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6" r:id="rId5"/>
    <p:sldMasterId id="214748368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Lst>
  <p:sldSz cy="5143500" cx="9144000"/>
  <p:notesSz cx="6858000" cy="9144000"/>
  <p:embeddedFontLst>
    <p:embeddedFont>
      <p:font typeface="Lato"/>
      <p:regular r:id="rId55"/>
      <p:bold r:id="rId56"/>
      <p:italic r:id="rId57"/>
      <p:boldItalic r:id="rId58"/>
    </p:embeddedFont>
    <p:embeddedFont>
      <p:font typeface="Montserrat"/>
      <p:regular r:id="rId59"/>
      <p:bold r:id="rId60"/>
      <p:italic r:id="rId61"/>
      <p:boldItalic r:id="rId62"/>
    </p:embeddedFont>
    <p:embeddedFont>
      <p:font typeface="Lato Light"/>
      <p:regular r:id="rId63"/>
      <p:bold r:id="rId64"/>
      <p:italic r:id="rId65"/>
      <p:boldItalic r:id="rId66"/>
    </p:embeddedFont>
    <p:embeddedFont>
      <p:font typeface="Lato Black"/>
      <p:bold r:id="rId67"/>
      <p:boldItalic r:id="rId68"/>
    </p:embeddedFont>
    <p:embeddedFont>
      <p:font typeface="Gill Sans"/>
      <p:regular r:id="rId69"/>
      <p:bold r:id="rId7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11E056E-4A79-41C4-9BE5-3E78F41066E3}">
  <a:tblStyle styleId="{711E056E-4A79-41C4-9BE5-3E78F41066E3}" styleName="Table_0">
    <a:wholeTbl>
      <a:tcTxStyle b="off" i="off">
        <a:font>
          <a:latin typeface="Gill Sans"/>
          <a:ea typeface="Gill Sans"/>
          <a:cs typeface="Gill Sans"/>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E8E8"/>
          </a:solidFill>
        </a:fill>
      </a:tcStyle>
    </a:wholeTbl>
    <a:band1H>
      <a:tcTxStyle/>
      <a:tcStyle>
        <a:fill>
          <a:solidFill>
            <a:srgbClr val="CDCDCE"/>
          </a:solidFill>
        </a:fill>
      </a:tcStyle>
    </a:band1H>
    <a:band2H>
      <a:tcTxStyle/>
    </a:band2H>
    <a:band1V>
      <a:tcTxStyle/>
      <a:tcStyle>
        <a:fill>
          <a:solidFill>
            <a:srgbClr val="CDCDCE"/>
          </a:solidFill>
        </a:fill>
      </a:tcStyle>
    </a:band1V>
    <a:band2V>
      <a:tcTxStyle/>
    </a:band2V>
    <a:lastCol>
      <a:tcTxStyle b="on" i="off">
        <a:font>
          <a:latin typeface="Gill Sans"/>
          <a:ea typeface="Gill Sans"/>
          <a:cs typeface="Gill Sans"/>
        </a:font>
        <a:schemeClr val="lt1"/>
      </a:tcTxStyle>
      <a:tcStyle>
        <a:fill>
          <a:solidFill>
            <a:schemeClr val="accent1"/>
          </a:solidFill>
        </a:fill>
      </a:tcStyle>
    </a:lastCol>
    <a:firstCol>
      <a:tcTxStyle b="on" i="off">
        <a:font>
          <a:latin typeface="Gill Sans"/>
          <a:ea typeface="Gill Sans"/>
          <a:cs typeface="Gill Sans"/>
        </a:font>
        <a:schemeClr val="lt1"/>
      </a:tcTxStyle>
      <a:tcStyle>
        <a:fill>
          <a:solidFill>
            <a:schemeClr val="accent1"/>
          </a:solidFill>
        </a:fill>
      </a:tcStyle>
    </a:firstCol>
    <a:lastRow>
      <a:tcTxStyle b="on" i="off">
        <a:font>
          <a:latin typeface="Gill Sans"/>
          <a:ea typeface="Gill Sans"/>
          <a:cs typeface="Gill Sans"/>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Gill Sans"/>
          <a:ea typeface="Gill Sans"/>
          <a:cs typeface="Gill Sans"/>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70" Type="http://schemas.openxmlformats.org/officeDocument/2006/relationships/font" Target="fonts/GillSans-bold.fntdata"/><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Montserrat-boldItalic.fntdata"/><Relationship Id="rId61" Type="http://schemas.openxmlformats.org/officeDocument/2006/relationships/font" Target="fonts/Montserrat-italic.fntdata"/><Relationship Id="rId20" Type="http://schemas.openxmlformats.org/officeDocument/2006/relationships/slide" Target="slides/slide13.xml"/><Relationship Id="rId64" Type="http://schemas.openxmlformats.org/officeDocument/2006/relationships/font" Target="fonts/LatoLight-bold.fntdata"/><Relationship Id="rId63" Type="http://schemas.openxmlformats.org/officeDocument/2006/relationships/font" Target="fonts/LatoLight-regular.fntdata"/><Relationship Id="rId22" Type="http://schemas.openxmlformats.org/officeDocument/2006/relationships/slide" Target="slides/slide15.xml"/><Relationship Id="rId66" Type="http://schemas.openxmlformats.org/officeDocument/2006/relationships/font" Target="fonts/LatoLight-boldItalic.fntdata"/><Relationship Id="rId21" Type="http://schemas.openxmlformats.org/officeDocument/2006/relationships/slide" Target="slides/slide14.xml"/><Relationship Id="rId65" Type="http://schemas.openxmlformats.org/officeDocument/2006/relationships/font" Target="fonts/LatoLight-italic.fntdata"/><Relationship Id="rId24" Type="http://schemas.openxmlformats.org/officeDocument/2006/relationships/slide" Target="slides/slide17.xml"/><Relationship Id="rId68" Type="http://schemas.openxmlformats.org/officeDocument/2006/relationships/font" Target="fonts/LatoBlack-boldItalic.fntdata"/><Relationship Id="rId23" Type="http://schemas.openxmlformats.org/officeDocument/2006/relationships/slide" Target="slides/slide16.xml"/><Relationship Id="rId67" Type="http://schemas.openxmlformats.org/officeDocument/2006/relationships/font" Target="fonts/LatoBlack-bold.fntdata"/><Relationship Id="rId60" Type="http://schemas.openxmlformats.org/officeDocument/2006/relationships/font" Target="fonts/Montserrat-bold.fntdata"/><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GillSans-regular.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font" Target="fonts/Lato-regular.fntdata"/><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font" Target="fonts/Lato-italic.fntdata"/><Relationship Id="rId12" Type="http://schemas.openxmlformats.org/officeDocument/2006/relationships/slide" Target="slides/slide5.xml"/><Relationship Id="rId56" Type="http://schemas.openxmlformats.org/officeDocument/2006/relationships/font" Target="fonts/Lato-bold.fntdata"/><Relationship Id="rId15" Type="http://schemas.openxmlformats.org/officeDocument/2006/relationships/slide" Target="slides/slide8.xml"/><Relationship Id="rId59" Type="http://schemas.openxmlformats.org/officeDocument/2006/relationships/font" Target="fonts/Montserrat-regular.fntdata"/><Relationship Id="rId14" Type="http://schemas.openxmlformats.org/officeDocument/2006/relationships/slide" Target="slides/slide7.xml"/><Relationship Id="rId58" Type="http://schemas.openxmlformats.org/officeDocument/2006/relationships/font" Target="fonts/Lato-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400b727069_2_1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0" name="Google Shape;220;g400b727069_2_1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400b727069_2_3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26" name="Google Shape;426;g400b727069_2_3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400b727069_2_3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58" name="Google Shape;458;g400b727069_2_39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3" name="Shape 493"/>
        <p:cNvGrpSpPr/>
        <p:nvPr/>
      </p:nvGrpSpPr>
      <p:grpSpPr>
        <a:xfrm>
          <a:off x="0" y="0"/>
          <a:ext cx="0" cy="0"/>
          <a:chOff x="0" y="0"/>
          <a:chExt cx="0" cy="0"/>
        </a:xfrm>
      </p:grpSpPr>
      <p:sp>
        <p:nvSpPr>
          <p:cNvPr id="494" name="Google Shape;494;g400b727069_2_4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95" name="Google Shape;495;g400b727069_2_4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5" name="Shape 505"/>
        <p:cNvGrpSpPr/>
        <p:nvPr/>
      </p:nvGrpSpPr>
      <p:grpSpPr>
        <a:xfrm>
          <a:off x="0" y="0"/>
          <a:ext cx="0" cy="0"/>
          <a:chOff x="0" y="0"/>
          <a:chExt cx="0" cy="0"/>
        </a:xfrm>
      </p:grpSpPr>
      <p:sp>
        <p:nvSpPr>
          <p:cNvPr id="506" name="Google Shape;506;g400b727069_2_4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07" name="Google Shape;507;g400b727069_2_4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3" name="Shape 533"/>
        <p:cNvGrpSpPr/>
        <p:nvPr/>
      </p:nvGrpSpPr>
      <p:grpSpPr>
        <a:xfrm>
          <a:off x="0" y="0"/>
          <a:ext cx="0" cy="0"/>
          <a:chOff x="0" y="0"/>
          <a:chExt cx="0" cy="0"/>
        </a:xfrm>
      </p:grpSpPr>
      <p:sp>
        <p:nvSpPr>
          <p:cNvPr id="534" name="Google Shape;534;g400b727069_2_4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35" name="Google Shape;535;g400b727069_2_47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0" name="Shape 560"/>
        <p:cNvGrpSpPr/>
        <p:nvPr/>
      </p:nvGrpSpPr>
      <p:grpSpPr>
        <a:xfrm>
          <a:off x="0" y="0"/>
          <a:ext cx="0" cy="0"/>
          <a:chOff x="0" y="0"/>
          <a:chExt cx="0" cy="0"/>
        </a:xfrm>
      </p:grpSpPr>
      <p:sp>
        <p:nvSpPr>
          <p:cNvPr id="561" name="Google Shape;561;g400b727069_2_4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62" name="Google Shape;562;g400b727069_2_49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3" name="Shape 583"/>
        <p:cNvGrpSpPr/>
        <p:nvPr/>
      </p:nvGrpSpPr>
      <p:grpSpPr>
        <a:xfrm>
          <a:off x="0" y="0"/>
          <a:ext cx="0" cy="0"/>
          <a:chOff x="0" y="0"/>
          <a:chExt cx="0" cy="0"/>
        </a:xfrm>
      </p:grpSpPr>
      <p:sp>
        <p:nvSpPr>
          <p:cNvPr id="584" name="Google Shape;584;g400b727069_2_5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85" name="Google Shape;585;g400b727069_2_5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4" name="Shape 594"/>
        <p:cNvGrpSpPr/>
        <p:nvPr/>
      </p:nvGrpSpPr>
      <p:grpSpPr>
        <a:xfrm>
          <a:off x="0" y="0"/>
          <a:ext cx="0" cy="0"/>
          <a:chOff x="0" y="0"/>
          <a:chExt cx="0" cy="0"/>
        </a:xfrm>
      </p:grpSpPr>
      <p:sp>
        <p:nvSpPr>
          <p:cNvPr id="595" name="Google Shape;595;g400b727069_2_5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96" name="Google Shape;596;g400b727069_2_5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4" name="Shape 614"/>
        <p:cNvGrpSpPr/>
        <p:nvPr/>
      </p:nvGrpSpPr>
      <p:grpSpPr>
        <a:xfrm>
          <a:off x="0" y="0"/>
          <a:ext cx="0" cy="0"/>
          <a:chOff x="0" y="0"/>
          <a:chExt cx="0" cy="0"/>
        </a:xfrm>
      </p:grpSpPr>
      <p:sp>
        <p:nvSpPr>
          <p:cNvPr id="615" name="Google Shape;615;g400b727069_2_5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16" name="Google Shape;616;g400b727069_2_5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8" name="Shape 628"/>
        <p:cNvGrpSpPr/>
        <p:nvPr/>
      </p:nvGrpSpPr>
      <p:grpSpPr>
        <a:xfrm>
          <a:off x="0" y="0"/>
          <a:ext cx="0" cy="0"/>
          <a:chOff x="0" y="0"/>
          <a:chExt cx="0" cy="0"/>
        </a:xfrm>
      </p:grpSpPr>
      <p:sp>
        <p:nvSpPr>
          <p:cNvPr id="629" name="Google Shape;629;g400b727069_2_5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30" name="Google Shape;630;g400b727069_2_5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400b727069_2_1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1" name="Google Shape;231;g400b727069_2_17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9" name="Shape 639"/>
        <p:cNvGrpSpPr/>
        <p:nvPr/>
      </p:nvGrpSpPr>
      <p:grpSpPr>
        <a:xfrm>
          <a:off x="0" y="0"/>
          <a:ext cx="0" cy="0"/>
          <a:chOff x="0" y="0"/>
          <a:chExt cx="0" cy="0"/>
        </a:xfrm>
      </p:grpSpPr>
      <p:sp>
        <p:nvSpPr>
          <p:cNvPr id="640" name="Google Shape;640;g400b727069_2_5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41" name="Google Shape;641;g400b727069_2_57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9" name="Shape 659"/>
        <p:cNvGrpSpPr/>
        <p:nvPr/>
      </p:nvGrpSpPr>
      <p:grpSpPr>
        <a:xfrm>
          <a:off x="0" y="0"/>
          <a:ext cx="0" cy="0"/>
          <a:chOff x="0" y="0"/>
          <a:chExt cx="0" cy="0"/>
        </a:xfrm>
      </p:grpSpPr>
      <p:sp>
        <p:nvSpPr>
          <p:cNvPr id="660" name="Google Shape;660;g400b727069_2_5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61" name="Google Shape;661;g400b727069_2_59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9" name="Shape 669"/>
        <p:cNvGrpSpPr/>
        <p:nvPr/>
      </p:nvGrpSpPr>
      <p:grpSpPr>
        <a:xfrm>
          <a:off x="0" y="0"/>
          <a:ext cx="0" cy="0"/>
          <a:chOff x="0" y="0"/>
          <a:chExt cx="0" cy="0"/>
        </a:xfrm>
      </p:grpSpPr>
      <p:sp>
        <p:nvSpPr>
          <p:cNvPr id="670" name="Google Shape;670;g400b727069_2_6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71" name="Google Shape;671;g400b727069_2_60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0" name="Shape 680"/>
        <p:cNvGrpSpPr/>
        <p:nvPr/>
      </p:nvGrpSpPr>
      <p:grpSpPr>
        <a:xfrm>
          <a:off x="0" y="0"/>
          <a:ext cx="0" cy="0"/>
          <a:chOff x="0" y="0"/>
          <a:chExt cx="0" cy="0"/>
        </a:xfrm>
      </p:grpSpPr>
      <p:sp>
        <p:nvSpPr>
          <p:cNvPr id="681" name="Google Shape;681;g400b727069_2_61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82" name="Google Shape;682;g400b727069_2_6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1" name="Shape 701"/>
        <p:cNvGrpSpPr/>
        <p:nvPr/>
      </p:nvGrpSpPr>
      <p:grpSpPr>
        <a:xfrm>
          <a:off x="0" y="0"/>
          <a:ext cx="0" cy="0"/>
          <a:chOff x="0" y="0"/>
          <a:chExt cx="0" cy="0"/>
        </a:xfrm>
      </p:grpSpPr>
      <p:sp>
        <p:nvSpPr>
          <p:cNvPr id="702" name="Google Shape;702;g400b727069_2_6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03" name="Google Shape;703;g400b727069_2_6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3" name="Shape 733"/>
        <p:cNvGrpSpPr/>
        <p:nvPr/>
      </p:nvGrpSpPr>
      <p:grpSpPr>
        <a:xfrm>
          <a:off x="0" y="0"/>
          <a:ext cx="0" cy="0"/>
          <a:chOff x="0" y="0"/>
          <a:chExt cx="0" cy="0"/>
        </a:xfrm>
      </p:grpSpPr>
      <p:sp>
        <p:nvSpPr>
          <p:cNvPr id="734" name="Google Shape;734;g400b727069_2_6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35" name="Google Shape;735;g400b727069_2_6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5" name="Shape 785"/>
        <p:cNvGrpSpPr/>
        <p:nvPr/>
      </p:nvGrpSpPr>
      <p:grpSpPr>
        <a:xfrm>
          <a:off x="0" y="0"/>
          <a:ext cx="0" cy="0"/>
          <a:chOff x="0" y="0"/>
          <a:chExt cx="0" cy="0"/>
        </a:xfrm>
      </p:grpSpPr>
      <p:sp>
        <p:nvSpPr>
          <p:cNvPr id="786" name="Google Shape;786;g400b727069_2_7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87" name="Google Shape;787;g400b727069_2_7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9" name="Shape 809"/>
        <p:cNvGrpSpPr/>
        <p:nvPr/>
      </p:nvGrpSpPr>
      <p:grpSpPr>
        <a:xfrm>
          <a:off x="0" y="0"/>
          <a:ext cx="0" cy="0"/>
          <a:chOff x="0" y="0"/>
          <a:chExt cx="0" cy="0"/>
        </a:xfrm>
      </p:grpSpPr>
      <p:sp>
        <p:nvSpPr>
          <p:cNvPr id="810" name="Google Shape;810;g400b727069_2_73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11" name="Google Shape;811;g400b727069_2_7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0" name="Shape 820"/>
        <p:cNvGrpSpPr/>
        <p:nvPr/>
      </p:nvGrpSpPr>
      <p:grpSpPr>
        <a:xfrm>
          <a:off x="0" y="0"/>
          <a:ext cx="0" cy="0"/>
          <a:chOff x="0" y="0"/>
          <a:chExt cx="0" cy="0"/>
        </a:xfrm>
      </p:grpSpPr>
      <p:sp>
        <p:nvSpPr>
          <p:cNvPr id="821" name="Google Shape;821;g400b727069_2_7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22" name="Google Shape;822;g400b727069_2_7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4" name="Shape 864"/>
        <p:cNvGrpSpPr/>
        <p:nvPr/>
      </p:nvGrpSpPr>
      <p:grpSpPr>
        <a:xfrm>
          <a:off x="0" y="0"/>
          <a:ext cx="0" cy="0"/>
          <a:chOff x="0" y="0"/>
          <a:chExt cx="0" cy="0"/>
        </a:xfrm>
      </p:grpSpPr>
      <p:sp>
        <p:nvSpPr>
          <p:cNvPr id="865" name="Google Shape;865;g400b727069_2_78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66" name="Google Shape;866;g400b727069_2_78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400b727069_2_19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6" name="Google Shape;246;g400b727069_2_19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g400b727069_2_82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00" name="Google Shape;900;g400b727069_2_8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4" name="Shape 924"/>
        <p:cNvGrpSpPr/>
        <p:nvPr/>
      </p:nvGrpSpPr>
      <p:grpSpPr>
        <a:xfrm>
          <a:off x="0" y="0"/>
          <a:ext cx="0" cy="0"/>
          <a:chOff x="0" y="0"/>
          <a:chExt cx="0" cy="0"/>
        </a:xfrm>
      </p:grpSpPr>
      <p:sp>
        <p:nvSpPr>
          <p:cNvPr id="925" name="Google Shape;925;g400b727069_2_8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26" name="Google Shape;926;g400b727069_2_8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8" name="Shape 938"/>
        <p:cNvGrpSpPr/>
        <p:nvPr/>
      </p:nvGrpSpPr>
      <p:grpSpPr>
        <a:xfrm>
          <a:off x="0" y="0"/>
          <a:ext cx="0" cy="0"/>
          <a:chOff x="0" y="0"/>
          <a:chExt cx="0" cy="0"/>
        </a:xfrm>
      </p:grpSpPr>
      <p:sp>
        <p:nvSpPr>
          <p:cNvPr id="939" name="Google Shape;939;g400b727069_2_85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40" name="Google Shape;940;g400b727069_2_8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9" name="Shape 949"/>
        <p:cNvGrpSpPr/>
        <p:nvPr/>
      </p:nvGrpSpPr>
      <p:grpSpPr>
        <a:xfrm>
          <a:off x="0" y="0"/>
          <a:ext cx="0" cy="0"/>
          <a:chOff x="0" y="0"/>
          <a:chExt cx="0" cy="0"/>
        </a:xfrm>
      </p:grpSpPr>
      <p:sp>
        <p:nvSpPr>
          <p:cNvPr id="950" name="Google Shape;950;g400b727069_2_8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51" name="Google Shape;951;g400b727069_2_8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8" name="Shape 998"/>
        <p:cNvGrpSpPr/>
        <p:nvPr/>
      </p:nvGrpSpPr>
      <p:grpSpPr>
        <a:xfrm>
          <a:off x="0" y="0"/>
          <a:ext cx="0" cy="0"/>
          <a:chOff x="0" y="0"/>
          <a:chExt cx="0" cy="0"/>
        </a:xfrm>
      </p:grpSpPr>
      <p:sp>
        <p:nvSpPr>
          <p:cNvPr id="999" name="Google Shape;999;g400b727069_2_9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00" name="Google Shape;1000;g400b727069_2_9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7" name="Shape 1027"/>
        <p:cNvGrpSpPr/>
        <p:nvPr/>
      </p:nvGrpSpPr>
      <p:grpSpPr>
        <a:xfrm>
          <a:off x="0" y="0"/>
          <a:ext cx="0" cy="0"/>
          <a:chOff x="0" y="0"/>
          <a:chExt cx="0" cy="0"/>
        </a:xfrm>
      </p:grpSpPr>
      <p:sp>
        <p:nvSpPr>
          <p:cNvPr id="1028" name="Google Shape;1028;g400b727069_2_9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29" name="Google Shape;1029;g400b727069_2_9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3" name="Shape 1073"/>
        <p:cNvGrpSpPr/>
        <p:nvPr/>
      </p:nvGrpSpPr>
      <p:grpSpPr>
        <a:xfrm>
          <a:off x="0" y="0"/>
          <a:ext cx="0" cy="0"/>
          <a:chOff x="0" y="0"/>
          <a:chExt cx="0" cy="0"/>
        </a:xfrm>
      </p:grpSpPr>
      <p:sp>
        <p:nvSpPr>
          <p:cNvPr id="1074" name="Google Shape;1074;g400b727069_2_9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75" name="Google Shape;1075;g400b727069_2_99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8" name="Shape 1168"/>
        <p:cNvGrpSpPr/>
        <p:nvPr/>
      </p:nvGrpSpPr>
      <p:grpSpPr>
        <a:xfrm>
          <a:off x="0" y="0"/>
          <a:ext cx="0" cy="0"/>
          <a:chOff x="0" y="0"/>
          <a:chExt cx="0" cy="0"/>
        </a:xfrm>
      </p:grpSpPr>
      <p:sp>
        <p:nvSpPr>
          <p:cNvPr id="1169" name="Google Shape;1169;g400b727069_2_108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70" name="Google Shape;1170;g400b727069_2_108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4" name="Shape 1224"/>
        <p:cNvGrpSpPr/>
        <p:nvPr/>
      </p:nvGrpSpPr>
      <p:grpSpPr>
        <a:xfrm>
          <a:off x="0" y="0"/>
          <a:ext cx="0" cy="0"/>
          <a:chOff x="0" y="0"/>
          <a:chExt cx="0" cy="0"/>
        </a:xfrm>
      </p:grpSpPr>
      <p:sp>
        <p:nvSpPr>
          <p:cNvPr id="1225" name="Google Shape;1225;g400b727069_2_113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26" name="Google Shape;1226;g400b727069_2_11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7" name="Shape 1267"/>
        <p:cNvGrpSpPr/>
        <p:nvPr/>
      </p:nvGrpSpPr>
      <p:grpSpPr>
        <a:xfrm>
          <a:off x="0" y="0"/>
          <a:ext cx="0" cy="0"/>
          <a:chOff x="0" y="0"/>
          <a:chExt cx="0" cy="0"/>
        </a:xfrm>
      </p:grpSpPr>
      <p:sp>
        <p:nvSpPr>
          <p:cNvPr id="1268" name="Google Shape;1268;g400b727069_2_118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69" name="Google Shape;1269;g400b727069_2_118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g400b727069_2_20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g400b727069_2_2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58" name="Google Shape;258;g400b727069_2_2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rgbClr val="000000"/>
                </a:solidFill>
                <a:latin typeface="Gill Sans"/>
                <a:ea typeface="Gill Sans"/>
                <a:cs typeface="Gill Sans"/>
                <a:sym typeface="Gill Sans"/>
              </a:rPr>
              <a:t>‹#›</a:t>
            </a:fld>
            <a:endParaRPr sz="1200">
              <a:solidFill>
                <a:srgbClr val="000000"/>
              </a:solidFill>
              <a:latin typeface="Gill Sans"/>
              <a:ea typeface="Gill Sans"/>
              <a:cs typeface="Gill Sans"/>
              <a:sym typeface="Gill San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4" name="Shape 1304"/>
        <p:cNvGrpSpPr/>
        <p:nvPr/>
      </p:nvGrpSpPr>
      <p:grpSpPr>
        <a:xfrm>
          <a:off x="0" y="0"/>
          <a:ext cx="0" cy="0"/>
          <a:chOff x="0" y="0"/>
          <a:chExt cx="0" cy="0"/>
        </a:xfrm>
      </p:grpSpPr>
      <p:sp>
        <p:nvSpPr>
          <p:cNvPr id="1305" name="Google Shape;1305;g400b727069_2_12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06" name="Google Shape;1306;g400b727069_2_12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Google Shape;1342;g400b727069_2_125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43" name="Google Shape;1343;g400b727069_2_12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1" name="Shape 1371"/>
        <p:cNvGrpSpPr/>
        <p:nvPr/>
      </p:nvGrpSpPr>
      <p:grpSpPr>
        <a:xfrm>
          <a:off x="0" y="0"/>
          <a:ext cx="0" cy="0"/>
          <a:chOff x="0" y="0"/>
          <a:chExt cx="0" cy="0"/>
        </a:xfrm>
      </p:grpSpPr>
      <p:sp>
        <p:nvSpPr>
          <p:cNvPr id="1372" name="Google Shape;1372;g400b727069_2_12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73" name="Google Shape;1373;g400b727069_2_128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1" name="Shape 1421"/>
        <p:cNvGrpSpPr/>
        <p:nvPr/>
      </p:nvGrpSpPr>
      <p:grpSpPr>
        <a:xfrm>
          <a:off x="0" y="0"/>
          <a:ext cx="0" cy="0"/>
          <a:chOff x="0" y="0"/>
          <a:chExt cx="0" cy="0"/>
        </a:xfrm>
      </p:grpSpPr>
      <p:sp>
        <p:nvSpPr>
          <p:cNvPr id="1422" name="Google Shape;1422;g400b727069_2_13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23" name="Google Shape;1423;g400b727069_2_13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6" name="Shape 1446"/>
        <p:cNvGrpSpPr/>
        <p:nvPr/>
      </p:nvGrpSpPr>
      <p:grpSpPr>
        <a:xfrm>
          <a:off x="0" y="0"/>
          <a:ext cx="0" cy="0"/>
          <a:chOff x="0" y="0"/>
          <a:chExt cx="0" cy="0"/>
        </a:xfrm>
      </p:grpSpPr>
      <p:sp>
        <p:nvSpPr>
          <p:cNvPr id="1447" name="Google Shape;1447;g400b727069_2_135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48" name="Google Shape;1448;g400b727069_2_13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g400b727069_2_13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72" name="Google Shape;1472;g400b727069_2_137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0" name="Shape 1480"/>
        <p:cNvGrpSpPr/>
        <p:nvPr/>
      </p:nvGrpSpPr>
      <p:grpSpPr>
        <a:xfrm>
          <a:off x="0" y="0"/>
          <a:ext cx="0" cy="0"/>
          <a:chOff x="0" y="0"/>
          <a:chExt cx="0" cy="0"/>
        </a:xfrm>
      </p:grpSpPr>
      <p:sp>
        <p:nvSpPr>
          <p:cNvPr id="1481" name="Google Shape;1481;g400b727069_2_13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82" name="Google Shape;1482;g400b727069_2_138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g400b727069_2_140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97" name="Google Shape;1497;g400b727069_2_140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400b727069_2_2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 name="Google Shape;279;g400b727069_2_2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0" name="Google Shape;280;g400b727069_2_2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rgbClr val="000000"/>
                </a:solidFill>
                <a:latin typeface="Gill Sans"/>
                <a:ea typeface="Gill Sans"/>
                <a:cs typeface="Gill Sans"/>
                <a:sym typeface="Gill Sans"/>
              </a:rPr>
              <a:t>‹#›</a:t>
            </a:fld>
            <a:endParaRPr sz="1200">
              <a:solidFill>
                <a:srgbClr val="000000"/>
              </a:solidFill>
              <a:latin typeface="Gill Sans"/>
              <a:ea typeface="Gill Sans"/>
              <a:cs typeface="Gill Sans"/>
              <a:sym typeface="Gill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400b727069_2_2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g400b727069_2_2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8" name="Google Shape;298;g400b727069_2_2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rgbClr val="000000"/>
                </a:solidFill>
                <a:latin typeface="Gill Sans"/>
                <a:ea typeface="Gill Sans"/>
                <a:cs typeface="Gill Sans"/>
                <a:sym typeface="Gill Sans"/>
              </a:rPr>
              <a:t>‹#›</a:t>
            </a:fld>
            <a:endParaRPr sz="1200">
              <a:solidFill>
                <a:srgbClr val="000000"/>
              </a:solidFill>
              <a:latin typeface="Gill Sans"/>
              <a:ea typeface="Gill Sans"/>
              <a:cs typeface="Gill Sans"/>
              <a:sym typeface="Gill Sa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g400b727069_2_2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5" name="Google Shape;325;g400b727069_2_2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400b727069_2_2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7" name="Google Shape;337;g400b727069_2_28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2" name="Shape 372"/>
        <p:cNvGrpSpPr/>
        <p:nvPr/>
      </p:nvGrpSpPr>
      <p:grpSpPr>
        <a:xfrm>
          <a:off x="0" y="0"/>
          <a:ext cx="0" cy="0"/>
          <a:chOff x="0" y="0"/>
          <a:chExt cx="0" cy="0"/>
        </a:xfrm>
      </p:grpSpPr>
      <p:sp>
        <p:nvSpPr>
          <p:cNvPr id="373" name="Google Shape;373;g400b727069_2_31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74" name="Google Shape;374;g400b727069_2_3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Blank">
  <p:cSld name="Full Blank">
    <p:spTree>
      <p:nvGrpSpPr>
        <p:cNvPr id="58" name="Shape 58"/>
        <p:cNvGrpSpPr/>
        <p:nvPr/>
      </p:nvGrpSpPr>
      <p:grpSpPr>
        <a:xfrm>
          <a:off x="0" y="0"/>
          <a:ext cx="0" cy="0"/>
          <a:chOff x="0" y="0"/>
          <a:chExt cx="0" cy="0"/>
        </a:xfrm>
      </p:grpSpPr>
      <p:sp>
        <p:nvSpPr>
          <p:cNvPr id="59" name="Google Shape;59;p14"/>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page">
  <p:cSld name="Title page">
    <p:spTree>
      <p:nvGrpSpPr>
        <p:cNvPr id="60" name="Shape 60"/>
        <p:cNvGrpSpPr/>
        <p:nvPr/>
      </p:nvGrpSpPr>
      <p:grpSpPr>
        <a:xfrm>
          <a:off x="0" y="0"/>
          <a:ext cx="0" cy="0"/>
          <a:chOff x="0" y="0"/>
          <a:chExt cx="0" cy="0"/>
        </a:xfrm>
      </p:grpSpPr>
      <p:sp>
        <p:nvSpPr>
          <p:cNvPr id="61" name="Google Shape;61;p15"/>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2" name="Google Shape;62;p15"/>
          <p:cNvSpPr/>
          <p:nvPr>
            <p:ph idx="2" type="pic"/>
          </p:nvPr>
        </p:nvSpPr>
        <p:spPr>
          <a:xfrm>
            <a:off x="3899591" y="1146519"/>
            <a:ext cx="1456638" cy="1456638"/>
          </a:xfrm>
          <a:prstGeom prst="round2DiagRect">
            <a:avLst>
              <a:gd fmla="val 24785" name="adj1"/>
              <a:gd fmla="val 0" name="adj2"/>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63" name="Google Shape;63;p15"/>
          <p:cNvSpPr/>
          <p:nvPr>
            <p:ph idx="3" type="pic"/>
          </p:nvPr>
        </p:nvSpPr>
        <p:spPr>
          <a:xfrm>
            <a:off x="2327152" y="1146519"/>
            <a:ext cx="1461782" cy="1467482"/>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64" name="Google Shape;64;p15"/>
          <p:cNvSpPr/>
          <p:nvPr>
            <p:ph idx="4" type="pic"/>
          </p:nvPr>
        </p:nvSpPr>
        <p:spPr>
          <a:xfrm>
            <a:off x="3899920" y="2700999"/>
            <a:ext cx="1461782" cy="1467482"/>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with isolated pic">
  <p:cSld name="Full image with isolated pic">
    <p:spTree>
      <p:nvGrpSpPr>
        <p:cNvPr id="65" name="Shape 65"/>
        <p:cNvGrpSpPr/>
        <p:nvPr/>
      </p:nvGrpSpPr>
      <p:grpSpPr>
        <a:xfrm>
          <a:off x="0" y="0"/>
          <a:ext cx="0" cy="0"/>
          <a:chOff x="0" y="0"/>
          <a:chExt cx="0" cy="0"/>
        </a:xfrm>
      </p:grpSpPr>
      <p:sp>
        <p:nvSpPr>
          <p:cNvPr id="66" name="Google Shape;66;p16"/>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7" name="Google Shape;67;p16"/>
          <p:cNvSpPr/>
          <p:nvPr>
            <p:ph idx="2" type="pic"/>
          </p:nvPr>
        </p:nvSpPr>
        <p:spPr>
          <a:xfrm>
            <a:off x="0" y="0"/>
            <a:ext cx="9144000" cy="5143499"/>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68" name="Google Shape;68;p16"/>
          <p:cNvSpPr/>
          <p:nvPr>
            <p:ph idx="3" type="pic"/>
          </p:nvPr>
        </p:nvSpPr>
        <p:spPr>
          <a:xfrm>
            <a:off x="5292080" y="627534"/>
            <a:ext cx="2952328" cy="451596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ooter with box image">
  <p:cSld name="Footer with box image">
    <p:spTree>
      <p:nvGrpSpPr>
        <p:cNvPr id="69" name="Shape 69"/>
        <p:cNvGrpSpPr/>
        <p:nvPr/>
      </p:nvGrpSpPr>
      <p:grpSpPr>
        <a:xfrm>
          <a:off x="0" y="0"/>
          <a:ext cx="0" cy="0"/>
          <a:chOff x="0" y="0"/>
          <a:chExt cx="0" cy="0"/>
        </a:xfrm>
      </p:grpSpPr>
      <p:sp>
        <p:nvSpPr>
          <p:cNvPr id="70" name="Google Shape;70;p17"/>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1" name="Google Shape;71;p17"/>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72" name="Google Shape;72;p17"/>
          <p:cNvSpPr/>
          <p:nvPr>
            <p:ph idx="2" type="pic"/>
          </p:nvPr>
        </p:nvSpPr>
        <p:spPr>
          <a:xfrm>
            <a:off x="4744720" y="-10160"/>
            <a:ext cx="2580640" cy="260096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bout-1">
  <p:cSld name="About-1">
    <p:spTree>
      <p:nvGrpSpPr>
        <p:cNvPr id="73" name="Shape 73"/>
        <p:cNvGrpSpPr/>
        <p:nvPr/>
      </p:nvGrpSpPr>
      <p:grpSpPr>
        <a:xfrm>
          <a:off x="0" y="0"/>
          <a:ext cx="0" cy="0"/>
          <a:chOff x="0" y="0"/>
          <a:chExt cx="0" cy="0"/>
        </a:xfrm>
      </p:grpSpPr>
      <p:sp>
        <p:nvSpPr>
          <p:cNvPr id="74" name="Google Shape;74;p18"/>
          <p:cNvSpPr/>
          <p:nvPr>
            <p:ph idx="2" type="pic"/>
          </p:nvPr>
        </p:nvSpPr>
        <p:spPr>
          <a:xfrm>
            <a:off x="0" y="-3976"/>
            <a:ext cx="9144000" cy="257572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75" name="Google Shape;75;p1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76" name="Google Shape;76;p1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7" name="Google Shape;77;p1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78" name="Google Shape;78;p1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Usual">
  <p:cSld name="Usual">
    <p:spTree>
      <p:nvGrpSpPr>
        <p:cNvPr id="79" name="Shape 79"/>
        <p:cNvGrpSpPr/>
        <p:nvPr/>
      </p:nvGrpSpPr>
      <p:grpSpPr>
        <a:xfrm>
          <a:off x="0" y="0"/>
          <a:ext cx="0" cy="0"/>
          <a:chOff x="0" y="0"/>
          <a:chExt cx="0" cy="0"/>
        </a:xfrm>
      </p:grpSpPr>
      <p:sp>
        <p:nvSpPr>
          <p:cNvPr id="80" name="Google Shape;80;p19"/>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81" name="Google Shape;81;p19"/>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82" name="Google Shape;82;p19"/>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83" name="Google Shape;83;p19"/>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amge only">
  <p:cSld name="Full iamge only">
    <p:spTree>
      <p:nvGrpSpPr>
        <p:cNvPr id="84" name="Shape 84"/>
        <p:cNvGrpSpPr/>
        <p:nvPr/>
      </p:nvGrpSpPr>
      <p:grpSpPr>
        <a:xfrm>
          <a:off x="0" y="0"/>
          <a:ext cx="0" cy="0"/>
          <a:chOff x="0" y="0"/>
          <a:chExt cx="0" cy="0"/>
        </a:xfrm>
      </p:grpSpPr>
      <p:sp>
        <p:nvSpPr>
          <p:cNvPr id="85" name="Google Shape;85;p20"/>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6" name="Google Shape;86;p20"/>
          <p:cNvSpPr/>
          <p:nvPr>
            <p:ph idx="2" type="pic"/>
          </p:nvPr>
        </p:nvSpPr>
        <p:spPr>
          <a:xfrm>
            <a:off x="0" y="0"/>
            <a:ext cx="9144000" cy="5143499"/>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am-1">
  <p:cSld name="Team-1">
    <p:spTree>
      <p:nvGrpSpPr>
        <p:cNvPr id="87" name="Shape 87"/>
        <p:cNvGrpSpPr/>
        <p:nvPr/>
      </p:nvGrpSpPr>
      <p:grpSpPr>
        <a:xfrm>
          <a:off x="0" y="0"/>
          <a:ext cx="0" cy="0"/>
          <a:chOff x="0" y="0"/>
          <a:chExt cx="0" cy="0"/>
        </a:xfrm>
      </p:grpSpPr>
      <p:sp>
        <p:nvSpPr>
          <p:cNvPr id="88" name="Google Shape;88;p21"/>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89" name="Google Shape;89;p21"/>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90" name="Google Shape;90;p21"/>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91" name="Google Shape;91;p21"/>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92" name="Google Shape;92;p21"/>
          <p:cNvSpPr/>
          <p:nvPr>
            <p:ph idx="2" type="pic"/>
          </p:nvPr>
        </p:nvSpPr>
        <p:spPr>
          <a:xfrm>
            <a:off x="654968" y="1880246"/>
            <a:ext cx="1280160" cy="128016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93" name="Google Shape;93;p21"/>
          <p:cNvSpPr/>
          <p:nvPr>
            <p:ph idx="3" type="pic"/>
          </p:nvPr>
        </p:nvSpPr>
        <p:spPr>
          <a:xfrm>
            <a:off x="3273552" y="3210158"/>
            <a:ext cx="1280160" cy="128016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94" name="Google Shape;94;p21"/>
          <p:cNvSpPr/>
          <p:nvPr>
            <p:ph idx="4" type="pic"/>
          </p:nvPr>
        </p:nvSpPr>
        <p:spPr>
          <a:xfrm>
            <a:off x="4598495" y="3210158"/>
            <a:ext cx="1280160" cy="128016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95" name="Google Shape;95;p21"/>
          <p:cNvSpPr/>
          <p:nvPr>
            <p:ph idx="5" type="pic"/>
          </p:nvPr>
        </p:nvSpPr>
        <p:spPr>
          <a:xfrm>
            <a:off x="7214616" y="1880246"/>
            <a:ext cx="1280160" cy="128016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am-2">
  <p:cSld name="Team-2">
    <p:spTree>
      <p:nvGrpSpPr>
        <p:cNvPr id="96" name="Shape 96"/>
        <p:cNvGrpSpPr/>
        <p:nvPr/>
      </p:nvGrpSpPr>
      <p:grpSpPr>
        <a:xfrm>
          <a:off x="0" y="0"/>
          <a:ext cx="0" cy="0"/>
          <a:chOff x="0" y="0"/>
          <a:chExt cx="0" cy="0"/>
        </a:xfrm>
      </p:grpSpPr>
      <p:sp>
        <p:nvSpPr>
          <p:cNvPr id="97" name="Google Shape;97;p22"/>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98" name="Google Shape;98;p22"/>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99" name="Google Shape;99;p22"/>
          <p:cNvSpPr/>
          <p:nvPr>
            <p:ph idx="2" type="pic"/>
          </p:nvPr>
        </p:nvSpPr>
        <p:spPr>
          <a:xfrm>
            <a:off x="654968" y="610798"/>
            <a:ext cx="1371600" cy="13716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00" name="Google Shape;100;p22"/>
          <p:cNvSpPr/>
          <p:nvPr>
            <p:ph idx="3" type="pic"/>
          </p:nvPr>
        </p:nvSpPr>
        <p:spPr>
          <a:xfrm>
            <a:off x="3372436" y="610798"/>
            <a:ext cx="1371600" cy="13716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am-3">
  <p:cSld name="Team-3">
    <p:spTree>
      <p:nvGrpSpPr>
        <p:cNvPr id="101" name="Shape 101"/>
        <p:cNvGrpSpPr/>
        <p:nvPr/>
      </p:nvGrpSpPr>
      <p:grpSpPr>
        <a:xfrm>
          <a:off x="0" y="0"/>
          <a:ext cx="0" cy="0"/>
          <a:chOff x="0" y="0"/>
          <a:chExt cx="0" cy="0"/>
        </a:xfrm>
      </p:grpSpPr>
      <p:sp>
        <p:nvSpPr>
          <p:cNvPr id="102" name="Google Shape;102;p23"/>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03" name="Google Shape;103;p2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04" name="Google Shape;104;p2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05" name="Google Shape;105;p2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06" name="Google Shape;106;p23"/>
          <p:cNvSpPr/>
          <p:nvPr>
            <p:ph idx="2" type="pic"/>
          </p:nvPr>
        </p:nvSpPr>
        <p:spPr>
          <a:xfrm>
            <a:off x="1187624" y="1460117"/>
            <a:ext cx="1348986" cy="1348986"/>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07" name="Google Shape;107;p23"/>
          <p:cNvSpPr/>
          <p:nvPr>
            <p:ph idx="3" type="pic"/>
          </p:nvPr>
        </p:nvSpPr>
        <p:spPr>
          <a:xfrm>
            <a:off x="2963711" y="1460117"/>
            <a:ext cx="1348986" cy="1348986"/>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08" name="Google Shape;108;p23"/>
          <p:cNvSpPr/>
          <p:nvPr>
            <p:ph idx="4" type="pic"/>
          </p:nvPr>
        </p:nvSpPr>
        <p:spPr>
          <a:xfrm>
            <a:off x="4739798" y="1460117"/>
            <a:ext cx="1348986" cy="1348986"/>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09" name="Google Shape;109;p23"/>
          <p:cNvSpPr/>
          <p:nvPr>
            <p:ph idx="5" type="pic"/>
          </p:nvPr>
        </p:nvSpPr>
        <p:spPr>
          <a:xfrm>
            <a:off x="6515884" y="1460117"/>
            <a:ext cx="1348986" cy="1348986"/>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am-4">
  <p:cSld name="Team-4">
    <p:spTree>
      <p:nvGrpSpPr>
        <p:cNvPr id="110" name="Shape 110"/>
        <p:cNvGrpSpPr/>
        <p:nvPr/>
      </p:nvGrpSpPr>
      <p:grpSpPr>
        <a:xfrm>
          <a:off x="0" y="0"/>
          <a:ext cx="0" cy="0"/>
          <a:chOff x="0" y="0"/>
          <a:chExt cx="0" cy="0"/>
        </a:xfrm>
      </p:grpSpPr>
      <p:sp>
        <p:nvSpPr>
          <p:cNvPr id="111" name="Google Shape;111;p24"/>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12" name="Google Shape;112;p24"/>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13" name="Google Shape;113;p24"/>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14" name="Google Shape;114;p24"/>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15" name="Google Shape;115;p24"/>
          <p:cNvSpPr/>
          <p:nvPr>
            <p:ph idx="2" type="pic"/>
          </p:nvPr>
        </p:nvSpPr>
        <p:spPr>
          <a:xfrm>
            <a:off x="654968" y="1418927"/>
            <a:ext cx="1997616" cy="199761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rvice 1">
  <p:cSld name="Service 1">
    <p:spTree>
      <p:nvGrpSpPr>
        <p:cNvPr id="116" name="Shape 116"/>
        <p:cNvGrpSpPr/>
        <p:nvPr/>
      </p:nvGrpSpPr>
      <p:grpSpPr>
        <a:xfrm>
          <a:off x="0" y="0"/>
          <a:ext cx="0" cy="0"/>
          <a:chOff x="0" y="0"/>
          <a:chExt cx="0" cy="0"/>
        </a:xfrm>
      </p:grpSpPr>
      <p:sp>
        <p:nvSpPr>
          <p:cNvPr id="117" name="Google Shape;117;p25"/>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18" name="Google Shape;118;p25"/>
          <p:cNvSpPr/>
          <p:nvPr>
            <p:ph idx="2" type="pic"/>
          </p:nvPr>
        </p:nvSpPr>
        <p:spPr>
          <a:xfrm>
            <a:off x="0" y="0"/>
            <a:ext cx="9144000" cy="5143499"/>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19" name="Google Shape;119;p25"/>
          <p:cNvSpPr/>
          <p:nvPr>
            <p:ph idx="3" type="pic"/>
          </p:nvPr>
        </p:nvSpPr>
        <p:spPr>
          <a:xfrm>
            <a:off x="1594558" y="2936336"/>
            <a:ext cx="1353312" cy="1353312"/>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20" name="Google Shape;120;p25"/>
          <p:cNvSpPr/>
          <p:nvPr>
            <p:ph idx="4" type="pic"/>
          </p:nvPr>
        </p:nvSpPr>
        <p:spPr>
          <a:xfrm>
            <a:off x="3419856" y="2253785"/>
            <a:ext cx="1673352" cy="1673352"/>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21" name="Google Shape;121;p25"/>
          <p:cNvSpPr/>
          <p:nvPr>
            <p:ph idx="5" type="pic"/>
          </p:nvPr>
        </p:nvSpPr>
        <p:spPr>
          <a:xfrm>
            <a:off x="4877710" y="1257706"/>
            <a:ext cx="1161288" cy="1161288"/>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22" name="Google Shape;122;p25"/>
          <p:cNvSpPr/>
          <p:nvPr>
            <p:ph idx="6" type="pic"/>
          </p:nvPr>
        </p:nvSpPr>
        <p:spPr>
          <a:xfrm>
            <a:off x="5885294" y="2354130"/>
            <a:ext cx="1353312" cy="1353312"/>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rvice 2">
  <p:cSld name="Service 2">
    <p:spTree>
      <p:nvGrpSpPr>
        <p:cNvPr id="123" name="Shape 123"/>
        <p:cNvGrpSpPr/>
        <p:nvPr/>
      </p:nvGrpSpPr>
      <p:grpSpPr>
        <a:xfrm>
          <a:off x="0" y="0"/>
          <a:ext cx="0" cy="0"/>
          <a:chOff x="0" y="0"/>
          <a:chExt cx="0" cy="0"/>
        </a:xfrm>
      </p:grpSpPr>
      <p:sp>
        <p:nvSpPr>
          <p:cNvPr id="124" name="Google Shape;124;p26"/>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25" name="Google Shape;125;p26"/>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26" name="Google Shape;126;p26"/>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27" name="Google Shape;127;p26"/>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28" name="Google Shape;128;p26"/>
          <p:cNvSpPr/>
          <p:nvPr>
            <p:ph idx="2" type="pic"/>
          </p:nvPr>
        </p:nvSpPr>
        <p:spPr>
          <a:xfrm>
            <a:off x="654968" y="1401390"/>
            <a:ext cx="1783432" cy="126143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29" name="Google Shape;129;p26"/>
          <p:cNvSpPr/>
          <p:nvPr>
            <p:ph idx="3" type="pic"/>
          </p:nvPr>
        </p:nvSpPr>
        <p:spPr>
          <a:xfrm>
            <a:off x="2673421" y="1401390"/>
            <a:ext cx="1783432" cy="126143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0" name="Google Shape;130;p26"/>
          <p:cNvSpPr/>
          <p:nvPr>
            <p:ph idx="4" type="pic"/>
          </p:nvPr>
        </p:nvSpPr>
        <p:spPr>
          <a:xfrm>
            <a:off x="4691874" y="1401390"/>
            <a:ext cx="1783432" cy="126143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1" name="Google Shape;131;p26"/>
          <p:cNvSpPr/>
          <p:nvPr>
            <p:ph idx="5" type="pic"/>
          </p:nvPr>
        </p:nvSpPr>
        <p:spPr>
          <a:xfrm>
            <a:off x="6710328" y="1401390"/>
            <a:ext cx="1783432" cy="126143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ortfolio-1">
  <p:cSld name="Portfolio-1">
    <p:spTree>
      <p:nvGrpSpPr>
        <p:cNvPr id="132" name="Shape 132"/>
        <p:cNvGrpSpPr/>
        <p:nvPr/>
      </p:nvGrpSpPr>
      <p:grpSpPr>
        <a:xfrm>
          <a:off x="0" y="0"/>
          <a:ext cx="0" cy="0"/>
          <a:chOff x="0" y="0"/>
          <a:chExt cx="0" cy="0"/>
        </a:xfrm>
      </p:grpSpPr>
      <p:sp>
        <p:nvSpPr>
          <p:cNvPr id="133" name="Google Shape;133;p27"/>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4" name="Google Shape;134;p27"/>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35" name="Google Shape;135;p27"/>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36" name="Google Shape;136;p27"/>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37" name="Google Shape;137;p27"/>
          <p:cNvSpPr/>
          <p:nvPr/>
        </p:nvSpPr>
        <p:spPr>
          <a:xfrm>
            <a:off x="0" y="4706911"/>
            <a:ext cx="9144000" cy="8994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8" name="Google Shape;138;p27"/>
          <p:cNvSpPr/>
          <p:nvPr>
            <p:ph idx="2" type="pic"/>
          </p:nvPr>
        </p:nvSpPr>
        <p:spPr>
          <a:xfrm>
            <a:off x="652464" y="1281870"/>
            <a:ext cx="2414827" cy="234100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9" name="Google Shape;139;p27"/>
          <p:cNvSpPr/>
          <p:nvPr>
            <p:ph idx="3" type="pic"/>
          </p:nvPr>
        </p:nvSpPr>
        <p:spPr>
          <a:xfrm>
            <a:off x="3366726" y="1281870"/>
            <a:ext cx="2414827" cy="234100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0" name="Google Shape;140;p27"/>
          <p:cNvSpPr/>
          <p:nvPr>
            <p:ph idx="4" type="pic"/>
          </p:nvPr>
        </p:nvSpPr>
        <p:spPr>
          <a:xfrm>
            <a:off x="6080989" y="1281870"/>
            <a:ext cx="2414827" cy="234100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ortfolio-2">
  <p:cSld name="Portfolio-2">
    <p:spTree>
      <p:nvGrpSpPr>
        <p:cNvPr id="141" name="Shape 141"/>
        <p:cNvGrpSpPr/>
        <p:nvPr/>
      </p:nvGrpSpPr>
      <p:grpSpPr>
        <a:xfrm>
          <a:off x="0" y="0"/>
          <a:ext cx="0" cy="0"/>
          <a:chOff x="0" y="0"/>
          <a:chExt cx="0" cy="0"/>
        </a:xfrm>
      </p:grpSpPr>
      <p:sp>
        <p:nvSpPr>
          <p:cNvPr id="142" name="Google Shape;142;p2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3" name="Google Shape;143;p2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44" name="Google Shape;144;p2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45" name="Google Shape;145;p2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46" name="Google Shape;146;p28"/>
          <p:cNvSpPr/>
          <p:nvPr/>
        </p:nvSpPr>
        <p:spPr>
          <a:xfrm>
            <a:off x="0" y="4706911"/>
            <a:ext cx="9144000" cy="8994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7" name="Google Shape;147;p28"/>
          <p:cNvSpPr/>
          <p:nvPr>
            <p:ph idx="2" type="pic"/>
          </p:nvPr>
        </p:nvSpPr>
        <p:spPr>
          <a:xfrm>
            <a:off x="652464" y="1281870"/>
            <a:ext cx="3780640" cy="234100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8" name="Google Shape;148;p28"/>
          <p:cNvSpPr/>
          <p:nvPr>
            <p:ph idx="3" type="pic"/>
          </p:nvPr>
        </p:nvSpPr>
        <p:spPr>
          <a:xfrm>
            <a:off x="4710899" y="1281870"/>
            <a:ext cx="3780640" cy="2341006"/>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ortfolio-3">
  <p:cSld name="Portfolio-3">
    <p:spTree>
      <p:nvGrpSpPr>
        <p:cNvPr id="149" name="Shape 149"/>
        <p:cNvGrpSpPr/>
        <p:nvPr/>
      </p:nvGrpSpPr>
      <p:grpSpPr>
        <a:xfrm>
          <a:off x="0" y="0"/>
          <a:ext cx="0" cy="0"/>
          <a:chOff x="0" y="0"/>
          <a:chExt cx="0" cy="0"/>
        </a:xfrm>
      </p:grpSpPr>
      <p:sp>
        <p:nvSpPr>
          <p:cNvPr id="150" name="Google Shape;150;p29"/>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51" name="Google Shape;151;p29"/>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52" name="Google Shape;152;p29"/>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53" name="Google Shape;153;p29"/>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54" name="Google Shape;154;p29"/>
          <p:cNvSpPr/>
          <p:nvPr/>
        </p:nvSpPr>
        <p:spPr>
          <a:xfrm>
            <a:off x="0" y="4706911"/>
            <a:ext cx="9144000" cy="8994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55" name="Google Shape;155;p29"/>
          <p:cNvSpPr/>
          <p:nvPr>
            <p:ph idx="2" type="pic"/>
          </p:nvPr>
        </p:nvSpPr>
        <p:spPr>
          <a:xfrm>
            <a:off x="652465" y="1377388"/>
            <a:ext cx="2461126" cy="28676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56" name="Google Shape;156;p29"/>
          <p:cNvSpPr/>
          <p:nvPr>
            <p:ph idx="3" type="pic"/>
          </p:nvPr>
        </p:nvSpPr>
        <p:spPr>
          <a:xfrm>
            <a:off x="6030413" y="1377388"/>
            <a:ext cx="2461126" cy="28676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57" name="Google Shape;157;p29"/>
          <p:cNvSpPr/>
          <p:nvPr>
            <p:ph idx="4" type="pic"/>
          </p:nvPr>
        </p:nvSpPr>
        <p:spPr>
          <a:xfrm>
            <a:off x="3341439" y="1377388"/>
            <a:ext cx="2461126" cy="28676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ortfolio-4">
  <p:cSld name="Portfolio-4">
    <p:spTree>
      <p:nvGrpSpPr>
        <p:cNvPr id="158" name="Shape 158"/>
        <p:cNvGrpSpPr/>
        <p:nvPr/>
      </p:nvGrpSpPr>
      <p:grpSpPr>
        <a:xfrm>
          <a:off x="0" y="0"/>
          <a:ext cx="0" cy="0"/>
          <a:chOff x="0" y="0"/>
          <a:chExt cx="0" cy="0"/>
        </a:xfrm>
      </p:grpSpPr>
      <p:sp>
        <p:nvSpPr>
          <p:cNvPr id="159" name="Google Shape;159;p30"/>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60" name="Google Shape;160;p30"/>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61" name="Google Shape;161;p30"/>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62" name="Google Shape;162;p30"/>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63" name="Google Shape;163;p30"/>
          <p:cNvSpPr/>
          <p:nvPr/>
        </p:nvSpPr>
        <p:spPr>
          <a:xfrm>
            <a:off x="0" y="4706911"/>
            <a:ext cx="9144000" cy="8994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64" name="Google Shape;164;p30"/>
          <p:cNvSpPr/>
          <p:nvPr>
            <p:ph idx="2" type="pic"/>
          </p:nvPr>
        </p:nvSpPr>
        <p:spPr>
          <a:xfrm>
            <a:off x="652465" y="1377388"/>
            <a:ext cx="2322229" cy="2322229"/>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65" name="Google Shape;165;p30"/>
          <p:cNvSpPr/>
          <p:nvPr>
            <p:ph idx="3" type="pic"/>
          </p:nvPr>
        </p:nvSpPr>
        <p:spPr>
          <a:xfrm>
            <a:off x="6169310" y="1377388"/>
            <a:ext cx="2322229" cy="2322229"/>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66" name="Google Shape;166;p30"/>
          <p:cNvSpPr/>
          <p:nvPr>
            <p:ph idx="4" type="pic"/>
          </p:nvPr>
        </p:nvSpPr>
        <p:spPr>
          <a:xfrm>
            <a:off x="3410887" y="1377388"/>
            <a:ext cx="2322229" cy="2322229"/>
          </a:xfrm>
          <a:prstGeom prst="ellipse">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Wide image">
  <p:cSld name="Wide image">
    <p:spTree>
      <p:nvGrpSpPr>
        <p:cNvPr id="167" name="Shape 167"/>
        <p:cNvGrpSpPr/>
        <p:nvPr/>
      </p:nvGrpSpPr>
      <p:grpSpPr>
        <a:xfrm>
          <a:off x="0" y="0"/>
          <a:ext cx="0" cy="0"/>
          <a:chOff x="0" y="0"/>
          <a:chExt cx="0" cy="0"/>
        </a:xfrm>
      </p:grpSpPr>
      <p:sp>
        <p:nvSpPr>
          <p:cNvPr id="168" name="Google Shape;168;p31"/>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69" name="Google Shape;169;p31"/>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70" name="Google Shape;170;p31"/>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71" name="Google Shape;171;p31"/>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72" name="Google Shape;172;p31"/>
          <p:cNvSpPr/>
          <p:nvPr>
            <p:ph idx="2" type="pic"/>
          </p:nvPr>
        </p:nvSpPr>
        <p:spPr>
          <a:xfrm>
            <a:off x="654967" y="1331088"/>
            <a:ext cx="7836571" cy="1655179"/>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History 3">
  <p:cSld name="History 3">
    <p:spTree>
      <p:nvGrpSpPr>
        <p:cNvPr id="173" name="Shape 173"/>
        <p:cNvGrpSpPr/>
        <p:nvPr/>
      </p:nvGrpSpPr>
      <p:grpSpPr>
        <a:xfrm>
          <a:off x="0" y="0"/>
          <a:ext cx="0" cy="0"/>
          <a:chOff x="0" y="0"/>
          <a:chExt cx="0" cy="0"/>
        </a:xfrm>
      </p:grpSpPr>
      <p:sp>
        <p:nvSpPr>
          <p:cNvPr id="174" name="Google Shape;174;p32"/>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75" name="Google Shape;175;p32"/>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76" name="Google Shape;176;p32"/>
          <p:cNvSpPr/>
          <p:nvPr>
            <p:ph idx="2" type="pic"/>
          </p:nvPr>
        </p:nvSpPr>
        <p:spPr>
          <a:xfrm>
            <a:off x="670276" y="1643884"/>
            <a:ext cx="2560320" cy="2560320"/>
          </a:xfrm>
          <a:prstGeom prst="teardrop">
            <a:avLst>
              <a:gd fmla="val 100000" name="adj"/>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fographic 1">
  <p:cSld name="Infographic 1">
    <p:spTree>
      <p:nvGrpSpPr>
        <p:cNvPr id="177" name="Shape 177"/>
        <p:cNvGrpSpPr/>
        <p:nvPr/>
      </p:nvGrpSpPr>
      <p:grpSpPr>
        <a:xfrm>
          <a:off x="0" y="0"/>
          <a:ext cx="0" cy="0"/>
          <a:chOff x="0" y="0"/>
          <a:chExt cx="0" cy="0"/>
        </a:xfrm>
      </p:grpSpPr>
      <p:sp>
        <p:nvSpPr>
          <p:cNvPr id="178" name="Google Shape;178;p33"/>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79" name="Google Shape;179;p3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80" name="Google Shape;180;p3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81" name="Google Shape;181;p3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182" name="Google Shape;182;p33"/>
          <p:cNvSpPr/>
          <p:nvPr>
            <p:ph idx="2" type="pic"/>
          </p:nvPr>
        </p:nvSpPr>
        <p:spPr>
          <a:xfrm>
            <a:off x="3322029" y="1210962"/>
            <a:ext cx="2499941" cy="3573334"/>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obile">
  <p:cSld name="Mobile">
    <p:spTree>
      <p:nvGrpSpPr>
        <p:cNvPr id="183" name="Shape 183"/>
        <p:cNvGrpSpPr/>
        <p:nvPr/>
      </p:nvGrpSpPr>
      <p:grpSpPr>
        <a:xfrm>
          <a:off x="0" y="0"/>
          <a:ext cx="0" cy="0"/>
          <a:chOff x="0" y="0"/>
          <a:chExt cx="0" cy="0"/>
        </a:xfrm>
      </p:grpSpPr>
      <p:sp>
        <p:nvSpPr>
          <p:cNvPr id="184" name="Google Shape;184;p34"/>
          <p:cNvSpPr/>
          <p:nvPr>
            <p:ph idx="2" type="pic"/>
          </p:nvPr>
        </p:nvSpPr>
        <p:spPr>
          <a:xfrm>
            <a:off x="3636085" y="1947134"/>
            <a:ext cx="1861073" cy="319636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85" name="Google Shape;185;p34"/>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86" name="Google Shape;186;p34"/>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87" name="Google Shape;187;p34"/>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88" name="Google Shape;188;p34"/>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aptop">
  <p:cSld name="Laptop">
    <p:spTree>
      <p:nvGrpSpPr>
        <p:cNvPr id="189" name="Shape 189"/>
        <p:cNvGrpSpPr/>
        <p:nvPr/>
      </p:nvGrpSpPr>
      <p:grpSpPr>
        <a:xfrm>
          <a:off x="0" y="0"/>
          <a:ext cx="0" cy="0"/>
          <a:chOff x="0" y="0"/>
          <a:chExt cx="0" cy="0"/>
        </a:xfrm>
      </p:grpSpPr>
      <p:sp>
        <p:nvSpPr>
          <p:cNvPr id="190" name="Google Shape;190;p35"/>
          <p:cNvSpPr/>
          <p:nvPr>
            <p:ph idx="2" type="pic"/>
          </p:nvPr>
        </p:nvSpPr>
        <p:spPr>
          <a:xfrm>
            <a:off x="3006671" y="1790054"/>
            <a:ext cx="3146156" cy="197603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91" name="Google Shape;191;p35"/>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92" name="Google Shape;192;p35"/>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93" name="Google Shape;193;p35"/>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94" name="Google Shape;194;p35"/>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ktop">
  <p:cSld name="Dektop">
    <p:spTree>
      <p:nvGrpSpPr>
        <p:cNvPr id="195" name="Shape 195"/>
        <p:cNvGrpSpPr/>
        <p:nvPr/>
      </p:nvGrpSpPr>
      <p:grpSpPr>
        <a:xfrm>
          <a:off x="0" y="0"/>
          <a:ext cx="0" cy="0"/>
          <a:chOff x="0" y="0"/>
          <a:chExt cx="0" cy="0"/>
        </a:xfrm>
      </p:grpSpPr>
      <p:sp>
        <p:nvSpPr>
          <p:cNvPr id="196" name="Google Shape;196;p36"/>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97" name="Google Shape;197;p36"/>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98" name="Google Shape;198;p36"/>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199" name="Google Shape;199;p36"/>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200" name="Google Shape;200;p36"/>
          <p:cNvSpPr/>
          <p:nvPr>
            <p:ph idx="2" type="pic"/>
          </p:nvPr>
        </p:nvSpPr>
        <p:spPr>
          <a:xfrm>
            <a:off x="5246176" y="1580827"/>
            <a:ext cx="3122909" cy="178230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ooter only">
  <p:cSld name="Footer only">
    <p:spTree>
      <p:nvGrpSpPr>
        <p:cNvPr id="201" name="Shape 201"/>
        <p:cNvGrpSpPr/>
        <p:nvPr/>
      </p:nvGrpSpPr>
      <p:grpSpPr>
        <a:xfrm>
          <a:off x="0" y="0"/>
          <a:ext cx="0" cy="0"/>
          <a:chOff x="0" y="0"/>
          <a:chExt cx="0" cy="0"/>
        </a:xfrm>
      </p:grpSpPr>
      <p:sp>
        <p:nvSpPr>
          <p:cNvPr id="202" name="Google Shape;202;p37"/>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03" name="Google Shape;203;p37"/>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wide image">
  <p:cSld name="Full wide image">
    <p:spTree>
      <p:nvGrpSpPr>
        <p:cNvPr id="204" name="Shape 204"/>
        <p:cNvGrpSpPr/>
        <p:nvPr/>
      </p:nvGrpSpPr>
      <p:grpSpPr>
        <a:xfrm>
          <a:off x="0" y="0"/>
          <a:ext cx="0" cy="0"/>
          <a:chOff x="0" y="0"/>
          <a:chExt cx="0" cy="0"/>
        </a:xfrm>
      </p:grpSpPr>
      <p:sp>
        <p:nvSpPr>
          <p:cNvPr id="205" name="Google Shape;205;p3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206" name="Google Shape;206;p3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sz="800">
                <a:solidFill>
                  <a:schemeClr val="lt1"/>
                </a:solidFill>
                <a:latin typeface="Lato"/>
                <a:ea typeface="Lato"/>
                <a:cs typeface="Lato"/>
                <a:sym typeface="Lato"/>
              </a:defRPr>
            </a:lvl1pPr>
            <a:lvl2pPr indent="0" lvl="1" marL="0" marR="0" rtl="0" algn="ctr">
              <a:spcBef>
                <a:spcPts val="0"/>
              </a:spcBef>
              <a:spcAft>
                <a:spcPts val="0"/>
              </a:spcAft>
              <a:buNone/>
              <a:defRPr sz="800">
                <a:solidFill>
                  <a:schemeClr val="lt1"/>
                </a:solidFill>
                <a:latin typeface="Lato"/>
                <a:ea typeface="Lato"/>
                <a:cs typeface="Lato"/>
                <a:sym typeface="Lato"/>
              </a:defRPr>
            </a:lvl2pPr>
            <a:lvl3pPr indent="0" lvl="2" marL="0" marR="0" rtl="0" algn="ctr">
              <a:spcBef>
                <a:spcPts val="0"/>
              </a:spcBef>
              <a:spcAft>
                <a:spcPts val="0"/>
              </a:spcAft>
              <a:buNone/>
              <a:defRPr sz="800">
                <a:solidFill>
                  <a:schemeClr val="lt1"/>
                </a:solidFill>
                <a:latin typeface="Lato"/>
                <a:ea typeface="Lato"/>
                <a:cs typeface="Lato"/>
                <a:sym typeface="Lato"/>
              </a:defRPr>
            </a:lvl3pPr>
            <a:lvl4pPr indent="0" lvl="3" marL="0" marR="0" rtl="0" algn="ctr">
              <a:spcBef>
                <a:spcPts val="0"/>
              </a:spcBef>
              <a:spcAft>
                <a:spcPts val="0"/>
              </a:spcAft>
              <a:buNone/>
              <a:defRPr sz="800">
                <a:solidFill>
                  <a:schemeClr val="lt1"/>
                </a:solidFill>
                <a:latin typeface="Lato"/>
                <a:ea typeface="Lato"/>
                <a:cs typeface="Lato"/>
                <a:sym typeface="Lato"/>
              </a:defRPr>
            </a:lvl4pPr>
            <a:lvl5pPr indent="0" lvl="4" marL="0" marR="0" rtl="0" algn="ctr">
              <a:spcBef>
                <a:spcPts val="0"/>
              </a:spcBef>
              <a:spcAft>
                <a:spcPts val="0"/>
              </a:spcAft>
              <a:buNone/>
              <a:defRPr sz="800">
                <a:solidFill>
                  <a:schemeClr val="lt1"/>
                </a:solidFill>
                <a:latin typeface="Lato"/>
                <a:ea typeface="Lato"/>
                <a:cs typeface="Lato"/>
                <a:sym typeface="Lato"/>
              </a:defRPr>
            </a:lvl5pPr>
            <a:lvl6pPr indent="0" lvl="5" marL="0" marR="0" rtl="0" algn="ctr">
              <a:spcBef>
                <a:spcPts val="0"/>
              </a:spcBef>
              <a:spcAft>
                <a:spcPts val="0"/>
              </a:spcAft>
              <a:buNone/>
              <a:defRPr sz="800">
                <a:solidFill>
                  <a:schemeClr val="lt1"/>
                </a:solidFill>
                <a:latin typeface="Lato"/>
                <a:ea typeface="Lato"/>
                <a:cs typeface="Lato"/>
                <a:sym typeface="Lato"/>
              </a:defRPr>
            </a:lvl6pPr>
            <a:lvl7pPr indent="0" lvl="6" marL="0" marR="0" rtl="0" algn="ctr">
              <a:spcBef>
                <a:spcPts val="0"/>
              </a:spcBef>
              <a:spcAft>
                <a:spcPts val="0"/>
              </a:spcAft>
              <a:buNone/>
              <a:defRPr sz="800">
                <a:solidFill>
                  <a:schemeClr val="lt1"/>
                </a:solidFill>
                <a:latin typeface="Lato"/>
                <a:ea typeface="Lato"/>
                <a:cs typeface="Lato"/>
                <a:sym typeface="Lato"/>
              </a:defRPr>
            </a:lvl7pPr>
            <a:lvl8pPr indent="0" lvl="7" marL="0" marR="0" rtl="0" algn="ctr">
              <a:spcBef>
                <a:spcPts val="0"/>
              </a:spcBef>
              <a:spcAft>
                <a:spcPts val="0"/>
              </a:spcAft>
              <a:buNone/>
              <a:defRPr sz="800">
                <a:solidFill>
                  <a:schemeClr val="lt1"/>
                </a:solidFill>
                <a:latin typeface="Lato"/>
                <a:ea typeface="Lato"/>
                <a:cs typeface="Lato"/>
                <a:sym typeface="Lato"/>
              </a:defRPr>
            </a:lvl8pPr>
            <a:lvl9pPr indent="0" lvl="8" marL="0" marR="0" rtl="0" algn="ctr">
              <a:spcBef>
                <a:spcPts val="0"/>
              </a:spcBef>
              <a:spcAft>
                <a:spcPts val="0"/>
              </a:spcAft>
              <a:buNone/>
              <a:defRPr sz="8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07" name="Google Shape;207;p3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208" name="Google Shape;208;p3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
        <p:nvSpPr>
          <p:cNvPr id="209" name="Google Shape;209;p38"/>
          <p:cNvSpPr/>
          <p:nvPr/>
        </p:nvSpPr>
        <p:spPr>
          <a:xfrm>
            <a:off x="0" y="4706911"/>
            <a:ext cx="9144000" cy="8994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10" name="Google Shape;210;p38"/>
          <p:cNvSpPr/>
          <p:nvPr>
            <p:ph idx="2" type="pic"/>
          </p:nvPr>
        </p:nvSpPr>
        <p:spPr>
          <a:xfrm>
            <a:off x="0" y="1166123"/>
            <a:ext cx="9144000" cy="3522688"/>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ocation Map">
  <p:cSld name="Location Map">
    <p:spTree>
      <p:nvGrpSpPr>
        <p:cNvPr id="211" name="Shape 211"/>
        <p:cNvGrpSpPr/>
        <p:nvPr/>
      </p:nvGrpSpPr>
      <p:grpSpPr>
        <a:xfrm>
          <a:off x="0" y="0"/>
          <a:ext cx="0" cy="0"/>
          <a:chOff x="0" y="0"/>
          <a:chExt cx="0" cy="0"/>
        </a:xfrm>
      </p:grpSpPr>
      <p:sp>
        <p:nvSpPr>
          <p:cNvPr id="212" name="Google Shape;212;p39"/>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13" name="Google Shape;213;p39"/>
          <p:cNvSpPr/>
          <p:nvPr>
            <p:ph idx="2" type="pic"/>
          </p:nvPr>
        </p:nvSpPr>
        <p:spPr>
          <a:xfrm>
            <a:off x="697424" y="1836548"/>
            <a:ext cx="7749152" cy="2657959"/>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1" sz="900" u="none" cap="none" strike="noStrike">
                <a:solidFill>
                  <a:srgbClr val="A5A5A5"/>
                </a:solidFill>
                <a:latin typeface="Lato"/>
                <a:ea typeface="Lato"/>
                <a:cs typeface="Lato"/>
                <a:sym typeface="Lato"/>
              </a:defRPr>
            </a:lvl1pPr>
            <a:lvl2pPr lvl="1"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lvl="2"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lvl="3"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lvl="4"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lvl="5"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Header only">
  <p:cSld name="Header only">
    <p:spTree>
      <p:nvGrpSpPr>
        <p:cNvPr id="214" name="Shape 214"/>
        <p:cNvGrpSpPr/>
        <p:nvPr/>
      </p:nvGrpSpPr>
      <p:grpSpPr>
        <a:xfrm>
          <a:off x="0" y="0"/>
          <a:ext cx="0" cy="0"/>
          <a:chOff x="0" y="0"/>
          <a:chExt cx="0" cy="0"/>
        </a:xfrm>
      </p:grpSpPr>
      <p:sp>
        <p:nvSpPr>
          <p:cNvPr id="215" name="Google Shape;215;p40"/>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lstStyle>
            <a:lvl1pPr indent="-228600" lvl="0" marL="457200" marR="0" rtl="0" algn="ctr">
              <a:spcBef>
                <a:spcPts val="0"/>
              </a:spcBef>
              <a:spcAft>
                <a:spcPts val="0"/>
              </a:spcAft>
              <a:buSzPts val="1400"/>
              <a:buNone/>
              <a:defRPr b="0" i="0" sz="1000" u="none" cap="none" strike="noStrike">
                <a:solidFill>
                  <a:srgbClr val="7F7F7F"/>
                </a:solidFill>
                <a:latin typeface="Lato"/>
                <a:ea typeface="Lato"/>
                <a:cs typeface="Lato"/>
                <a:sym typeface="Lato"/>
              </a:defRPr>
            </a:lvl1pPr>
            <a:lvl2pPr indent="-228600" lvl="1" marL="9144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2pPr>
            <a:lvl3pPr indent="-228600" lvl="2" marL="13716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3pPr>
            <a:lvl4pPr indent="-228600" lvl="3" marL="18288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4pPr>
            <a:lvl5pPr indent="-228600" lvl="4" marL="2286000" marR="0" rtl="0" algn="ctr">
              <a:spcBef>
                <a:spcPts val="0"/>
              </a:spcBef>
              <a:spcAft>
                <a:spcPts val="0"/>
              </a:spcAft>
              <a:buSzPts val="1400"/>
              <a:buNone/>
              <a:defRPr b="0" i="0" sz="1000" u="none" cap="none" strike="noStrike">
                <a:solidFill>
                  <a:schemeClr val="dk1"/>
                </a:solidFill>
                <a:latin typeface="Lato Light"/>
                <a:ea typeface="Lato Light"/>
                <a:cs typeface="Lato Light"/>
                <a:sym typeface="Lato Light"/>
              </a:defRPr>
            </a:lvl5pPr>
            <a:lvl6pPr indent="-228600" lvl="5" marL="27432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indent="-228600" lvl="6" marL="32004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indent="-228600" lvl="7" marL="36576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indent="-228600" lvl="8" marL="4114800" marR="0" rtl="0" algn="ctr">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216" name="Google Shape;216;p40"/>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217" name="Google Shape;217;p40"/>
          <p:cNvSpPr/>
          <p:nvPr/>
        </p:nvSpPr>
        <p:spPr>
          <a:xfrm>
            <a:off x="0" y="4714407"/>
            <a:ext cx="9144000" cy="42909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9.xml"/><Relationship Id="rId22" Type="http://schemas.openxmlformats.org/officeDocument/2006/relationships/slideLayout" Target="../slideLayouts/slideLayout31.xml"/><Relationship Id="rId21" Type="http://schemas.openxmlformats.org/officeDocument/2006/relationships/slideLayout" Target="../slideLayouts/slideLayout30.xml"/><Relationship Id="rId24" Type="http://schemas.openxmlformats.org/officeDocument/2006/relationships/slideLayout" Target="../slideLayouts/slideLayout33.xml"/><Relationship Id="rId23" Type="http://schemas.openxmlformats.org/officeDocument/2006/relationships/slideLayout" Target="../slideLayouts/slideLayout32.xml"/><Relationship Id="rId1" Type="http://schemas.openxmlformats.org/officeDocument/2006/relationships/image" Target="../media/image1.png"/><Relationship Id="rId2" Type="http://schemas.openxmlformats.org/officeDocument/2006/relationships/image" Target="../media/image2.jp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26" Type="http://schemas.openxmlformats.org/officeDocument/2006/relationships/slideLayout" Target="../slideLayouts/slideLayout35.xml"/><Relationship Id="rId25" Type="http://schemas.openxmlformats.org/officeDocument/2006/relationships/slideLayout" Target="../slideLayouts/slideLayout34.xml"/><Relationship Id="rId28" Type="http://schemas.openxmlformats.org/officeDocument/2006/relationships/slideLayout" Target="../slideLayouts/slideLayout37.xml"/><Relationship Id="rId27" Type="http://schemas.openxmlformats.org/officeDocument/2006/relationships/slideLayout" Target="../slideLayouts/slideLayout36.xml"/><Relationship Id="rId5" Type="http://schemas.openxmlformats.org/officeDocument/2006/relationships/slideLayout" Target="../slideLayouts/slideLayout14.xml"/><Relationship Id="rId6" Type="http://schemas.openxmlformats.org/officeDocument/2006/relationships/slideLayout" Target="../slideLayouts/slideLayout15.xml"/><Relationship Id="rId29" Type="http://schemas.openxmlformats.org/officeDocument/2006/relationships/slideLayout" Target="../slideLayouts/slideLayout38.xml"/><Relationship Id="rId7" Type="http://schemas.openxmlformats.org/officeDocument/2006/relationships/slideLayout" Target="../slideLayouts/slideLayout16.xml"/><Relationship Id="rId8" Type="http://schemas.openxmlformats.org/officeDocument/2006/relationships/slideLayout" Target="../slideLayouts/slideLayout17.xml"/><Relationship Id="rId30" Type="http://schemas.openxmlformats.org/officeDocument/2006/relationships/theme" Target="../theme/theme1.xml"/><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5" Type="http://schemas.openxmlformats.org/officeDocument/2006/relationships/slideLayout" Target="../slideLayouts/slideLayout24.xml"/><Relationship Id="rId14" Type="http://schemas.openxmlformats.org/officeDocument/2006/relationships/slideLayout" Target="../slideLayouts/slideLayout23.xml"/><Relationship Id="rId17" Type="http://schemas.openxmlformats.org/officeDocument/2006/relationships/slideLayout" Target="../slideLayouts/slideLayout26.xml"/><Relationship Id="rId16" Type="http://schemas.openxmlformats.org/officeDocument/2006/relationships/slideLayout" Target="../slideLayouts/slideLayout25.xml"/><Relationship Id="rId19" Type="http://schemas.openxmlformats.org/officeDocument/2006/relationships/slideLayout" Target="../slideLayouts/slideLayout28.xml"/><Relationship Id="rId1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pic>
        <p:nvPicPr>
          <p:cNvPr id="51" name="Google Shape;51;p13"/>
          <p:cNvPicPr preferRelativeResize="0"/>
          <p:nvPr/>
        </p:nvPicPr>
        <p:blipFill rotWithShape="1">
          <a:blip r:embed="rId1">
            <a:alphaModFix/>
          </a:blip>
          <a:srcRect b="0" l="0" r="0" t="0"/>
          <a:stretch/>
        </p:blipFill>
        <p:spPr>
          <a:xfrm>
            <a:off x="7962949" y="4863536"/>
            <a:ext cx="539511" cy="149521"/>
          </a:xfrm>
          <a:prstGeom prst="rect">
            <a:avLst/>
          </a:prstGeom>
          <a:noFill/>
          <a:ln>
            <a:noFill/>
          </a:ln>
        </p:spPr>
      </p:pic>
      <p:sp>
        <p:nvSpPr>
          <p:cNvPr id="52" name="Google Shape;52;p13"/>
          <p:cNvSpPr/>
          <p:nvPr/>
        </p:nvSpPr>
        <p:spPr>
          <a:xfrm>
            <a:off x="7570722" y="4870639"/>
            <a:ext cx="219913" cy="150529"/>
          </a:xfrm>
          <a:prstGeom prst="rect">
            <a:avLst/>
          </a:prstGeom>
          <a:solidFill>
            <a:schemeClr val="dk1">
              <a:alpha val="4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3" name="Google Shape;53;p13"/>
          <p:cNvSpPr/>
          <p:nvPr/>
        </p:nvSpPr>
        <p:spPr>
          <a:xfrm flipH="1">
            <a:off x="7867685" y="4856067"/>
            <a:ext cx="9144" cy="171450"/>
          </a:xfrm>
          <a:prstGeom prst="rect">
            <a:avLst/>
          </a:prstGeom>
          <a:solidFill>
            <a:schemeClr val="dk1">
              <a:alpha val="4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 name="Google Shape;54;p1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spcAft>
                <a:spcPts val="0"/>
              </a:spcAft>
              <a:buNone/>
              <a:defRPr b="0" sz="800" u="none">
                <a:solidFill>
                  <a:schemeClr val="lt1"/>
                </a:solidFill>
                <a:latin typeface="Lato"/>
                <a:ea typeface="Lato"/>
                <a:cs typeface="Lato"/>
                <a:sym typeface="Lato"/>
              </a:defRPr>
            </a:lvl1pPr>
            <a:lvl2pPr indent="0" lvl="1" marL="0" marR="0" rtl="0" algn="ctr">
              <a:spcBef>
                <a:spcPts val="0"/>
              </a:spcBef>
              <a:spcAft>
                <a:spcPts val="0"/>
              </a:spcAft>
              <a:buNone/>
              <a:defRPr b="0" sz="800" u="none">
                <a:solidFill>
                  <a:schemeClr val="lt1"/>
                </a:solidFill>
                <a:latin typeface="Lato"/>
                <a:ea typeface="Lato"/>
                <a:cs typeface="Lato"/>
                <a:sym typeface="Lato"/>
              </a:defRPr>
            </a:lvl2pPr>
            <a:lvl3pPr indent="0" lvl="2" marL="0" marR="0" rtl="0" algn="ctr">
              <a:spcBef>
                <a:spcPts val="0"/>
              </a:spcBef>
              <a:spcAft>
                <a:spcPts val="0"/>
              </a:spcAft>
              <a:buNone/>
              <a:defRPr b="0" sz="800" u="none">
                <a:solidFill>
                  <a:schemeClr val="lt1"/>
                </a:solidFill>
                <a:latin typeface="Lato"/>
                <a:ea typeface="Lato"/>
                <a:cs typeface="Lato"/>
                <a:sym typeface="Lato"/>
              </a:defRPr>
            </a:lvl3pPr>
            <a:lvl4pPr indent="0" lvl="3" marL="0" marR="0" rtl="0" algn="ctr">
              <a:spcBef>
                <a:spcPts val="0"/>
              </a:spcBef>
              <a:spcAft>
                <a:spcPts val="0"/>
              </a:spcAft>
              <a:buNone/>
              <a:defRPr b="0" sz="800" u="none">
                <a:solidFill>
                  <a:schemeClr val="lt1"/>
                </a:solidFill>
                <a:latin typeface="Lato"/>
                <a:ea typeface="Lato"/>
                <a:cs typeface="Lato"/>
                <a:sym typeface="Lato"/>
              </a:defRPr>
            </a:lvl4pPr>
            <a:lvl5pPr indent="0" lvl="4" marL="0" marR="0" rtl="0" algn="ctr">
              <a:spcBef>
                <a:spcPts val="0"/>
              </a:spcBef>
              <a:spcAft>
                <a:spcPts val="0"/>
              </a:spcAft>
              <a:buNone/>
              <a:defRPr b="0" sz="800" u="none">
                <a:solidFill>
                  <a:schemeClr val="lt1"/>
                </a:solidFill>
                <a:latin typeface="Lato"/>
                <a:ea typeface="Lato"/>
                <a:cs typeface="Lato"/>
                <a:sym typeface="Lato"/>
              </a:defRPr>
            </a:lvl5pPr>
            <a:lvl6pPr indent="0" lvl="5" marL="0" marR="0" rtl="0" algn="ctr">
              <a:spcBef>
                <a:spcPts val="0"/>
              </a:spcBef>
              <a:spcAft>
                <a:spcPts val="0"/>
              </a:spcAft>
              <a:buNone/>
              <a:defRPr b="0" sz="800" u="none">
                <a:solidFill>
                  <a:schemeClr val="lt1"/>
                </a:solidFill>
                <a:latin typeface="Lato"/>
                <a:ea typeface="Lato"/>
                <a:cs typeface="Lato"/>
                <a:sym typeface="Lato"/>
              </a:defRPr>
            </a:lvl6pPr>
            <a:lvl7pPr indent="0" lvl="6" marL="0" marR="0" rtl="0" algn="ctr">
              <a:spcBef>
                <a:spcPts val="0"/>
              </a:spcBef>
              <a:spcAft>
                <a:spcPts val="0"/>
              </a:spcAft>
              <a:buNone/>
              <a:defRPr b="0" sz="800" u="none">
                <a:solidFill>
                  <a:schemeClr val="lt1"/>
                </a:solidFill>
                <a:latin typeface="Lato"/>
                <a:ea typeface="Lato"/>
                <a:cs typeface="Lato"/>
                <a:sym typeface="Lato"/>
              </a:defRPr>
            </a:lvl7pPr>
            <a:lvl8pPr indent="0" lvl="7" marL="0" marR="0" rtl="0" algn="ctr">
              <a:spcBef>
                <a:spcPts val="0"/>
              </a:spcBef>
              <a:spcAft>
                <a:spcPts val="0"/>
              </a:spcAft>
              <a:buNone/>
              <a:defRPr b="0" sz="800" u="none">
                <a:solidFill>
                  <a:schemeClr val="lt1"/>
                </a:solidFill>
                <a:latin typeface="Lato"/>
                <a:ea typeface="Lato"/>
                <a:cs typeface="Lato"/>
                <a:sym typeface="Lato"/>
              </a:defRPr>
            </a:lvl8pPr>
            <a:lvl9pPr indent="0" lvl="8" marL="0" marR="0" rtl="0" algn="ctr">
              <a:spcBef>
                <a:spcPts val="0"/>
              </a:spcBef>
              <a:spcAft>
                <a:spcPts val="0"/>
              </a:spcAft>
              <a:buNone/>
              <a:defRPr b="0" sz="800" u="none">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cxnSp>
        <p:nvCxnSpPr>
          <p:cNvPr id="55" name="Google Shape;55;p13"/>
          <p:cNvCxnSpPr/>
          <p:nvPr/>
        </p:nvCxnSpPr>
        <p:spPr>
          <a:xfrm>
            <a:off x="659567" y="4789008"/>
            <a:ext cx="7839856" cy="0"/>
          </a:xfrm>
          <a:prstGeom prst="straightConnector1">
            <a:avLst/>
          </a:prstGeom>
          <a:blipFill rotWithShape="1">
            <a:blip r:embed="rId2">
              <a:alphaModFix/>
            </a:blip>
            <a:tile algn="tl" flip="none" tx="0" sx="100000" ty="0" sy="100000"/>
          </a:blipFill>
          <a:ln cap="flat" cmpd="sng" w="9525">
            <a:solidFill>
              <a:schemeClr val="dk1">
                <a:alpha val="49803"/>
              </a:schemeClr>
            </a:solidFill>
            <a:prstDash val="solid"/>
            <a:round/>
            <a:headEnd len="sm" w="sm" type="none"/>
            <a:tailEnd len="sm" w="sm" type="none"/>
          </a:ln>
        </p:spPr>
      </p:cxnSp>
      <p:sp>
        <p:nvSpPr>
          <p:cNvPr id="56" name="Google Shape;56;p1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1" i="0" sz="2200" u="none" cap="none" strike="noStrike">
                <a:solidFill>
                  <a:schemeClr val="dk1"/>
                </a:solidFill>
                <a:latin typeface="Lato"/>
                <a:ea typeface="Lato"/>
                <a:cs typeface="Lato"/>
                <a:sym typeface="Lato"/>
              </a:defRPr>
            </a:lvl1pPr>
            <a:lvl2pPr lvl="1"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2pPr>
            <a:lvl3pPr lvl="2"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3pPr>
            <a:lvl4pPr lvl="3"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4pPr>
            <a:lvl5pPr lvl="4"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5pPr>
            <a:lvl6pPr lvl="5"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6pPr>
            <a:lvl7pPr lvl="6"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7pPr>
            <a:lvl8pPr lvl="7"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8pPr>
            <a:lvl9pPr lvl="8" marR="0" rtl="0" algn="ctr">
              <a:spcBef>
                <a:spcPts val="0"/>
              </a:spcBef>
              <a:spcAft>
                <a:spcPts val="0"/>
              </a:spcAft>
              <a:buSzPts val="1400"/>
              <a:buNone/>
              <a:defRPr b="0" i="0" sz="4400" u="none" cap="none" strike="noStrike">
                <a:solidFill>
                  <a:schemeClr val="dk1"/>
                </a:solidFill>
                <a:latin typeface="Gill Sans"/>
                <a:ea typeface="Gill Sans"/>
                <a:cs typeface="Gill Sans"/>
                <a:sym typeface="Gill Sans"/>
              </a:defRPr>
            </a:lvl9pPr>
          </a:lstStyle>
          <a:p/>
        </p:txBody>
      </p:sp>
      <p:sp>
        <p:nvSpPr>
          <p:cNvPr id="57" name="Google Shape;57;p1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900">
                <a:solidFill>
                  <a:srgbClr val="888888"/>
                </a:solidFill>
                <a:latin typeface="Lato"/>
                <a:ea typeface="Lato"/>
                <a:cs typeface="Lato"/>
                <a:sym typeface="Lato"/>
              </a:defRPr>
            </a:lvl1pPr>
            <a:lvl2pPr lvl="1"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2pPr>
            <a:lvl3pPr lvl="2"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3pPr>
            <a:lvl4pPr lvl="3"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4pPr>
            <a:lvl5pPr lvl="4" marR="0" rtl="0" algn="ctr">
              <a:spcBef>
                <a:spcPts val="0"/>
              </a:spcBef>
              <a:spcAft>
                <a:spcPts val="0"/>
              </a:spcAft>
              <a:buSzPts val="1400"/>
              <a:buNone/>
              <a:defRPr b="0" i="0" sz="2100" u="none" cap="none" strike="noStrike">
                <a:solidFill>
                  <a:srgbClr val="000000"/>
                </a:solidFill>
                <a:latin typeface="Gill Sans"/>
                <a:ea typeface="Gill Sans"/>
                <a:cs typeface="Gill Sans"/>
                <a:sym typeface="Gill Sans"/>
              </a:defRPr>
            </a:lvl5pPr>
            <a:lvl6pPr lvl="5"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6pPr>
            <a:lvl7pPr lvl="6"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7pPr>
            <a:lvl8pPr lvl="7"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8pPr>
            <a:lvl9pPr lvl="8" marR="0" rtl="0" algn="l">
              <a:spcBef>
                <a:spcPts val="0"/>
              </a:spcBef>
              <a:spcAft>
                <a:spcPts val="0"/>
              </a:spcAft>
              <a:buSzPts val="1400"/>
              <a:buNone/>
              <a:defRPr b="0" i="0" sz="2100" u="none" cap="none" strike="noStrike">
                <a:solidFill>
                  <a:srgbClr val="000000"/>
                </a:solidFill>
                <a:latin typeface="Gill Sans"/>
                <a:ea typeface="Gill Sans"/>
                <a:cs typeface="Gill Sans"/>
                <a:sym typeface="Gill Sans"/>
              </a:defRPr>
            </a:lvl9pPr>
          </a:lstStyle>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2.xml"/><Relationship Id="rId3" Type="http://schemas.openxmlformats.org/officeDocument/2006/relationships/image" Target="../media/image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3.xml"/><Relationship Id="rId3" Type="http://schemas.openxmlformats.org/officeDocument/2006/relationships/image" Target="../media/image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 Id="rId3" Type="http://schemas.openxmlformats.org/officeDocument/2006/relationships/image" Target="../media/image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 Id="rId3"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6.xml"/><Relationship Id="rId3" Type="http://schemas.openxmlformats.org/officeDocument/2006/relationships/image" Target="../media/image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1.xml"/><Relationship Id="rId3"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2.xml"/><Relationship Id="rId3"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3.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6.png"/><Relationship Id="rId6" Type="http://schemas.openxmlformats.org/officeDocument/2006/relationships/image" Target="../media/image2.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0.xml"/><Relationship Id="rId3" Type="http://schemas.openxmlformats.org/officeDocument/2006/relationships/image" Target="../media/image2.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1.xml"/><Relationship Id="rId3" Type="http://schemas.openxmlformats.org/officeDocument/2006/relationships/image" Target="../media/image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3.xml"/><Relationship Id="rId3" Type="http://schemas.openxmlformats.org/officeDocument/2006/relationships/image" Target="../media/image2.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5.xml"/><Relationship Id="rId3" Type="http://schemas.openxmlformats.org/officeDocument/2006/relationships/image" Target="../media/image1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6.xml"/><Relationship Id="rId3" Type="http://schemas.openxmlformats.org/officeDocument/2006/relationships/image" Target="../media/image9.png"/><Relationship Id="rId4" Type="http://schemas.openxmlformats.org/officeDocument/2006/relationships/image" Target="../media/image2.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21" name="Shape 221"/>
        <p:cNvGrpSpPr/>
        <p:nvPr/>
      </p:nvGrpSpPr>
      <p:grpSpPr>
        <a:xfrm>
          <a:off x="0" y="0"/>
          <a:ext cx="0" cy="0"/>
          <a:chOff x="0" y="0"/>
          <a:chExt cx="0" cy="0"/>
        </a:xfrm>
      </p:grpSpPr>
      <p:sp>
        <p:nvSpPr>
          <p:cNvPr id="222" name="Google Shape;222;p41"/>
          <p:cNvSpPr/>
          <p:nvPr/>
        </p:nvSpPr>
        <p:spPr>
          <a:xfrm>
            <a:off x="0" y="0"/>
            <a:ext cx="9144000" cy="5143500"/>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23" name="Google Shape;223;p41"/>
          <p:cNvSpPr/>
          <p:nvPr/>
        </p:nvSpPr>
        <p:spPr>
          <a:xfrm>
            <a:off x="1925924" y="1134565"/>
            <a:ext cx="1739914" cy="109349"/>
          </a:xfrm>
          <a:prstGeom prst="rect">
            <a:avLst/>
          </a:prstGeom>
          <a:gradFill>
            <a:gsLst>
              <a:gs pos="0">
                <a:schemeClr val="accent3"/>
              </a:gs>
              <a:gs pos="12000">
                <a:schemeClr val="accent3"/>
              </a:gs>
              <a:gs pos="83000">
                <a:schemeClr val="accent4"/>
              </a:gs>
              <a:gs pos="100000">
                <a:schemeClr val="accent4"/>
              </a:gs>
            </a:gsLst>
            <a:lin ang="108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24" name="Google Shape;224;p41"/>
          <p:cNvSpPr/>
          <p:nvPr/>
        </p:nvSpPr>
        <p:spPr>
          <a:xfrm>
            <a:off x="1927708" y="586508"/>
            <a:ext cx="1878173" cy="364643"/>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850">
                <a:solidFill>
                  <a:srgbClr val="FFFFFF"/>
                </a:solidFill>
                <a:latin typeface="Lato Black"/>
                <a:ea typeface="Lato Black"/>
                <a:cs typeface="Lato Black"/>
                <a:sym typeface="Lato Black"/>
              </a:rPr>
              <a:t>W  E  L  C  O  M  E</a:t>
            </a:r>
            <a:endParaRPr b="1" sz="1850">
              <a:solidFill>
                <a:srgbClr val="FFFFFF"/>
              </a:solidFill>
              <a:latin typeface="Lato Black"/>
              <a:ea typeface="Lato Black"/>
              <a:cs typeface="Lato Black"/>
              <a:sym typeface="Lato Black"/>
            </a:endParaRPr>
          </a:p>
        </p:txBody>
      </p:sp>
      <p:sp>
        <p:nvSpPr>
          <p:cNvPr id="225" name="Google Shape;225;p41"/>
          <p:cNvSpPr/>
          <p:nvPr/>
        </p:nvSpPr>
        <p:spPr>
          <a:xfrm>
            <a:off x="1940656" y="1847269"/>
            <a:ext cx="5136952" cy="1085401"/>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rgbClr val="A5A5A5"/>
                </a:solidFill>
                <a:latin typeface="Lato"/>
                <a:ea typeface="Lato"/>
                <a:cs typeface="Lato"/>
                <a:sym typeface="Lato"/>
              </a:rPr>
              <a:t>This letterhead design is meant to project an image of professionalism and reliability. By using simple alignments we have created a very spacious feeling.</a:t>
            </a:r>
            <a:endParaRPr/>
          </a:p>
          <a:p>
            <a:pPr indent="0" lvl="0" marL="0" marR="0" rtl="0" algn="l">
              <a:lnSpc>
                <a:spcPct val="130000"/>
              </a:lnSpc>
              <a:spcBef>
                <a:spcPts val="0"/>
              </a:spcBef>
              <a:spcAft>
                <a:spcPts val="0"/>
              </a:spcAft>
              <a:buNone/>
            </a:pPr>
            <a:r>
              <a:t/>
            </a:r>
            <a:endParaRPr sz="900">
              <a:solidFill>
                <a:srgbClr val="A5A5A5"/>
              </a:solidFill>
              <a:latin typeface="Lato"/>
              <a:ea typeface="Lato"/>
              <a:cs typeface="Lato"/>
              <a:sym typeface="Lato"/>
            </a:endParaRPr>
          </a:p>
          <a:p>
            <a:pPr indent="0" lvl="0" marL="0" marR="0" rtl="0" algn="l">
              <a:lnSpc>
                <a:spcPct val="130000"/>
              </a:lnSpc>
              <a:spcBef>
                <a:spcPts val="0"/>
              </a:spcBef>
              <a:spcAft>
                <a:spcPts val="0"/>
              </a:spcAft>
              <a:buNone/>
            </a:pPr>
            <a:r>
              <a:rPr lang="en" sz="900">
                <a:solidFill>
                  <a:srgbClr val="A5A5A5"/>
                </a:solidFill>
                <a:latin typeface="Lato"/>
                <a:ea typeface="Lato"/>
                <a:cs typeface="Lato"/>
                <a:sym typeface="Lato"/>
              </a:rPr>
              <a:t>The layout, these basic qualities along with the (Your Company) colors, are consistent with the overall look and helps to reinforce the (Your Company) brand. This letterhead design is meant to project an image of professionalism and reliability.</a:t>
            </a:r>
            <a:endParaRPr/>
          </a:p>
        </p:txBody>
      </p:sp>
      <p:sp>
        <p:nvSpPr>
          <p:cNvPr id="226" name="Google Shape;226;p41"/>
          <p:cNvSpPr/>
          <p:nvPr/>
        </p:nvSpPr>
        <p:spPr>
          <a:xfrm rot="10800000">
            <a:off x="924819" y="-399"/>
            <a:ext cx="3738355" cy="354625"/>
          </a:xfrm>
          <a:custGeom>
            <a:pathLst>
              <a:path extrusionOk="0" h="21600" w="21600">
                <a:moveTo>
                  <a:pt x="20995" y="16077"/>
                </a:moveTo>
                <a:lnTo>
                  <a:pt x="16405" y="16077"/>
                </a:lnTo>
                <a:cubicBezTo>
                  <a:pt x="16063" y="16077"/>
                  <a:pt x="15908" y="14209"/>
                  <a:pt x="15908" y="11762"/>
                </a:cubicBezTo>
                <a:cubicBezTo>
                  <a:pt x="15908" y="9312"/>
                  <a:pt x="15908" y="6958"/>
                  <a:pt x="15908" y="6958"/>
                </a:cubicBezTo>
                <a:cubicBezTo>
                  <a:pt x="15908" y="1488"/>
                  <a:pt x="15576" y="0"/>
                  <a:pt x="15116" y="0"/>
                </a:cubicBezTo>
                <a:lnTo>
                  <a:pt x="6484" y="0"/>
                </a:lnTo>
                <a:cubicBezTo>
                  <a:pt x="5984" y="0"/>
                  <a:pt x="5692" y="1488"/>
                  <a:pt x="5692" y="6958"/>
                </a:cubicBezTo>
                <a:cubicBezTo>
                  <a:pt x="5692" y="6958"/>
                  <a:pt x="5692" y="9312"/>
                  <a:pt x="5692" y="11762"/>
                </a:cubicBezTo>
                <a:cubicBezTo>
                  <a:pt x="5692" y="14209"/>
                  <a:pt x="5537" y="16077"/>
                  <a:pt x="5195" y="16077"/>
                </a:cubicBezTo>
                <a:lnTo>
                  <a:pt x="606" y="16077"/>
                </a:lnTo>
                <a:cubicBezTo>
                  <a:pt x="249" y="16077"/>
                  <a:pt x="0" y="16654"/>
                  <a:pt x="0" y="20397"/>
                </a:cubicBezTo>
                <a:lnTo>
                  <a:pt x="0" y="21600"/>
                </a:lnTo>
                <a:lnTo>
                  <a:pt x="21600" y="21600"/>
                </a:lnTo>
                <a:lnTo>
                  <a:pt x="21600" y="20397"/>
                </a:lnTo>
                <a:cubicBezTo>
                  <a:pt x="21600" y="16654"/>
                  <a:pt x="21352" y="16077"/>
                  <a:pt x="20995" y="16077"/>
                </a:cubicBezTo>
                <a:close/>
                <a:moveTo>
                  <a:pt x="20995" y="16077"/>
                </a:moveTo>
              </a:path>
            </a:pathLst>
          </a:custGeom>
          <a:gradFill>
            <a:gsLst>
              <a:gs pos="0">
                <a:schemeClr val="accent3"/>
              </a:gs>
              <a:gs pos="12000">
                <a:schemeClr val="accent3"/>
              </a:gs>
              <a:gs pos="83000">
                <a:schemeClr val="accent4"/>
              </a:gs>
              <a:gs pos="100000">
                <a:schemeClr val="accent4"/>
              </a:gs>
            </a:gsLst>
            <a:lin ang="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pic>
        <p:nvPicPr>
          <p:cNvPr id="227" name="Google Shape;227;p41"/>
          <p:cNvPicPr preferRelativeResize="0"/>
          <p:nvPr/>
        </p:nvPicPr>
        <p:blipFill rotWithShape="1">
          <a:blip r:embed="rId3">
            <a:alphaModFix/>
          </a:blip>
          <a:srcRect b="0" l="0" r="0" t="0"/>
          <a:stretch/>
        </p:blipFill>
        <p:spPr>
          <a:xfrm>
            <a:off x="1938981" y="3642655"/>
            <a:ext cx="1726857" cy="476262"/>
          </a:xfrm>
          <a:prstGeom prst="rect">
            <a:avLst/>
          </a:prstGeom>
          <a:noFill/>
          <a:ln>
            <a:noFill/>
          </a:ln>
        </p:spPr>
      </p:pic>
      <p:cxnSp>
        <p:nvCxnSpPr>
          <p:cNvPr id="228" name="Google Shape;228;p41"/>
          <p:cNvCxnSpPr/>
          <p:nvPr/>
        </p:nvCxnSpPr>
        <p:spPr>
          <a:xfrm>
            <a:off x="3797643" y="3876132"/>
            <a:ext cx="560173" cy="0"/>
          </a:xfrm>
          <a:prstGeom prst="straightConnector1">
            <a:avLst/>
          </a:prstGeom>
          <a:blipFill rotWithShape="1">
            <a:blip r:embed="rId4">
              <a:alphaModFix/>
            </a:blip>
            <a:tile algn="tl" flip="none" tx="0" sx="100000" ty="0" sy="100000"/>
          </a:blipFill>
          <a:ln cap="flat" cmpd="sng" w="25400">
            <a:solidFill>
              <a:srgbClr val="FFFFFF"/>
            </a:solidFill>
            <a:prstDash val="solid"/>
            <a:round/>
            <a:headEnd len="sm" w="sm" type="none"/>
            <a:tailEnd len="sm" w="sm" type="none"/>
          </a:ln>
        </p:spPr>
      </p:cxn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4"/>
                                        </p:tgtEl>
                                        <p:attrNameLst>
                                          <p:attrName>style.visibility</p:attrName>
                                        </p:attrNameLst>
                                      </p:cBhvr>
                                      <p:to>
                                        <p:strVal val="visible"/>
                                      </p:to>
                                    </p:set>
                                    <p:anim calcmode="lin" valueType="num">
                                      <p:cBhvr additive="base">
                                        <p:cTn dur="500"/>
                                        <p:tgtEl>
                                          <p:spTgt spid="224"/>
                                        </p:tgtEl>
                                        <p:attrNameLst>
                                          <p:attrName>ppt_w</p:attrName>
                                        </p:attrNameLst>
                                      </p:cBhvr>
                                      <p:tavLst>
                                        <p:tav fmla="" tm="0">
                                          <p:val>
                                            <p:strVal val="0"/>
                                          </p:val>
                                        </p:tav>
                                        <p:tav fmla="" tm="100000">
                                          <p:val>
                                            <p:strVal val="#ppt_w"/>
                                          </p:val>
                                        </p:tav>
                                      </p:tavLst>
                                    </p:anim>
                                    <p:anim calcmode="lin" valueType="num">
                                      <p:cBhvr additive="base">
                                        <p:cTn dur="500"/>
                                        <p:tgtEl>
                                          <p:spTgt spid="224"/>
                                        </p:tgtEl>
                                        <p:attrNameLst>
                                          <p:attrName>ppt_h</p:attrName>
                                        </p:attrNameLst>
                                      </p:cBhvr>
                                      <p:tavLst>
                                        <p:tav fmla="" tm="0">
                                          <p:val>
                                            <p:strVal val="0"/>
                                          </p:val>
                                        </p:tav>
                                        <p:tav fmla="" tm="100000">
                                          <p:val>
                                            <p:strVal val="#ppt_h"/>
                                          </p:val>
                                        </p:tav>
                                      </p:tavLst>
                                    </p:anim>
                                  </p:childTnLst>
                                </p:cTn>
                              </p:par>
                              <p:par>
                                <p:cTn fill="hold" nodeType="withEffect" presetClass="entr" presetID="2" presetSubtype="8">
                                  <p:stCondLst>
                                    <p:cond delay="0"/>
                                  </p:stCondLst>
                                  <p:childTnLst>
                                    <p:set>
                                      <p:cBhvr>
                                        <p:cTn dur="1" fill="hold">
                                          <p:stCondLst>
                                            <p:cond delay="0"/>
                                          </p:stCondLst>
                                        </p:cTn>
                                        <p:tgtEl>
                                          <p:spTgt spid="223"/>
                                        </p:tgtEl>
                                        <p:attrNameLst>
                                          <p:attrName>style.visibility</p:attrName>
                                        </p:attrNameLst>
                                      </p:cBhvr>
                                      <p:to>
                                        <p:strVal val="visible"/>
                                      </p:to>
                                    </p:set>
                                    <p:anim calcmode="lin" valueType="num">
                                      <p:cBhvr additive="base">
                                        <p:cTn dur="500"/>
                                        <p:tgtEl>
                                          <p:spTgt spid="22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par>
                                <p:cTn fill="hold" nodeType="with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500"/>
                                        <p:tgtEl>
                                          <p:spTgt spid="2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50"/>
          <p:cNvSpPr/>
          <p:nvPr/>
        </p:nvSpPr>
        <p:spPr>
          <a:xfrm>
            <a:off x="1100690" y="1373183"/>
            <a:ext cx="1527180" cy="152718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29" name="Google Shape;429;p50"/>
          <p:cNvSpPr/>
          <p:nvPr/>
        </p:nvSpPr>
        <p:spPr>
          <a:xfrm>
            <a:off x="2872451" y="1373183"/>
            <a:ext cx="1527180" cy="1527180"/>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30" name="Google Shape;430;p50"/>
          <p:cNvSpPr/>
          <p:nvPr/>
        </p:nvSpPr>
        <p:spPr>
          <a:xfrm>
            <a:off x="4648538" y="1373183"/>
            <a:ext cx="1527180" cy="1527180"/>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31" name="Google Shape;431;p50"/>
          <p:cNvSpPr/>
          <p:nvPr/>
        </p:nvSpPr>
        <p:spPr>
          <a:xfrm>
            <a:off x="6424624" y="1373183"/>
            <a:ext cx="1527180" cy="1527180"/>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32" name="Google Shape;432;p50"/>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433" name="Google Shape;433;p50"/>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434" name="Google Shape;434;p50"/>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Our Team Members</a:t>
            </a:r>
            <a:endParaRPr b="1" i="0" sz="1979" u="none" cap="none" strike="noStrike">
              <a:solidFill>
                <a:schemeClr val="dk1"/>
              </a:solidFill>
              <a:latin typeface="Lato"/>
              <a:ea typeface="Lato"/>
              <a:cs typeface="Lato"/>
              <a:sym typeface="Lato"/>
            </a:endParaRPr>
          </a:p>
        </p:txBody>
      </p:sp>
      <p:sp>
        <p:nvSpPr>
          <p:cNvPr id="435" name="Google Shape;435;p50"/>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436" name="Google Shape;436;p50"/>
          <p:cNvSpPr/>
          <p:nvPr/>
        </p:nvSpPr>
        <p:spPr>
          <a:xfrm>
            <a:off x="2930919" y="3086166"/>
            <a:ext cx="1376364" cy="271463"/>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accent3"/>
                </a:solidFill>
                <a:latin typeface="Lato"/>
                <a:ea typeface="Lato"/>
                <a:cs typeface="Lato"/>
                <a:sym typeface="Lato"/>
              </a:rPr>
              <a:t>JOHN DOE</a:t>
            </a:r>
            <a:endParaRPr/>
          </a:p>
        </p:txBody>
      </p:sp>
      <p:sp>
        <p:nvSpPr>
          <p:cNvPr id="437" name="Google Shape;437;p50"/>
          <p:cNvSpPr/>
          <p:nvPr/>
        </p:nvSpPr>
        <p:spPr>
          <a:xfrm>
            <a:off x="2959494" y="3338579"/>
            <a:ext cx="1347788" cy="166688"/>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900">
                <a:solidFill>
                  <a:schemeClr val="accent3"/>
                </a:solidFill>
                <a:latin typeface="Lato"/>
                <a:ea typeface="Lato"/>
                <a:cs typeface="Lato"/>
                <a:sym typeface="Lato"/>
              </a:rPr>
              <a:t>Post Title</a:t>
            </a:r>
            <a:endParaRPr/>
          </a:p>
        </p:txBody>
      </p:sp>
      <p:sp>
        <p:nvSpPr>
          <p:cNvPr id="438" name="Google Shape;438;p50"/>
          <p:cNvSpPr/>
          <p:nvPr/>
        </p:nvSpPr>
        <p:spPr>
          <a:xfrm>
            <a:off x="2990050" y="3715269"/>
            <a:ext cx="127715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 and reliability This letterhead this letter.</a:t>
            </a:r>
            <a:endParaRPr sz="800">
              <a:solidFill>
                <a:schemeClr val="dk1"/>
              </a:solidFill>
              <a:latin typeface="Lato"/>
              <a:ea typeface="Lato"/>
              <a:cs typeface="Lato"/>
              <a:sym typeface="Lato"/>
            </a:endParaRPr>
          </a:p>
        </p:txBody>
      </p:sp>
      <p:cxnSp>
        <p:nvCxnSpPr>
          <p:cNvPr id="439" name="Google Shape;439;p50"/>
          <p:cNvCxnSpPr/>
          <p:nvPr/>
        </p:nvCxnSpPr>
        <p:spPr>
          <a:xfrm>
            <a:off x="3535035" y="3641898"/>
            <a:ext cx="196706" cy="0"/>
          </a:xfrm>
          <a:prstGeom prst="straightConnector1">
            <a:avLst/>
          </a:prstGeom>
          <a:noFill/>
          <a:ln cap="flat" cmpd="sng" w="25400">
            <a:solidFill>
              <a:schemeClr val="accent3"/>
            </a:solidFill>
            <a:prstDash val="solid"/>
            <a:miter lim="800000"/>
            <a:headEnd len="sm" w="sm" type="none"/>
            <a:tailEnd len="sm" w="sm" type="none"/>
          </a:ln>
        </p:spPr>
      </p:cxnSp>
      <p:sp>
        <p:nvSpPr>
          <p:cNvPr id="440" name="Google Shape;440;p50"/>
          <p:cNvSpPr/>
          <p:nvPr/>
        </p:nvSpPr>
        <p:spPr>
          <a:xfrm>
            <a:off x="1168022" y="3086166"/>
            <a:ext cx="1376364" cy="271463"/>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accent2"/>
                </a:solidFill>
                <a:latin typeface="Lato"/>
                <a:ea typeface="Lato"/>
                <a:cs typeface="Lato"/>
                <a:sym typeface="Lato"/>
              </a:rPr>
              <a:t>ROSENA JR.</a:t>
            </a:r>
            <a:endParaRPr b="1" sz="1500">
              <a:solidFill>
                <a:schemeClr val="accent2"/>
              </a:solidFill>
              <a:latin typeface="Lato"/>
              <a:ea typeface="Lato"/>
              <a:cs typeface="Lato"/>
              <a:sym typeface="Lato"/>
            </a:endParaRPr>
          </a:p>
        </p:txBody>
      </p:sp>
      <p:sp>
        <p:nvSpPr>
          <p:cNvPr id="441" name="Google Shape;441;p50"/>
          <p:cNvSpPr/>
          <p:nvPr/>
        </p:nvSpPr>
        <p:spPr>
          <a:xfrm>
            <a:off x="1196597" y="3338579"/>
            <a:ext cx="1347788" cy="166688"/>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900">
                <a:solidFill>
                  <a:schemeClr val="accent2"/>
                </a:solidFill>
                <a:latin typeface="Lato"/>
                <a:ea typeface="Lato"/>
                <a:cs typeface="Lato"/>
                <a:sym typeface="Lato"/>
              </a:rPr>
              <a:t>Post Title</a:t>
            </a:r>
            <a:endParaRPr b="1" sz="900">
              <a:solidFill>
                <a:schemeClr val="accent2"/>
              </a:solidFill>
              <a:latin typeface="Lato"/>
              <a:ea typeface="Lato"/>
              <a:cs typeface="Lato"/>
              <a:sym typeface="Lato"/>
            </a:endParaRPr>
          </a:p>
        </p:txBody>
      </p:sp>
      <p:sp>
        <p:nvSpPr>
          <p:cNvPr id="442" name="Google Shape;442;p50"/>
          <p:cNvSpPr/>
          <p:nvPr/>
        </p:nvSpPr>
        <p:spPr>
          <a:xfrm>
            <a:off x="1227153" y="3715269"/>
            <a:ext cx="127715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 and reliability This letterhead this letter.</a:t>
            </a:r>
            <a:endParaRPr sz="800">
              <a:solidFill>
                <a:schemeClr val="dk1"/>
              </a:solidFill>
              <a:latin typeface="Lato"/>
              <a:ea typeface="Lato"/>
              <a:cs typeface="Lato"/>
              <a:sym typeface="Lato"/>
            </a:endParaRPr>
          </a:p>
        </p:txBody>
      </p:sp>
      <p:cxnSp>
        <p:nvCxnSpPr>
          <p:cNvPr id="443" name="Google Shape;443;p50"/>
          <p:cNvCxnSpPr/>
          <p:nvPr/>
        </p:nvCxnSpPr>
        <p:spPr>
          <a:xfrm>
            <a:off x="1772139" y="3641898"/>
            <a:ext cx="196704" cy="0"/>
          </a:xfrm>
          <a:prstGeom prst="straightConnector1">
            <a:avLst/>
          </a:prstGeom>
          <a:noFill/>
          <a:ln cap="flat" cmpd="sng" w="25400">
            <a:solidFill>
              <a:schemeClr val="accent2"/>
            </a:solidFill>
            <a:prstDash val="solid"/>
            <a:miter lim="800000"/>
            <a:headEnd len="sm" w="sm" type="none"/>
            <a:tailEnd len="sm" w="sm" type="none"/>
          </a:ln>
        </p:spPr>
      </p:cxnSp>
      <p:sp>
        <p:nvSpPr>
          <p:cNvPr id="444" name="Google Shape;444;p50"/>
          <p:cNvSpPr/>
          <p:nvPr/>
        </p:nvSpPr>
        <p:spPr>
          <a:xfrm>
            <a:off x="6497903" y="3086166"/>
            <a:ext cx="1376364" cy="271463"/>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accent5"/>
                </a:solidFill>
                <a:latin typeface="Lato"/>
                <a:ea typeface="Lato"/>
                <a:cs typeface="Lato"/>
                <a:sym typeface="Lato"/>
              </a:rPr>
              <a:t>JOHN HARRI</a:t>
            </a:r>
            <a:endParaRPr b="1" sz="1500">
              <a:solidFill>
                <a:schemeClr val="accent5"/>
              </a:solidFill>
              <a:latin typeface="Lato"/>
              <a:ea typeface="Lato"/>
              <a:cs typeface="Lato"/>
              <a:sym typeface="Lato"/>
            </a:endParaRPr>
          </a:p>
        </p:txBody>
      </p:sp>
      <p:sp>
        <p:nvSpPr>
          <p:cNvPr id="445" name="Google Shape;445;p50"/>
          <p:cNvSpPr/>
          <p:nvPr/>
        </p:nvSpPr>
        <p:spPr>
          <a:xfrm>
            <a:off x="6526478" y="3338579"/>
            <a:ext cx="1347788" cy="166688"/>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900">
                <a:solidFill>
                  <a:schemeClr val="accent5"/>
                </a:solidFill>
                <a:latin typeface="Lato"/>
                <a:ea typeface="Lato"/>
                <a:cs typeface="Lato"/>
                <a:sym typeface="Lato"/>
              </a:rPr>
              <a:t>Post Title</a:t>
            </a:r>
            <a:endParaRPr/>
          </a:p>
        </p:txBody>
      </p:sp>
      <p:sp>
        <p:nvSpPr>
          <p:cNvPr id="446" name="Google Shape;446;p50"/>
          <p:cNvSpPr/>
          <p:nvPr/>
        </p:nvSpPr>
        <p:spPr>
          <a:xfrm>
            <a:off x="6557034" y="3715269"/>
            <a:ext cx="127715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 and reliability This letterhead this letter.</a:t>
            </a:r>
            <a:endParaRPr sz="800">
              <a:solidFill>
                <a:schemeClr val="dk1"/>
              </a:solidFill>
              <a:latin typeface="Lato"/>
              <a:ea typeface="Lato"/>
              <a:cs typeface="Lato"/>
              <a:sym typeface="Lato"/>
            </a:endParaRPr>
          </a:p>
        </p:txBody>
      </p:sp>
      <p:cxnSp>
        <p:nvCxnSpPr>
          <p:cNvPr id="447" name="Google Shape;447;p50"/>
          <p:cNvCxnSpPr/>
          <p:nvPr/>
        </p:nvCxnSpPr>
        <p:spPr>
          <a:xfrm>
            <a:off x="7110258" y="3641898"/>
            <a:ext cx="180228" cy="0"/>
          </a:xfrm>
          <a:prstGeom prst="straightConnector1">
            <a:avLst/>
          </a:prstGeom>
          <a:noFill/>
          <a:ln cap="flat" cmpd="sng" w="25400">
            <a:solidFill>
              <a:schemeClr val="accent5"/>
            </a:solidFill>
            <a:prstDash val="solid"/>
            <a:miter lim="800000"/>
            <a:headEnd len="sm" w="sm" type="none"/>
            <a:tailEnd len="sm" w="sm" type="none"/>
          </a:ln>
        </p:spPr>
      </p:cxnSp>
      <p:sp>
        <p:nvSpPr>
          <p:cNvPr id="448" name="Google Shape;448;p50"/>
          <p:cNvSpPr/>
          <p:nvPr/>
        </p:nvSpPr>
        <p:spPr>
          <a:xfrm>
            <a:off x="4735006" y="3086166"/>
            <a:ext cx="1376364" cy="271463"/>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accent4"/>
                </a:solidFill>
                <a:latin typeface="Lato"/>
                <a:ea typeface="Lato"/>
                <a:cs typeface="Lato"/>
                <a:sym typeface="Lato"/>
              </a:rPr>
              <a:t>JAKIYA POPE</a:t>
            </a:r>
            <a:endParaRPr b="1" sz="1500">
              <a:solidFill>
                <a:schemeClr val="accent4"/>
              </a:solidFill>
              <a:latin typeface="Lato"/>
              <a:ea typeface="Lato"/>
              <a:cs typeface="Lato"/>
              <a:sym typeface="Lato"/>
            </a:endParaRPr>
          </a:p>
        </p:txBody>
      </p:sp>
      <p:sp>
        <p:nvSpPr>
          <p:cNvPr id="449" name="Google Shape;449;p50"/>
          <p:cNvSpPr/>
          <p:nvPr/>
        </p:nvSpPr>
        <p:spPr>
          <a:xfrm>
            <a:off x="4763581" y="3338579"/>
            <a:ext cx="1347788" cy="166688"/>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900">
                <a:solidFill>
                  <a:schemeClr val="accent4"/>
                </a:solidFill>
                <a:latin typeface="Lato"/>
                <a:ea typeface="Lato"/>
                <a:cs typeface="Lato"/>
                <a:sym typeface="Lato"/>
              </a:rPr>
              <a:t>Post Title</a:t>
            </a:r>
            <a:endParaRPr/>
          </a:p>
        </p:txBody>
      </p:sp>
      <p:sp>
        <p:nvSpPr>
          <p:cNvPr id="450" name="Google Shape;450;p50"/>
          <p:cNvSpPr/>
          <p:nvPr/>
        </p:nvSpPr>
        <p:spPr>
          <a:xfrm>
            <a:off x="4794137" y="3715269"/>
            <a:ext cx="127715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 and reliability This letterhead this letter.</a:t>
            </a:r>
            <a:endParaRPr sz="800">
              <a:solidFill>
                <a:schemeClr val="dk1"/>
              </a:solidFill>
              <a:latin typeface="Lato"/>
              <a:ea typeface="Lato"/>
              <a:cs typeface="Lato"/>
              <a:sym typeface="Lato"/>
            </a:endParaRPr>
          </a:p>
        </p:txBody>
      </p:sp>
      <p:cxnSp>
        <p:nvCxnSpPr>
          <p:cNvPr id="451" name="Google Shape;451;p50"/>
          <p:cNvCxnSpPr/>
          <p:nvPr/>
        </p:nvCxnSpPr>
        <p:spPr>
          <a:xfrm>
            <a:off x="5347361" y="3641898"/>
            <a:ext cx="180228" cy="0"/>
          </a:xfrm>
          <a:prstGeom prst="straightConnector1">
            <a:avLst/>
          </a:prstGeom>
          <a:noFill/>
          <a:ln cap="flat" cmpd="sng" w="25400">
            <a:solidFill>
              <a:schemeClr val="accent4"/>
            </a:solidFill>
            <a:prstDash val="solid"/>
            <a:miter lim="800000"/>
            <a:headEnd len="sm" w="sm" type="none"/>
            <a:tailEnd len="sm" w="sm" type="none"/>
          </a:ln>
        </p:spPr>
      </p:cxnSp>
      <p:sp>
        <p:nvSpPr>
          <p:cNvPr id="452" name="Google Shape;452;p50"/>
          <p:cNvSpPr/>
          <p:nvPr>
            <p:ph idx="2" type="pic"/>
          </p:nvPr>
        </p:nvSpPr>
        <p:spPr>
          <a:xfrm>
            <a:off x="1187624" y="1460117"/>
            <a:ext cx="1348986" cy="1348986"/>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453" name="Google Shape;453;p50"/>
          <p:cNvSpPr/>
          <p:nvPr>
            <p:ph idx="3" type="pic"/>
          </p:nvPr>
        </p:nvSpPr>
        <p:spPr>
          <a:xfrm>
            <a:off x="2963711" y="1460117"/>
            <a:ext cx="1348986" cy="1348986"/>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454" name="Google Shape;454;p50"/>
          <p:cNvSpPr/>
          <p:nvPr>
            <p:ph idx="4" type="pic"/>
          </p:nvPr>
        </p:nvSpPr>
        <p:spPr>
          <a:xfrm>
            <a:off x="4739798" y="1460117"/>
            <a:ext cx="1348986" cy="1348986"/>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455" name="Google Shape;455;p50"/>
          <p:cNvSpPr/>
          <p:nvPr>
            <p:ph idx="5" type="pic"/>
          </p:nvPr>
        </p:nvSpPr>
        <p:spPr>
          <a:xfrm>
            <a:off x="6515884" y="1460117"/>
            <a:ext cx="1348986" cy="1348986"/>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28"/>
                                        </p:tgtEl>
                                        <p:attrNameLst>
                                          <p:attrName>style.visibility</p:attrName>
                                        </p:attrNameLst>
                                      </p:cBhvr>
                                      <p:to>
                                        <p:strVal val="visible"/>
                                      </p:to>
                                    </p:set>
                                    <p:anim calcmode="lin" valueType="num">
                                      <p:cBhvr additive="base">
                                        <p:cTn dur="500"/>
                                        <p:tgtEl>
                                          <p:spTgt spid="428"/>
                                        </p:tgtEl>
                                        <p:attrNameLst>
                                          <p:attrName>ppt_w</p:attrName>
                                        </p:attrNameLst>
                                      </p:cBhvr>
                                      <p:tavLst>
                                        <p:tav fmla="" tm="0">
                                          <p:val>
                                            <p:strVal val="0"/>
                                          </p:val>
                                        </p:tav>
                                        <p:tav fmla="" tm="100000">
                                          <p:val>
                                            <p:strVal val="#ppt_w"/>
                                          </p:val>
                                        </p:tav>
                                      </p:tavLst>
                                    </p:anim>
                                    <p:anim calcmode="lin" valueType="num">
                                      <p:cBhvr additive="base">
                                        <p:cTn dur="500"/>
                                        <p:tgtEl>
                                          <p:spTgt spid="4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40"/>
                                        </p:tgtEl>
                                        <p:attrNameLst>
                                          <p:attrName>style.visibility</p:attrName>
                                        </p:attrNameLst>
                                      </p:cBhvr>
                                      <p:to>
                                        <p:strVal val="visible"/>
                                      </p:to>
                                    </p:set>
                                    <p:anim calcmode="lin" valueType="num">
                                      <p:cBhvr additive="base">
                                        <p:cTn dur="500"/>
                                        <p:tgtEl>
                                          <p:spTgt spid="440"/>
                                        </p:tgtEl>
                                        <p:attrNameLst>
                                          <p:attrName>ppt_w</p:attrName>
                                        </p:attrNameLst>
                                      </p:cBhvr>
                                      <p:tavLst>
                                        <p:tav fmla="" tm="0">
                                          <p:val>
                                            <p:strVal val="0"/>
                                          </p:val>
                                        </p:tav>
                                        <p:tav fmla="" tm="100000">
                                          <p:val>
                                            <p:strVal val="#ppt_w"/>
                                          </p:val>
                                        </p:tav>
                                      </p:tavLst>
                                    </p:anim>
                                    <p:anim calcmode="lin" valueType="num">
                                      <p:cBhvr additive="base">
                                        <p:cTn dur="500"/>
                                        <p:tgtEl>
                                          <p:spTgt spid="44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41"/>
                                        </p:tgtEl>
                                        <p:attrNameLst>
                                          <p:attrName>style.visibility</p:attrName>
                                        </p:attrNameLst>
                                      </p:cBhvr>
                                      <p:to>
                                        <p:strVal val="visible"/>
                                      </p:to>
                                    </p:set>
                                    <p:anim calcmode="lin" valueType="num">
                                      <p:cBhvr additive="base">
                                        <p:cTn dur="500"/>
                                        <p:tgtEl>
                                          <p:spTgt spid="441"/>
                                        </p:tgtEl>
                                        <p:attrNameLst>
                                          <p:attrName>ppt_w</p:attrName>
                                        </p:attrNameLst>
                                      </p:cBhvr>
                                      <p:tavLst>
                                        <p:tav fmla="" tm="0">
                                          <p:val>
                                            <p:strVal val="0"/>
                                          </p:val>
                                        </p:tav>
                                        <p:tav fmla="" tm="100000">
                                          <p:val>
                                            <p:strVal val="#ppt_w"/>
                                          </p:val>
                                        </p:tav>
                                      </p:tavLst>
                                    </p:anim>
                                    <p:anim calcmode="lin" valueType="num">
                                      <p:cBhvr additive="base">
                                        <p:cTn dur="500"/>
                                        <p:tgtEl>
                                          <p:spTgt spid="44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42"/>
                                        </p:tgtEl>
                                        <p:attrNameLst>
                                          <p:attrName>style.visibility</p:attrName>
                                        </p:attrNameLst>
                                      </p:cBhvr>
                                      <p:to>
                                        <p:strVal val="visible"/>
                                      </p:to>
                                    </p:set>
                                    <p:anim calcmode="lin" valueType="num">
                                      <p:cBhvr additive="base">
                                        <p:cTn dur="500"/>
                                        <p:tgtEl>
                                          <p:spTgt spid="442"/>
                                        </p:tgtEl>
                                        <p:attrNameLst>
                                          <p:attrName>ppt_w</p:attrName>
                                        </p:attrNameLst>
                                      </p:cBhvr>
                                      <p:tavLst>
                                        <p:tav fmla="" tm="0">
                                          <p:val>
                                            <p:strVal val="0"/>
                                          </p:val>
                                        </p:tav>
                                        <p:tav fmla="" tm="100000">
                                          <p:val>
                                            <p:strVal val="#ppt_w"/>
                                          </p:val>
                                        </p:tav>
                                      </p:tavLst>
                                    </p:anim>
                                    <p:anim calcmode="lin" valueType="num">
                                      <p:cBhvr additive="base">
                                        <p:cTn dur="500"/>
                                        <p:tgtEl>
                                          <p:spTgt spid="44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43"/>
                                        </p:tgtEl>
                                        <p:attrNameLst>
                                          <p:attrName>style.visibility</p:attrName>
                                        </p:attrNameLst>
                                      </p:cBhvr>
                                      <p:to>
                                        <p:strVal val="visible"/>
                                      </p:to>
                                    </p:set>
                                    <p:anim calcmode="lin" valueType="num">
                                      <p:cBhvr additive="base">
                                        <p:cTn dur="500"/>
                                        <p:tgtEl>
                                          <p:spTgt spid="443"/>
                                        </p:tgtEl>
                                        <p:attrNameLst>
                                          <p:attrName>ppt_w</p:attrName>
                                        </p:attrNameLst>
                                      </p:cBhvr>
                                      <p:tavLst>
                                        <p:tav fmla="" tm="0">
                                          <p:val>
                                            <p:strVal val="0"/>
                                          </p:val>
                                        </p:tav>
                                        <p:tav fmla="" tm="100000">
                                          <p:val>
                                            <p:strVal val="#ppt_w"/>
                                          </p:val>
                                        </p:tav>
                                      </p:tavLst>
                                    </p:anim>
                                    <p:anim calcmode="lin" valueType="num">
                                      <p:cBhvr additive="base">
                                        <p:cTn dur="500"/>
                                        <p:tgtEl>
                                          <p:spTgt spid="44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500"/>
                                        <p:tgtEl>
                                          <p:spTgt spid="429"/>
                                        </p:tgtEl>
                                      </p:cBhvr>
                                    </p:animEffect>
                                  </p:childTnLst>
                                </p:cTn>
                              </p:par>
                              <p:par>
                                <p:cTn fill="hold" nodeType="with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500"/>
                                        <p:tgtEl>
                                          <p:spTgt spid="436"/>
                                        </p:tgtEl>
                                      </p:cBhvr>
                                    </p:animEffect>
                                  </p:childTnLst>
                                </p:cTn>
                              </p:par>
                              <p:par>
                                <p:cTn fill="hold" nodeType="with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par>
                                <p:cTn fill="hold" nodeType="with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500"/>
                                        <p:tgtEl>
                                          <p:spTgt spid="438"/>
                                        </p:tgtEl>
                                      </p:cBhvr>
                                    </p:animEffect>
                                  </p:childTnLst>
                                </p:cTn>
                              </p:par>
                              <p:par>
                                <p:cTn fill="hold" nodeType="with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500"/>
                                        <p:tgtEl>
                                          <p:spTgt spid="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30"/>
                                        </p:tgtEl>
                                        <p:attrNameLst>
                                          <p:attrName>style.visibility</p:attrName>
                                        </p:attrNameLst>
                                      </p:cBhvr>
                                      <p:to>
                                        <p:strVal val="visible"/>
                                      </p:to>
                                    </p:set>
                                    <p:anim calcmode="lin" valueType="num">
                                      <p:cBhvr additive="base">
                                        <p:cTn dur="500"/>
                                        <p:tgtEl>
                                          <p:spTgt spid="430"/>
                                        </p:tgtEl>
                                        <p:attrNameLst>
                                          <p:attrName>ppt_w</p:attrName>
                                        </p:attrNameLst>
                                      </p:cBhvr>
                                      <p:tavLst>
                                        <p:tav fmla="" tm="0">
                                          <p:val>
                                            <p:strVal val="0"/>
                                          </p:val>
                                        </p:tav>
                                        <p:tav fmla="" tm="100000">
                                          <p:val>
                                            <p:strVal val="#ppt_w"/>
                                          </p:val>
                                        </p:tav>
                                      </p:tavLst>
                                    </p:anim>
                                    <p:anim calcmode="lin" valueType="num">
                                      <p:cBhvr additive="base">
                                        <p:cTn dur="500"/>
                                        <p:tgtEl>
                                          <p:spTgt spid="4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48"/>
                                        </p:tgtEl>
                                        <p:attrNameLst>
                                          <p:attrName>style.visibility</p:attrName>
                                        </p:attrNameLst>
                                      </p:cBhvr>
                                      <p:to>
                                        <p:strVal val="visible"/>
                                      </p:to>
                                    </p:set>
                                    <p:anim calcmode="lin" valueType="num">
                                      <p:cBhvr additive="base">
                                        <p:cTn dur="500"/>
                                        <p:tgtEl>
                                          <p:spTgt spid="448"/>
                                        </p:tgtEl>
                                        <p:attrNameLst>
                                          <p:attrName>ppt_w</p:attrName>
                                        </p:attrNameLst>
                                      </p:cBhvr>
                                      <p:tavLst>
                                        <p:tav fmla="" tm="0">
                                          <p:val>
                                            <p:strVal val="0"/>
                                          </p:val>
                                        </p:tav>
                                        <p:tav fmla="" tm="100000">
                                          <p:val>
                                            <p:strVal val="#ppt_w"/>
                                          </p:val>
                                        </p:tav>
                                      </p:tavLst>
                                    </p:anim>
                                    <p:anim calcmode="lin" valueType="num">
                                      <p:cBhvr additive="base">
                                        <p:cTn dur="500"/>
                                        <p:tgtEl>
                                          <p:spTgt spid="44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49"/>
                                        </p:tgtEl>
                                        <p:attrNameLst>
                                          <p:attrName>style.visibility</p:attrName>
                                        </p:attrNameLst>
                                      </p:cBhvr>
                                      <p:to>
                                        <p:strVal val="visible"/>
                                      </p:to>
                                    </p:set>
                                    <p:anim calcmode="lin" valueType="num">
                                      <p:cBhvr additive="base">
                                        <p:cTn dur="500"/>
                                        <p:tgtEl>
                                          <p:spTgt spid="449"/>
                                        </p:tgtEl>
                                        <p:attrNameLst>
                                          <p:attrName>ppt_w</p:attrName>
                                        </p:attrNameLst>
                                      </p:cBhvr>
                                      <p:tavLst>
                                        <p:tav fmla="" tm="0">
                                          <p:val>
                                            <p:strVal val="0"/>
                                          </p:val>
                                        </p:tav>
                                        <p:tav fmla="" tm="100000">
                                          <p:val>
                                            <p:strVal val="#ppt_w"/>
                                          </p:val>
                                        </p:tav>
                                      </p:tavLst>
                                    </p:anim>
                                    <p:anim calcmode="lin" valueType="num">
                                      <p:cBhvr additive="base">
                                        <p:cTn dur="500"/>
                                        <p:tgtEl>
                                          <p:spTgt spid="44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50"/>
                                        </p:tgtEl>
                                        <p:attrNameLst>
                                          <p:attrName>style.visibility</p:attrName>
                                        </p:attrNameLst>
                                      </p:cBhvr>
                                      <p:to>
                                        <p:strVal val="visible"/>
                                      </p:to>
                                    </p:set>
                                    <p:anim calcmode="lin" valueType="num">
                                      <p:cBhvr additive="base">
                                        <p:cTn dur="500"/>
                                        <p:tgtEl>
                                          <p:spTgt spid="450"/>
                                        </p:tgtEl>
                                        <p:attrNameLst>
                                          <p:attrName>ppt_w</p:attrName>
                                        </p:attrNameLst>
                                      </p:cBhvr>
                                      <p:tavLst>
                                        <p:tav fmla="" tm="0">
                                          <p:val>
                                            <p:strVal val="0"/>
                                          </p:val>
                                        </p:tav>
                                        <p:tav fmla="" tm="100000">
                                          <p:val>
                                            <p:strVal val="#ppt_w"/>
                                          </p:val>
                                        </p:tav>
                                      </p:tavLst>
                                    </p:anim>
                                    <p:anim calcmode="lin" valueType="num">
                                      <p:cBhvr additive="base">
                                        <p:cTn dur="500"/>
                                        <p:tgtEl>
                                          <p:spTgt spid="45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51"/>
                                        </p:tgtEl>
                                        <p:attrNameLst>
                                          <p:attrName>style.visibility</p:attrName>
                                        </p:attrNameLst>
                                      </p:cBhvr>
                                      <p:to>
                                        <p:strVal val="visible"/>
                                      </p:to>
                                    </p:set>
                                    <p:anim calcmode="lin" valueType="num">
                                      <p:cBhvr additive="base">
                                        <p:cTn dur="500"/>
                                        <p:tgtEl>
                                          <p:spTgt spid="451"/>
                                        </p:tgtEl>
                                        <p:attrNameLst>
                                          <p:attrName>ppt_w</p:attrName>
                                        </p:attrNameLst>
                                      </p:cBhvr>
                                      <p:tavLst>
                                        <p:tav fmla="" tm="0">
                                          <p:val>
                                            <p:strVal val="0"/>
                                          </p:val>
                                        </p:tav>
                                        <p:tav fmla="" tm="100000">
                                          <p:val>
                                            <p:strVal val="#ppt_w"/>
                                          </p:val>
                                        </p:tav>
                                      </p:tavLst>
                                    </p:anim>
                                    <p:anim calcmode="lin" valueType="num">
                                      <p:cBhvr additive="base">
                                        <p:cTn dur="500"/>
                                        <p:tgtEl>
                                          <p:spTgt spid="45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500"/>
                                        <p:tgtEl>
                                          <p:spTgt spid="431"/>
                                        </p:tgtEl>
                                      </p:cBhvr>
                                    </p:animEffect>
                                  </p:childTnLst>
                                </p:cTn>
                              </p:par>
                              <p:par>
                                <p:cTn fill="hold" nodeType="withEffect" presetClass="entr" presetID="10" presetSubtype="0">
                                  <p:stCondLst>
                                    <p:cond delay="0"/>
                                  </p:stCondLst>
                                  <p:childTnLst>
                                    <p:set>
                                      <p:cBhvr>
                                        <p:cTn dur="1" fill="hold">
                                          <p:stCondLst>
                                            <p:cond delay="0"/>
                                          </p:stCondLst>
                                        </p:cTn>
                                        <p:tgtEl>
                                          <p:spTgt spid="444"/>
                                        </p:tgtEl>
                                        <p:attrNameLst>
                                          <p:attrName>style.visibility</p:attrName>
                                        </p:attrNameLst>
                                      </p:cBhvr>
                                      <p:to>
                                        <p:strVal val="visible"/>
                                      </p:to>
                                    </p:set>
                                    <p:animEffect filter="fade" transition="in">
                                      <p:cBhvr>
                                        <p:cTn dur="500"/>
                                        <p:tgtEl>
                                          <p:spTgt spid="444"/>
                                        </p:tgtEl>
                                      </p:cBhvr>
                                    </p:animEffect>
                                  </p:childTnLst>
                                </p:cTn>
                              </p:par>
                              <p:par>
                                <p:cTn fill="hold" nodeType="withEffect" presetClass="entr" presetID="10" presetSubtype="0">
                                  <p:stCondLst>
                                    <p:cond delay="0"/>
                                  </p:stCondLst>
                                  <p:childTnLst>
                                    <p:set>
                                      <p:cBhvr>
                                        <p:cTn dur="1" fill="hold">
                                          <p:stCondLst>
                                            <p:cond delay="0"/>
                                          </p:stCondLst>
                                        </p:cTn>
                                        <p:tgtEl>
                                          <p:spTgt spid="445"/>
                                        </p:tgtEl>
                                        <p:attrNameLst>
                                          <p:attrName>style.visibility</p:attrName>
                                        </p:attrNameLst>
                                      </p:cBhvr>
                                      <p:to>
                                        <p:strVal val="visible"/>
                                      </p:to>
                                    </p:set>
                                    <p:animEffect filter="fade" transition="in">
                                      <p:cBhvr>
                                        <p:cTn dur="500"/>
                                        <p:tgtEl>
                                          <p:spTgt spid="445"/>
                                        </p:tgtEl>
                                      </p:cBhvr>
                                    </p:animEffect>
                                  </p:childTnLst>
                                </p:cTn>
                              </p:par>
                              <p:par>
                                <p:cTn fill="hold" nodeType="withEffect" presetClass="entr" presetID="10" presetSubtype="0">
                                  <p:stCondLst>
                                    <p:cond delay="0"/>
                                  </p:stCondLst>
                                  <p:childTnLst>
                                    <p:set>
                                      <p:cBhvr>
                                        <p:cTn dur="1" fill="hold">
                                          <p:stCondLst>
                                            <p:cond delay="0"/>
                                          </p:stCondLst>
                                        </p:cTn>
                                        <p:tgtEl>
                                          <p:spTgt spid="446"/>
                                        </p:tgtEl>
                                        <p:attrNameLst>
                                          <p:attrName>style.visibility</p:attrName>
                                        </p:attrNameLst>
                                      </p:cBhvr>
                                      <p:to>
                                        <p:strVal val="visible"/>
                                      </p:to>
                                    </p:set>
                                    <p:animEffect filter="fade" transition="in">
                                      <p:cBhvr>
                                        <p:cTn dur="500"/>
                                        <p:tgtEl>
                                          <p:spTgt spid="446"/>
                                        </p:tgtEl>
                                      </p:cBhvr>
                                    </p:animEffect>
                                  </p:childTnLst>
                                </p:cTn>
                              </p:par>
                              <p:par>
                                <p:cTn fill="hold" nodeType="with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500"/>
                                        <p:tgtEl>
                                          <p:spTgt spid="4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51"/>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461" name="Google Shape;461;p51"/>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462" name="Google Shape;462;p51"/>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Our Team Members</a:t>
            </a:r>
            <a:endParaRPr b="1" i="0" sz="1979" u="none" cap="none" strike="noStrike">
              <a:solidFill>
                <a:schemeClr val="dk1"/>
              </a:solidFill>
              <a:latin typeface="Lato"/>
              <a:ea typeface="Lato"/>
              <a:cs typeface="Lato"/>
              <a:sym typeface="Lato"/>
            </a:endParaRPr>
          </a:p>
        </p:txBody>
      </p:sp>
      <p:sp>
        <p:nvSpPr>
          <p:cNvPr id="463" name="Google Shape;463;p51"/>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464" name="Google Shape;464;p51"/>
          <p:cNvSpPr/>
          <p:nvPr/>
        </p:nvSpPr>
        <p:spPr>
          <a:xfrm>
            <a:off x="654975" y="3805875"/>
            <a:ext cx="1659900" cy="708600"/>
          </a:xfrm>
          <a:prstGeom prst="rect">
            <a:avLst/>
          </a:prstGeom>
          <a:noFill/>
          <a:ln>
            <a:noFill/>
          </a:ln>
        </p:spPr>
        <p:txBody>
          <a:bodyPr anchorCtr="0" anchor="ctr" bIns="0" lIns="0" spcFirstLastPara="1" rIns="0" wrap="square" tIns="0">
            <a:noAutofit/>
          </a:bodyPr>
          <a:lstStyle/>
          <a:p>
            <a:pPr indent="0" lvl="0" marL="0" marR="0" rtl="0" algn="r">
              <a:lnSpc>
                <a:spcPct val="14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465" name="Google Shape;465;p51"/>
          <p:cNvSpPr/>
          <p:nvPr/>
        </p:nvSpPr>
        <p:spPr>
          <a:xfrm>
            <a:off x="2652584" y="1420471"/>
            <a:ext cx="3006812" cy="3369275"/>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66" name="Google Shape;466;p51"/>
          <p:cNvSpPr/>
          <p:nvPr/>
        </p:nvSpPr>
        <p:spPr>
          <a:xfrm>
            <a:off x="3105666" y="1813500"/>
            <a:ext cx="2100648" cy="896750"/>
          </a:xfrm>
          <a:prstGeom prst="rect">
            <a:avLst/>
          </a:prstGeom>
          <a:noFill/>
          <a:ln>
            <a:noFill/>
          </a:ln>
        </p:spPr>
        <p:txBody>
          <a:bodyPr anchorCtr="0" anchor="ctr" bIns="0" lIns="0" spcFirstLastPara="1" rIns="0" wrap="square" tIns="0">
            <a:noAutofit/>
          </a:bodyPr>
          <a:lstStyle/>
          <a:p>
            <a:pPr indent="0" lvl="0" marL="0" marR="0" rtl="0" algn="l">
              <a:lnSpc>
                <a:spcPct val="77777"/>
              </a:lnSpc>
              <a:spcBef>
                <a:spcPts val="0"/>
              </a:spcBef>
              <a:spcAft>
                <a:spcPts val="0"/>
              </a:spcAft>
              <a:buNone/>
            </a:pPr>
            <a:r>
              <a:rPr b="1" lang="en" sz="3600">
                <a:solidFill>
                  <a:srgbClr val="FFFFFF"/>
                </a:solidFill>
                <a:latin typeface="Lato Black"/>
                <a:ea typeface="Lato Black"/>
                <a:cs typeface="Lato Black"/>
                <a:sym typeface="Lato Black"/>
              </a:rPr>
              <a:t>JOHN MICHAEL</a:t>
            </a:r>
            <a:endParaRPr b="1" sz="3600">
              <a:solidFill>
                <a:srgbClr val="FFFFFF"/>
              </a:solidFill>
              <a:latin typeface="Lato Black"/>
              <a:ea typeface="Lato Black"/>
              <a:cs typeface="Lato Black"/>
              <a:sym typeface="Lato Black"/>
            </a:endParaRPr>
          </a:p>
        </p:txBody>
      </p:sp>
      <p:sp>
        <p:nvSpPr>
          <p:cNvPr id="467" name="Google Shape;467;p51"/>
          <p:cNvSpPr/>
          <p:nvPr/>
        </p:nvSpPr>
        <p:spPr>
          <a:xfrm rot="2700000">
            <a:off x="2544554" y="2159332"/>
            <a:ext cx="308794" cy="308790"/>
          </a:xfrm>
          <a:prstGeom prst="rtTriangl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68" name="Google Shape;468;p51"/>
          <p:cNvSpPr/>
          <p:nvPr/>
        </p:nvSpPr>
        <p:spPr>
          <a:xfrm flipH="1">
            <a:off x="654106" y="3583589"/>
            <a:ext cx="359147" cy="361837"/>
          </a:xfrm>
          <a:custGeom>
            <a:pathLst>
              <a:path extrusionOk="0" h="21600" w="21600">
                <a:moveTo>
                  <a:pt x="0" y="8915"/>
                </a:moveTo>
                <a:lnTo>
                  <a:pt x="5429" y="8915"/>
                </a:lnTo>
                <a:lnTo>
                  <a:pt x="5668" y="10261"/>
                </a:lnTo>
                <a:cubicBezTo>
                  <a:pt x="5786" y="10912"/>
                  <a:pt x="5790" y="11889"/>
                  <a:pt x="5790" y="11889"/>
                </a:cubicBezTo>
                <a:cubicBezTo>
                  <a:pt x="5790" y="16188"/>
                  <a:pt x="3048" y="17736"/>
                  <a:pt x="0" y="18471"/>
                </a:cubicBezTo>
                <a:lnTo>
                  <a:pt x="0" y="21600"/>
                </a:lnTo>
                <a:cubicBezTo>
                  <a:pt x="5965" y="20979"/>
                  <a:pt x="9594" y="17098"/>
                  <a:pt x="9594" y="11162"/>
                </a:cubicBezTo>
                <a:lnTo>
                  <a:pt x="9594" y="0"/>
                </a:lnTo>
                <a:lnTo>
                  <a:pt x="0" y="0"/>
                </a:lnTo>
                <a:cubicBezTo>
                  <a:pt x="0" y="0"/>
                  <a:pt x="0" y="8915"/>
                  <a:pt x="0" y="8915"/>
                </a:cubicBezTo>
                <a:close/>
                <a:moveTo>
                  <a:pt x="12004" y="0"/>
                </a:moveTo>
                <a:lnTo>
                  <a:pt x="12004" y="8915"/>
                </a:lnTo>
                <a:lnTo>
                  <a:pt x="17436" y="8915"/>
                </a:lnTo>
                <a:lnTo>
                  <a:pt x="17676" y="10261"/>
                </a:lnTo>
                <a:cubicBezTo>
                  <a:pt x="17791" y="10912"/>
                  <a:pt x="17799" y="11889"/>
                  <a:pt x="17799" y="11889"/>
                </a:cubicBezTo>
                <a:cubicBezTo>
                  <a:pt x="17799" y="16188"/>
                  <a:pt x="15055" y="17736"/>
                  <a:pt x="12004" y="18471"/>
                </a:cubicBezTo>
                <a:lnTo>
                  <a:pt x="12004" y="21600"/>
                </a:lnTo>
                <a:cubicBezTo>
                  <a:pt x="17972" y="20979"/>
                  <a:pt x="21600" y="17098"/>
                  <a:pt x="21600" y="11162"/>
                </a:cubicBezTo>
                <a:lnTo>
                  <a:pt x="21600" y="0"/>
                </a:lnTo>
                <a:cubicBezTo>
                  <a:pt x="21600" y="0"/>
                  <a:pt x="12004" y="0"/>
                  <a:pt x="12004" y="0"/>
                </a:cubicBezTo>
                <a:close/>
                <a:moveTo>
                  <a:pt x="12004" y="0"/>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69" name="Google Shape;469;p51"/>
          <p:cNvSpPr/>
          <p:nvPr/>
        </p:nvSpPr>
        <p:spPr>
          <a:xfrm>
            <a:off x="3132229" y="2701884"/>
            <a:ext cx="1166813" cy="600075"/>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b="1" lang="en" sz="1500">
                <a:solidFill>
                  <a:srgbClr val="FFFFFF"/>
                </a:solidFill>
                <a:latin typeface="Lato"/>
                <a:ea typeface="Lato"/>
                <a:cs typeface="Lato"/>
                <a:sym typeface="Lato"/>
              </a:rPr>
              <a:t>Chief</a:t>
            </a:r>
            <a:endParaRPr/>
          </a:p>
          <a:p>
            <a:pPr indent="0" lvl="0" marL="0" marR="0" rtl="0" algn="l">
              <a:lnSpc>
                <a:spcPct val="70000"/>
              </a:lnSpc>
              <a:spcBef>
                <a:spcPts val="0"/>
              </a:spcBef>
              <a:spcAft>
                <a:spcPts val="0"/>
              </a:spcAft>
              <a:buNone/>
            </a:pPr>
            <a:r>
              <a:rPr b="1" lang="en" sz="1500">
                <a:solidFill>
                  <a:srgbClr val="FFFFFF"/>
                </a:solidFill>
                <a:latin typeface="Lato"/>
                <a:ea typeface="Lato"/>
                <a:cs typeface="Lato"/>
                <a:sym typeface="Lato"/>
              </a:rPr>
              <a:t>EXECUTIVE</a:t>
            </a:r>
            <a:endParaRPr/>
          </a:p>
          <a:p>
            <a:pPr indent="0" lvl="0" marL="0" marR="0" rtl="0" algn="l">
              <a:lnSpc>
                <a:spcPct val="70000"/>
              </a:lnSpc>
              <a:spcBef>
                <a:spcPts val="0"/>
              </a:spcBef>
              <a:spcAft>
                <a:spcPts val="0"/>
              </a:spcAft>
              <a:buNone/>
            </a:pPr>
            <a:r>
              <a:rPr b="1" lang="en" sz="1500">
                <a:solidFill>
                  <a:srgbClr val="FFFFFF"/>
                </a:solidFill>
                <a:latin typeface="Lato"/>
                <a:ea typeface="Lato"/>
                <a:cs typeface="Lato"/>
                <a:sym typeface="Lato"/>
              </a:rPr>
              <a:t>OFFICER</a:t>
            </a:r>
            <a:endParaRPr/>
          </a:p>
        </p:txBody>
      </p:sp>
      <p:cxnSp>
        <p:nvCxnSpPr>
          <p:cNvPr id="470" name="Google Shape;470;p51"/>
          <p:cNvCxnSpPr/>
          <p:nvPr/>
        </p:nvCxnSpPr>
        <p:spPr>
          <a:xfrm>
            <a:off x="4282566" y="2977207"/>
            <a:ext cx="4216308" cy="0"/>
          </a:xfrm>
          <a:prstGeom prst="straightConnector1">
            <a:avLst/>
          </a:prstGeom>
          <a:blipFill rotWithShape="1">
            <a:blip r:embed="rId3">
              <a:alphaModFix/>
            </a:blip>
            <a:tile algn="tl" flip="none" tx="0" sx="100000" ty="0" sy="100000"/>
          </a:blipFill>
          <a:ln cap="flat" cmpd="sng" w="38100">
            <a:solidFill>
              <a:srgbClr val="F69782">
                <a:alpha val="49803"/>
              </a:srgbClr>
            </a:solidFill>
            <a:prstDash val="solid"/>
            <a:round/>
            <a:headEnd len="sm" w="sm" type="none"/>
            <a:tailEnd len="sm" w="sm" type="none"/>
          </a:ln>
        </p:spPr>
      </p:cxnSp>
      <p:sp>
        <p:nvSpPr>
          <p:cNvPr id="471" name="Google Shape;471;p51"/>
          <p:cNvSpPr/>
          <p:nvPr/>
        </p:nvSpPr>
        <p:spPr>
          <a:xfrm>
            <a:off x="5894028" y="1680536"/>
            <a:ext cx="2624138" cy="96381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chemeClr val="dk1"/>
                </a:solidFill>
                <a:latin typeface="Lato"/>
                <a:ea typeface="Lato"/>
                <a:cs typeface="Lato"/>
                <a:sym typeface="Lato"/>
              </a:rPr>
              <a:t>Professionalism and reliability. By using simple alignments we have created a very spacious feeling. The simplicity suggests strength and the spaciousnes contributes to the aesthetics of the layout. These basic qualities along with the (Your Company) colours,</a:t>
            </a:r>
            <a:endParaRPr/>
          </a:p>
        </p:txBody>
      </p:sp>
      <p:sp>
        <p:nvSpPr>
          <p:cNvPr id="472" name="Google Shape;472;p51"/>
          <p:cNvSpPr/>
          <p:nvPr/>
        </p:nvSpPr>
        <p:spPr>
          <a:xfrm>
            <a:off x="5896410" y="1422250"/>
            <a:ext cx="2624138" cy="151177"/>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1000">
                <a:solidFill>
                  <a:schemeClr val="dk1"/>
                </a:solidFill>
                <a:latin typeface="Lato"/>
                <a:ea typeface="Lato"/>
                <a:cs typeface="Lato"/>
                <a:sym typeface="Lato"/>
              </a:rPr>
              <a:t>SHORT PROFILE:</a:t>
            </a:r>
            <a:endParaRPr b="1" sz="1000">
              <a:solidFill>
                <a:schemeClr val="dk1"/>
              </a:solidFill>
              <a:latin typeface="Lato"/>
              <a:ea typeface="Lato"/>
              <a:cs typeface="Lato"/>
              <a:sym typeface="Lato"/>
            </a:endParaRPr>
          </a:p>
        </p:txBody>
      </p:sp>
      <p:sp>
        <p:nvSpPr>
          <p:cNvPr id="473" name="Google Shape;473;p51"/>
          <p:cNvSpPr/>
          <p:nvPr/>
        </p:nvSpPr>
        <p:spPr>
          <a:xfrm>
            <a:off x="5916181" y="3332111"/>
            <a:ext cx="1519238" cy="166688"/>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900">
                <a:solidFill>
                  <a:schemeClr val="dk1"/>
                </a:solidFill>
                <a:latin typeface="Lato"/>
                <a:ea typeface="Lato"/>
                <a:cs typeface="Lato"/>
                <a:sym typeface="Lato"/>
              </a:rPr>
              <a:t>Working Skills:</a:t>
            </a:r>
            <a:endParaRPr/>
          </a:p>
        </p:txBody>
      </p:sp>
      <p:sp>
        <p:nvSpPr>
          <p:cNvPr id="474" name="Google Shape;474;p51"/>
          <p:cNvSpPr/>
          <p:nvPr/>
        </p:nvSpPr>
        <p:spPr>
          <a:xfrm>
            <a:off x="7900608" y="3538423"/>
            <a:ext cx="314325" cy="900113"/>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Ai</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PSD</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HTML</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PHP</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WP</a:t>
            </a:r>
            <a:endParaRPr/>
          </a:p>
        </p:txBody>
      </p:sp>
      <p:grpSp>
        <p:nvGrpSpPr>
          <p:cNvPr id="475" name="Google Shape;475;p51"/>
          <p:cNvGrpSpPr/>
          <p:nvPr/>
        </p:nvGrpSpPr>
        <p:grpSpPr>
          <a:xfrm>
            <a:off x="5916776" y="3607479"/>
            <a:ext cx="1900932" cy="762000"/>
            <a:chOff x="0" y="0"/>
            <a:chExt cx="3095" cy="1280"/>
          </a:xfrm>
        </p:grpSpPr>
        <p:cxnSp>
          <p:nvCxnSpPr>
            <p:cNvPr id="476" name="Google Shape;476;p51"/>
            <p:cNvCxnSpPr/>
            <p:nvPr/>
          </p:nvCxnSpPr>
          <p:spPr>
            <a:xfrm>
              <a:off x="0" y="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77" name="Google Shape;477;p51"/>
            <p:cNvCxnSpPr/>
            <p:nvPr/>
          </p:nvCxnSpPr>
          <p:spPr>
            <a:xfrm>
              <a:off x="0" y="32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78" name="Google Shape;478;p51"/>
            <p:cNvCxnSpPr/>
            <p:nvPr/>
          </p:nvCxnSpPr>
          <p:spPr>
            <a:xfrm>
              <a:off x="0" y="64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79" name="Google Shape;479;p51"/>
            <p:cNvCxnSpPr/>
            <p:nvPr/>
          </p:nvCxnSpPr>
          <p:spPr>
            <a:xfrm>
              <a:off x="0" y="96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80" name="Google Shape;480;p51"/>
            <p:cNvCxnSpPr/>
            <p:nvPr/>
          </p:nvCxnSpPr>
          <p:spPr>
            <a:xfrm>
              <a:off x="0" y="128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grpSp>
      <p:grpSp>
        <p:nvGrpSpPr>
          <p:cNvPr id="481" name="Google Shape;481;p51"/>
          <p:cNvGrpSpPr/>
          <p:nvPr/>
        </p:nvGrpSpPr>
        <p:grpSpPr>
          <a:xfrm>
            <a:off x="5916776" y="3607479"/>
            <a:ext cx="1785602" cy="762000"/>
            <a:chOff x="5916776" y="3607479"/>
            <a:chExt cx="1432941" cy="762000"/>
          </a:xfrm>
        </p:grpSpPr>
        <p:cxnSp>
          <p:nvCxnSpPr>
            <p:cNvPr id="482" name="Google Shape;482;p51"/>
            <p:cNvCxnSpPr/>
            <p:nvPr/>
          </p:nvCxnSpPr>
          <p:spPr>
            <a:xfrm>
              <a:off x="5916776" y="3607479"/>
              <a:ext cx="669231" cy="0"/>
            </a:xfrm>
            <a:prstGeom prst="straightConnector1">
              <a:avLst/>
            </a:prstGeom>
            <a:noFill/>
            <a:ln cap="flat" cmpd="sng" w="76200">
              <a:solidFill>
                <a:schemeClr val="dk1"/>
              </a:solidFill>
              <a:prstDash val="solid"/>
              <a:miter lim="800000"/>
              <a:headEnd len="sm" w="sm" type="none"/>
              <a:tailEnd len="sm" w="sm" type="none"/>
            </a:ln>
          </p:spPr>
        </p:cxnSp>
        <p:cxnSp>
          <p:nvCxnSpPr>
            <p:cNvPr id="483" name="Google Shape;483;p51"/>
            <p:cNvCxnSpPr/>
            <p:nvPr/>
          </p:nvCxnSpPr>
          <p:spPr>
            <a:xfrm>
              <a:off x="5916776" y="3797979"/>
              <a:ext cx="1159836" cy="0"/>
            </a:xfrm>
            <a:prstGeom prst="straightConnector1">
              <a:avLst/>
            </a:prstGeom>
            <a:noFill/>
            <a:ln cap="flat" cmpd="sng" w="76200">
              <a:solidFill>
                <a:schemeClr val="accent2"/>
              </a:solidFill>
              <a:prstDash val="solid"/>
              <a:miter lim="800000"/>
              <a:headEnd len="sm" w="sm" type="none"/>
              <a:tailEnd len="sm" w="sm" type="none"/>
            </a:ln>
          </p:spPr>
        </p:cxnSp>
        <p:cxnSp>
          <p:nvCxnSpPr>
            <p:cNvPr id="484" name="Google Shape;484;p51"/>
            <p:cNvCxnSpPr/>
            <p:nvPr/>
          </p:nvCxnSpPr>
          <p:spPr>
            <a:xfrm>
              <a:off x="5916776" y="3988479"/>
              <a:ext cx="1432941" cy="0"/>
            </a:xfrm>
            <a:prstGeom prst="straightConnector1">
              <a:avLst/>
            </a:prstGeom>
            <a:noFill/>
            <a:ln cap="flat" cmpd="sng" w="76200">
              <a:solidFill>
                <a:schemeClr val="accent3"/>
              </a:solidFill>
              <a:prstDash val="solid"/>
              <a:miter lim="800000"/>
              <a:headEnd len="sm" w="sm" type="none"/>
              <a:tailEnd len="sm" w="sm" type="none"/>
            </a:ln>
          </p:spPr>
        </p:cxnSp>
        <p:cxnSp>
          <p:nvCxnSpPr>
            <p:cNvPr id="485" name="Google Shape;485;p51"/>
            <p:cNvCxnSpPr/>
            <p:nvPr/>
          </p:nvCxnSpPr>
          <p:spPr>
            <a:xfrm>
              <a:off x="5916776" y="4178979"/>
              <a:ext cx="1293682" cy="0"/>
            </a:xfrm>
            <a:prstGeom prst="straightConnector1">
              <a:avLst/>
            </a:prstGeom>
            <a:noFill/>
            <a:ln cap="flat" cmpd="sng" w="76200">
              <a:solidFill>
                <a:schemeClr val="accent4"/>
              </a:solidFill>
              <a:prstDash val="solid"/>
              <a:miter lim="800000"/>
              <a:headEnd len="sm" w="sm" type="none"/>
              <a:tailEnd len="sm" w="sm" type="none"/>
            </a:ln>
          </p:spPr>
        </p:cxnSp>
        <p:cxnSp>
          <p:nvCxnSpPr>
            <p:cNvPr id="486" name="Google Shape;486;p51"/>
            <p:cNvCxnSpPr/>
            <p:nvPr/>
          </p:nvCxnSpPr>
          <p:spPr>
            <a:xfrm>
              <a:off x="5916776" y="4369479"/>
              <a:ext cx="1338461" cy="0"/>
            </a:xfrm>
            <a:prstGeom prst="straightConnector1">
              <a:avLst/>
            </a:prstGeom>
            <a:noFill/>
            <a:ln cap="flat" cmpd="sng" w="76200">
              <a:solidFill>
                <a:schemeClr val="accent5"/>
              </a:solidFill>
              <a:prstDash val="solid"/>
              <a:miter lim="800000"/>
              <a:headEnd len="sm" w="sm" type="none"/>
              <a:tailEnd len="sm" w="sm" type="none"/>
            </a:ln>
          </p:spPr>
        </p:cxnSp>
      </p:grpSp>
      <p:sp>
        <p:nvSpPr>
          <p:cNvPr id="487" name="Google Shape;487;p51"/>
          <p:cNvSpPr/>
          <p:nvPr/>
        </p:nvSpPr>
        <p:spPr>
          <a:xfrm>
            <a:off x="4582224" y="4180286"/>
            <a:ext cx="225151" cy="215409"/>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88" name="Google Shape;488;p51"/>
          <p:cNvSpPr/>
          <p:nvPr/>
        </p:nvSpPr>
        <p:spPr>
          <a:xfrm>
            <a:off x="4030385" y="4176978"/>
            <a:ext cx="347565" cy="222028"/>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89" name="Google Shape;489;p51"/>
          <p:cNvSpPr/>
          <p:nvPr/>
        </p:nvSpPr>
        <p:spPr>
          <a:xfrm>
            <a:off x="3613155" y="4181514"/>
            <a:ext cx="212957" cy="21295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90" name="Google Shape;490;p51"/>
          <p:cNvSpPr/>
          <p:nvPr/>
        </p:nvSpPr>
        <p:spPr>
          <a:xfrm>
            <a:off x="3153762" y="4184324"/>
            <a:ext cx="255119" cy="207336"/>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91" name="Google Shape;491;p51"/>
          <p:cNvSpPr/>
          <p:nvPr/>
        </p:nvSpPr>
        <p:spPr>
          <a:xfrm>
            <a:off x="3136734" y="3877126"/>
            <a:ext cx="1888347" cy="167652"/>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1000">
                <a:solidFill>
                  <a:srgbClr val="FFFFFF"/>
                </a:solidFill>
                <a:latin typeface="Lato"/>
                <a:ea typeface="Lato"/>
                <a:cs typeface="Lato"/>
                <a:sym typeface="Lato"/>
              </a:rPr>
              <a:t>SOCIAL MEDIA:</a:t>
            </a:r>
            <a:endParaRPr b="1" sz="1000">
              <a:solidFill>
                <a:srgbClr val="FFFFFF"/>
              </a:solidFill>
              <a:latin typeface="Lato"/>
              <a:ea typeface="Lato"/>
              <a:cs typeface="Lato"/>
              <a:sym typeface="Lato"/>
            </a:endParaRPr>
          </a:p>
        </p:txBody>
      </p:sp>
      <p:sp>
        <p:nvSpPr>
          <p:cNvPr id="492" name="Google Shape;492;p51"/>
          <p:cNvSpPr/>
          <p:nvPr>
            <p:ph idx="2" type="pic"/>
          </p:nvPr>
        </p:nvSpPr>
        <p:spPr>
          <a:xfrm>
            <a:off x="654968" y="1418927"/>
            <a:ext cx="1997616" cy="199761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4"/>
                                        </p:tgtEl>
                                        <p:attrNameLst>
                                          <p:attrName>style.visibility</p:attrName>
                                        </p:attrNameLst>
                                      </p:cBhvr>
                                      <p:to>
                                        <p:strVal val="visible"/>
                                      </p:to>
                                    </p:set>
                                    <p:animEffect filter="fade" transition="in">
                                      <p:cBhvr>
                                        <p:cTn dur="500"/>
                                        <p:tgtEl>
                                          <p:spTgt spid="464"/>
                                        </p:tgtEl>
                                      </p:cBhvr>
                                    </p:animEffect>
                                  </p:childTnLst>
                                </p:cTn>
                              </p:par>
                              <p:par>
                                <p:cTn fill="hold" nodeType="withEffect" presetClass="entr" presetID="10" presetSubtype="0">
                                  <p:stCondLst>
                                    <p:cond delay="0"/>
                                  </p:stCondLst>
                                  <p:childTnLst>
                                    <p:set>
                                      <p:cBhvr>
                                        <p:cTn dur="1" fill="hold">
                                          <p:stCondLst>
                                            <p:cond delay="0"/>
                                          </p:stCondLst>
                                        </p:cTn>
                                        <p:tgtEl>
                                          <p:spTgt spid="468"/>
                                        </p:tgtEl>
                                        <p:attrNameLst>
                                          <p:attrName>style.visibility</p:attrName>
                                        </p:attrNameLst>
                                      </p:cBhvr>
                                      <p:to>
                                        <p:strVal val="visible"/>
                                      </p:to>
                                    </p:set>
                                    <p:animEffect filter="fade" transition="in">
                                      <p:cBhvr>
                                        <p:cTn dur="500"/>
                                        <p:tgtEl>
                                          <p:spTgt spid="4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500"/>
                                        <p:tgtEl>
                                          <p:spTgt spid="471"/>
                                        </p:tgtEl>
                                      </p:cBhvr>
                                    </p:animEffect>
                                  </p:childTnLst>
                                </p:cTn>
                              </p:par>
                              <p:par>
                                <p:cTn fill="hold" nodeType="with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0"/>
                                        </p:tgtEl>
                                        <p:attrNameLst>
                                          <p:attrName>style.visibility</p:attrName>
                                        </p:attrNameLst>
                                      </p:cBhvr>
                                      <p:to>
                                        <p:strVal val="visible"/>
                                      </p:to>
                                    </p:set>
                                    <p:animEffect filter="fade" transition="in">
                                      <p:cBhvr>
                                        <p:cTn dur="500"/>
                                        <p:tgtEl>
                                          <p:spTgt spid="470"/>
                                        </p:tgtEl>
                                      </p:cBhvr>
                                    </p:animEffect>
                                  </p:childTnLst>
                                </p:cTn>
                              </p:par>
                              <p:par>
                                <p:cTn fill="hold" nodeType="withEffect" presetClass="entr" presetID="10" presetSubtype="0">
                                  <p:stCondLst>
                                    <p:cond delay="0"/>
                                  </p:stCondLst>
                                  <p:childTnLst>
                                    <p:set>
                                      <p:cBhvr>
                                        <p:cTn dur="1" fill="hold">
                                          <p:stCondLst>
                                            <p:cond delay="0"/>
                                          </p:stCondLst>
                                        </p:cTn>
                                        <p:tgtEl>
                                          <p:spTgt spid="473"/>
                                        </p:tgtEl>
                                        <p:attrNameLst>
                                          <p:attrName>style.visibility</p:attrName>
                                        </p:attrNameLst>
                                      </p:cBhvr>
                                      <p:to>
                                        <p:strVal val="visible"/>
                                      </p:to>
                                    </p:set>
                                    <p:animEffect filter="fade" transition="in">
                                      <p:cBhvr>
                                        <p:cTn dur="500"/>
                                        <p:tgtEl>
                                          <p:spTgt spid="473"/>
                                        </p:tgtEl>
                                      </p:cBhvr>
                                    </p:animEffect>
                                  </p:childTnLst>
                                </p:cTn>
                              </p:par>
                              <p:par>
                                <p:cTn fill="hold" nodeType="withEffect" presetClass="entr" presetID="10" presetSubtype="0">
                                  <p:stCondLst>
                                    <p:cond delay="0"/>
                                  </p:stCondLst>
                                  <p:childTnLst>
                                    <p:set>
                                      <p:cBhvr>
                                        <p:cTn dur="1" fill="hold">
                                          <p:stCondLst>
                                            <p:cond delay="0"/>
                                          </p:stCondLst>
                                        </p:cTn>
                                        <p:tgtEl>
                                          <p:spTgt spid="474"/>
                                        </p:tgtEl>
                                        <p:attrNameLst>
                                          <p:attrName>style.visibility</p:attrName>
                                        </p:attrNameLst>
                                      </p:cBhvr>
                                      <p:to>
                                        <p:strVal val="visible"/>
                                      </p:to>
                                    </p:set>
                                    <p:animEffect filter="fade" transition="in">
                                      <p:cBhvr>
                                        <p:cTn dur="500"/>
                                        <p:tgtEl>
                                          <p:spTgt spid="474"/>
                                        </p:tgtEl>
                                      </p:cBhvr>
                                    </p:animEffect>
                                  </p:childTnLst>
                                </p:cTn>
                              </p:par>
                              <p:par>
                                <p:cTn fill="hold" nodeType="withEffect" presetClass="entr" presetID="10" presetSubtype="0">
                                  <p:stCondLst>
                                    <p:cond delay="0"/>
                                  </p:stCondLst>
                                  <p:childTnLst>
                                    <p:set>
                                      <p:cBhvr>
                                        <p:cTn dur="1" fill="hold">
                                          <p:stCondLst>
                                            <p:cond delay="0"/>
                                          </p:stCondLst>
                                        </p:cTn>
                                        <p:tgtEl>
                                          <p:spTgt spid="475"/>
                                        </p:tgtEl>
                                        <p:attrNameLst>
                                          <p:attrName>style.visibility</p:attrName>
                                        </p:attrNameLst>
                                      </p:cBhvr>
                                      <p:to>
                                        <p:strVal val="visible"/>
                                      </p:to>
                                    </p:set>
                                    <p:animEffect filter="fade" transition="in">
                                      <p:cBhvr>
                                        <p:cTn dur="500"/>
                                        <p:tgtEl>
                                          <p:spTgt spid="475"/>
                                        </p:tgtEl>
                                      </p:cBhvr>
                                    </p:animEffect>
                                  </p:childTnLst>
                                </p:cTn>
                              </p:par>
                              <p:par>
                                <p:cTn fill="hold" nodeType="withEffect" presetClass="entr" presetID="10" presetSubtype="0">
                                  <p:stCondLst>
                                    <p:cond delay="0"/>
                                  </p:stCondLst>
                                  <p:childTnLst>
                                    <p:set>
                                      <p:cBhvr>
                                        <p:cTn dur="1" fill="hold">
                                          <p:stCondLst>
                                            <p:cond delay="0"/>
                                          </p:stCondLst>
                                        </p:cTn>
                                        <p:tgtEl>
                                          <p:spTgt spid="481"/>
                                        </p:tgtEl>
                                        <p:attrNameLst>
                                          <p:attrName>style.visibility</p:attrName>
                                        </p:attrNameLst>
                                      </p:cBhvr>
                                      <p:to>
                                        <p:strVal val="visible"/>
                                      </p:to>
                                    </p:set>
                                    <p:animEffect filter="fade" transition="in">
                                      <p:cBhvr>
                                        <p:cTn dur="500"/>
                                        <p:tgtEl>
                                          <p:spTgt spid="4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6" name="Shape 496"/>
        <p:cNvGrpSpPr/>
        <p:nvPr/>
      </p:nvGrpSpPr>
      <p:grpSpPr>
        <a:xfrm>
          <a:off x="0" y="0"/>
          <a:ext cx="0" cy="0"/>
          <a:chOff x="0" y="0"/>
          <a:chExt cx="0" cy="0"/>
        </a:xfrm>
      </p:grpSpPr>
      <p:sp>
        <p:nvSpPr>
          <p:cNvPr id="497" name="Google Shape;497;p52"/>
          <p:cNvSpPr/>
          <p:nvPr/>
        </p:nvSpPr>
        <p:spPr>
          <a:xfrm>
            <a:off x="3634453" y="-611"/>
            <a:ext cx="6840636" cy="5799527"/>
          </a:xfrm>
          <a:prstGeom prst="round2DiagRect">
            <a:avLst>
              <a:gd fmla="val 37465" name="adj1"/>
              <a:gd fmla="val 0" name="adj2"/>
            </a:avLst>
          </a:prstGeom>
          <a:gradFill>
            <a:gsLst>
              <a:gs pos="0">
                <a:srgbClr val="1D2023">
                  <a:alpha val="84705"/>
                </a:srgbClr>
              </a:gs>
              <a:gs pos="100000">
                <a:srgbClr val="505AAA">
                  <a:alpha val="96862"/>
                </a:srgbClr>
              </a:gs>
            </a:gsLst>
            <a:lin ang="132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98" name="Google Shape;498;p52"/>
          <p:cNvSpPr/>
          <p:nvPr/>
        </p:nvSpPr>
        <p:spPr>
          <a:xfrm>
            <a:off x="2314939" y="2037145"/>
            <a:ext cx="2639023" cy="1192192"/>
          </a:xfrm>
          <a:prstGeom prst="roundRect">
            <a:avLst>
              <a:gd fmla="val 8311" name="adj"/>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99" name="Google Shape;499;p52"/>
          <p:cNvSpPr/>
          <p:nvPr/>
        </p:nvSpPr>
        <p:spPr>
          <a:xfrm>
            <a:off x="2584476" y="2265773"/>
            <a:ext cx="2114843" cy="78994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2500">
                <a:solidFill>
                  <a:srgbClr val="FFFFFF"/>
                </a:solidFill>
                <a:latin typeface="Lato Black"/>
                <a:ea typeface="Lato Black"/>
                <a:cs typeface="Lato Black"/>
                <a:sym typeface="Lato Black"/>
              </a:rPr>
              <a:t>C R E A T I V E</a:t>
            </a:r>
            <a:endParaRPr/>
          </a:p>
          <a:p>
            <a:pPr indent="0" lvl="0" marL="0" marR="0" rtl="0" algn="ctr">
              <a:lnSpc>
                <a:spcPct val="100000"/>
              </a:lnSpc>
              <a:spcBef>
                <a:spcPts val="0"/>
              </a:spcBef>
              <a:spcAft>
                <a:spcPts val="0"/>
              </a:spcAft>
              <a:buNone/>
            </a:pPr>
            <a:r>
              <a:rPr b="1" lang="en" sz="2500">
                <a:solidFill>
                  <a:srgbClr val="FFFFFF"/>
                </a:solidFill>
                <a:latin typeface="Lato Black"/>
                <a:ea typeface="Lato Black"/>
                <a:cs typeface="Lato Black"/>
                <a:sym typeface="Lato Black"/>
              </a:rPr>
              <a:t>S E R V I C E S</a:t>
            </a:r>
            <a:endParaRPr b="1" sz="2500">
              <a:solidFill>
                <a:srgbClr val="FFFFFF"/>
              </a:solidFill>
              <a:latin typeface="Lato Black"/>
              <a:ea typeface="Lato Black"/>
              <a:cs typeface="Lato Black"/>
              <a:sym typeface="Lato Black"/>
            </a:endParaRPr>
          </a:p>
        </p:txBody>
      </p:sp>
      <p:sp>
        <p:nvSpPr>
          <p:cNvPr id="500" name="Google Shape;500;p52"/>
          <p:cNvSpPr/>
          <p:nvPr/>
        </p:nvSpPr>
        <p:spPr>
          <a:xfrm>
            <a:off x="5188725" y="2007275"/>
            <a:ext cx="2737500" cy="12915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 These basic qualities.</a:t>
            </a:r>
            <a:endParaRPr sz="1000">
              <a:solidFill>
                <a:srgbClr val="FFFFFF"/>
              </a:solidFill>
              <a:latin typeface="Lato"/>
              <a:ea typeface="Lato"/>
              <a:cs typeface="Lato"/>
              <a:sym typeface="Lato"/>
            </a:endParaRPr>
          </a:p>
        </p:txBody>
      </p:sp>
      <p:sp>
        <p:nvSpPr>
          <p:cNvPr id="501" name="Google Shape;501;p52"/>
          <p:cNvSpPr/>
          <p:nvPr/>
        </p:nvSpPr>
        <p:spPr>
          <a:xfrm>
            <a:off x="5205473" y="979757"/>
            <a:ext cx="801788" cy="801783"/>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cxnSp>
        <p:nvCxnSpPr>
          <p:cNvPr id="502" name="Google Shape;502;p52"/>
          <p:cNvCxnSpPr/>
          <p:nvPr/>
        </p:nvCxnSpPr>
        <p:spPr>
          <a:xfrm>
            <a:off x="5210720" y="3723226"/>
            <a:ext cx="833935" cy="0"/>
          </a:xfrm>
          <a:prstGeom prst="straightConnector1">
            <a:avLst/>
          </a:prstGeom>
          <a:noFill/>
          <a:ln cap="flat" cmpd="sng" w="76200">
            <a:solidFill>
              <a:srgbClr val="FFFFFF"/>
            </a:solidFill>
            <a:prstDash val="solid"/>
            <a:miter lim="800000"/>
            <a:headEnd len="sm" w="sm" type="none"/>
            <a:tailEnd len="sm" w="sm" type="none"/>
          </a:ln>
        </p:spPr>
      </p:cxnSp>
      <p:pic>
        <p:nvPicPr>
          <p:cNvPr id="503" name="Google Shape;503;p52"/>
          <p:cNvPicPr preferRelativeResize="0"/>
          <p:nvPr/>
        </p:nvPicPr>
        <p:blipFill rotWithShape="1">
          <a:blip r:embed="rId3">
            <a:alphaModFix/>
          </a:blip>
          <a:srcRect b="0" l="0" r="0" t="0"/>
          <a:stretch/>
        </p:blipFill>
        <p:spPr>
          <a:xfrm>
            <a:off x="5218780" y="4204034"/>
            <a:ext cx="1520664" cy="419394"/>
          </a:xfrm>
          <a:prstGeom prst="rect">
            <a:avLst/>
          </a:prstGeom>
          <a:noFill/>
          <a:ln>
            <a:noFill/>
          </a:ln>
        </p:spPr>
      </p:pic>
      <p:sp>
        <p:nvSpPr>
          <p:cNvPr id="504" name="Google Shape;504;p52"/>
          <p:cNvSpPr/>
          <p:nvPr>
            <p:ph idx="2" type="pic"/>
          </p:nvPr>
        </p:nvSpPr>
        <p:spPr>
          <a:xfrm>
            <a:off x="0" y="0"/>
            <a:ext cx="9144000" cy="51435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8"/>
                                        </p:tgtEl>
                                        <p:attrNameLst>
                                          <p:attrName>style.visibility</p:attrName>
                                        </p:attrNameLst>
                                      </p:cBhvr>
                                      <p:to>
                                        <p:strVal val="visible"/>
                                      </p:to>
                                    </p:set>
                                    <p:animEffect filter="fade" transition="in">
                                      <p:cBhvr>
                                        <p:cTn dur="500"/>
                                        <p:tgtEl>
                                          <p:spTgt spid="498"/>
                                        </p:tgtEl>
                                      </p:cBhvr>
                                    </p:animEffect>
                                  </p:childTnLst>
                                </p:cTn>
                              </p:par>
                              <p:par>
                                <p:cTn fill="hold" nodeType="withEffect" presetClass="entr" presetID="10" presetSubtype="0">
                                  <p:stCondLst>
                                    <p:cond delay="0"/>
                                  </p:stCondLst>
                                  <p:childTnLst>
                                    <p:set>
                                      <p:cBhvr>
                                        <p:cTn dur="1" fill="hold">
                                          <p:stCondLst>
                                            <p:cond delay="0"/>
                                          </p:stCondLst>
                                        </p:cTn>
                                        <p:tgtEl>
                                          <p:spTgt spid="499"/>
                                        </p:tgtEl>
                                        <p:attrNameLst>
                                          <p:attrName>style.visibility</p:attrName>
                                        </p:attrNameLst>
                                      </p:cBhvr>
                                      <p:to>
                                        <p:strVal val="visible"/>
                                      </p:to>
                                    </p:set>
                                    <p:animEffect filter="fade" transition="in">
                                      <p:cBhvr>
                                        <p:cTn dur="500"/>
                                        <p:tgtEl>
                                          <p:spTgt spid="499"/>
                                        </p:tgtEl>
                                      </p:cBhvr>
                                    </p:animEffect>
                                  </p:childTnLst>
                                </p:cTn>
                              </p:par>
                              <p:par>
                                <p:cTn fill="hold" nodeType="withEffect" presetClass="entr" presetID="10" presetSubtype="0">
                                  <p:stCondLst>
                                    <p:cond delay="0"/>
                                  </p:stCondLst>
                                  <p:childTnLst>
                                    <p:set>
                                      <p:cBhvr>
                                        <p:cTn dur="1" fill="hold">
                                          <p:stCondLst>
                                            <p:cond delay="0"/>
                                          </p:stCondLst>
                                        </p:cTn>
                                        <p:tgtEl>
                                          <p:spTgt spid="500"/>
                                        </p:tgtEl>
                                        <p:attrNameLst>
                                          <p:attrName>style.visibility</p:attrName>
                                        </p:attrNameLst>
                                      </p:cBhvr>
                                      <p:to>
                                        <p:strVal val="visible"/>
                                      </p:to>
                                    </p:set>
                                    <p:animEffect filter="fade" transition="in">
                                      <p:cBhvr>
                                        <p:cTn dur="500"/>
                                        <p:tgtEl>
                                          <p:spTgt spid="5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8" name="Shape 508"/>
        <p:cNvGrpSpPr/>
        <p:nvPr/>
      </p:nvGrpSpPr>
      <p:grpSpPr>
        <a:xfrm>
          <a:off x="0" y="0"/>
          <a:ext cx="0" cy="0"/>
          <a:chOff x="0" y="0"/>
          <a:chExt cx="0" cy="0"/>
        </a:xfrm>
      </p:grpSpPr>
      <p:sp>
        <p:nvSpPr>
          <p:cNvPr id="509" name="Google Shape;509;p53"/>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510" name="Google Shape;510;p5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511" name="Google Shape;511;p5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Creative Services</a:t>
            </a:r>
            <a:endParaRPr b="1" i="0" sz="1979" u="none" cap="none" strike="noStrike">
              <a:solidFill>
                <a:schemeClr val="dk1"/>
              </a:solidFill>
              <a:latin typeface="Lato"/>
              <a:ea typeface="Lato"/>
              <a:cs typeface="Lato"/>
              <a:sym typeface="Lato"/>
            </a:endParaRPr>
          </a:p>
        </p:txBody>
      </p:sp>
      <p:sp>
        <p:nvSpPr>
          <p:cNvPr id="512" name="Google Shape;512;p5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513" name="Google Shape;513;p53"/>
          <p:cNvSpPr/>
          <p:nvPr/>
        </p:nvSpPr>
        <p:spPr>
          <a:xfrm>
            <a:off x="2617162" y="1331090"/>
            <a:ext cx="1948908" cy="1875097"/>
          </a:xfrm>
          <a:custGeom>
            <a:pathLst>
              <a:path extrusionOk="0" h="1875097" w="1948908">
                <a:moveTo>
                  <a:pt x="0" y="0"/>
                </a:moveTo>
                <a:lnTo>
                  <a:pt x="1948908" y="0"/>
                </a:lnTo>
                <a:lnTo>
                  <a:pt x="1948908" y="1875097"/>
                </a:lnTo>
                <a:lnTo>
                  <a:pt x="0" y="1875097"/>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14" name="Google Shape;514;p53"/>
          <p:cNvSpPr/>
          <p:nvPr/>
        </p:nvSpPr>
        <p:spPr>
          <a:xfrm>
            <a:off x="6546910" y="1331090"/>
            <a:ext cx="1948908" cy="1875097"/>
          </a:xfrm>
          <a:custGeom>
            <a:pathLst>
              <a:path extrusionOk="0" h="1875097" w="1948908">
                <a:moveTo>
                  <a:pt x="0" y="0"/>
                </a:moveTo>
                <a:lnTo>
                  <a:pt x="1742516" y="0"/>
                </a:lnTo>
                <a:cubicBezTo>
                  <a:pt x="1856503" y="0"/>
                  <a:pt x="1948908" y="92405"/>
                  <a:pt x="1948908" y="206392"/>
                </a:cubicBezTo>
                <a:lnTo>
                  <a:pt x="1948908" y="1668705"/>
                </a:lnTo>
                <a:cubicBezTo>
                  <a:pt x="1948908" y="1782692"/>
                  <a:pt x="1856503" y="1875097"/>
                  <a:pt x="1742516" y="1875097"/>
                </a:cubicBezTo>
                <a:lnTo>
                  <a:pt x="0" y="1875097"/>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15" name="Google Shape;515;p53"/>
          <p:cNvSpPr/>
          <p:nvPr/>
        </p:nvSpPr>
        <p:spPr>
          <a:xfrm>
            <a:off x="648182" y="1331090"/>
            <a:ext cx="1968980" cy="1875097"/>
          </a:xfrm>
          <a:custGeom>
            <a:pathLst>
              <a:path extrusionOk="0" h="1875097" w="1968980">
                <a:moveTo>
                  <a:pt x="206392" y="0"/>
                </a:moveTo>
                <a:lnTo>
                  <a:pt x="1968980" y="0"/>
                </a:lnTo>
                <a:lnTo>
                  <a:pt x="1968980" y="1875097"/>
                </a:lnTo>
                <a:lnTo>
                  <a:pt x="206392" y="1875097"/>
                </a:lnTo>
                <a:cubicBezTo>
                  <a:pt x="92405" y="1875097"/>
                  <a:pt x="0" y="1782692"/>
                  <a:pt x="0" y="1668705"/>
                </a:cubicBezTo>
                <a:lnTo>
                  <a:pt x="0" y="206392"/>
                </a:lnTo>
                <a:cubicBezTo>
                  <a:pt x="0" y="92405"/>
                  <a:pt x="92405" y="0"/>
                  <a:pt x="206392"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16" name="Google Shape;516;p53"/>
          <p:cNvSpPr/>
          <p:nvPr/>
        </p:nvSpPr>
        <p:spPr>
          <a:xfrm>
            <a:off x="4566070" y="1331090"/>
            <a:ext cx="1980840" cy="1875097"/>
          </a:xfrm>
          <a:custGeom>
            <a:pathLst>
              <a:path extrusionOk="0" h="1875097" w="1980840">
                <a:moveTo>
                  <a:pt x="0" y="0"/>
                </a:moveTo>
                <a:lnTo>
                  <a:pt x="1980840" y="0"/>
                </a:lnTo>
                <a:lnTo>
                  <a:pt x="1980840" y="1875097"/>
                </a:lnTo>
                <a:lnTo>
                  <a:pt x="0" y="1875097"/>
                </a:lnTo>
                <a:lnTo>
                  <a:pt x="0"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17" name="Google Shape;517;p53"/>
          <p:cNvSpPr/>
          <p:nvPr/>
        </p:nvSpPr>
        <p:spPr>
          <a:xfrm rot="8100000">
            <a:off x="1461769" y="3096699"/>
            <a:ext cx="252019" cy="252016"/>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18" name="Google Shape;518;p53"/>
          <p:cNvSpPr/>
          <p:nvPr/>
        </p:nvSpPr>
        <p:spPr>
          <a:xfrm rot="8100000">
            <a:off x="3417891" y="3096699"/>
            <a:ext cx="252019" cy="252016"/>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19" name="Google Shape;519;p53"/>
          <p:cNvSpPr/>
          <p:nvPr/>
        </p:nvSpPr>
        <p:spPr>
          <a:xfrm rot="8100000">
            <a:off x="5408736" y="3096699"/>
            <a:ext cx="252019" cy="252016"/>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20" name="Google Shape;520;p53"/>
          <p:cNvSpPr/>
          <p:nvPr/>
        </p:nvSpPr>
        <p:spPr>
          <a:xfrm rot="8100000">
            <a:off x="7364858" y="3096699"/>
            <a:ext cx="252019" cy="252016"/>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21" name="Google Shape;521;p53"/>
          <p:cNvSpPr/>
          <p:nvPr/>
        </p:nvSpPr>
        <p:spPr>
          <a:xfrm>
            <a:off x="7276536" y="1652406"/>
            <a:ext cx="504388" cy="504388"/>
          </a:xfrm>
          <a:custGeom>
            <a:pathLst>
              <a:path extrusionOk="0" h="21600" w="21600">
                <a:moveTo>
                  <a:pt x="15428" y="7328"/>
                </a:moveTo>
                <a:lnTo>
                  <a:pt x="6172" y="7328"/>
                </a:lnTo>
                <a:cubicBezTo>
                  <a:pt x="5746" y="7328"/>
                  <a:pt x="5399" y="6983"/>
                  <a:pt x="5399" y="6558"/>
                </a:cubicBezTo>
                <a:cubicBezTo>
                  <a:pt x="5399" y="6132"/>
                  <a:pt x="5746" y="5785"/>
                  <a:pt x="6172" y="5785"/>
                </a:cubicBezTo>
                <a:lnTo>
                  <a:pt x="15428" y="5785"/>
                </a:lnTo>
                <a:cubicBezTo>
                  <a:pt x="15854" y="5785"/>
                  <a:pt x="16200" y="6132"/>
                  <a:pt x="16200" y="6558"/>
                </a:cubicBezTo>
                <a:cubicBezTo>
                  <a:pt x="16200" y="6983"/>
                  <a:pt x="15854" y="7328"/>
                  <a:pt x="15428" y="7328"/>
                </a:cubicBezTo>
                <a:cubicBezTo>
                  <a:pt x="15428" y="7328"/>
                  <a:pt x="15428" y="7328"/>
                  <a:pt x="15428" y="7328"/>
                </a:cubicBezTo>
                <a:close/>
                <a:moveTo>
                  <a:pt x="15428" y="11571"/>
                </a:moveTo>
                <a:lnTo>
                  <a:pt x="6172" y="11571"/>
                </a:lnTo>
                <a:cubicBezTo>
                  <a:pt x="5746" y="11571"/>
                  <a:pt x="5399" y="11224"/>
                  <a:pt x="5399" y="10798"/>
                </a:cubicBezTo>
                <a:cubicBezTo>
                  <a:pt x="5399" y="10374"/>
                  <a:pt x="5746" y="10029"/>
                  <a:pt x="6172" y="10029"/>
                </a:cubicBezTo>
                <a:lnTo>
                  <a:pt x="15428" y="10029"/>
                </a:lnTo>
                <a:cubicBezTo>
                  <a:pt x="15854" y="10029"/>
                  <a:pt x="16200" y="10374"/>
                  <a:pt x="16200" y="10798"/>
                </a:cubicBezTo>
                <a:cubicBezTo>
                  <a:pt x="16200" y="11224"/>
                  <a:pt x="15854" y="11571"/>
                  <a:pt x="15428" y="11571"/>
                </a:cubicBezTo>
                <a:cubicBezTo>
                  <a:pt x="15428" y="11571"/>
                  <a:pt x="15428" y="11571"/>
                  <a:pt x="15428" y="11571"/>
                </a:cubicBezTo>
                <a:close/>
                <a:moveTo>
                  <a:pt x="15428" y="15814"/>
                </a:moveTo>
                <a:lnTo>
                  <a:pt x="6172" y="15814"/>
                </a:lnTo>
                <a:cubicBezTo>
                  <a:pt x="5746" y="15814"/>
                  <a:pt x="5399" y="15468"/>
                  <a:pt x="5399" y="15042"/>
                </a:cubicBezTo>
                <a:cubicBezTo>
                  <a:pt x="5399" y="14616"/>
                  <a:pt x="5746" y="14271"/>
                  <a:pt x="6172" y="14271"/>
                </a:cubicBezTo>
                <a:lnTo>
                  <a:pt x="15428" y="14271"/>
                </a:lnTo>
                <a:cubicBezTo>
                  <a:pt x="15854" y="14271"/>
                  <a:pt x="16200" y="14616"/>
                  <a:pt x="16200" y="15042"/>
                </a:cubicBezTo>
                <a:cubicBezTo>
                  <a:pt x="16200" y="15468"/>
                  <a:pt x="15854" y="15814"/>
                  <a:pt x="15428" y="15814"/>
                </a:cubicBezTo>
                <a:cubicBezTo>
                  <a:pt x="15428" y="15814"/>
                  <a:pt x="15428" y="15814"/>
                  <a:pt x="15428" y="15814"/>
                </a:cubicBezTo>
                <a:close/>
                <a:moveTo>
                  <a:pt x="10799" y="0"/>
                </a:moveTo>
                <a:cubicBezTo>
                  <a:pt x="4844" y="0"/>
                  <a:pt x="0" y="4844"/>
                  <a:pt x="0" y="10798"/>
                </a:cubicBezTo>
                <a:cubicBezTo>
                  <a:pt x="0" y="16754"/>
                  <a:pt x="4844" y="21600"/>
                  <a:pt x="10799" y="21600"/>
                </a:cubicBezTo>
                <a:cubicBezTo>
                  <a:pt x="16754" y="21600"/>
                  <a:pt x="21600" y="16754"/>
                  <a:pt x="21600" y="10798"/>
                </a:cubicBezTo>
                <a:cubicBezTo>
                  <a:pt x="21600" y="4844"/>
                  <a:pt x="16754" y="0"/>
                  <a:pt x="10799" y="0"/>
                </a:cubicBezTo>
                <a:cubicBezTo>
                  <a:pt x="10799" y="0"/>
                  <a:pt x="10799" y="0"/>
                  <a:pt x="10799" y="0"/>
                </a:cubicBezTo>
                <a:close/>
                <a:moveTo>
                  <a:pt x="10799"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22" name="Google Shape;522;p53"/>
          <p:cNvSpPr/>
          <p:nvPr/>
        </p:nvSpPr>
        <p:spPr>
          <a:xfrm>
            <a:off x="5250572" y="1631098"/>
            <a:ext cx="547004" cy="547004"/>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23" name="Google Shape;523;p53"/>
          <p:cNvSpPr/>
          <p:nvPr/>
        </p:nvSpPr>
        <p:spPr>
          <a:xfrm>
            <a:off x="1320825" y="1679456"/>
            <a:ext cx="562778" cy="450286"/>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24" name="Google Shape;524;p53"/>
          <p:cNvSpPr/>
          <p:nvPr/>
        </p:nvSpPr>
        <p:spPr>
          <a:xfrm>
            <a:off x="3362711" y="1609357"/>
            <a:ext cx="408722" cy="590484"/>
          </a:xfrm>
          <a:custGeom>
            <a:pathLst>
              <a:path extrusionOk="0" h="21600" w="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25" name="Google Shape;525;p53"/>
          <p:cNvSpPr/>
          <p:nvPr/>
        </p:nvSpPr>
        <p:spPr>
          <a:xfrm>
            <a:off x="1025637" y="2296771"/>
            <a:ext cx="1166813" cy="600075"/>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One</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SERVICES</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OFFER</a:t>
            </a:r>
            <a:endParaRPr b="1" sz="1500">
              <a:solidFill>
                <a:srgbClr val="FFFFFF"/>
              </a:solidFill>
              <a:latin typeface="Lato"/>
              <a:ea typeface="Lato"/>
              <a:cs typeface="Lato"/>
              <a:sym typeface="Lato"/>
            </a:endParaRPr>
          </a:p>
        </p:txBody>
      </p:sp>
      <p:sp>
        <p:nvSpPr>
          <p:cNvPr id="526" name="Google Shape;526;p53"/>
          <p:cNvSpPr/>
          <p:nvPr/>
        </p:nvSpPr>
        <p:spPr>
          <a:xfrm>
            <a:off x="2970185" y="2296771"/>
            <a:ext cx="1166813" cy="600075"/>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One</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SERVICES</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OFFER</a:t>
            </a:r>
            <a:endParaRPr b="1" sz="1500">
              <a:solidFill>
                <a:srgbClr val="FFFFFF"/>
              </a:solidFill>
              <a:latin typeface="Lato"/>
              <a:ea typeface="Lato"/>
              <a:cs typeface="Lato"/>
              <a:sym typeface="Lato"/>
            </a:endParaRPr>
          </a:p>
        </p:txBody>
      </p:sp>
      <p:sp>
        <p:nvSpPr>
          <p:cNvPr id="527" name="Google Shape;527;p53"/>
          <p:cNvSpPr/>
          <p:nvPr/>
        </p:nvSpPr>
        <p:spPr>
          <a:xfrm>
            <a:off x="4937880" y="2296771"/>
            <a:ext cx="1166813" cy="600075"/>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Two</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SERVICES</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OFFER</a:t>
            </a:r>
            <a:endParaRPr b="1" sz="1500">
              <a:solidFill>
                <a:srgbClr val="FFFFFF"/>
              </a:solidFill>
              <a:latin typeface="Lato"/>
              <a:ea typeface="Lato"/>
              <a:cs typeface="Lato"/>
              <a:sym typeface="Lato"/>
            </a:endParaRPr>
          </a:p>
        </p:txBody>
      </p:sp>
      <p:sp>
        <p:nvSpPr>
          <p:cNvPr id="528" name="Google Shape;528;p53"/>
          <p:cNvSpPr/>
          <p:nvPr/>
        </p:nvSpPr>
        <p:spPr>
          <a:xfrm>
            <a:off x="6882428" y="2296771"/>
            <a:ext cx="1166813" cy="600075"/>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Three</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SERVICES</a:t>
            </a:r>
            <a:endParaRPr b="1" sz="1500">
              <a:solidFill>
                <a:srgbClr val="FFFFFF"/>
              </a:solidFill>
              <a:latin typeface="Lato"/>
              <a:ea typeface="Lato"/>
              <a:cs typeface="Lato"/>
              <a:sym typeface="Lato"/>
            </a:endParaRPr>
          </a:p>
          <a:p>
            <a:pPr indent="0" lvl="0" marL="0" marR="0" rtl="0" algn="ctr">
              <a:lnSpc>
                <a:spcPct val="70000"/>
              </a:lnSpc>
              <a:spcBef>
                <a:spcPts val="0"/>
              </a:spcBef>
              <a:spcAft>
                <a:spcPts val="0"/>
              </a:spcAft>
              <a:buNone/>
            </a:pPr>
            <a:r>
              <a:rPr b="1" lang="en" sz="1500">
                <a:solidFill>
                  <a:srgbClr val="FFFFFF"/>
                </a:solidFill>
                <a:latin typeface="Lato"/>
                <a:ea typeface="Lato"/>
                <a:cs typeface="Lato"/>
                <a:sym typeface="Lato"/>
              </a:rPr>
              <a:t>OFFER</a:t>
            </a:r>
            <a:endParaRPr b="1" sz="1500">
              <a:solidFill>
                <a:srgbClr val="FFFFFF"/>
              </a:solidFill>
              <a:latin typeface="Lato"/>
              <a:ea typeface="Lato"/>
              <a:cs typeface="Lato"/>
              <a:sym typeface="Lato"/>
            </a:endParaRPr>
          </a:p>
        </p:txBody>
      </p:sp>
      <p:sp>
        <p:nvSpPr>
          <p:cNvPr id="529" name="Google Shape;529;p53"/>
          <p:cNvSpPr/>
          <p:nvPr/>
        </p:nvSpPr>
        <p:spPr>
          <a:xfrm>
            <a:off x="786525" y="3597550"/>
            <a:ext cx="16347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30" name="Google Shape;530;p53"/>
          <p:cNvSpPr/>
          <p:nvPr/>
        </p:nvSpPr>
        <p:spPr>
          <a:xfrm>
            <a:off x="2710175" y="3597550"/>
            <a:ext cx="16533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31" name="Google Shape;531;p53"/>
          <p:cNvSpPr/>
          <p:nvPr/>
        </p:nvSpPr>
        <p:spPr>
          <a:xfrm>
            <a:off x="4733513" y="3597550"/>
            <a:ext cx="16347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32" name="Google Shape;532;p53"/>
          <p:cNvSpPr/>
          <p:nvPr/>
        </p:nvSpPr>
        <p:spPr>
          <a:xfrm>
            <a:off x="6666488" y="3597550"/>
            <a:ext cx="16347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Tree>
  </p:cSld>
  <p:clrMapOvr>
    <a:masterClrMapping/>
  </p:clrMapOvr>
  <mc:AlternateContent>
    <mc:Choice Requires="p14">
      <p:transition spd="slow" p14:dur="1200">
        <p14:prism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5"/>
                                        </p:tgtEl>
                                        <p:attrNameLst>
                                          <p:attrName>style.visibility</p:attrName>
                                        </p:attrNameLst>
                                      </p:cBhvr>
                                      <p:to>
                                        <p:strVal val="visible"/>
                                      </p:to>
                                    </p:set>
                                    <p:animEffect filter="fade" transition="in">
                                      <p:cBhvr>
                                        <p:cTn dur="500"/>
                                        <p:tgtEl>
                                          <p:spTgt spid="515"/>
                                        </p:tgtEl>
                                      </p:cBhvr>
                                    </p:animEffect>
                                  </p:childTnLst>
                                </p:cTn>
                              </p:par>
                              <p:par>
                                <p:cTn fill="hold" nodeType="withEffect" presetClass="entr" presetID="10" presetSubtype="0">
                                  <p:stCondLst>
                                    <p:cond delay="0"/>
                                  </p:stCondLst>
                                  <p:childTnLst>
                                    <p:set>
                                      <p:cBhvr>
                                        <p:cTn dur="1" fill="hold">
                                          <p:stCondLst>
                                            <p:cond delay="0"/>
                                          </p:stCondLst>
                                        </p:cTn>
                                        <p:tgtEl>
                                          <p:spTgt spid="517"/>
                                        </p:tgtEl>
                                        <p:attrNameLst>
                                          <p:attrName>style.visibility</p:attrName>
                                        </p:attrNameLst>
                                      </p:cBhvr>
                                      <p:to>
                                        <p:strVal val="visible"/>
                                      </p:to>
                                    </p:set>
                                    <p:animEffect filter="fade" transition="in">
                                      <p:cBhvr>
                                        <p:cTn dur="500"/>
                                        <p:tgtEl>
                                          <p:spTgt spid="517"/>
                                        </p:tgtEl>
                                      </p:cBhvr>
                                    </p:animEffect>
                                  </p:childTnLst>
                                </p:cTn>
                              </p:par>
                              <p:par>
                                <p:cTn fill="hold" nodeType="withEffect" presetClass="entr" presetID="10" presetSubtype="0">
                                  <p:stCondLst>
                                    <p:cond delay="0"/>
                                  </p:stCondLst>
                                  <p:childTnLst>
                                    <p:set>
                                      <p:cBhvr>
                                        <p:cTn dur="1" fill="hold">
                                          <p:stCondLst>
                                            <p:cond delay="0"/>
                                          </p:stCondLst>
                                        </p:cTn>
                                        <p:tgtEl>
                                          <p:spTgt spid="523"/>
                                        </p:tgtEl>
                                        <p:attrNameLst>
                                          <p:attrName>style.visibility</p:attrName>
                                        </p:attrNameLst>
                                      </p:cBhvr>
                                      <p:to>
                                        <p:strVal val="visible"/>
                                      </p:to>
                                    </p:set>
                                    <p:animEffect filter="fade" transition="in">
                                      <p:cBhvr>
                                        <p:cTn dur="500"/>
                                        <p:tgtEl>
                                          <p:spTgt spid="523"/>
                                        </p:tgtEl>
                                      </p:cBhvr>
                                    </p:animEffect>
                                  </p:childTnLst>
                                </p:cTn>
                              </p:par>
                              <p:par>
                                <p:cTn fill="hold" nodeType="withEffect" presetClass="entr" presetID="10" presetSubtype="0">
                                  <p:stCondLst>
                                    <p:cond delay="0"/>
                                  </p:stCondLst>
                                  <p:childTnLst>
                                    <p:set>
                                      <p:cBhvr>
                                        <p:cTn dur="1" fill="hold">
                                          <p:stCondLst>
                                            <p:cond delay="0"/>
                                          </p:stCondLst>
                                        </p:cTn>
                                        <p:tgtEl>
                                          <p:spTgt spid="525"/>
                                        </p:tgtEl>
                                        <p:attrNameLst>
                                          <p:attrName>style.visibility</p:attrName>
                                        </p:attrNameLst>
                                      </p:cBhvr>
                                      <p:to>
                                        <p:strVal val="visible"/>
                                      </p:to>
                                    </p:set>
                                    <p:animEffect filter="fade" transition="in">
                                      <p:cBhvr>
                                        <p:cTn dur="500"/>
                                        <p:tgtEl>
                                          <p:spTgt spid="525"/>
                                        </p:tgtEl>
                                      </p:cBhvr>
                                    </p:animEffect>
                                  </p:childTnLst>
                                </p:cTn>
                              </p:par>
                              <p:par>
                                <p:cTn fill="hold" nodeType="withEffect" presetClass="entr" presetID="10" presetSubtype="0">
                                  <p:stCondLst>
                                    <p:cond delay="0"/>
                                  </p:stCondLst>
                                  <p:childTnLst>
                                    <p:set>
                                      <p:cBhvr>
                                        <p:cTn dur="1" fill="hold">
                                          <p:stCondLst>
                                            <p:cond delay="0"/>
                                          </p:stCondLst>
                                        </p:cTn>
                                        <p:tgtEl>
                                          <p:spTgt spid="529"/>
                                        </p:tgtEl>
                                        <p:attrNameLst>
                                          <p:attrName>style.visibility</p:attrName>
                                        </p:attrNameLst>
                                      </p:cBhvr>
                                      <p:to>
                                        <p:strVal val="visible"/>
                                      </p:to>
                                    </p:set>
                                    <p:animEffect filter="fade" transition="in">
                                      <p:cBhvr>
                                        <p:cTn dur="500"/>
                                        <p:tgtEl>
                                          <p:spTgt spid="5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3"/>
                                        </p:tgtEl>
                                        <p:attrNameLst>
                                          <p:attrName>style.visibility</p:attrName>
                                        </p:attrNameLst>
                                      </p:cBhvr>
                                      <p:to>
                                        <p:strVal val="visible"/>
                                      </p:to>
                                    </p:set>
                                    <p:animEffect filter="fade" transition="in">
                                      <p:cBhvr>
                                        <p:cTn dur="500"/>
                                        <p:tgtEl>
                                          <p:spTgt spid="513"/>
                                        </p:tgtEl>
                                      </p:cBhvr>
                                    </p:animEffect>
                                  </p:childTnLst>
                                </p:cTn>
                              </p:par>
                              <p:par>
                                <p:cTn fill="hold" nodeType="withEffect" presetClass="entr" presetID="10" presetSubtype="0">
                                  <p:stCondLst>
                                    <p:cond delay="0"/>
                                  </p:stCondLst>
                                  <p:childTnLst>
                                    <p:set>
                                      <p:cBhvr>
                                        <p:cTn dur="1" fill="hold">
                                          <p:stCondLst>
                                            <p:cond delay="0"/>
                                          </p:stCondLst>
                                        </p:cTn>
                                        <p:tgtEl>
                                          <p:spTgt spid="518"/>
                                        </p:tgtEl>
                                        <p:attrNameLst>
                                          <p:attrName>style.visibility</p:attrName>
                                        </p:attrNameLst>
                                      </p:cBhvr>
                                      <p:to>
                                        <p:strVal val="visible"/>
                                      </p:to>
                                    </p:set>
                                    <p:animEffect filter="fade" transition="in">
                                      <p:cBhvr>
                                        <p:cTn dur="500"/>
                                        <p:tgtEl>
                                          <p:spTgt spid="518"/>
                                        </p:tgtEl>
                                      </p:cBhvr>
                                    </p:animEffect>
                                  </p:childTnLst>
                                </p:cTn>
                              </p:par>
                              <p:par>
                                <p:cTn fill="hold" nodeType="withEffect" presetClass="entr" presetID="10" presetSubtype="0">
                                  <p:stCondLst>
                                    <p:cond delay="0"/>
                                  </p:stCondLst>
                                  <p:childTnLst>
                                    <p:set>
                                      <p:cBhvr>
                                        <p:cTn dur="1" fill="hold">
                                          <p:stCondLst>
                                            <p:cond delay="0"/>
                                          </p:stCondLst>
                                        </p:cTn>
                                        <p:tgtEl>
                                          <p:spTgt spid="524"/>
                                        </p:tgtEl>
                                        <p:attrNameLst>
                                          <p:attrName>style.visibility</p:attrName>
                                        </p:attrNameLst>
                                      </p:cBhvr>
                                      <p:to>
                                        <p:strVal val="visible"/>
                                      </p:to>
                                    </p:set>
                                    <p:animEffect filter="fade" transition="in">
                                      <p:cBhvr>
                                        <p:cTn dur="500"/>
                                        <p:tgtEl>
                                          <p:spTgt spid="524"/>
                                        </p:tgtEl>
                                      </p:cBhvr>
                                    </p:animEffect>
                                  </p:childTnLst>
                                </p:cTn>
                              </p:par>
                              <p:par>
                                <p:cTn fill="hold" nodeType="withEffect" presetClass="entr" presetID="10" presetSubtype="0">
                                  <p:stCondLst>
                                    <p:cond delay="0"/>
                                  </p:stCondLst>
                                  <p:childTnLst>
                                    <p:set>
                                      <p:cBhvr>
                                        <p:cTn dur="1" fill="hold">
                                          <p:stCondLst>
                                            <p:cond delay="0"/>
                                          </p:stCondLst>
                                        </p:cTn>
                                        <p:tgtEl>
                                          <p:spTgt spid="526"/>
                                        </p:tgtEl>
                                        <p:attrNameLst>
                                          <p:attrName>style.visibility</p:attrName>
                                        </p:attrNameLst>
                                      </p:cBhvr>
                                      <p:to>
                                        <p:strVal val="visible"/>
                                      </p:to>
                                    </p:set>
                                    <p:animEffect filter="fade" transition="in">
                                      <p:cBhvr>
                                        <p:cTn dur="500"/>
                                        <p:tgtEl>
                                          <p:spTgt spid="526"/>
                                        </p:tgtEl>
                                      </p:cBhvr>
                                    </p:animEffect>
                                  </p:childTnLst>
                                </p:cTn>
                              </p:par>
                              <p:par>
                                <p:cTn fill="hold" nodeType="withEffect" presetClass="entr" presetID="10" presetSubtype="0">
                                  <p:stCondLst>
                                    <p:cond delay="0"/>
                                  </p:stCondLst>
                                  <p:childTnLst>
                                    <p:set>
                                      <p:cBhvr>
                                        <p:cTn dur="1" fill="hold">
                                          <p:stCondLst>
                                            <p:cond delay="0"/>
                                          </p:stCondLst>
                                        </p:cTn>
                                        <p:tgtEl>
                                          <p:spTgt spid="530"/>
                                        </p:tgtEl>
                                        <p:attrNameLst>
                                          <p:attrName>style.visibility</p:attrName>
                                        </p:attrNameLst>
                                      </p:cBhvr>
                                      <p:to>
                                        <p:strVal val="visible"/>
                                      </p:to>
                                    </p:set>
                                    <p:animEffect filter="fade" transition="in">
                                      <p:cBhvr>
                                        <p:cTn dur="500"/>
                                        <p:tgtEl>
                                          <p:spTgt spid="5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16"/>
                                        </p:tgtEl>
                                        <p:attrNameLst>
                                          <p:attrName>style.visibility</p:attrName>
                                        </p:attrNameLst>
                                      </p:cBhvr>
                                      <p:to>
                                        <p:strVal val="visible"/>
                                      </p:to>
                                    </p:set>
                                    <p:anim calcmode="lin" valueType="num">
                                      <p:cBhvr additive="base">
                                        <p:cTn dur="500"/>
                                        <p:tgtEl>
                                          <p:spTgt spid="516"/>
                                        </p:tgtEl>
                                        <p:attrNameLst>
                                          <p:attrName>ppt_w</p:attrName>
                                        </p:attrNameLst>
                                      </p:cBhvr>
                                      <p:tavLst>
                                        <p:tav fmla="" tm="0">
                                          <p:val>
                                            <p:strVal val="0"/>
                                          </p:val>
                                        </p:tav>
                                        <p:tav fmla="" tm="100000">
                                          <p:val>
                                            <p:strVal val="#ppt_w"/>
                                          </p:val>
                                        </p:tav>
                                      </p:tavLst>
                                    </p:anim>
                                    <p:anim calcmode="lin" valueType="num">
                                      <p:cBhvr additive="base">
                                        <p:cTn dur="500"/>
                                        <p:tgtEl>
                                          <p:spTgt spid="51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9"/>
                                        </p:tgtEl>
                                        <p:attrNameLst>
                                          <p:attrName>style.visibility</p:attrName>
                                        </p:attrNameLst>
                                      </p:cBhvr>
                                      <p:to>
                                        <p:strVal val="visible"/>
                                      </p:to>
                                    </p:set>
                                    <p:anim calcmode="lin" valueType="num">
                                      <p:cBhvr additive="base">
                                        <p:cTn dur="500"/>
                                        <p:tgtEl>
                                          <p:spTgt spid="519"/>
                                        </p:tgtEl>
                                        <p:attrNameLst>
                                          <p:attrName>ppt_w</p:attrName>
                                        </p:attrNameLst>
                                      </p:cBhvr>
                                      <p:tavLst>
                                        <p:tav fmla="" tm="0">
                                          <p:val>
                                            <p:strVal val="0"/>
                                          </p:val>
                                        </p:tav>
                                        <p:tav fmla="" tm="100000">
                                          <p:val>
                                            <p:strVal val="#ppt_w"/>
                                          </p:val>
                                        </p:tav>
                                      </p:tavLst>
                                    </p:anim>
                                    <p:anim calcmode="lin" valueType="num">
                                      <p:cBhvr additive="base">
                                        <p:cTn dur="500"/>
                                        <p:tgtEl>
                                          <p:spTgt spid="5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22"/>
                                        </p:tgtEl>
                                        <p:attrNameLst>
                                          <p:attrName>style.visibility</p:attrName>
                                        </p:attrNameLst>
                                      </p:cBhvr>
                                      <p:to>
                                        <p:strVal val="visible"/>
                                      </p:to>
                                    </p:set>
                                    <p:anim calcmode="lin" valueType="num">
                                      <p:cBhvr additive="base">
                                        <p:cTn dur="500"/>
                                        <p:tgtEl>
                                          <p:spTgt spid="522"/>
                                        </p:tgtEl>
                                        <p:attrNameLst>
                                          <p:attrName>ppt_w</p:attrName>
                                        </p:attrNameLst>
                                      </p:cBhvr>
                                      <p:tavLst>
                                        <p:tav fmla="" tm="0">
                                          <p:val>
                                            <p:strVal val="0"/>
                                          </p:val>
                                        </p:tav>
                                        <p:tav fmla="" tm="100000">
                                          <p:val>
                                            <p:strVal val="#ppt_w"/>
                                          </p:val>
                                        </p:tav>
                                      </p:tavLst>
                                    </p:anim>
                                    <p:anim calcmode="lin" valueType="num">
                                      <p:cBhvr additive="base">
                                        <p:cTn dur="500"/>
                                        <p:tgtEl>
                                          <p:spTgt spid="5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27"/>
                                        </p:tgtEl>
                                        <p:attrNameLst>
                                          <p:attrName>style.visibility</p:attrName>
                                        </p:attrNameLst>
                                      </p:cBhvr>
                                      <p:to>
                                        <p:strVal val="visible"/>
                                      </p:to>
                                    </p:set>
                                    <p:anim calcmode="lin" valueType="num">
                                      <p:cBhvr additive="base">
                                        <p:cTn dur="500"/>
                                        <p:tgtEl>
                                          <p:spTgt spid="527"/>
                                        </p:tgtEl>
                                        <p:attrNameLst>
                                          <p:attrName>ppt_w</p:attrName>
                                        </p:attrNameLst>
                                      </p:cBhvr>
                                      <p:tavLst>
                                        <p:tav fmla="" tm="0">
                                          <p:val>
                                            <p:strVal val="0"/>
                                          </p:val>
                                        </p:tav>
                                        <p:tav fmla="" tm="100000">
                                          <p:val>
                                            <p:strVal val="#ppt_w"/>
                                          </p:val>
                                        </p:tav>
                                      </p:tavLst>
                                    </p:anim>
                                    <p:anim calcmode="lin" valueType="num">
                                      <p:cBhvr additive="base">
                                        <p:cTn dur="500"/>
                                        <p:tgtEl>
                                          <p:spTgt spid="5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31"/>
                                        </p:tgtEl>
                                        <p:attrNameLst>
                                          <p:attrName>style.visibility</p:attrName>
                                        </p:attrNameLst>
                                      </p:cBhvr>
                                      <p:to>
                                        <p:strVal val="visible"/>
                                      </p:to>
                                    </p:set>
                                    <p:anim calcmode="lin" valueType="num">
                                      <p:cBhvr additive="base">
                                        <p:cTn dur="500"/>
                                        <p:tgtEl>
                                          <p:spTgt spid="531"/>
                                        </p:tgtEl>
                                        <p:attrNameLst>
                                          <p:attrName>ppt_w</p:attrName>
                                        </p:attrNameLst>
                                      </p:cBhvr>
                                      <p:tavLst>
                                        <p:tav fmla="" tm="0">
                                          <p:val>
                                            <p:strVal val="0"/>
                                          </p:val>
                                        </p:tav>
                                        <p:tav fmla="" tm="100000">
                                          <p:val>
                                            <p:strVal val="#ppt_w"/>
                                          </p:val>
                                        </p:tav>
                                      </p:tavLst>
                                    </p:anim>
                                    <p:anim calcmode="lin" valueType="num">
                                      <p:cBhvr additive="base">
                                        <p:cTn dur="500"/>
                                        <p:tgtEl>
                                          <p:spTgt spid="53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4"/>
                                        </p:tgtEl>
                                        <p:attrNameLst>
                                          <p:attrName>style.visibility</p:attrName>
                                        </p:attrNameLst>
                                      </p:cBhvr>
                                      <p:to>
                                        <p:strVal val="visible"/>
                                      </p:to>
                                    </p:set>
                                    <p:animEffect filter="fade" transition="in">
                                      <p:cBhvr>
                                        <p:cTn dur="500"/>
                                        <p:tgtEl>
                                          <p:spTgt spid="514"/>
                                        </p:tgtEl>
                                      </p:cBhvr>
                                    </p:animEffect>
                                  </p:childTnLst>
                                </p:cTn>
                              </p:par>
                              <p:par>
                                <p:cTn fill="hold" nodeType="withEffect" presetClass="entr" presetID="10" presetSubtype="0">
                                  <p:stCondLst>
                                    <p:cond delay="0"/>
                                  </p:stCondLst>
                                  <p:childTnLst>
                                    <p:set>
                                      <p:cBhvr>
                                        <p:cTn dur="1" fill="hold">
                                          <p:stCondLst>
                                            <p:cond delay="0"/>
                                          </p:stCondLst>
                                        </p:cTn>
                                        <p:tgtEl>
                                          <p:spTgt spid="520"/>
                                        </p:tgtEl>
                                        <p:attrNameLst>
                                          <p:attrName>style.visibility</p:attrName>
                                        </p:attrNameLst>
                                      </p:cBhvr>
                                      <p:to>
                                        <p:strVal val="visible"/>
                                      </p:to>
                                    </p:set>
                                    <p:animEffect filter="fade" transition="in">
                                      <p:cBhvr>
                                        <p:cTn dur="500"/>
                                        <p:tgtEl>
                                          <p:spTgt spid="520"/>
                                        </p:tgtEl>
                                      </p:cBhvr>
                                    </p:animEffect>
                                  </p:childTnLst>
                                </p:cTn>
                              </p:par>
                              <p:par>
                                <p:cTn fill="hold" nodeType="withEffect" presetClass="entr" presetID="10" presetSubtype="0">
                                  <p:stCondLst>
                                    <p:cond delay="0"/>
                                  </p:stCondLst>
                                  <p:childTnLst>
                                    <p:set>
                                      <p:cBhvr>
                                        <p:cTn dur="1" fill="hold">
                                          <p:stCondLst>
                                            <p:cond delay="0"/>
                                          </p:stCondLst>
                                        </p:cTn>
                                        <p:tgtEl>
                                          <p:spTgt spid="521"/>
                                        </p:tgtEl>
                                        <p:attrNameLst>
                                          <p:attrName>style.visibility</p:attrName>
                                        </p:attrNameLst>
                                      </p:cBhvr>
                                      <p:to>
                                        <p:strVal val="visible"/>
                                      </p:to>
                                    </p:set>
                                    <p:animEffect filter="fade" transition="in">
                                      <p:cBhvr>
                                        <p:cTn dur="500"/>
                                        <p:tgtEl>
                                          <p:spTgt spid="521"/>
                                        </p:tgtEl>
                                      </p:cBhvr>
                                    </p:animEffect>
                                  </p:childTnLst>
                                </p:cTn>
                              </p:par>
                              <p:par>
                                <p:cTn fill="hold" nodeType="withEffect" presetClass="entr" presetID="10" presetSubtype="0">
                                  <p:stCondLst>
                                    <p:cond delay="0"/>
                                  </p:stCondLst>
                                  <p:childTnLst>
                                    <p:set>
                                      <p:cBhvr>
                                        <p:cTn dur="1" fill="hold">
                                          <p:stCondLst>
                                            <p:cond delay="0"/>
                                          </p:stCondLst>
                                        </p:cTn>
                                        <p:tgtEl>
                                          <p:spTgt spid="528"/>
                                        </p:tgtEl>
                                        <p:attrNameLst>
                                          <p:attrName>style.visibility</p:attrName>
                                        </p:attrNameLst>
                                      </p:cBhvr>
                                      <p:to>
                                        <p:strVal val="visible"/>
                                      </p:to>
                                    </p:set>
                                    <p:animEffect filter="fade" transition="in">
                                      <p:cBhvr>
                                        <p:cTn dur="500"/>
                                        <p:tgtEl>
                                          <p:spTgt spid="528"/>
                                        </p:tgtEl>
                                      </p:cBhvr>
                                    </p:animEffect>
                                  </p:childTnLst>
                                </p:cTn>
                              </p:par>
                              <p:par>
                                <p:cTn fill="hold" nodeType="withEffect" presetClass="entr" presetID="10" presetSubtype="0">
                                  <p:stCondLst>
                                    <p:cond delay="0"/>
                                  </p:stCondLst>
                                  <p:childTnLst>
                                    <p:set>
                                      <p:cBhvr>
                                        <p:cTn dur="1" fill="hold">
                                          <p:stCondLst>
                                            <p:cond delay="0"/>
                                          </p:stCondLst>
                                        </p:cTn>
                                        <p:tgtEl>
                                          <p:spTgt spid="532"/>
                                        </p:tgtEl>
                                        <p:attrNameLst>
                                          <p:attrName>style.visibility</p:attrName>
                                        </p:attrNameLst>
                                      </p:cBhvr>
                                      <p:to>
                                        <p:strVal val="visible"/>
                                      </p:to>
                                    </p:set>
                                    <p:animEffect filter="fade" transition="in">
                                      <p:cBhvr>
                                        <p:cTn dur="500"/>
                                        <p:tgtEl>
                                          <p:spTgt spid="5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6" name="Shape 536"/>
        <p:cNvGrpSpPr/>
        <p:nvPr/>
      </p:nvGrpSpPr>
      <p:grpSpPr>
        <a:xfrm>
          <a:off x="0" y="0"/>
          <a:ext cx="0" cy="0"/>
          <a:chOff x="0" y="0"/>
          <a:chExt cx="0" cy="0"/>
        </a:xfrm>
      </p:grpSpPr>
      <p:sp>
        <p:nvSpPr>
          <p:cNvPr id="537" name="Google Shape;537;p54"/>
          <p:cNvSpPr/>
          <p:nvPr/>
        </p:nvSpPr>
        <p:spPr>
          <a:xfrm>
            <a:off x="0" y="2953236"/>
            <a:ext cx="9144000" cy="2190263"/>
          </a:xfrm>
          <a:custGeom>
            <a:pathLst>
              <a:path extrusionOk="0" h="2190263" w="9144000">
                <a:moveTo>
                  <a:pt x="5664100" y="139"/>
                </a:moveTo>
                <a:cubicBezTo>
                  <a:pt x="6695367" y="7768"/>
                  <a:pt x="7804122" y="331103"/>
                  <a:pt x="9028745" y="1301784"/>
                </a:cubicBezTo>
                <a:lnTo>
                  <a:pt x="9144000" y="1396231"/>
                </a:lnTo>
                <a:lnTo>
                  <a:pt x="9144000" y="2190263"/>
                </a:lnTo>
                <a:lnTo>
                  <a:pt x="0" y="2190263"/>
                </a:lnTo>
                <a:lnTo>
                  <a:pt x="0" y="1079280"/>
                </a:lnTo>
                <a:lnTo>
                  <a:pt x="99301" y="1089743"/>
                </a:lnTo>
                <a:cubicBezTo>
                  <a:pt x="1848981" y="1232452"/>
                  <a:pt x="3601566" y="-15118"/>
                  <a:pt x="5664100" y="139"/>
                </a:cubicBezTo>
                <a:close/>
              </a:path>
            </a:pathLst>
          </a:custGeom>
          <a:solidFill>
            <a:srgbClr val="282D5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38" name="Google Shape;538;p54"/>
          <p:cNvSpPr/>
          <p:nvPr/>
        </p:nvSpPr>
        <p:spPr>
          <a:xfrm>
            <a:off x="1517169" y="2858947"/>
            <a:ext cx="1504616" cy="1504616"/>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39" name="Google Shape;539;p54"/>
          <p:cNvSpPr/>
          <p:nvPr/>
        </p:nvSpPr>
        <p:spPr>
          <a:xfrm>
            <a:off x="3353687" y="2187616"/>
            <a:ext cx="1805558" cy="1805558"/>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40" name="Google Shape;540;p54"/>
          <p:cNvSpPr/>
          <p:nvPr/>
        </p:nvSpPr>
        <p:spPr>
          <a:xfrm>
            <a:off x="4812891" y="1196845"/>
            <a:ext cx="1286968" cy="1286968"/>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41" name="Google Shape;541;p54"/>
          <p:cNvSpPr/>
          <p:nvPr/>
        </p:nvSpPr>
        <p:spPr>
          <a:xfrm>
            <a:off x="5811379" y="2280215"/>
            <a:ext cx="1504616" cy="1504616"/>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42" name="Google Shape;542;p54"/>
          <p:cNvSpPr/>
          <p:nvPr/>
        </p:nvSpPr>
        <p:spPr>
          <a:xfrm>
            <a:off x="582956" y="772253"/>
            <a:ext cx="3856964" cy="355507"/>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2000">
                <a:solidFill>
                  <a:schemeClr val="dk1"/>
                </a:solidFill>
                <a:latin typeface="Lato Black"/>
                <a:ea typeface="Lato Black"/>
                <a:cs typeface="Lato Black"/>
                <a:sym typeface="Lato Black"/>
              </a:rPr>
              <a:t>C R E A T I V E   S E R V I C E S</a:t>
            </a:r>
            <a:endParaRPr b="1" sz="2000">
              <a:solidFill>
                <a:schemeClr val="dk1"/>
              </a:solidFill>
              <a:latin typeface="Lato Black"/>
              <a:ea typeface="Lato Black"/>
              <a:cs typeface="Lato Black"/>
              <a:sym typeface="Lato Black"/>
            </a:endParaRPr>
          </a:p>
        </p:txBody>
      </p:sp>
      <p:sp>
        <p:nvSpPr>
          <p:cNvPr id="543" name="Google Shape;543;p54"/>
          <p:cNvSpPr/>
          <p:nvPr/>
        </p:nvSpPr>
        <p:spPr>
          <a:xfrm rot="-4238957">
            <a:off x="6196624" y="1259297"/>
            <a:ext cx="356364" cy="331210"/>
          </a:xfrm>
          <a:custGeom>
            <a:pathLst>
              <a:path extrusionOk="0" h="21600" w="21600">
                <a:moveTo>
                  <a:pt x="0" y="0"/>
                </a:moveTo>
                <a:cubicBezTo>
                  <a:pt x="12776" y="596"/>
                  <a:pt x="20132" y="9496"/>
                  <a:pt x="19334" y="21600"/>
                </a:cubicBezTo>
                <a:cubicBezTo>
                  <a:pt x="21600" y="17153"/>
                  <a:pt x="21600" y="17153"/>
                  <a:pt x="21600" y="17153"/>
                </a:cubicBezTo>
                <a:lnTo>
                  <a:pt x="18712" y="21488"/>
                </a:lnTo>
                <a:lnTo>
                  <a:pt x="16070" y="18078"/>
                </a:lnTo>
              </a:path>
            </a:pathLst>
          </a:custGeom>
          <a:noFill/>
          <a:ln cap="rnd" cmpd="sng" w="38100">
            <a:solidFill>
              <a:schemeClr val="accent4"/>
            </a:solidFill>
            <a:prstDash val="solid"/>
            <a:round/>
            <a:headEnd len="sm" w="sm" type="none"/>
            <a:tailEnd len="sm" w="sm" type="none"/>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4" name="Google Shape;544;p54"/>
          <p:cNvSpPr/>
          <p:nvPr/>
        </p:nvSpPr>
        <p:spPr>
          <a:xfrm flipH="1" rot="-8551002">
            <a:off x="7446304" y="2650275"/>
            <a:ext cx="356366" cy="373734"/>
          </a:xfrm>
          <a:custGeom>
            <a:pathLst>
              <a:path extrusionOk="0" h="21600" w="21600">
                <a:moveTo>
                  <a:pt x="0" y="0"/>
                </a:moveTo>
                <a:cubicBezTo>
                  <a:pt x="12776" y="596"/>
                  <a:pt x="20132" y="9496"/>
                  <a:pt x="19334" y="21600"/>
                </a:cubicBezTo>
                <a:cubicBezTo>
                  <a:pt x="21600" y="17153"/>
                  <a:pt x="21600" y="17153"/>
                  <a:pt x="21600" y="17153"/>
                </a:cubicBezTo>
                <a:lnTo>
                  <a:pt x="18712" y="21488"/>
                </a:lnTo>
                <a:lnTo>
                  <a:pt x="16070" y="18078"/>
                </a:lnTo>
              </a:path>
            </a:pathLst>
          </a:custGeom>
          <a:noFill/>
          <a:ln cap="rnd" cmpd="sng" w="38100">
            <a:solidFill>
              <a:schemeClr val="accent5"/>
            </a:solidFill>
            <a:prstDash val="solid"/>
            <a:round/>
            <a:headEnd len="sm" w="sm" type="none"/>
            <a:tailEnd len="sm" w="sm" type="none"/>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5" name="Google Shape;545;p54"/>
          <p:cNvSpPr/>
          <p:nvPr/>
        </p:nvSpPr>
        <p:spPr>
          <a:xfrm flipH="1" rot="4873585">
            <a:off x="3453424" y="1827314"/>
            <a:ext cx="356362" cy="373734"/>
          </a:xfrm>
          <a:custGeom>
            <a:pathLst>
              <a:path extrusionOk="0" h="21600" w="21600">
                <a:moveTo>
                  <a:pt x="0" y="0"/>
                </a:moveTo>
                <a:cubicBezTo>
                  <a:pt x="12776" y="596"/>
                  <a:pt x="20132" y="9496"/>
                  <a:pt x="19334" y="21600"/>
                </a:cubicBezTo>
                <a:cubicBezTo>
                  <a:pt x="21600" y="17153"/>
                  <a:pt x="21600" y="17153"/>
                  <a:pt x="21600" y="17153"/>
                </a:cubicBezTo>
                <a:lnTo>
                  <a:pt x="18712" y="21488"/>
                </a:lnTo>
                <a:lnTo>
                  <a:pt x="16070" y="18078"/>
                </a:lnTo>
              </a:path>
            </a:pathLst>
          </a:custGeom>
          <a:noFill/>
          <a:ln cap="rnd" cmpd="sng" w="38100">
            <a:solidFill>
              <a:schemeClr val="accent3"/>
            </a:solidFill>
            <a:prstDash val="solid"/>
            <a:round/>
            <a:headEnd len="sm" w="sm" type="none"/>
            <a:tailEnd len="sm" w="sm" type="none"/>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6" name="Google Shape;546;p54"/>
          <p:cNvSpPr/>
          <p:nvPr/>
        </p:nvSpPr>
        <p:spPr>
          <a:xfrm rot="-9505083">
            <a:off x="1136943" y="3159217"/>
            <a:ext cx="356364" cy="331210"/>
          </a:xfrm>
          <a:custGeom>
            <a:pathLst>
              <a:path extrusionOk="0" h="21600" w="21600">
                <a:moveTo>
                  <a:pt x="0" y="0"/>
                </a:moveTo>
                <a:cubicBezTo>
                  <a:pt x="12776" y="596"/>
                  <a:pt x="20132" y="9496"/>
                  <a:pt x="19334" y="21600"/>
                </a:cubicBezTo>
                <a:cubicBezTo>
                  <a:pt x="21600" y="17153"/>
                  <a:pt x="21600" y="17153"/>
                  <a:pt x="21600" y="17153"/>
                </a:cubicBezTo>
                <a:lnTo>
                  <a:pt x="18712" y="21488"/>
                </a:lnTo>
                <a:lnTo>
                  <a:pt x="16070" y="18078"/>
                </a:lnTo>
              </a:path>
            </a:pathLst>
          </a:custGeom>
          <a:noFill/>
          <a:ln cap="rnd" cmpd="sng" w="38100">
            <a:solidFill>
              <a:schemeClr val="accent2"/>
            </a:solidFill>
            <a:prstDash val="solid"/>
            <a:round/>
            <a:headEnd len="sm" w="sm" type="none"/>
            <a:tailEnd len="sm" w="sm" type="none"/>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7" name="Google Shape;547;p54"/>
          <p:cNvSpPr/>
          <p:nvPr/>
        </p:nvSpPr>
        <p:spPr>
          <a:xfrm>
            <a:off x="7893558" y="2401508"/>
            <a:ext cx="387944" cy="387944"/>
          </a:xfrm>
          <a:custGeom>
            <a:pathLst>
              <a:path extrusionOk="0" h="21600" w="21600">
                <a:moveTo>
                  <a:pt x="15428" y="7328"/>
                </a:moveTo>
                <a:lnTo>
                  <a:pt x="6172" y="7328"/>
                </a:lnTo>
                <a:cubicBezTo>
                  <a:pt x="5746" y="7328"/>
                  <a:pt x="5399" y="6983"/>
                  <a:pt x="5399" y="6558"/>
                </a:cubicBezTo>
                <a:cubicBezTo>
                  <a:pt x="5399" y="6132"/>
                  <a:pt x="5746" y="5785"/>
                  <a:pt x="6172" y="5785"/>
                </a:cubicBezTo>
                <a:lnTo>
                  <a:pt x="15428" y="5785"/>
                </a:lnTo>
                <a:cubicBezTo>
                  <a:pt x="15854" y="5785"/>
                  <a:pt x="16200" y="6132"/>
                  <a:pt x="16200" y="6558"/>
                </a:cubicBezTo>
                <a:cubicBezTo>
                  <a:pt x="16200" y="6983"/>
                  <a:pt x="15854" y="7328"/>
                  <a:pt x="15428" y="7328"/>
                </a:cubicBezTo>
                <a:cubicBezTo>
                  <a:pt x="15428" y="7328"/>
                  <a:pt x="15428" y="7328"/>
                  <a:pt x="15428" y="7328"/>
                </a:cubicBezTo>
                <a:close/>
                <a:moveTo>
                  <a:pt x="15428" y="11571"/>
                </a:moveTo>
                <a:lnTo>
                  <a:pt x="6172" y="11571"/>
                </a:lnTo>
                <a:cubicBezTo>
                  <a:pt x="5746" y="11571"/>
                  <a:pt x="5399" y="11224"/>
                  <a:pt x="5399" y="10798"/>
                </a:cubicBezTo>
                <a:cubicBezTo>
                  <a:pt x="5399" y="10374"/>
                  <a:pt x="5746" y="10029"/>
                  <a:pt x="6172" y="10029"/>
                </a:cubicBezTo>
                <a:lnTo>
                  <a:pt x="15428" y="10029"/>
                </a:lnTo>
                <a:cubicBezTo>
                  <a:pt x="15854" y="10029"/>
                  <a:pt x="16200" y="10374"/>
                  <a:pt x="16200" y="10798"/>
                </a:cubicBezTo>
                <a:cubicBezTo>
                  <a:pt x="16200" y="11224"/>
                  <a:pt x="15854" y="11571"/>
                  <a:pt x="15428" y="11571"/>
                </a:cubicBezTo>
                <a:cubicBezTo>
                  <a:pt x="15428" y="11571"/>
                  <a:pt x="15428" y="11571"/>
                  <a:pt x="15428" y="11571"/>
                </a:cubicBezTo>
                <a:close/>
                <a:moveTo>
                  <a:pt x="15428" y="15814"/>
                </a:moveTo>
                <a:lnTo>
                  <a:pt x="6172" y="15814"/>
                </a:lnTo>
                <a:cubicBezTo>
                  <a:pt x="5746" y="15814"/>
                  <a:pt x="5399" y="15468"/>
                  <a:pt x="5399" y="15042"/>
                </a:cubicBezTo>
                <a:cubicBezTo>
                  <a:pt x="5399" y="14616"/>
                  <a:pt x="5746" y="14271"/>
                  <a:pt x="6172" y="14271"/>
                </a:cubicBezTo>
                <a:lnTo>
                  <a:pt x="15428" y="14271"/>
                </a:lnTo>
                <a:cubicBezTo>
                  <a:pt x="15854" y="14271"/>
                  <a:pt x="16200" y="14616"/>
                  <a:pt x="16200" y="15042"/>
                </a:cubicBezTo>
                <a:cubicBezTo>
                  <a:pt x="16200" y="15468"/>
                  <a:pt x="15854" y="15814"/>
                  <a:pt x="15428" y="15814"/>
                </a:cubicBezTo>
                <a:cubicBezTo>
                  <a:pt x="15428" y="15814"/>
                  <a:pt x="15428" y="15814"/>
                  <a:pt x="15428" y="15814"/>
                </a:cubicBezTo>
                <a:close/>
                <a:moveTo>
                  <a:pt x="10799" y="0"/>
                </a:moveTo>
                <a:cubicBezTo>
                  <a:pt x="4844" y="0"/>
                  <a:pt x="0" y="4844"/>
                  <a:pt x="0" y="10798"/>
                </a:cubicBezTo>
                <a:cubicBezTo>
                  <a:pt x="0" y="16754"/>
                  <a:pt x="4844" y="21600"/>
                  <a:pt x="10799" y="21600"/>
                </a:cubicBezTo>
                <a:cubicBezTo>
                  <a:pt x="16754" y="21600"/>
                  <a:pt x="21600" y="16754"/>
                  <a:pt x="21600" y="10798"/>
                </a:cubicBezTo>
                <a:cubicBezTo>
                  <a:pt x="21600" y="4844"/>
                  <a:pt x="16754" y="0"/>
                  <a:pt x="10799" y="0"/>
                </a:cubicBezTo>
                <a:cubicBezTo>
                  <a:pt x="10799" y="0"/>
                  <a:pt x="10799" y="0"/>
                  <a:pt x="10799" y="0"/>
                </a:cubicBezTo>
                <a:close/>
                <a:moveTo>
                  <a:pt x="10799" y="0"/>
                </a:moveTo>
              </a:path>
            </a:pathLst>
          </a:cu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8" name="Google Shape;548;p54"/>
          <p:cNvSpPr/>
          <p:nvPr/>
        </p:nvSpPr>
        <p:spPr>
          <a:xfrm>
            <a:off x="6431313" y="820479"/>
            <a:ext cx="420722" cy="420722"/>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49" name="Google Shape;549;p54"/>
          <p:cNvSpPr/>
          <p:nvPr/>
        </p:nvSpPr>
        <p:spPr>
          <a:xfrm>
            <a:off x="1030188" y="2686473"/>
            <a:ext cx="432852" cy="346332"/>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50" name="Google Shape;550;p54"/>
          <p:cNvSpPr/>
          <p:nvPr/>
        </p:nvSpPr>
        <p:spPr>
          <a:xfrm>
            <a:off x="3064451" y="1748638"/>
            <a:ext cx="314362" cy="454162"/>
          </a:xfrm>
          <a:custGeom>
            <a:pathLst>
              <a:path extrusionOk="0" h="21600" w="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551" name="Google Shape;551;p54"/>
          <p:cNvSpPr/>
          <p:nvPr/>
        </p:nvSpPr>
        <p:spPr>
          <a:xfrm>
            <a:off x="594063" y="2083703"/>
            <a:ext cx="1092497" cy="537578"/>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900">
                <a:solidFill>
                  <a:schemeClr val="dk1"/>
                </a:solidFill>
                <a:latin typeface="Lato"/>
                <a:ea typeface="Lato"/>
                <a:cs typeface="Lato"/>
                <a:sym typeface="Lato"/>
              </a:rPr>
              <a:t>This letterhead design is meant  to project an image of profession.</a:t>
            </a:r>
            <a:endParaRPr sz="900">
              <a:solidFill>
                <a:schemeClr val="dk1"/>
              </a:solidFill>
              <a:latin typeface="Lato"/>
              <a:ea typeface="Lato"/>
              <a:cs typeface="Lato"/>
              <a:sym typeface="Lato"/>
            </a:endParaRPr>
          </a:p>
        </p:txBody>
      </p:sp>
      <p:sp>
        <p:nvSpPr>
          <p:cNvPr id="552" name="Google Shape;552;p54"/>
          <p:cNvSpPr/>
          <p:nvPr/>
        </p:nvSpPr>
        <p:spPr>
          <a:xfrm>
            <a:off x="1864063" y="1626503"/>
            <a:ext cx="1092497" cy="537578"/>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900">
                <a:solidFill>
                  <a:schemeClr val="dk1"/>
                </a:solidFill>
                <a:latin typeface="Lato"/>
                <a:ea typeface="Lato"/>
                <a:cs typeface="Lato"/>
                <a:sym typeface="Lato"/>
              </a:rPr>
              <a:t>This letterhead design is meant  to project an image of profession.</a:t>
            </a:r>
            <a:endParaRPr sz="900">
              <a:solidFill>
                <a:schemeClr val="dk1"/>
              </a:solidFill>
              <a:latin typeface="Lato"/>
              <a:ea typeface="Lato"/>
              <a:cs typeface="Lato"/>
              <a:sym typeface="Lato"/>
            </a:endParaRPr>
          </a:p>
        </p:txBody>
      </p:sp>
      <p:sp>
        <p:nvSpPr>
          <p:cNvPr id="553" name="Google Shape;553;p54"/>
          <p:cNvSpPr/>
          <p:nvPr/>
        </p:nvSpPr>
        <p:spPr>
          <a:xfrm>
            <a:off x="7005023" y="701943"/>
            <a:ext cx="1092497" cy="53757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900">
                <a:solidFill>
                  <a:schemeClr val="dk1"/>
                </a:solidFill>
                <a:latin typeface="Lato"/>
                <a:ea typeface="Lato"/>
                <a:cs typeface="Lato"/>
                <a:sym typeface="Lato"/>
              </a:rPr>
              <a:t>This letterhead design is meant  to project an image of profession.</a:t>
            </a:r>
            <a:endParaRPr sz="900">
              <a:solidFill>
                <a:schemeClr val="dk1"/>
              </a:solidFill>
              <a:latin typeface="Lato"/>
              <a:ea typeface="Lato"/>
              <a:cs typeface="Lato"/>
              <a:sym typeface="Lato"/>
            </a:endParaRPr>
          </a:p>
        </p:txBody>
      </p:sp>
      <p:sp>
        <p:nvSpPr>
          <p:cNvPr id="554" name="Google Shape;554;p54"/>
          <p:cNvSpPr/>
          <p:nvPr/>
        </p:nvSpPr>
        <p:spPr>
          <a:xfrm>
            <a:off x="7228543" y="1799223"/>
            <a:ext cx="1092497" cy="537578"/>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900">
                <a:solidFill>
                  <a:schemeClr val="dk1"/>
                </a:solidFill>
                <a:latin typeface="Lato"/>
                <a:ea typeface="Lato"/>
                <a:cs typeface="Lato"/>
                <a:sym typeface="Lato"/>
              </a:rPr>
              <a:t>This letterhead design is meant  to project an image of profession.</a:t>
            </a:r>
            <a:endParaRPr sz="900">
              <a:solidFill>
                <a:schemeClr val="dk1"/>
              </a:solidFill>
              <a:latin typeface="Lato"/>
              <a:ea typeface="Lato"/>
              <a:cs typeface="Lato"/>
              <a:sym typeface="Lato"/>
            </a:endParaRPr>
          </a:p>
        </p:txBody>
      </p:sp>
      <p:sp>
        <p:nvSpPr>
          <p:cNvPr id="555" name="Google Shape;555;p54"/>
          <p:cNvSpPr/>
          <p:nvPr>
            <p:ph idx="3" type="pic"/>
          </p:nvPr>
        </p:nvSpPr>
        <p:spPr>
          <a:xfrm>
            <a:off x="1594558" y="2936336"/>
            <a:ext cx="1353312" cy="1353312"/>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56" name="Google Shape;556;p54"/>
          <p:cNvSpPr/>
          <p:nvPr>
            <p:ph idx="4" type="pic"/>
          </p:nvPr>
        </p:nvSpPr>
        <p:spPr>
          <a:xfrm>
            <a:off x="3419856" y="2253785"/>
            <a:ext cx="1673352" cy="1673352"/>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57" name="Google Shape;557;p54"/>
          <p:cNvSpPr/>
          <p:nvPr>
            <p:ph idx="5" type="pic"/>
          </p:nvPr>
        </p:nvSpPr>
        <p:spPr>
          <a:xfrm>
            <a:off x="4877710" y="1257706"/>
            <a:ext cx="1161288" cy="1161288"/>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58" name="Google Shape;558;p54"/>
          <p:cNvSpPr/>
          <p:nvPr>
            <p:ph idx="6" type="pic"/>
          </p:nvPr>
        </p:nvSpPr>
        <p:spPr>
          <a:xfrm>
            <a:off x="5885294" y="2354130"/>
            <a:ext cx="1353312" cy="1353312"/>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59" name="Google Shape;559;p54"/>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38"/>
                                        </p:tgtEl>
                                        <p:attrNameLst>
                                          <p:attrName>style.visibility</p:attrName>
                                        </p:attrNameLst>
                                      </p:cBhvr>
                                      <p:to>
                                        <p:strVal val="visible"/>
                                      </p:to>
                                    </p:set>
                                    <p:anim calcmode="lin" valueType="num">
                                      <p:cBhvr additive="base">
                                        <p:cTn dur="500"/>
                                        <p:tgtEl>
                                          <p:spTgt spid="538"/>
                                        </p:tgtEl>
                                        <p:attrNameLst>
                                          <p:attrName>ppt_w</p:attrName>
                                        </p:attrNameLst>
                                      </p:cBhvr>
                                      <p:tavLst>
                                        <p:tav fmla="" tm="0">
                                          <p:val>
                                            <p:strVal val="0"/>
                                          </p:val>
                                        </p:tav>
                                        <p:tav fmla="" tm="100000">
                                          <p:val>
                                            <p:strVal val="#ppt_w"/>
                                          </p:val>
                                        </p:tav>
                                      </p:tavLst>
                                    </p:anim>
                                    <p:anim calcmode="lin" valueType="num">
                                      <p:cBhvr additive="base">
                                        <p:cTn dur="500"/>
                                        <p:tgtEl>
                                          <p:spTgt spid="53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46"/>
                                        </p:tgtEl>
                                        <p:attrNameLst>
                                          <p:attrName>style.visibility</p:attrName>
                                        </p:attrNameLst>
                                      </p:cBhvr>
                                      <p:to>
                                        <p:strVal val="visible"/>
                                      </p:to>
                                    </p:set>
                                    <p:anim calcmode="lin" valueType="num">
                                      <p:cBhvr additive="base">
                                        <p:cTn dur="500"/>
                                        <p:tgtEl>
                                          <p:spTgt spid="546"/>
                                        </p:tgtEl>
                                        <p:attrNameLst>
                                          <p:attrName>ppt_w</p:attrName>
                                        </p:attrNameLst>
                                      </p:cBhvr>
                                      <p:tavLst>
                                        <p:tav fmla="" tm="0">
                                          <p:val>
                                            <p:strVal val="0"/>
                                          </p:val>
                                        </p:tav>
                                        <p:tav fmla="" tm="100000">
                                          <p:val>
                                            <p:strVal val="#ppt_w"/>
                                          </p:val>
                                        </p:tav>
                                      </p:tavLst>
                                    </p:anim>
                                    <p:anim calcmode="lin" valueType="num">
                                      <p:cBhvr additive="base">
                                        <p:cTn dur="500"/>
                                        <p:tgtEl>
                                          <p:spTgt spid="54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49"/>
                                        </p:tgtEl>
                                        <p:attrNameLst>
                                          <p:attrName>style.visibility</p:attrName>
                                        </p:attrNameLst>
                                      </p:cBhvr>
                                      <p:to>
                                        <p:strVal val="visible"/>
                                      </p:to>
                                    </p:set>
                                    <p:anim calcmode="lin" valueType="num">
                                      <p:cBhvr additive="base">
                                        <p:cTn dur="500"/>
                                        <p:tgtEl>
                                          <p:spTgt spid="549"/>
                                        </p:tgtEl>
                                        <p:attrNameLst>
                                          <p:attrName>ppt_w</p:attrName>
                                        </p:attrNameLst>
                                      </p:cBhvr>
                                      <p:tavLst>
                                        <p:tav fmla="" tm="0">
                                          <p:val>
                                            <p:strVal val="0"/>
                                          </p:val>
                                        </p:tav>
                                        <p:tav fmla="" tm="100000">
                                          <p:val>
                                            <p:strVal val="#ppt_w"/>
                                          </p:val>
                                        </p:tav>
                                      </p:tavLst>
                                    </p:anim>
                                    <p:anim calcmode="lin" valueType="num">
                                      <p:cBhvr additive="base">
                                        <p:cTn dur="500"/>
                                        <p:tgtEl>
                                          <p:spTgt spid="54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51"/>
                                        </p:tgtEl>
                                        <p:attrNameLst>
                                          <p:attrName>style.visibility</p:attrName>
                                        </p:attrNameLst>
                                      </p:cBhvr>
                                      <p:to>
                                        <p:strVal val="visible"/>
                                      </p:to>
                                    </p:set>
                                    <p:anim calcmode="lin" valueType="num">
                                      <p:cBhvr additive="base">
                                        <p:cTn dur="500"/>
                                        <p:tgtEl>
                                          <p:spTgt spid="551"/>
                                        </p:tgtEl>
                                        <p:attrNameLst>
                                          <p:attrName>ppt_w</p:attrName>
                                        </p:attrNameLst>
                                      </p:cBhvr>
                                      <p:tavLst>
                                        <p:tav fmla="" tm="0">
                                          <p:val>
                                            <p:strVal val="0"/>
                                          </p:val>
                                        </p:tav>
                                        <p:tav fmla="" tm="100000">
                                          <p:val>
                                            <p:strVal val="#ppt_w"/>
                                          </p:val>
                                        </p:tav>
                                      </p:tavLst>
                                    </p:anim>
                                    <p:anim calcmode="lin" valueType="num">
                                      <p:cBhvr additive="base">
                                        <p:cTn dur="500"/>
                                        <p:tgtEl>
                                          <p:spTgt spid="55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5"/>
                                        </p:tgtEl>
                                        <p:attrNameLst>
                                          <p:attrName>style.visibility</p:attrName>
                                        </p:attrNameLst>
                                      </p:cBhvr>
                                      <p:to>
                                        <p:strVal val="visible"/>
                                      </p:to>
                                    </p:set>
                                    <p:animEffect filter="fade" transition="in">
                                      <p:cBhvr>
                                        <p:cTn dur="1000"/>
                                        <p:tgtEl>
                                          <p:spTgt spid="545"/>
                                        </p:tgtEl>
                                      </p:cBhvr>
                                    </p:animEffect>
                                  </p:childTnLst>
                                </p:cTn>
                              </p:par>
                              <p:par>
                                <p:cTn fill="hold" nodeType="withEffect" presetClass="entr" presetID="10" presetSubtype="0">
                                  <p:stCondLst>
                                    <p:cond delay="0"/>
                                  </p:stCondLst>
                                  <p:childTnLst>
                                    <p:set>
                                      <p:cBhvr>
                                        <p:cTn dur="1" fill="hold">
                                          <p:stCondLst>
                                            <p:cond delay="0"/>
                                          </p:stCondLst>
                                        </p:cTn>
                                        <p:tgtEl>
                                          <p:spTgt spid="550"/>
                                        </p:tgtEl>
                                        <p:attrNameLst>
                                          <p:attrName>style.visibility</p:attrName>
                                        </p:attrNameLst>
                                      </p:cBhvr>
                                      <p:to>
                                        <p:strVal val="visible"/>
                                      </p:to>
                                    </p:set>
                                    <p:animEffect filter="fade" transition="in">
                                      <p:cBhvr>
                                        <p:cTn dur="1000"/>
                                        <p:tgtEl>
                                          <p:spTgt spid="550"/>
                                        </p:tgtEl>
                                      </p:cBhvr>
                                    </p:animEffect>
                                  </p:childTnLst>
                                </p:cTn>
                              </p:par>
                              <p:par>
                                <p:cTn fill="hold" nodeType="withEffect" presetClass="entr" presetID="10" presetSubtype="0">
                                  <p:stCondLst>
                                    <p:cond delay="0"/>
                                  </p:stCondLst>
                                  <p:childTnLst>
                                    <p:set>
                                      <p:cBhvr>
                                        <p:cTn dur="1" fill="hold">
                                          <p:stCondLst>
                                            <p:cond delay="0"/>
                                          </p:stCondLst>
                                        </p:cTn>
                                        <p:tgtEl>
                                          <p:spTgt spid="552"/>
                                        </p:tgtEl>
                                        <p:attrNameLst>
                                          <p:attrName>style.visibility</p:attrName>
                                        </p:attrNameLst>
                                      </p:cBhvr>
                                      <p:to>
                                        <p:strVal val="visible"/>
                                      </p:to>
                                    </p:set>
                                    <p:animEffect filter="fade" transition="in">
                                      <p:cBhvr>
                                        <p:cTn dur="1000"/>
                                        <p:tgtEl>
                                          <p:spTgt spid="552"/>
                                        </p:tgtEl>
                                      </p:cBhvr>
                                    </p:animEffect>
                                  </p:childTnLst>
                                </p:cTn>
                              </p:par>
                              <p:par>
                                <p:cTn fill="hold" nodeType="withEffect" presetClass="entr" presetID="10" presetSubtype="0">
                                  <p:stCondLst>
                                    <p:cond delay="0"/>
                                  </p:stCondLst>
                                  <p:childTnLst>
                                    <p:set>
                                      <p:cBhvr>
                                        <p:cTn dur="1" fill="hold">
                                          <p:stCondLst>
                                            <p:cond delay="0"/>
                                          </p:stCondLst>
                                        </p:cTn>
                                        <p:tgtEl>
                                          <p:spTgt spid="539"/>
                                        </p:tgtEl>
                                        <p:attrNameLst>
                                          <p:attrName>style.visibility</p:attrName>
                                        </p:attrNameLst>
                                      </p:cBhvr>
                                      <p:to>
                                        <p:strVal val="visible"/>
                                      </p:to>
                                    </p:set>
                                    <p:animEffect filter="fade" transition="in">
                                      <p:cBhvr>
                                        <p:cTn dur="1000"/>
                                        <p:tgtEl>
                                          <p:spTgt spid="5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0"/>
                                        </p:tgtEl>
                                        <p:attrNameLst>
                                          <p:attrName>style.visibility</p:attrName>
                                        </p:attrNameLst>
                                      </p:cBhvr>
                                      <p:to>
                                        <p:strVal val="visible"/>
                                      </p:to>
                                    </p:set>
                                    <p:animEffect filter="fade" transition="in">
                                      <p:cBhvr>
                                        <p:cTn dur="500"/>
                                        <p:tgtEl>
                                          <p:spTgt spid="540"/>
                                        </p:tgtEl>
                                      </p:cBhvr>
                                    </p:animEffect>
                                  </p:childTnLst>
                                </p:cTn>
                              </p:par>
                              <p:par>
                                <p:cTn fill="hold" nodeType="withEffect" presetClass="entr" presetID="10" presetSubtype="0">
                                  <p:stCondLst>
                                    <p:cond delay="0"/>
                                  </p:stCondLst>
                                  <p:childTnLst>
                                    <p:set>
                                      <p:cBhvr>
                                        <p:cTn dur="1" fill="hold">
                                          <p:stCondLst>
                                            <p:cond delay="0"/>
                                          </p:stCondLst>
                                        </p:cTn>
                                        <p:tgtEl>
                                          <p:spTgt spid="543"/>
                                        </p:tgtEl>
                                        <p:attrNameLst>
                                          <p:attrName>style.visibility</p:attrName>
                                        </p:attrNameLst>
                                      </p:cBhvr>
                                      <p:to>
                                        <p:strVal val="visible"/>
                                      </p:to>
                                    </p:set>
                                    <p:animEffect filter="fade" transition="in">
                                      <p:cBhvr>
                                        <p:cTn dur="500"/>
                                        <p:tgtEl>
                                          <p:spTgt spid="543"/>
                                        </p:tgtEl>
                                      </p:cBhvr>
                                    </p:animEffect>
                                  </p:childTnLst>
                                </p:cTn>
                              </p:par>
                              <p:par>
                                <p:cTn fill="hold" nodeType="withEffect" presetClass="entr" presetID="10" presetSubtype="0">
                                  <p:stCondLst>
                                    <p:cond delay="0"/>
                                  </p:stCondLst>
                                  <p:childTnLst>
                                    <p:set>
                                      <p:cBhvr>
                                        <p:cTn dur="1" fill="hold">
                                          <p:stCondLst>
                                            <p:cond delay="0"/>
                                          </p:stCondLst>
                                        </p:cTn>
                                        <p:tgtEl>
                                          <p:spTgt spid="548"/>
                                        </p:tgtEl>
                                        <p:attrNameLst>
                                          <p:attrName>style.visibility</p:attrName>
                                        </p:attrNameLst>
                                      </p:cBhvr>
                                      <p:to>
                                        <p:strVal val="visible"/>
                                      </p:to>
                                    </p:set>
                                    <p:animEffect filter="fade" transition="in">
                                      <p:cBhvr>
                                        <p:cTn dur="500"/>
                                        <p:tgtEl>
                                          <p:spTgt spid="548"/>
                                        </p:tgtEl>
                                      </p:cBhvr>
                                    </p:animEffect>
                                  </p:childTnLst>
                                </p:cTn>
                              </p:par>
                              <p:par>
                                <p:cTn fill="hold" nodeType="withEffect" presetClass="entr" presetID="10" presetSubtype="0">
                                  <p:stCondLst>
                                    <p:cond delay="0"/>
                                  </p:stCondLst>
                                  <p:childTnLst>
                                    <p:set>
                                      <p:cBhvr>
                                        <p:cTn dur="1" fill="hold">
                                          <p:stCondLst>
                                            <p:cond delay="0"/>
                                          </p:stCondLst>
                                        </p:cTn>
                                        <p:tgtEl>
                                          <p:spTgt spid="553"/>
                                        </p:tgtEl>
                                        <p:attrNameLst>
                                          <p:attrName>style.visibility</p:attrName>
                                        </p:attrNameLst>
                                      </p:cBhvr>
                                      <p:to>
                                        <p:strVal val="visible"/>
                                      </p:to>
                                    </p:set>
                                    <p:animEffect filter="fade" transition="in">
                                      <p:cBhvr>
                                        <p:cTn dur="500"/>
                                        <p:tgtEl>
                                          <p:spTgt spid="5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1"/>
                                        </p:tgtEl>
                                        <p:attrNameLst>
                                          <p:attrName>style.visibility</p:attrName>
                                        </p:attrNameLst>
                                      </p:cBhvr>
                                      <p:to>
                                        <p:strVal val="visible"/>
                                      </p:to>
                                    </p:set>
                                    <p:animEffect filter="fade" transition="in">
                                      <p:cBhvr>
                                        <p:cTn dur="500"/>
                                        <p:tgtEl>
                                          <p:spTgt spid="541"/>
                                        </p:tgtEl>
                                      </p:cBhvr>
                                    </p:animEffect>
                                  </p:childTnLst>
                                </p:cTn>
                              </p:par>
                              <p:par>
                                <p:cTn fill="hold" nodeType="withEffect" presetClass="entr" presetID="10" presetSubtype="0">
                                  <p:stCondLst>
                                    <p:cond delay="0"/>
                                  </p:stCondLst>
                                  <p:childTnLst>
                                    <p:set>
                                      <p:cBhvr>
                                        <p:cTn dur="1" fill="hold">
                                          <p:stCondLst>
                                            <p:cond delay="0"/>
                                          </p:stCondLst>
                                        </p:cTn>
                                        <p:tgtEl>
                                          <p:spTgt spid="544"/>
                                        </p:tgtEl>
                                        <p:attrNameLst>
                                          <p:attrName>style.visibility</p:attrName>
                                        </p:attrNameLst>
                                      </p:cBhvr>
                                      <p:to>
                                        <p:strVal val="visible"/>
                                      </p:to>
                                    </p:set>
                                    <p:animEffect filter="fade" transition="in">
                                      <p:cBhvr>
                                        <p:cTn dur="500"/>
                                        <p:tgtEl>
                                          <p:spTgt spid="544"/>
                                        </p:tgtEl>
                                      </p:cBhvr>
                                    </p:animEffect>
                                  </p:childTnLst>
                                </p:cTn>
                              </p:par>
                              <p:par>
                                <p:cTn fill="hold" nodeType="withEffect" presetClass="entr" presetID="10" presetSubtype="0">
                                  <p:stCondLst>
                                    <p:cond delay="0"/>
                                  </p:stCondLst>
                                  <p:childTnLst>
                                    <p:set>
                                      <p:cBhvr>
                                        <p:cTn dur="1" fill="hold">
                                          <p:stCondLst>
                                            <p:cond delay="0"/>
                                          </p:stCondLst>
                                        </p:cTn>
                                        <p:tgtEl>
                                          <p:spTgt spid="547"/>
                                        </p:tgtEl>
                                        <p:attrNameLst>
                                          <p:attrName>style.visibility</p:attrName>
                                        </p:attrNameLst>
                                      </p:cBhvr>
                                      <p:to>
                                        <p:strVal val="visible"/>
                                      </p:to>
                                    </p:set>
                                    <p:animEffect filter="fade" transition="in">
                                      <p:cBhvr>
                                        <p:cTn dur="500"/>
                                        <p:tgtEl>
                                          <p:spTgt spid="547"/>
                                        </p:tgtEl>
                                      </p:cBhvr>
                                    </p:animEffect>
                                  </p:childTnLst>
                                </p:cTn>
                              </p:par>
                              <p:par>
                                <p:cTn fill="hold" nodeType="withEffect" presetClass="entr" presetID="10" presetSubtype="0">
                                  <p:stCondLst>
                                    <p:cond delay="0"/>
                                  </p:stCondLst>
                                  <p:childTnLst>
                                    <p:set>
                                      <p:cBhvr>
                                        <p:cTn dur="1" fill="hold">
                                          <p:stCondLst>
                                            <p:cond delay="0"/>
                                          </p:stCondLst>
                                        </p:cTn>
                                        <p:tgtEl>
                                          <p:spTgt spid="554"/>
                                        </p:tgtEl>
                                        <p:attrNameLst>
                                          <p:attrName>style.visibility</p:attrName>
                                        </p:attrNameLst>
                                      </p:cBhvr>
                                      <p:to>
                                        <p:strVal val="visible"/>
                                      </p:to>
                                    </p:set>
                                    <p:animEffect filter="fade" transition="in">
                                      <p:cBhvr>
                                        <p:cTn dur="500"/>
                                        <p:tgtEl>
                                          <p:spTgt spid="5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3" name="Shape 563"/>
        <p:cNvGrpSpPr/>
        <p:nvPr/>
      </p:nvGrpSpPr>
      <p:grpSpPr>
        <a:xfrm>
          <a:off x="0" y="0"/>
          <a:ext cx="0" cy="0"/>
          <a:chOff x="0" y="0"/>
          <a:chExt cx="0" cy="0"/>
        </a:xfrm>
      </p:grpSpPr>
      <p:sp>
        <p:nvSpPr>
          <p:cNvPr id="564" name="Google Shape;564;p55"/>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565" name="Google Shape;565;p55"/>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566" name="Google Shape;566;p55"/>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Creative Services</a:t>
            </a:r>
            <a:endParaRPr b="1" i="0" sz="1979" u="none" cap="none" strike="noStrike">
              <a:solidFill>
                <a:schemeClr val="dk1"/>
              </a:solidFill>
              <a:latin typeface="Lato"/>
              <a:ea typeface="Lato"/>
              <a:cs typeface="Lato"/>
              <a:sym typeface="Lato"/>
            </a:endParaRPr>
          </a:p>
        </p:txBody>
      </p:sp>
      <p:sp>
        <p:nvSpPr>
          <p:cNvPr id="567" name="Google Shape;567;p55"/>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cxnSp>
        <p:nvCxnSpPr>
          <p:cNvPr id="568" name="Google Shape;568;p55"/>
          <p:cNvCxnSpPr/>
          <p:nvPr/>
        </p:nvCxnSpPr>
        <p:spPr>
          <a:xfrm>
            <a:off x="4572000" y="3068320"/>
            <a:ext cx="0" cy="1320800"/>
          </a:xfrm>
          <a:prstGeom prst="straightConnector1">
            <a:avLst/>
          </a:prstGeom>
          <a:blipFill rotWithShape="1">
            <a:blip r:embed="rId3">
              <a:alphaModFix/>
            </a:blip>
            <a:tile algn="tl" flip="none" tx="0" sx="100000" ty="0" sy="100000"/>
          </a:blipFill>
          <a:ln cap="flat" cmpd="sng" w="12700">
            <a:solidFill>
              <a:schemeClr val="dk1">
                <a:alpha val="9803"/>
              </a:schemeClr>
            </a:solidFill>
            <a:prstDash val="solid"/>
            <a:round/>
            <a:headEnd len="sm" w="sm" type="none"/>
            <a:tailEnd len="sm" w="sm" type="none"/>
          </a:ln>
        </p:spPr>
      </p:cxnSp>
      <p:cxnSp>
        <p:nvCxnSpPr>
          <p:cNvPr id="569" name="Google Shape;569;p55"/>
          <p:cNvCxnSpPr/>
          <p:nvPr/>
        </p:nvCxnSpPr>
        <p:spPr>
          <a:xfrm>
            <a:off x="2570480" y="3068320"/>
            <a:ext cx="0" cy="1320800"/>
          </a:xfrm>
          <a:prstGeom prst="straightConnector1">
            <a:avLst/>
          </a:prstGeom>
          <a:blipFill rotWithShape="1">
            <a:blip r:embed="rId3">
              <a:alphaModFix/>
            </a:blip>
            <a:tile algn="tl" flip="none" tx="0" sx="100000" ty="0" sy="100000"/>
          </a:blipFill>
          <a:ln cap="flat" cmpd="sng" w="12700">
            <a:solidFill>
              <a:schemeClr val="dk1">
                <a:alpha val="9803"/>
              </a:schemeClr>
            </a:solidFill>
            <a:prstDash val="solid"/>
            <a:round/>
            <a:headEnd len="sm" w="sm" type="none"/>
            <a:tailEnd len="sm" w="sm" type="none"/>
          </a:ln>
        </p:spPr>
      </p:cxnSp>
      <p:cxnSp>
        <p:nvCxnSpPr>
          <p:cNvPr id="570" name="Google Shape;570;p55"/>
          <p:cNvCxnSpPr/>
          <p:nvPr/>
        </p:nvCxnSpPr>
        <p:spPr>
          <a:xfrm>
            <a:off x="6583680" y="3068320"/>
            <a:ext cx="0" cy="1320800"/>
          </a:xfrm>
          <a:prstGeom prst="straightConnector1">
            <a:avLst/>
          </a:prstGeom>
          <a:blipFill rotWithShape="1">
            <a:blip r:embed="rId3">
              <a:alphaModFix/>
            </a:blip>
            <a:tile algn="tl" flip="none" tx="0" sx="100000" ty="0" sy="100000"/>
          </a:blipFill>
          <a:ln cap="flat" cmpd="sng" w="12700">
            <a:solidFill>
              <a:schemeClr val="dk1">
                <a:alpha val="9803"/>
              </a:schemeClr>
            </a:solidFill>
            <a:prstDash val="solid"/>
            <a:round/>
            <a:headEnd len="sm" w="sm" type="none"/>
            <a:tailEnd len="sm" w="sm" type="none"/>
          </a:ln>
        </p:spPr>
      </p:cxnSp>
      <p:sp>
        <p:nvSpPr>
          <p:cNvPr id="571" name="Google Shape;571;p55"/>
          <p:cNvSpPr/>
          <p:nvPr/>
        </p:nvSpPr>
        <p:spPr>
          <a:xfrm>
            <a:off x="769375" y="3678825"/>
            <a:ext cx="16689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72" name="Google Shape;572;p55"/>
          <p:cNvSpPr/>
          <p:nvPr/>
        </p:nvSpPr>
        <p:spPr>
          <a:xfrm>
            <a:off x="2702438" y="3678825"/>
            <a:ext cx="16689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73" name="Google Shape;573;p55"/>
          <p:cNvSpPr/>
          <p:nvPr/>
        </p:nvSpPr>
        <p:spPr>
          <a:xfrm>
            <a:off x="4716413" y="3678825"/>
            <a:ext cx="16689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74" name="Google Shape;574;p55"/>
          <p:cNvSpPr/>
          <p:nvPr/>
        </p:nvSpPr>
        <p:spPr>
          <a:xfrm>
            <a:off x="6649388" y="3678825"/>
            <a:ext cx="1668900" cy="708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 and reliability This letterhead this.</a:t>
            </a:r>
            <a:endParaRPr sz="1000">
              <a:solidFill>
                <a:schemeClr val="dk1"/>
              </a:solidFill>
              <a:latin typeface="Lato"/>
              <a:ea typeface="Lato"/>
              <a:cs typeface="Lato"/>
              <a:sym typeface="Lato"/>
            </a:endParaRPr>
          </a:p>
        </p:txBody>
      </p:sp>
      <p:sp>
        <p:nvSpPr>
          <p:cNvPr id="575" name="Google Shape;575;p55"/>
          <p:cNvSpPr/>
          <p:nvPr/>
        </p:nvSpPr>
        <p:spPr>
          <a:xfrm>
            <a:off x="969511" y="2986364"/>
            <a:ext cx="1306330" cy="600075"/>
          </a:xfrm>
          <a:prstGeom prst="rect">
            <a:avLst/>
          </a:prstGeom>
          <a:noFill/>
          <a:ln>
            <a:noFill/>
          </a:ln>
        </p:spPr>
        <p:txBody>
          <a:bodyPr anchorCtr="0" anchor="ctr" bIns="0" lIns="0" spcFirstLastPara="1" rIns="0" wrap="square" tIns="0">
            <a:noAutofit/>
          </a:bodyPr>
          <a:lstStyle/>
          <a:p>
            <a:pPr indent="0" lvl="0" marL="0" marR="0" rtl="0" algn="ctr">
              <a:lnSpc>
                <a:spcPct val="87500"/>
              </a:lnSpc>
              <a:spcBef>
                <a:spcPts val="0"/>
              </a:spcBef>
              <a:spcAft>
                <a:spcPts val="0"/>
              </a:spcAft>
              <a:buNone/>
            </a:pPr>
            <a:r>
              <a:rPr b="1" lang="en" sz="1600">
                <a:solidFill>
                  <a:schemeClr val="accent2"/>
                </a:solidFill>
                <a:latin typeface="Lato"/>
                <a:ea typeface="Lato"/>
                <a:cs typeface="Lato"/>
                <a:sym typeface="Lato"/>
              </a:rPr>
              <a:t>Number1</a:t>
            </a:r>
            <a:endParaRPr b="1" sz="1600">
              <a:solidFill>
                <a:schemeClr val="accent2"/>
              </a:solidFill>
              <a:latin typeface="Lato"/>
              <a:ea typeface="Lato"/>
              <a:cs typeface="Lato"/>
              <a:sym typeface="Lato"/>
            </a:endParaRPr>
          </a:p>
          <a:p>
            <a:pPr indent="0" lvl="0" marL="0" marR="0" rtl="0" algn="ctr">
              <a:lnSpc>
                <a:spcPct val="87500"/>
              </a:lnSpc>
              <a:spcBef>
                <a:spcPts val="0"/>
              </a:spcBef>
              <a:spcAft>
                <a:spcPts val="0"/>
              </a:spcAft>
              <a:buNone/>
            </a:pPr>
            <a:r>
              <a:rPr b="1" lang="en" sz="1600">
                <a:solidFill>
                  <a:schemeClr val="dk1"/>
                </a:solidFill>
                <a:latin typeface="Lato"/>
                <a:ea typeface="Lato"/>
                <a:cs typeface="Lato"/>
                <a:sym typeface="Lato"/>
              </a:rPr>
              <a:t>SERVICES TITLE</a:t>
            </a:r>
            <a:endParaRPr b="1" sz="1600">
              <a:solidFill>
                <a:schemeClr val="dk1"/>
              </a:solidFill>
              <a:latin typeface="Lato"/>
              <a:ea typeface="Lato"/>
              <a:cs typeface="Lato"/>
              <a:sym typeface="Lato"/>
            </a:endParaRPr>
          </a:p>
        </p:txBody>
      </p:sp>
      <p:sp>
        <p:nvSpPr>
          <p:cNvPr id="576" name="Google Shape;576;p55"/>
          <p:cNvSpPr/>
          <p:nvPr/>
        </p:nvSpPr>
        <p:spPr>
          <a:xfrm>
            <a:off x="2879591" y="2986364"/>
            <a:ext cx="1306330" cy="600075"/>
          </a:xfrm>
          <a:prstGeom prst="rect">
            <a:avLst/>
          </a:prstGeom>
          <a:noFill/>
          <a:ln>
            <a:noFill/>
          </a:ln>
        </p:spPr>
        <p:txBody>
          <a:bodyPr anchorCtr="0" anchor="ctr" bIns="0" lIns="0" spcFirstLastPara="1" rIns="0" wrap="square" tIns="0">
            <a:noAutofit/>
          </a:bodyPr>
          <a:lstStyle/>
          <a:p>
            <a:pPr indent="0" lvl="0" marL="0" marR="0" rtl="0" algn="ctr">
              <a:lnSpc>
                <a:spcPct val="87500"/>
              </a:lnSpc>
              <a:spcBef>
                <a:spcPts val="0"/>
              </a:spcBef>
              <a:spcAft>
                <a:spcPts val="0"/>
              </a:spcAft>
              <a:buNone/>
            </a:pPr>
            <a:r>
              <a:rPr b="1" lang="en" sz="1600">
                <a:solidFill>
                  <a:schemeClr val="accent3"/>
                </a:solidFill>
                <a:latin typeface="Lato"/>
                <a:ea typeface="Lato"/>
                <a:cs typeface="Lato"/>
                <a:sym typeface="Lato"/>
              </a:rPr>
              <a:t>Number2</a:t>
            </a:r>
            <a:endParaRPr b="1" sz="1600">
              <a:solidFill>
                <a:schemeClr val="accent3"/>
              </a:solidFill>
              <a:latin typeface="Lato"/>
              <a:ea typeface="Lato"/>
              <a:cs typeface="Lato"/>
              <a:sym typeface="Lato"/>
            </a:endParaRPr>
          </a:p>
          <a:p>
            <a:pPr indent="0" lvl="0" marL="0" marR="0" rtl="0" algn="ctr">
              <a:lnSpc>
                <a:spcPct val="87500"/>
              </a:lnSpc>
              <a:spcBef>
                <a:spcPts val="0"/>
              </a:spcBef>
              <a:spcAft>
                <a:spcPts val="0"/>
              </a:spcAft>
              <a:buNone/>
            </a:pPr>
            <a:r>
              <a:rPr b="1" lang="en" sz="1600">
                <a:solidFill>
                  <a:schemeClr val="dk1"/>
                </a:solidFill>
                <a:latin typeface="Lato"/>
                <a:ea typeface="Lato"/>
                <a:cs typeface="Lato"/>
                <a:sym typeface="Lato"/>
              </a:rPr>
              <a:t>SERVICES TITLE</a:t>
            </a:r>
            <a:endParaRPr b="1" sz="1600">
              <a:solidFill>
                <a:schemeClr val="dk1"/>
              </a:solidFill>
              <a:latin typeface="Lato"/>
              <a:ea typeface="Lato"/>
              <a:cs typeface="Lato"/>
              <a:sym typeface="Lato"/>
            </a:endParaRPr>
          </a:p>
        </p:txBody>
      </p:sp>
      <p:sp>
        <p:nvSpPr>
          <p:cNvPr id="577" name="Google Shape;577;p55"/>
          <p:cNvSpPr/>
          <p:nvPr/>
        </p:nvSpPr>
        <p:spPr>
          <a:xfrm>
            <a:off x="4911591" y="2986364"/>
            <a:ext cx="1306330" cy="600075"/>
          </a:xfrm>
          <a:prstGeom prst="rect">
            <a:avLst/>
          </a:prstGeom>
          <a:noFill/>
          <a:ln>
            <a:noFill/>
          </a:ln>
        </p:spPr>
        <p:txBody>
          <a:bodyPr anchorCtr="0" anchor="ctr" bIns="0" lIns="0" spcFirstLastPara="1" rIns="0" wrap="square" tIns="0">
            <a:noAutofit/>
          </a:bodyPr>
          <a:lstStyle/>
          <a:p>
            <a:pPr indent="0" lvl="0" marL="0" marR="0" rtl="0" algn="ctr">
              <a:lnSpc>
                <a:spcPct val="87500"/>
              </a:lnSpc>
              <a:spcBef>
                <a:spcPts val="0"/>
              </a:spcBef>
              <a:spcAft>
                <a:spcPts val="0"/>
              </a:spcAft>
              <a:buNone/>
            </a:pPr>
            <a:r>
              <a:rPr b="1" lang="en" sz="1600">
                <a:solidFill>
                  <a:schemeClr val="accent4"/>
                </a:solidFill>
                <a:latin typeface="Lato"/>
                <a:ea typeface="Lato"/>
                <a:cs typeface="Lato"/>
                <a:sym typeface="Lato"/>
              </a:rPr>
              <a:t>Number3</a:t>
            </a:r>
            <a:endParaRPr b="1" sz="1600">
              <a:solidFill>
                <a:schemeClr val="accent4"/>
              </a:solidFill>
              <a:latin typeface="Lato"/>
              <a:ea typeface="Lato"/>
              <a:cs typeface="Lato"/>
              <a:sym typeface="Lato"/>
            </a:endParaRPr>
          </a:p>
          <a:p>
            <a:pPr indent="0" lvl="0" marL="0" marR="0" rtl="0" algn="ctr">
              <a:lnSpc>
                <a:spcPct val="87500"/>
              </a:lnSpc>
              <a:spcBef>
                <a:spcPts val="0"/>
              </a:spcBef>
              <a:spcAft>
                <a:spcPts val="0"/>
              </a:spcAft>
              <a:buNone/>
            </a:pPr>
            <a:r>
              <a:rPr b="1" lang="en" sz="1600">
                <a:solidFill>
                  <a:schemeClr val="dk1"/>
                </a:solidFill>
                <a:latin typeface="Lato"/>
                <a:ea typeface="Lato"/>
                <a:cs typeface="Lato"/>
                <a:sym typeface="Lato"/>
              </a:rPr>
              <a:t>SERVICES TITLE</a:t>
            </a:r>
            <a:endParaRPr b="1" sz="1600">
              <a:solidFill>
                <a:schemeClr val="dk1"/>
              </a:solidFill>
              <a:latin typeface="Lato"/>
              <a:ea typeface="Lato"/>
              <a:cs typeface="Lato"/>
              <a:sym typeface="Lato"/>
            </a:endParaRPr>
          </a:p>
        </p:txBody>
      </p:sp>
      <p:sp>
        <p:nvSpPr>
          <p:cNvPr id="578" name="Google Shape;578;p55"/>
          <p:cNvSpPr/>
          <p:nvPr/>
        </p:nvSpPr>
        <p:spPr>
          <a:xfrm>
            <a:off x="6821671" y="2986364"/>
            <a:ext cx="1306330" cy="600075"/>
          </a:xfrm>
          <a:prstGeom prst="rect">
            <a:avLst/>
          </a:prstGeom>
          <a:noFill/>
          <a:ln>
            <a:noFill/>
          </a:ln>
        </p:spPr>
        <p:txBody>
          <a:bodyPr anchorCtr="0" anchor="ctr" bIns="0" lIns="0" spcFirstLastPara="1" rIns="0" wrap="square" tIns="0">
            <a:noAutofit/>
          </a:bodyPr>
          <a:lstStyle/>
          <a:p>
            <a:pPr indent="0" lvl="0" marL="0" marR="0" rtl="0" algn="ctr">
              <a:lnSpc>
                <a:spcPct val="87500"/>
              </a:lnSpc>
              <a:spcBef>
                <a:spcPts val="0"/>
              </a:spcBef>
              <a:spcAft>
                <a:spcPts val="0"/>
              </a:spcAft>
              <a:buNone/>
            </a:pPr>
            <a:r>
              <a:rPr b="1" lang="en" sz="1600">
                <a:solidFill>
                  <a:schemeClr val="accent5"/>
                </a:solidFill>
                <a:latin typeface="Lato"/>
                <a:ea typeface="Lato"/>
                <a:cs typeface="Lato"/>
                <a:sym typeface="Lato"/>
              </a:rPr>
              <a:t>Number4</a:t>
            </a:r>
            <a:endParaRPr b="1" sz="1600">
              <a:solidFill>
                <a:schemeClr val="accent5"/>
              </a:solidFill>
              <a:latin typeface="Lato"/>
              <a:ea typeface="Lato"/>
              <a:cs typeface="Lato"/>
              <a:sym typeface="Lato"/>
            </a:endParaRPr>
          </a:p>
          <a:p>
            <a:pPr indent="0" lvl="0" marL="0" marR="0" rtl="0" algn="ctr">
              <a:lnSpc>
                <a:spcPct val="87500"/>
              </a:lnSpc>
              <a:spcBef>
                <a:spcPts val="0"/>
              </a:spcBef>
              <a:spcAft>
                <a:spcPts val="0"/>
              </a:spcAft>
              <a:buNone/>
            </a:pPr>
            <a:r>
              <a:rPr b="1" lang="en" sz="1600">
                <a:solidFill>
                  <a:schemeClr val="dk1"/>
                </a:solidFill>
                <a:latin typeface="Lato"/>
                <a:ea typeface="Lato"/>
                <a:cs typeface="Lato"/>
                <a:sym typeface="Lato"/>
              </a:rPr>
              <a:t>SERVICES TITLE</a:t>
            </a:r>
            <a:endParaRPr b="1" sz="1600">
              <a:solidFill>
                <a:schemeClr val="dk1"/>
              </a:solidFill>
              <a:latin typeface="Lato"/>
              <a:ea typeface="Lato"/>
              <a:cs typeface="Lato"/>
              <a:sym typeface="Lato"/>
            </a:endParaRPr>
          </a:p>
        </p:txBody>
      </p:sp>
      <p:sp>
        <p:nvSpPr>
          <p:cNvPr id="579" name="Google Shape;579;p55"/>
          <p:cNvSpPr/>
          <p:nvPr>
            <p:ph idx="2" type="pic"/>
          </p:nvPr>
        </p:nvSpPr>
        <p:spPr>
          <a:xfrm>
            <a:off x="654968" y="1401390"/>
            <a:ext cx="1783432" cy="126143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80" name="Google Shape;580;p55"/>
          <p:cNvSpPr/>
          <p:nvPr>
            <p:ph idx="3" type="pic"/>
          </p:nvPr>
        </p:nvSpPr>
        <p:spPr>
          <a:xfrm>
            <a:off x="2673421" y="1401390"/>
            <a:ext cx="1783432" cy="126143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81" name="Google Shape;581;p55"/>
          <p:cNvSpPr/>
          <p:nvPr>
            <p:ph idx="4" type="pic"/>
          </p:nvPr>
        </p:nvSpPr>
        <p:spPr>
          <a:xfrm>
            <a:off x="4691874" y="1401390"/>
            <a:ext cx="1783432" cy="126143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582" name="Google Shape;582;p55"/>
          <p:cNvSpPr/>
          <p:nvPr>
            <p:ph idx="5" type="pic"/>
          </p:nvPr>
        </p:nvSpPr>
        <p:spPr>
          <a:xfrm>
            <a:off x="6710328" y="1401390"/>
            <a:ext cx="1783432" cy="126143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71"/>
                                        </p:tgtEl>
                                        <p:attrNameLst>
                                          <p:attrName>style.visibility</p:attrName>
                                        </p:attrNameLst>
                                      </p:cBhvr>
                                      <p:to>
                                        <p:strVal val="visible"/>
                                      </p:to>
                                    </p:set>
                                    <p:animEffect filter="fade" transition="in">
                                      <p:cBhvr>
                                        <p:cTn dur="500"/>
                                        <p:tgtEl>
                                          <p:spTgt spid="571"/>
                                        </p:tgtEl>
                                      </p:cBhvr>
                                    </p:animEffect>
                                  </p:childTnLst>
                                </p:cTn>
                              </p:par>
                              <p:par>
                                <p:cTn fill="hold" nodeType="withEffect" presetClass="entr" presetID="10" presetSubtype="0">
                                  <p:stCondLst>
                                    <p:cond delay="0"/>
                                  </p:stCondLst>
                                  <p:childTnLst>
                                    <p:set>
                                      <p:cBhvr>
                                        <p:cTn dur="1" fill="hold">
                                          <p:stCondLst>
                                            <p:cond delay="0"/>
                                          </p:stCondLst>
                                        </p:cTn>
                                        <p:tgtEl>
                                          <p:spTgt spid="575"/>
                                        </p:tgtEl>
                                        <p:attrNameLst>
                                          <p:attrName>style.visibility</p:attrName>
                                        </p:attrNameLst>
                                      </p:cBhvr>
                                      <p:to>
                                        <p:strVal val="visible"/>
                                      </p:to>
                                    </p:set>
                                    <p:animEffect filter="fade" transition="in">
                                      <p:cBhvr>
                                        <p:cTn dur="500"/>
                                        <p:tgtEl>
                                          <p:spTgt spid="575"/>
                                        </p:tgtEl>
                                      </p:cBhvr>
                                    </p:animEffect>
                                  </p:childTnLst>
                                </p:cTn>
                              </p:par>
                              <p:par>
                                <p:cTn fill="hold" nodeType="withEffect" presetClass="entr" presetID="10" presetSubtype="0">
                                  <p:stCondLst>
                                    <p:cond delay="0"/>
                                  </p:stCondLst>
                                  <p:childTnLst>
                                    <p:set>
                                      <p:cBhvr>
                                        <p:cTn dur="1" fill="hold">
                                          <p:stCondLst>
                                            <p:cond delay="0"/>
                                          </p:stCondLst>
                                        </p:cTn>
                                        <p:tgtEl>
                                          <p:spTgt spid="569"/>
                                        </p:tgtEl>
                                        <p:attrNameLst>
                                          <p:attrName>style.visibility</p:attrName>
                                        </p:attrNameLst>
                                      </p:cBhvr>
                                      <p:to>
                                        <p:strVal val="visible"/>
                                      </p:to>
                                    </p:set>
                                    <p:animEffect filter="fade" transition="in">
                                      <p:cBhvr>
                                        <p:cTn dur="500"/>
                                        <p:tgtEl>
                                          <p:spTgt spid="569"/>
                                        </p:tgtEl>
                                      </p:cBhvr>
                                    </p:animEffect>
                                  </p:childTnLst>
                                </p:cTn>
                              </p:par>
                              <p:par>
                                <p:cTn fill="hold" nodeType="withEffect" presetClass="entr" presetID="10" presetSubtype="0">
                                  <p:stCondLst>
                                    <p:cond delay="0"/>
                                  </p:stCondLst>
                                  <p:childTnLst>
                                    <p:set>
                                      <p:cBhvr>
                                        <p:cTn dur="1" fill="hold">
                                          <p:stCondLst>
                                            <p:cond delay="0"/>
                                          </p:stCondLst>
                                        </p:cTn>
                                        <p:tgtEl>
                                          <p:spTgt spid="572"/>
                                        </p:tgtEl>
                                        <p:attrNameLst>
                                          <p:attrName>style.visibility</p:attrName>
                                        </p:attrNameLst>
                                      </p:cBhvr>
                                      <p:to>
                                        <p:strVal val="visible"/>
                                      </p:to>
                                    </p:set>
                                    <p:animEffect filter="fade" transition="in">
                                      <p:cBhvr>
                                        <p:cTn dur="500"/>
                                        <p:tgtEl>
                                          <p:spTgt spid="572"/>
                                        </p:tgtEl>
                                      </p:cBhvr>
                                    </p:animEffect>
                                  </p:childTnLst>
                                </p:cTn>
                              </p:par>
                              <p:par>
                                <p:cTn fill="hold" nodeType="withEffect" presetClass="entr" presetID="10" presetSubtype="0">
                                  <p:stCondLst>
                                    <p:cond delay="0"/>
                                  </p:stCondLst>
                                  <p:childTnLst>
                                    <p:set>
                                      <p:cBhvr>
                                        <p:cTn dur="1" fill="hold">
                                          <p:stCondLst>
                                            <p:cond delay="0"/>
                                          </p:stCondLst>
                                        </p:cTn>
                                        <p:tgtEl>
                                          <p:spTgt spid="576"/>
                                        </p:tgtEl>
                                        <p:attrNameLst>
                                          <p:attrName>style.visibility</p:attrName>
                                        </p:attrNameLst>
                                      </p:cBhvr>
                                      <p:to>
                                        <p:strVal val="visible"/>
                                      </p:to>
                                    </p:set>
                                    <p:animEffect filter="fade" transition="in">
                                      <p:cBhvr>
                                        <p:cTn dur="500"/>
                                        <p:tgtEl>
                                          <p:spTgt spid="576"/>
                                        </p:tgtEl>
                                      </p:cBhvr>
                                    </p:animEffect>
                                  </p:childTnLst>
                                </p:cTn>
                              </p:par>
                              <p:par>
                                <p:cTn fill="hold" nodeType="withEffect" presetClass="entr" presetID="10" presetSubtype="0">
                                  <p:stCondLst>
                                    <p:cond delay="0"/>
                                  </p:stCondLst>
                                  <p:childTnLst>
                                    <p:set>
                                      <p:cBhvr>
                                        <p:cTn dur="1" fill="hold">
                                          <p:stCondLst>
                                            <p:cond delay="0"/>
                                          </p:stCondLst>
                                        </p:cTn>
                                        <p:tgtEl>
                                          <p:spTgt spid="568"/>
                                        </p:tgtEl>
                                        <p:attrNameLst>
                                          <p:attrName>style.visibility</p:attrName>
                                        </p:attrNameLst>
                                      </p:cBhvr>
                                      <p:to>
                                        <p:strVal val="visible"/>
                                      </p:to>
                                    </p:set>
                                    <p:animEffect filter="fade" transition="in">
                                      <p:cBhvr>
                                        <p:cTn dur="500"/>
                                        <p:tgtEl>
                                          <p:spTgt spid="568"/>
                                        </p:tgtEl>
                                      </p:cBhvr>
                                    </p:animEffect>
                                  </p:childTnLst>
                                </p:cTn>
                              </p:par>
                              <p:par>
                                <p:cTn fill="hold" nodeType="withEffect" presetClass="entr" presetID="10" presetSubtype="0">
                                  <p:stCondLst>
                                    <p:cond delay="0"/>
                                  </p:stCondLst>
                                  <p:childTnLst>
                                    <p:set>
                                      <p:cBhvr>
                                        <p:cTn dur="1" fill="hold">
                                          <p:stCondLst>
                                            <p:cond delay="0"/>
                                          </p:stCondLst>
                                        </p:cTn>
                                        <p:tgtEl>
                                          <p:spTgt spid="573"/>
                                        </p:tgtEl>
                                        <p:attrNameLst>
                                          <p:attrName>style.visibility</p:attrName>
                                        </p:attrNameLst>
                                      </p:cBhvr>
                                      <p:to>
                                        <p:strVal val="visible"/>
                                      </p:to>
                                    </p:set>
                                    <p:animEffect filter="fade" transition="in">
                                      <p:cBhvr>
                                        <p:cTn dur="500"/>
                                        <p:tgtEl>
                                          <p:spTgt spid="573"/>
                                        </p:tgtEl>
                                      </p:cBhvr>
                                    </p:animEffect>
                                  </p:childTnLst>
                                </p:cTn>
                              </p:par>
                              <p:par>
                                <p:cTn fill="hold" nodeType="withEffect" presetClass="entr" presetID="10" presetSubtype="0">
                                  <p:stCondLst>
                                    <p:cond delay="0"/>
                                  </p:stCondLst>
                                  <p:childTnLst>
                                    <p:set>
                                      <p:cBhvr>
                                        <p:cTn dur="1" fill="hold">
                                          <p:stCondLst>
                                            <p:cond delay="0"/>
                                          </p:stCondLst>
                                        </p:cTn>
                                        <p:tgtEl>
                                          <p:spTgt spid="577"/>
                                        </p:tgtEl>
                                        <p:attrNameLst>
                                          <p:attrName>style.visibility</p:attrName>
                                        </p:attrNameLst>
                                      </p:cBhvr>
                                      <p:to>
                                        <p:strVal val="visible"/>
                                      </p:to>
                                    </p:set>
                                    <p:animEffect filter="fade" transition="in">
                                      <p:cBhvr>
                                        <p:cTn dur="500"/>
                                        <p:tgtEl>
                                          <p:spTgt spid="577"/>
                                        </p:tgtEl>
                                      </p:cBhvr>
                                    </p:animEffect>
                                  </p:childTnLst>
                                </p:cTn>
                              </p:par>
                              <p:par>
                                <p:cTn fill="hold" nodeType="withEffect" presetClass="entr" presetID="10" presetSubtype="0">
                                  <p:stCondLst>
                                    <p:cond delay="0"/>
                                  </p:stCondLst>
                                  <p:childTnLst>
                                    <p:set>
                                      <p:cBhvr>
                                        <p:cTn dur="1" fill="hold">
                                          <p:stCondLst>
                                            <p:cond delay="0"/>
                                          </p:stCondLst>
                                        </p:cTn>
                                        <p:tgtEl>
                                          <p:spTgt spid="570"/>
                                        </p:tgtEl>
                                        <p:attrNameLst>
                                          <p:attrName>style.visibility</p:attrName>
                                        </p:attrNameLst>
                                      </p:cBhvr>
                                      <p:to>
                                        <p:strVal val="visible"/>
                                      </p:to>
                                    </p:set>
                                    <p:animEffect filter="fade" transition="in">
                                      <p:cBhvr>
                                        <p:cTn dur="500"/>
                                        <p:tgtEl>
                                          <p:spTgt spid="570"/>
                                        </p:tgtEl>
                                      </p:cBhvr>
                                    </p:animEffect>
                                  </p:childTnLst>
                                </p:cTn>
                              </p:par>
                              <p:par>
                                <p:cTn fill="hold" nodeType="withEffect" presetClass="entr" presetID="10" presetSubtype="0">
                                  <p:stCondLst>
                                    <p:cond delay="0"/>
                                  </p:stCondLst>
                                  <p:childTnLst>
                                    <p:set>
                                      <p:cBhvr>
                                        <p:cTn dur="1" fill="hold">
                                          <p:stCondLst>
                                            <p:cond delay="0"/>
                                          </p:stCondLst>
                                        </p:cTn>
                                        <p:tgtEl>
                                          <p:spTgt spid="574"/>
                                        </p:tgtEl>
                                        <p:attrNameLst>
                                          <p:attrName>style.visibility</p:attrName>
                                        </p:attrNameLst>
                                      </p:cBhvr>
                                      <p:to>
                                        <p:strVal val="visible"/>
                                      </p:to>
                                    </p:set>
                                    <p:animEffect filter="fade" transition="in">
                                      <p:cBhvr>
                                        <p:cTn dur="500"/>
                                        <p:tgtEl>
                                          <p:spTgt spid="574"/>
                                        </p:tgtEl>
                                      </p:cBhvr>
                                    </p:animEffect>
                                  </p:childTnLst>
                                </p:cTn>
                              </p:par>
                              <p:par>
                                <p:cTn fill="hold" nodeType="withEffect" presetClass="entr" presetID="10" presetSubtype="0">
                                  <p:stCondLst>
                                    <p:cond delay="0"/>
                                  </p:stCondLst>
                                  <p:childTnLst>
                                    <p:set>
                                      <p:cBhvr>
                                        <p:cTn dur="1" fill="hold">
                                          <p:stCondLst>
                                            <p:cond delay="0"/>
                                          </p:stCondLst>
                                        </p:cTn>
                                        <p:tgtEl>
                                          <p:spTgt spid="578"/>
                                        </p:tgtEl>
                                        <p:attrNameLst>
                                          <p:attrName>style.visibility</p:attrName>
                                        </p:attrNameLst>
                                      </p:cBhvr>
                                      <p:to>
                                        <p:strVal val="visible"/>
                                      </p:to>
                                    </p:set>
                                    <p:animEffect filter="fade" transition="in">
                                      <p:cBhvr>
                                        <p:cTn dur="500"/>
                                        <p:tgtEl>
                                          <p:spTgt spid="5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6" name="Shape 586"/>
        <p:cNvGrpSpPr/>
        <p:nvPr/>
      </p:nvGrpSpPr>
      <p:grpSpPr>
        <a:xfrm>
          <a:off x="0" y="0"/>
          <a:ext cx="0" cy="0"/>
          <a:chOff x="0" y="0"/>
          <a:chExt cx="0" cy="0"/>
        </a:xfrm>
      </p:grpSpPr>
      <p:sp>
        <p:nvSpPr>
          <p:cNvPr id="587" name="Google Shape;587;p56"/>
          <p:cNvSpPr/>
          <p:nvPr/>
        </p:nvSpPr>
        <p:spPr>
          <a:xfrm>
            <a:off x="2715728" y="-625033"/>
            <a:ext cx="8417776" cy="7594360"/>
          </a:xfrm>
          <a:prstGeom prst="heart">
            <a:avLst/>
          </a:prstGeom>
          <a:gradFill>
            <a:gsLst>
              <a:gs pos="0">
                <a:srgbClr val="505AAA">
                  <a:alpha val="96862"/>
                </a:srgbClr>
              </a:gs>
              <a:gs pos="30000">
                <a:srgbClr val="505AAA">
                  <a:alpha val="96862"/>
                </a:srgbClr>
              </a:gs>
              <a:gs pos="82000">
                <a:srgbClr val="00AA78">
                  <a:alpha val="89803"/>
                </a:srgbClr>
              </a:gs>
              <a:gs pos="100000">
                <a:srgbClr val="00AA78">
                  <a:alpha val="89803"/>
                </a:srgbClr>
              </a:gs>
            </a:gsLst>
            <a:lin ang="13800001"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88" name="Google Shape;588;p56"/>
          <p:cNvSpPr/>
          <p:nvPr/>
        </p:nvSpPr>
        <p:spPr>
          <a:xfrm>
            <a:off x="2048718" y="763882"/>
            <a:ext cx="2500132" cy="1201716"/>
          </a:xfrm>
          <a:prstGeom prst="roundRect">
            <a:avLst>
              <a:gd fmla="val 9433" name="adj"/>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89" name="Google Shape;589;p56"/>
          <p:cNvSpPr/>
          <p:nvPr/>
        </p:nvSpPr>
        <p:spPr>
          <a:xfrm>
            <a:off x="2388607" y="934300"/>
            <a:ext cx="1998197" cy="81347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2000">
                <a:solidFill>
                  <a:schemeClr val="accent4"/>
                </a:solidFill>
                <a:latin typeface="Lato Black"/>
                <a:ea typeface="Lato Black"/>
                <a:cs typeface="Lato Black"/>
                <a:sym typeface="Lato Black"/>
              </a:rPr>
              <a:t>C R E A T I V E </a:t>
            </a:r>
            <a:endParaRPr/>
          </a:p>
          <a:p>
            <a:pPr indent="0" lvl="0" marL="0" marR="0" rtl="0" algn="l">
              <a:spcBef>
                <a:spcPts val="0"/>
              </a:spcBef>
              <a:spcAft>
                <a:spcPts val="0"/>
              </a:spcAft>
              <a:buNone/>
            </a:pPr>
            <a:r>
              <a:rPr b="1" lang="en" sz="2000">
                <a:solidFill>
                  <a:schemeClr val="accent4"/>
                </a:solidFill>
                <a:latin typeface="Lato Black"/>
                <a:ea typeface="Lato Black"/>
                <a:cs typeface="Lato Black"/>
                <a:sym typeface="Lato Black"/>
              </a:rPr>
              <a:t>P O R T F O L I O</a:t>
            </a:r>
            <a:endParaRPr b="1" sz="2000">
              <a:solidFill>
                <a:schemeClr val="accent4"/>
              </a:solidFill>
              <a:latin typeface="Lato Black"/>
              <a:ea typeface="Lato Black"/>
              <a:cs typeface="Lato Black"/>
              <a:sym typeface="Lato Black"/>
            </a:endParaRPr>
          </a:p>
        </p:txBody>
      </p:sp>
      <p:sp>
        <p:nvSpPr>
          <p:cNvPr id="590" name="Google Shape;590;p56"/>
          <p:cNvSpPr/>
          <p:nvPr/>
        </p:nvSpPr>
        <p:spPr>
          <a:xfrm>
            <a:off x="4687747" y="1354238"/>
            <a:ext cx="509286" cy="2361235"/>
          </a:xfrm>
          <a:custGeom>
            <a:pathLst>
              <a:path extrusionOk="0" h="2361235" w="509286">
                <a:moveTo>
                  <a:pt x="0" y="0"/>
                </a:moveTo>
                <a:lnTo>
                  <a:pt x="509286" y="0"/>
                </a:lnTo>
                <a:lnTo>
                  <a:pt x="509286" y="2361235"/>
                </a:lnTo>
              </a:path>
            </a:pathLst>
          </a:custGeom>
          <a:noFill/>
          <a:ln cap="flat" cmpd="sng" w="31750">
            <a:solidFill>
              <a:srgbClr val="FFFFFF"/>
            </a:solidFill>
            <a:prstDash val="solid"/>
            <a:round/>
            <a:headEnd len="sm" w="sm" type="none"/>
            <a:tailEnd len="med" w="med" type="ova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591" name="Google Shape;591;p56"/>
          <p:cNvSpPr/>
          <p:nvPr/>
        </p:nvSpPr>
        <p:spPr>
          <a:xfrm>
            <a:off x="5499671" y="2463481"/>
            <a:ext cx="1595610" cy="1309866"/>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i="1" lang="en" sz="1300">
                <a:solidFill>
                  <a:srgbClr val="FFFFFF"/>
                </a:solidFill>
                <a:latin typeface="Lato"/>
                <a:ea typeface="Lato"/>
                <a:cs typeface="Lato"/>
                <a:sym typeface="Lato"/>
              </a:rPr>
              <a:t>This letterhead design is meant  to project an image of profession and reliability This letterhead this.</a:t>
            </a:r>
            <a:endParaRPr i="1" sz="1300">
              <a:solidFill>
                <a:srgbClr val="FFFFFF"/>
              </a:solidFill>
              <a:latin typeface="Lato"/>
              <a:ea typeface="Lato"/>
              <a:cs typeface="Lato"/>
              <a:sym typeface="Lato"/>
            </a:endParaRPr>
          </a:p>
        </p:txBody>
      </p:sp>
      <p:pic>
        <p:nvPicPr>
          <p:cNvPr id="592" name="Google Shape;592;p56"/>
          <p:cNvPicPr preferRelativeResize="0"/>
          <p:nvPr/>
        </p:nvPicPr>
        <p:blipFill rotWithShape="1">
          <a:blip r:embed="rId3">
            <a:alphaModFix/>
          </a:blip>
          <a:srcRect b="0" l="0" r="0" t="0"/>
          <a:stretch/>
        </p:blipFill>
        <p:spPr>
          <a:xfrm>
            <a:off x="5079884" y="4041987"/>
            <a:ext cx="1520664" cy="419394"/>
          </a:xfrm>
          <a:prstGeom prst="rect">
            <a:avLst/>
          </a:prstGeom>
          <a:noFill/>
          <a:ln>
            <a:noFill/>
          </a:ln>
        </p:spPr>
      </p:pic>
      <p:sp>
        <p:nvSpPr>
          <p:cNvPr id="593" name="Google Shape;593;p56"/>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88"/>
                                        </p:tgtEl>
                                        <p:attrNameLst>
                                          <p:attrName>style.visibility</p:attrName>
                                        </p:attrNameLst>
                                      </p:cBhvr>
                                      <p:to>
                                        <p:strVal val="visible"/>
                                      </p:to>
                                    </p:set>
                                    <p:anim calcmode="lin" valueType="num">
                                      <p:cBhvr additive="base">
                                        <p:cTn dur="500"/>
                                        <p:tgtEl>
                                          <p:spTgt spid="588"/>
                                        </p:tgtEl>
                                        <p:attrNameLst>
                                          <p:attrName>ppt_w</p:attrName>
                                        </p:attrNameLst>
                                      </p:cBhvr>
                                      <p:tavLst>
                                        <p:tav fmla="" tm="0">
                                          <p:val>
                                            <p:strVal val="0"/>
                                          </p:val>
                                        </p:tav>
                                        <p:tav fmla="" tm="100000">
                                          <p:val>
                                            <p:strVal val="#ppt_w"/>
                                          </p:val>
                                        </p:tav>
                                      </p:tavLst>
                                    </p:anim>
                                    <p:anim calcmode="lin" valueType="num">
                                      <p:cBhvr additive="base">
                                        <p:cTn dur="500"/>
                                        <p:tgtEl>
                                          <p:spTgt spid="5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89"/>
                                        </p:tgtEl>
                                        <p:attrNameLst>
                                          <p:attrName>style.visibility</p:attrName>
                                        </p:attrNameLst>
                                      </p:cBhvr>
                                      <p:to>
                                        <p:strVal val="visible"/>
                                      </p:to>
                                    </p:set>
                                    <p:anim calcmode="lin" valueType="num">
                                      <p:cBhvr additive="base">
                                        <p:cTn dur="500"/>
                                        <p:tgtEl>
                                          <p:spTgt spid="589"/>
                                        </p:tgtEl>
                                        <p:attrNameLst>
                                          <p:attrName>ppt_w</p:attrName>
                                        </p:attrNameLst>
                                      </p:cBhvr>
                                      <p:tavLst>
                                        <p:tav fmla="" tm="0">
                                          <p:val>
                                            <p:strVal val="0"/>
                                          </p:val>
                                        </p:tav>
                                        <p:tav fmla="" tm="100000">
                                          <p:val>
                                            <p:strVal val="#ppt_w"/>
                                          </p:val>
                                        </p:tav>
                                      </p:tavLst>
                                    </p:anim>
                                    <p:anim calcmode="lin" valueType="num">
                                      <p:cBhvr additive="base">
                                        <p:cTn dur="500"/>
                                        <p:tgtEl>
                                          <p:spTgt spid="5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0"/>
                                        </p:tgtEl>
                                        <p:attrNameLst>
                                          <p:attrName>style.visibility</p:attrName>
                                        </p:attrNameLst>
                                      </p:cBhvr>
                                      <p:to>
                                        <p:strVal val="visible"/>
                                      </p:to>
                                    </p:set>
                                    <p:animEffect filter="fade" transition="in">
                                      <p:cBhvr>
                                        <p:cTn dur="500"/>
                                        <p:tgtEl>
                                          <p:spTgt spid="590"/>
                                        </p:tgtEl>
                                      </p:cBhvr>
                                    </p:animEffect>
                                  </p:childTnLst>
                                </p:cTn>
                              </p:par>
                              <p:par>
                                <p:cTn fill="hold" nodeType="withEffect" presetClass="entr" presetID="10" presetSubtype="0">
                                  <p:stCondLst>
                                    <p:cond delay="0"/>
                                  </p:stCondLst>
                                  <p:childTnLst>
                                    <p:set>
                                      <p:cBhvr>
                                        <p:cTn dur="1" fill="hold">
                                          <p:stCondLst>
                                            <p:cond delay="0"/>
                                          </p:stCondLst>
                                        </p:cTn>
                                        <p:tgtEl>
                                          <p:spTgt spid="591"/>
                                        </p:tgtEl>
                                        <p:attrNameLst>
                                          <p:attrName>style.visibility</p:attrName>
                                        </p:attrNameLst>
                                      </p:cBhvr>
                                      <p:to>
                                        <p:strVal val="visible"/>
                                      </p:to>
                                    </p:set>
                                    <p:animEffect filter="fade" transition="in">
                                      <p:cBhvr>
                                        <p:cTn dur="500"/>
                                        <p:tgtEl>
                                          <p:spTgt spid="5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2"/>
                                        </p:tgtEl>
                                        <p:attrNameLst>
                                          <p:attrName>style.visibility</p:attrName>
                                        </p:attrNameLst>
                                      </p:cBhvr>
                                      <p:to>
                                        <p:strVal val="visible"/>
                                      </p:to>
                                    </p:set>
                                    <p:animEffect filter="fade" transition="in">
                                      <p:cBhvr>
                                        <p:cTn dur="500"/>
                                        <p:tgtEl>
                                          <p:spTgt spid="5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7" name="Shape 597"/>
        <p:cNvGrpSpPr/>
        <p:nvPr/>
      </p:nvGrpSpPr>
      <p:grpSpPr>
        <a:xfrm>
          <a:off x="0" y="0"/>
          <a:ext cx="0" cy="0"/>
          <a:chOff x="0" y="0"/>
          <a:chExt cx="0" cy="0"/>
        </a:xfrm>
      </p:grpSpPr>
      <p:sp>
        <p:nvSpPr>
          <p:cNvPr id="598" name="Google Shape;598;p57"/>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599" name="Google Shape;599;p57"/>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600" name="Google Shape;600;p57"/>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Creative Portfolio</a:t>
            </a:r>
            <a:endParaRPr b="1" i="0" sz="1979" u="none" cap="none" strike="noStrike">
              <a:solidFill>
                <a:schemeClr val="dk1"/>
              </a:solidFill>
              <a:latin typeface="Lato"/>
              <a:ea typeface="Lato"/>
              <a:cs typeface="Lato"/>
              <a:sym typeface="Lato"/>
            </a:endParaRPr>
          </a:p>
        </p:txBody>
      </p:sp>
      <p:sp>
        <p:nvSpPr>
          <p:cNvPr id="601" name="Google Shape;601;p57"/>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602" name="Google Shape;602;p57"/>
          <p:cNvSpPr/>
          <p:nvPr/>
        </p:nvSpPr>
        <p:spPr>
          <a:xfrm>
            <a:off x="2094992" y="3345462"/>
            <a:ext cx="601934" cy="578352"/>
          </a:xfrm>
          <a:prstGeom prst="roundRect">
            <a:avLst>
              <a:gd fmla="val 9433" name="adj"/>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03" name="Google Shape;603;p57"/>
          <p:cNvSpPr/>
          <p:nvPr/>
        </p:nvSpPr>
        <p:spPr>
          <a:xfrm>
            <a:off x="4803468" y="3345462"/>
            <a:ext cx="601934" cy="578352"/>
          </a:xfrm>
          <a:prstGeom prst="roundRect">
            <a:avLst>
              <a:gd fmla="val 9433" name="adj"/>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04" name="Google Shape;604;p57"/>
          <p:cNvSpPr/>
          <p:nvPr/>
        </p:nvSpPr>
        <p:spPr>
          <a:xfrm>
            <a:off x="7523519" y="3345462"/>
            <a:ext cx="601934" cy="578352"/>
          </a:xfrm>
          <a:prstGeom prst="roundRect">
            <a:avLst>
              <a:gd fmla="val 9433" name="adj"/>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05" name="Google Shape;605;p57"/>
          <p:cNvSpPr/>
          <p:nvPr/>
        </p:nvSpPr>
        <p:spPr>
          <a:xfrm>
            <a:off x="2227357" y="3366611"/>
            <a:ext cx="369166" cy="48775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600">
                <a:solidFill>
                  <a:srgbClr val="FFFFFF"/>
                </a:solidFill>
                <a:latin typeface="Lato"/>
                <a:ea typeface="Lato"/>
                <a:cs typeface="Lato"/>
                <a:sym typeface="Lato"/>
              </a:rPr>
              <a:t>1</a:t>
            </a:r>
            <a:endParaRPr b="1" sz="1600">
              <a:solidFill>
                <a:srgbClr val="FFFFFF"/>
              </a:solidFill>
              <a:latin typeface="Lato"/>
              <a:ea typeface="Lato"/>
              <a:cs typeface="Lato"/>
              <a:sym typeface="Lato"/>
            </a:endParaRPr>
          </a:p>
        </p:txBody>
      </p:sp>
      <p:sp>
        <p:nvSpPr>
          <p:cNvPr id="606" name="Google Shape;606;p57"/>
          <p:cNvSpPr/>
          <p:nvPr/>
        </p:nvSpPr>
        <p:spPr>
          <a:xfrm>
            <a:off x="4912684" y="3366611"/>
            <a:ext cx="369166" cy="48775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600">
                <a:solidFill>
                  <a:srgbClr val="FFFFFF"/>
                </a:solidFill>
                <a:latin typeface="Lato"/>
                <a:ea typeface="Lato"/>
                <a:cs typeface="Lato"/>
                <a:sym typeface="Lato"/>
              </a:rPr>
              <a:t>2</a:t>
            </a:r>
            <a:endParaRPr b="1" sz="1600">
              <a:solidFill>
                <a:srgbClr val="FFFFFF"/>
              </a:solidFill>
              <a:latin typeface="Lato"/>
              <a:ea typeface="Lato"/>
              <a:cs typeface="Lato"/>
              <a:sym typeface="Lato"/>
            </a:endParaRPr>
          </a:p>
        </p:txBody>
      </p:sp>
      <p:sp>
        <p:nvSpPr>
          <p:cNvPr id="607" name="Google Shape;607;p57"/>
          <p:cNvSpPr/>
          <p:nvPr/>
        </p:nvSpPr>
        <p:spPr>
          <a:xfrm>
            <a:off x="7655884" y="3366611"/>
            <a:ext cx="369166" cy="48775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600">
                <a:solidFill>
                  <a:srgbClr val="FFFFFF"/>
                </a:solidFill>
                <a:latin typeface="Lato"/>
                <a:ea typeface="Lato"/>
                <a:cs typeface="Lato"/>
                <a:sym typeface="Lato"/>
              </a:rPr>
              <a:t>2</a:t>
            </a:r>
            <a:endParaRPr b="1" sz="1600">
              <a:solidFill>
                <a:srgbClr val="FFFFFF"/>
              </a:solidFill>
              <a:latin typeface="Lato"/>
              <a:ea typeface="Lato"/>
              <a:cs typeface="Lato"/>
              <a:sym typeface="Lato"/>
            </a:endParaRPr>
          </a:p>
        </p:txBody>
      </p:sp>
      <p:sp>
        <p:nvSpPr>
          <p:cNvPr id="608" name="Google Shape;608;p57"/>
          <p:cNvSpPr/>
          <p:nvPr/>
        </p:nvSpPr>
        <p:spPr>
          <a:xfrm>
            <a:off x="648181" y="3875592"/>
            <a:ext cx="1226917" cy="603811"/>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t>
            </a:r>
            <a:endParaRPr sz="1000">
              <a:solidFill>
                <a:schemeClr val="dk1"/>
              </a:solidFill>
              <a:latin typeface="Lato"/>
              <a:ea typeface="Lato"/>
              <a:cs typeface="Lato"/>
              <a:sym typeface="Lato"/>
            </a:endParaRPr>
          </a:p>
        </p:txBody>
      </p:sp>
      <p:sp>
        <p:nvSpPr>
          <p:cNvPr id="609" name="Google Shape;609;p57"/>
          <p:cNvSpPr/>
          <p:nvPr/>
        </p:nvSpPr>
        <p:spPr>
          <a:xfrm>
            <a:off x="3368231" y="3875592"/>
            <a:ext cx="1226917" cy="603811"/>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t>
            </a:r>
            <a:endParaRPr sz="1000">
              <a:solidFill>
                <a:schemeClr val="dk1"/>
              </a:solidFill>
              <a:latin typeface="Lato"/>
              <a:ea typeface="Lato"/>
              <a:cs typeface="Lato"/>
              <a:sym typeface="Lato"/>
            </a:endParaRPr>
          </a:p>
        </p:txBody>
      </p:sp>
      <p:sp>
        <p:nvSpPr>
          <p:cNvPr id="610" name="Google Shape;610;p57"/>
          <p:cNvSpPr/>
          <p:nvPr/>
        </p:nvSpPr>
        <p:spPr>
          <a:xfrm>
            <a:off x="6076707" y="3875592"/>
            <a:ext cx="1226917" cy="603811"/>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t>
            </a:r>
            <a:endParaRPr sz="1000">
              <a:solidFill>
                <a:schemeClr val="dk1"/>
              </a:solidFill>
              <a:latin typeface="Lato"/>
              <a:ea typeface="Lato"/>
              <a:cs typeface="Lato"/>
              <a:sym typeface="Lato"/>
            </a:endParaRPr>
          </a:p>
        </p:txBody>
      </p:sp>
      <p:sp>
        <p:nvSpPr>
          <p:cNvPr id="611" name="Google Shape;611;p57"/>
          <p:cNvSpPr/>
          <p:nvPr>
            <p:ph idx="2" type="pic"/>
          </p:nvPr>
        </p:nvSpPr>
        <p:spPr>
          <a:xfrm>
            <a:off x="652464" y="1281870"/>
            <a:ext cx="2414827" cy="234100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12" name="Google Shape;612;p57"/>
          <p:cNvSpPr/>
          <p:nvPr>
            <p:ph idx="3" type="pic"/>
          </p:nvPr>
        </p:nvSpPr>
        <p:spPr>
          <a:xfrm>
            <a:off x="3366726" y="1281870"/>
            <a:ext cx="2414827" cy="234100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13" name="Google Shape;613;p57"/>
          <p:cNvSpPr/>
          <p:nvPr>
            <p:ph idx="4" type="pic"/>
          </p:nvPr>
        </p:nvSpPr>
        <p:spPr>
          <a:xfrm>
            <a:off x="6080989" y="1281870"/>
            <a:ext cx="2414827" cy="234100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602"/>
                                        </p:tgtEl>
                                        <p:attrNameLst>
                                          <p:attrName>style.visibility</p:attrName>
                                        </p:attrNameLst>
                                      </p:cBhvr>
                                      <p:to>
                                        <p:strVal val="visible"/>
                                      </p:to>
                                    </p:set>
                                    <p:anim calcmode="lin" valueType="num">
                                      <p:cBhvr additive="base">
                                        <p:cTn dur="500"/>
                                        <p:tgtEl>
                                          <p:spTgt spid="602"/>
                                        </p:tgtEl>
                                        <p:attrNameLst>
                                          <p:attrName>ppt_w</p:attrName>
                                        </p:attrNameLst>
                                      </p:cBhvr>
                                      <p:tavLst>
                                        <p:tav fmla="" tm="0">
                                          <p:val>
                                            <p:strVal val="0"/>
                                          </p:val>
                                        </p:tav>
                                        <p:tav fmla="" tm="100000">
                                          <p:val>
                                            <p:strVal val="#ppt_w"/>
                                          </p:val>
                                        </p:tav>
                                      </p:tavLst>
                                    </p:anim>
                                    <p:anim calcmode="lin" valueType="num">
                                      <p:cBhvr additive="base">
                                        <p:cTn dur="500"/>
                                        <p:tgtEl>
                                          <p:spTgt spid="60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5"/>
                                        </p:tgtEl>
                                        <p:attrNameLst>
                                          <p:attrName>style.visibility</p:attrName>
                                        </p:attrNameLst>
                                      </p:cBhvr>
                                      <p:to>
                                        <p:strVal val="visible"/>
                                      </p:to>
                                    </p:set>
                                    <p:anim calcmode="lin" valueType="num">
                                      <p:cBhvr additive="base">
                                        <p:cTn dur="500"/>
                                        <p:tgtEl>
                                          <p:spTgt spid="605"/>
                                        </p:tgtEl>
                                        <p:attrNameLst>
                                          <p:attrName>ppt_w</p:attrName>
                                        </p:attrNameLst>
                                      </p:cBhvr>
                                      <p:tavLst>
                                        <p:tav fmla="" tm="0">
                                          <p:val>
                                            <p:strVal val="0"/>
                                          </p:val>
                                        </p:tav>
                                        <p:tav fmla="" tm="100000">
                                          <p:val>
                                            <p:strVal val="#ppt_w"/>
                                          </p:val>
                                        </p:tav>
                                      </p:tavLst>
                                    </p:anim>
                                    <p:anim calcmode="lin" valueType="num">
                                      <p:cBhvr additive="base">
                                        <p:cTn dur="500"/>
                                        <p:tgtEl>
                                          <p:spTgt spid="60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8"/>
                                        </p:tgtEl>
                                        <p:attrNameLst>
                                          <p:attrName>style.visibility</p:attrName>
                                        </p:attrNameLst>
                                      </p:cBhvr>
                                      <p:to>
                                        <p:strVal val="visible"/>
                                      </p:to>
                                    </p:set>
                                    <p:anim calcmode="lin" valueType="num">
                                      <p:cBhvr additive="base">
                                        <p:cTn dur="500"/>
                                        <p:tgtEl>
                                          <p:spTgt spid="608"/>
                                        </p:tgtEl>
                                        <p:attrNameLst>
                                          <p:attrName>ppt_w</p:attrName>
                                        </p:attrNameLst>
                                      </p:cBhvr>
                                      <p:tavLst>
                                        <p:tav fmla="" tm="0">
                                          <p:val>
                                            <p:strVal val="0"/>
                                          </p:val>
                                        </p:tav>
                                        <p:tav fmla="" tm="100000">
                                          <p:val>
                                            <p:strVal val="#ppt_w"/>
                                          </p:val>
                                        </p:tav>
                                      </p:tavLst>
                                    </p:anim>
                                    <p:anim calcmode="lin" valueType="num">
                                      <p:cBhvr additive="base">
                                        <p:cTn dur="500"/>
                                        <p:tgtEl>
                                          <p:spTgt spid="608"/>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603"/>
                                        </p:tgtEl>
                                        <p:attrNameLst>
                                          <p:attrName>style.visibility</p:attrName>
                                        </p:attrNameLst>
                                      </p:cBhvr>
                                      <p:to>
                                        <p:strVal val="visible"/>
                                      </p:to>
                                    </p:set>
                                    <p:animEffect filter="fade" transition="in">
                                      <p:cBhvr>
                                        <p:cTn dur="500"/>
                                        <p:tgtEl>
                                          <p:spTgt spid="603"/>
                                        </p:tgtEl>
                                      </p:cBhvr>
                                    </p:animEffect>
                                  </p:childTnLst>
                                </p:cTn>
                              </p:par>
                              <p:par>
                                <p:cTn fill="hold" nodeType="withEffect" presetClass="entr" presetID="10" presetSubtype="0">
                                  <p:stCondLst>
                                    <p:cond delay="0"/>
                                  </p:stCondLst>
                                  <p:childTnLst>
                                    <p:set>
                                      <p:cBhvr>
                                        <p:cTn dur="1" fill="hold">
                                          <p:stCondLst>
                                            <p:cond delay="0"/>
                                          </p:stCondLst>
                                        </p:cTn>
                                        <p:tgtEl>
                                          <p:spTgt spid="606"/>
                                        </p:tgtEl>
                                        <p:attrNameLst>
                                          <p:attrName>style.visibility</p:attrName>
                                        </p:attrNameLst>
                                      </p:cBhvr>
                                      <p:to>
                                        <p:strVal val="visible"/>
                                      </p:to>
                                    </p:set>
                                    <p:animEffect filter="fade" transition="in">
                                      <p:cBhvr>
                                        <p:cTn dur="500"/>
                                        <p:tgtEl>
                                          <p:spTgt spid="606"/>
                                        </p:tgtEl>
                                      </p:cBhvr>
                                    </p:animEffect>
                                  </p:childTnLst>
                                </p:cTn>
                              </p:par>
                              <p:par>
                                <p:cTn fill="hold" nodeType="withEffect" presetClass="entr" presetID="10" presetSubtype="0">
                                  <p:stCondLst>
                                    <p:cond delay="0"/>
                                  </p:stCondLst>
                                  <p:childTnLst>
                                    <p:set>
                                      <p:cBhvr>
                                        <p:cTn dur="1" fill="hold">
                                          <p:stCondLst>
                                            <p:cond delay="0"/>
                                          </p:stCondLst>
                                        </p:cTn>
                                        <p:tgtEl>
                                          <p:spTgt spid="609"/>
                                        </p:tgtEl>
                                        <p:attrNameLst>
                                          <p:attrName>style.visibility</p:attrName>
                                        </p:attrNameLst>
                                      </p:cBhvr>
                                      <p:to>
                                        <p:strVal val="visible"/>
                                      </p:to>
                                    </p:set>
                                    <p:animEffect filter="fade" transition="in">
                                      <p:cBhvr>
                                        <p:cTn dur="500"/>
                                        <p:tgtEl>
                                          <p:spTgt spid="609"/>
                                        </p:tgtEl>
                                      </p:cBhvr>
                                    </p:animEffect>
                                  </p:childTnLst>
                                </p:cTn>
                              </p:par>
                              <p:par>
                                <p:cTn fill="hold" nodeType="withEffect" presetClass="entr" presetID="23" presetSubtype="16">
                                  <p:stCondLst>
                                    <p:cond delay="0"/>
                                  </p:stCondLst>
                                  <p:childTnLst>
                                    <p:set>
                                      <p:cBhvr>
                                        <p:cTn dur="1" fill="hold">
                                          <p:stCondLst>
                                            <p:cond delay="0"/>
                                          </p:stCondLst>
                                        </p:cTn>
                                        <p:tgtEl>
                                          <p:spTgt spid="604"/>
                                        </p:tgtEl>
                                        <p:attrNameLst>
                                          <p:attrName>style.visibility</p:attrName>
                                        </p:attrNameLst>
                                      </p:cBhvr>
                                      <p:to>
                                        <p:strVal val="visible"/>
                                      </p:to>
                                    </p:set>
                                    <p:anim calcmode="lin" valueType="num">
                                      <p:cBhvr additive="base">
                                        <p:cTn dur="500"/>
                                        <p:tgtEl>
                                          <p:spTgt spid="604"/>
                                        </p:tgtEl>
                                        <p:attrNameLst>
                                          <p:attrName>ppt_w</p:attrName>
                                        </p:attrNameLst>
                                      </p:cBhvr>
                                      <p:tavLst>
                                        <p:tav fmla="" tm="0">
                                          <p:val>
                                            <p:strVal val="0"/>
                                          </p:val>
                                        </p:tav>
                                        <p:tav fmla="" tm="100000">
                                          <p:val>
                                            <p:strVal val="#ppt_w"/>
                                          </p:val>
                                        </p:tav>
                                      </p:tavLst>
                                    </p:anim>
                                    <p:anim calcmode="lin" valueType="num">
                                      <p:cBhvr additive="base">
                                        <p:cTn dur="500"/>
                                        <p:tgtEl>
                                          <p:spTgt spid="60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7"/>
                                        </p:tgtEl>
                                        <p:attrNameLst>
                                          <p:attrName>style.visibility</p:attrName>
                                        </p:attrNameLst>
                                      </p:cBhvr>
                                      <p:to>
                                        <p:strVal val="visible"/>
                                      </p:to>
                                    </p:set>
                                    <p:anim calcmode="lin" valueType="num">
                                      <p:cBhvr additive="base">
                                        <p:cTn dur="500"/>
                                        <p:tgtEl>
                                          <p:spTgt spid="607"/>
                                        </p:tgtEl>
                                        <p:attrNameLst>
                                          <p:attrName>ppt_w</p:attrName>
                                        </p:attrNameLst>
                                      </p:cBhvr>
                                      <p:tavLst>
                                        <p:tav fmla="" tm="0">
                                          <p:val>
                                            <p:strVal val="0"/>
                                          </p:val>
                                        </p:tav>
                                        <p:tav fmla="" tm="100000">
                                          <p:val>
                                            <p:strVal val="#ppt_w"/>
                                          </p:val>
                                        </p:tav>
                                      </p:tavLst>
                                    </p:anim>
                                    <p:anim calcmode="lin" valueType="num">
                                      <p:cBhvr additive="base">
                                        <p:cTn dur="500"/>
                                        <p:tgtEl>
                                          <p:spTgt spid="60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0"/>
                                        </p:tgtEl>
                                        <p:attrNameLst>
                                          <p:attrName>style.visibility</p:attrName>
                                        </p:attrNameLst>
                                      </p:cBhvr>
                                      <p:to>
                                        <p:strVal val="visible"/>
                                      </p:to>
                                    </p:set>
                                    <p:anim calcmode="lin" valueType="num">
                                      <p:cBhvr additive="base">
                                        <p:cTn dur="500"/>
                                        <p:tgtEl>
                                          <p:spTgt spid="610"/>
                                        </p:tgtEl>
                                        <p:attrNameLst>
                                          <p:attrName>ppt_w</p:attrName>
                                        </p:attrNameLst>
                                      </p:cBhvr>
                                      <p:tavLst>
                                        <p:tav fmla="" tm="0">
                                          <p:val>
                                            <p:strVal val="0"/>
                                          </p:val>
                                        </p:tav>
                                        <p:tav fmla="" tm="100000">
                                          <p:val>
                                            <p:strVal val="#ppt_w"/>
                                          </p:val>
                                        </p:tav>
                                      </p:tavLst>
                                    </p:anim>
                                    <p:anim calcmode="lin" valueType="num">
                                      <p:cBhvr additive="base">
                                        <p:cTn dur="500"/>
                                        <p:tgtEl>
                                          <p:spTgt spid="61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7" name="Shape 617"/>
        <p:cNvGrpSpPr/>
        <p:nvPr/>
      </p:nvGrpSpPr>
      <p:grpSpPr>
        <a:xfrm>
          <a:off x="0" y="0"/>
          <a:ext cx="0" cy="0"/>
          <a:chOff x="0" y="0"/>
          <a:chExt cx="0" cy="0"/>
        </a:xfrm>
      </p:grpSpPr>
      <p:sp>
        <p:nvSpPr>
          <p:cNvPr id="618" name="Google Shape;618;p5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619" name="Google Shape;619;p5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620" name="Google Shape;620;p5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Creative Portfolio</a:t>
            </a:r>
            <a:endParaRPr/>
          </a:p>
        </p:txBody>
      </p:sp>
      <p:sp>
        <p:nvSpPr>
          <p:cNvPr id="621" name="Google Shape;621;p5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622" name="Google Shape;622;p58"/>
          <p:cNvSpPr/>
          <p:nvPr/>
        </p:nvSpPr>
        <p:spPr>
          <a:xfrm>
            <a:off x="4710899" y="3935392"/>
            <a:ext cx="608100" cy="608100"/>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623" name="Google Shape;623;p58"/>
          <p:cNvSpPr/>
          <p:nvPr/>
        </p:nvSpPr>
        <p:spPr>
          <a:xfrm>
            <a:off x="652464" y="3942544"/>
            <a:ext cx="678234" cy="542666"/>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624" name="Google Shape;624;p58"/>
          <p:cNvSpPr/>
          <p:nvPr/>
        </p:nvSpPr>
        <p:spPr>
          <a:xfrm>
            <a:off x="1520038" y="3970377"/>
            <a:ext cx="1092497" cy="53757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900">
                <a:solidFill>
                  <a:schemeClr val="dk1"/>
                </a:solidFill>
                <a:latin typeface="Lato"/>
                <a:ea typeface="Lato"/>
                <a:cs typeface="Lato"/>
                <a:sym typeface="Lato"/>
              </a:rPr>
              <a:t>This letterhead design is meant  to project an image of profession.</a:t>
            </a:r>
            <a:endParaRPr sz="900">
              <a:solidFill>
                <a:schemeClr val="dk1"/>
              </a:solidFill>
              <a:latin typeface="Lato"/>
              <a:ea typeface="Lato"/>
              <a:cs typeface="Lato"/>
              <a:sym typeface="Lato"/>
            </a:endParaRPr>
          </a:p>
        </p:txBody>
      </p:sp>
      <p:sp>
        <p:nvSpPr>
          <p:cNvPr id="625" name="Google Shape;625;p58"/>
          <p:cNvSpPr/>
          <p:nvPr/>
        </p:nvSpPr>
        <p:spPr>
          <a:xfrm>
            <a:off x="5467005" y="3970377"/>
            <a:ext cx="1092497" cy="53757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900">
                <a:solidFill>
                  <a:schemeClr val="dk1"/>
                </a:solidFill>
                <a:latin typeface="Lato"/>
                <a:ea typeface="Lato"/>
                <a:cs typeface="Lato"/>
                <a:sym typeface="Lato"/>
              </a:rPr>
              <a:t>This letterhead design is meant  to project an image of profession.</a:t>
            </a:r>
            <a:endParaRPr sz="900">
              <a:solidFill>
                <a:schemeClr val="dk1"/>
              </a:solidFill>
              <a:latin typeface="Lato"/>
              <a:ea typeface="Lato"/>
              <a:cs typeface="Lato"/>
              <a:sym typeface="Lato"/>
            </a:endParaRPr>
          </a:p>
        </p:txBody>
      </p:sp>
      <p:sp>
        <p:nvSpPr>
          <p:cNvPr id="626" name="Google Shape;626;p58"/>
          <p:cNvSpPr/>
          <p:nvPr>
            <p:ph idx="2" type="pic"/>
          </p:nvPr>
        </p:nvSpPr>
        <p:spPr>
          <a:xfrm>
            <a:off x="652464" y="1281870"/>
            <a:ext cx="3780640" cy="234100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27" name="Google Shape;627;p58"/>
          <p:cNvSpPr/>
          <p:nvPr>
            <p:ph idx="3" type="pic"/>
          </p:nvPr>
        </p:nvSpPr>
        <p:spPr>
          <a:xfrm>
            <a:off x="4710899" y="1281870"/>
            <a:ext cx="3780640" cy="234100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623"/>
                                        </p:tgtEl>
                                        <p:attrNameLst>
                                          <p:attrName>style.visibility</p:attrName>
                                        </p:attrNameLst>
                                      </p:cBhvr>
                                      <p:to>
                                        <p:strVal val="visible"/>
                                      </p:to>
                                    </p:set>
                                    <p:animEffect filter="fade" transition="in">
                                      <p:cBhvr>
                                        <p:cTn dur="500"/>
                                        <p:tgtEl>
                                          <p:spTgt spid="623"/>
                                        </p:tgtEl>
                                      </p:cBhvr>
                                    </p:animEffect>
                                  </p:childTnLst>
                                </p:cTn>
                              </p:par>
                              <p:par>
                                <p:cTn fill="hold" nodeType="withEffect" presetClass="entr" presetID="10" presetSubtype="0">
                                  <p:stCondLst>
                                    <p:cond delay="0"/>
                                  </p:stCondLst>
                                  <p:childTnLst>
                                    <p:set>
                                      <p:cBhvr>
                                        <p:cTn dur="1" fill="hold">
                                          <p:stCondLst>
                                            <p:cond delay="0"/>
                                          </p:stCondLst>
                                        </p:cTn>
                                        <p:tgtEl>
                                          <p:spTgt spid="624"/>
                                        </p:tgtEl>
                                        <p:attrNameLst>
                                          <p:attrName>style.visibility</p:attrName>
                                        </p:attrNameLst>
                                      </p:cBhvr>
                                      <p:to>
                                        <p:strVal val="visible"/>
                                      </p:to>
                                    </p:set>
                                    <p:animEffect filter="fade" transition="in">
                                      <p:cBhvr>
                                        <p:cTn dur="500"/>
                                        <p:tgtEl>
                                          <p:spTgt spid="624"/>
                                        </p:tgtEl>
                                      </p:cBhvr>
                                    </p:animEffect>
                                  </p:childTnLst>
                                </p:cTn>
                              </p:par>
                              <p:par>
                                <p:cTn fill="hold" nodeType="withEffect" presetClass="entr" presetID="10" presetSubtype="0">
                                  <p:stCondLst>
                                    <p:cond delay="0"/>
                                  </p:stCondLst>
                                  <p:childTnLst>
                                    <p:set>
                                      <p:cBhvr>
                                        <p:cTn dur="1" fill="hold">
                                          <p:stCondLst>
                                            <p:cond delay="0"/>
                                          </p:stCondLst>
                                        </p:cTn>
                                        <p:tgtEl>
                                          <p:spTgt spid="622"/>
                                        </p:tgtEl>
                                        <p:attrNameLst>
                                          <p:attrName>style.visibility</p:attrName>
                                        </p:attrNameLst>
                                      </p:cBhvr>
                                      <p:to>
                                        <p:strVal val="visible"/>
                                      </p:to>
                                    </p:set>
                                    <p:animEffect filter="fade" transition="in">
                                      <p:cBhvr>
                                        <p:cTn dur="500"/>
                                        <p:tgtEl>
                                          <p:spTgt spid="622"/>
                                        </p:tgtEl>
                                      </p:cBhvr>
                                    </p:animEffect>
                                  </p:childTnLst>
                                </p:cTn>
                              </p:par>
                              <p:par>
                                <p:cTn fill="hold" nodeType="withEffect" presetClass="entr" presetID="10" presetSubtype="0">
                                  <p:stCondLst>
                                    <p:cond delay="0"/>
                                  </p:stCondLst>
                                  <p:childTnLst>
                                    <p:set>
                                      <p:cBhvr>
                                        <p:cTn dur="1" fill="hold">
                                          <p:stCondLst>
                                            <p:cond delay="0"/>
                                          </p:stCondLst>
                                        </p:cTn>
                                        <p:tgtEl>
                                          <p:spTgt spid="625"/>
                                        </p:tgtEl>
                                        <p:attrNameLst>
                                          <p:attrName>style.visibility</p:attrName>
                                        </p:attrNameLst>
                                      </p:cBhvr>
                                      <p:to>
                                        <p:strVal val="visible"/>
                                      </p:to>
                                    </p:set>
                                    <p:animEffect filter="fade" transition="in">
                                      <p:cBhvr>
                                        <p:cTn dur="500"/>
                                        <p:tgtEl>
                                          <p:spTgt spid="6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1" name="Shape 631"/>
        <p:cNvGrpSpPr/>
        <p:nvPr/>
      </p:nvGrpSpPr>
      <p:grpSpPr>
        <a:xfrm>
          <a:off x="0" y="0"/>
          <a:ext cx="0" cy="0"/>
          <a:chOff x="0" y="0"/>
          <a:chExt cx="0" cy="0"/>
        </a:xfrm>
      </p:grpSpPr>
      <p:sp>
        <p:nvSpPr>
          <p:cNvPr id="632" name="Google Shape;632;p59"/>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633" name="Google Shape;633;p59"/>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634" name="Google Shape;634;p59"/>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Creative Portfolio</a:t>
            </a:r>
            <a:endParaRPr b="1" i="0" sz="1979" u="none" cap="none" strike="noStrike">
              <a:solidFill>
                <a:schemeClr val="dk1"/>
              </a:solidFill>
              <a:latin typeface="Lato"/>
              <a:ea typeface="Lato"/>
              <a:cs typeface="Lato"/>
              <a:sym typeface="Lato"/>
            </a:endParaRPr>
          </a:p>
        </p:txBody>
      </p:sp>
      <p:sp>
        <p:nvSpPr>
          <p:cNvPr id="635" name="Google Shape;635;p59"/>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636" name="Google Shape;636;p59"/>
          <p:cNvSpPr/>
          <p:nvPr>
            <p:ph idx="2" type="pic"/>
          </p:nvPr>
        </p:nvSpPr>
        <p:spPr>
          <a:xfrm>
            <a:off x="652465" y="1377388"/>
            <a:ext cx="2461126" cy="28676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37" name="Google Shape;637;p59"/>
          <p:cNvSpPr/>
          <p:nvPr>
            <p:ph idx="4" type="pic"/>
          </p:nvPr>
        </p:nvSpPr>
        <p:spPr>
          <a:xfrm>
            <a:off x="3341439" y="1377388"/>
            <a:ext cx="2461126" cy="28676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38" name="Google Shape;638;p59"/>
          <p:cNvSpPr/>
          <p:nvPr>
            <p:ph idx="3" type="pic"/>
          </p:nvPr>
        </p:nvSpPr>
        <p:spPr>
          <a:xfrm>
            <a:off x="6030413" y="1377388"/>
            <a:ext cx="2461126" cy="28676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42"/>
          <p:cNvSpPr/>
          <p:nvPr/>
        </p:nvSpPr>
        <p:spPr>
          <a:xfrm>
            <a:off x="6104867" y="2811934"/>
            <a:ext cx="1737556" cy="1298747"/>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 and reliability. By using simple alignments we have created a very spacious feeling. The simplicity suggests strength and the spaciousness contribute.</a:t>
            </a:r>
            <a:endParaRPr/>
          </a:p>
        </p:txBody>
      </p:sp>
      <p:sp>
        <p:nvSpPr>
          <p:cNvPr id="234" name="Google Shape;234;p42"/>
          <p:cNvSpPr/>
          <p:nvPr/>
        </p:nvSpPr>
        <p:spPr>
          <a:xfrm>
            <a:off x="707961" y="3094094"/>
            <a:ext cx="1856231" cy="27023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2000">
                <a:solidFill>
                  <a:schemeClr val="accent4"/>
                </a:solidFill>
                <a:latin typeface="Lato Light"/>
                <a:ea typeface="Lato Light"/>
                <a:cs typeface="Lato Light"/>
                <a:sym typeface="Lato Light"/>
              </a:rPr>
              <a:t>CREATIVITY</a:t>
            </a:r>
            <a:endParaRPr sz="2000">
              <a:solidFill>
                <a:schemeClr val="accent4"/>
              </a:solidFill>
              <a:latin typeface="Lato Light"/>
              <a:ea typeface="Lato Light"/>
              <a:cs typeface="Lato Light"/>
              <a:sym typeface="Lato Light"/>
            </a:endParaRPr>
          </a:p>
        </p:txBody>
      </p:sp>
      <p:sp>
        <p:nvSpPr>
          <p:cNvPr id="235" name="Google Shape;235;p42"/>
          <p:cNvSpPr/>
          <p:nvPr/>
        </p:nvSpPr>
        <p:spPr>
          <a:xfrm>
            <a:off x="1238157" y="3389720"/>
            <a:ext cx="720296" cy="256005"/>
          </a:xfrm>
          <a:prstGeom prst="roundRect">
            <a:avLst>
              <a:gd fmla="val 17493" name="adj"/>
            </a:avLst>
          </a:prstGeom>
          <a:gradFill>
            <a:gsLst>
              <a:gs pos="0">
                <a:schemeClr val="accent4"/>
              </a:gs>
              <a:gs pos="23000">
                <a:schemeClr val="accent4"/>
              </a:gs>
              <a:gs pos="92000">
                <a:srgbClr val="007F59"/>
              </a:gs>
              <a:gs pos="100000">
                <a:srgbClr val="007F59"/>
              </a:gs>
            </a:gsLst>
            <a:lin ang="54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36" name="Google Shape;236;p42"/>
          <p:cNvSpPr/>
          <p:nvPr/>
        </p:nvSpPr>
        <p:spPr>
          <a:xfrm>
            <a:off x="1332571" y="3399335"/>
            <a:ext cx="542925" cy="2286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TAKES</a:t>
            </a:r>
            <a:endParaRPr/>
          </a:p>
        </p:txBody>
      </p:sp>
      <p:sp>
        <p:nvSpPr>
          <p:cNvPr id="237" name="Google Shape;237;p42"/>
          <p:cNvSpPr/>
          <p:nvPr/>
        </p:nvSpPr>
        <p:spPr>
          <a:xfrm>
            <a:off x="1921325" y="3206325"/>
            <a:ext cx="2258700" cy="518700"/>
          </a:xfrm>
          <a:prstGeom prst="rect">
            <a:avLst/>
          </a:prstGeom>
          <a:noFill/>
          <a:ln>
            <a:noFill/>
          </a:ln>
        </p:spPr>
        <p:txBody>
          <a:bodyPr anchorCtr="0" anchor="ctr" bIns="63500" lIns="63500" spcFirstLastPara="1" rIns="63500" wrap="square" tIns="63500">
            <a:noAutofit/>
          </a:bodyPr>
          <a:lstStyle/>
          <a:p>
            <a:pPr indent="0" lvl="0" marL="0" marR="0" rtl="0" algn="l">
              <a:spcBef>
                <a:spcPts val="0"/>
              </a:spcBef>
              <a:spcAft>
                <a:spcPts val="0"/>
              </a:spcAft>
              <a:buNone/>
            </a:pPr>
            <a:r>
              <a:rPr b="1" lang="en" sz="4000">
                <a:solidFill>
                  <a:schemeClr val="accent1"/>
                </a:solidFill>
                <a:latin typeface="Lato Black"/>
                <a:ea typeface="Lato Black"/>
                <a:cs typeface="Lato Black"/>
                <a:sym typeface="Lato Black"/>
              </a:rPr>
              <a:t>courage</a:t>
            </a:r>
            <a:endParaRPr b="1" sz="4000">
              <a:solidFill>
                <a:schemeClr val="accent1"/>
              </a:solidFill>
              <a:latin typeface="Lato Black"/>
              <a:ea typeface="Lato Black"/>
              <a:cs typeface="Lato Black"/>
              <a:sym typeface="Lato Black"/>
            </a:endParaRPr>
          </a:p>
        </p:txBody>
      </p:sp>
      <p:sp>
        <p:nvSpPr>
          <p:cNvPr id="238" name="Google Shape;238;p42"/>
          <p:cNvSpPr/>
          <p:nvPr/>
        </p:nvSpPr>
        <p:spPr>
          <a:xfrm>
            <a:off x="2601993" y="2924356"/>
            <a:ext cx="351350" cy="378150"/>
          </a:xfrm>
          <a:custGeom>
            <a:pathLst>
              <a:path extrusionOk="0" h="21600" w="21600">
                <a:moveTo>
                  <a:pt x="0" y="8915"/>
                </a:moveTo>
                <a:lnTo>
                  <a:pt x="5429" y="8915"/>
                </a:lnTo>
                <a:lnTo>
                  <a:pt x="5668" y="10261"/>
                </a:lnTo>
                <a:cubicBezTo>
                  <a:pt x="5786" y="10912"/>
                  <a:pt x="5790" y="11889"/>
                  <a:pt x="5790" y="11889"/>
                </a:cubicBezTo>
                <a:cubicBezTo>
                  <a:pt x="5790" y="16188"/>
                  <a:pt x="3048" y="17736"/>
                  <a:pt x="0" y="18471"/>
                </a:cubicBezTo>
                <a:lnTo>
                  <a:pt x="0" y="21600"/>
                </a:lnTo>
                <a:cubicBezTo>
                  <a:pt x="5965" y="20979"/>
                  <a:pt x="9594" y="17098"/>
                  <a:pt x="9594" y="11162"/>
                </a:cubicBezTo>
                <a:lnTo>
                  <a:pt x="9594" y="0"/>
                </a:lnTo>
                <a:lnTo>
                  <a:pt x="0" y="0"/>
                </a:lnTo>
                <a:cubicBezTo>
                  <a:pt x="0" y="0"/>
                  <a:pt x="0" y="8915"/>
                  <a:pt x="0" y="8915"/>
                </a:cubicBezTo>
                <a:close/>
                <a:moveTo>
                  <a:pt x="12004" y="0"/>
                </a:moveTo>
                <a:lnTo>
                  <a:pt x="12004" y="8915"/>
                </a:lnTo>
                <a:lnTo>
                  <a:pt x="17436" y="8915"/>
                </a:lnTo>
                <a:lnTo>
                  <a:pt x="17676" y="10261"/>
                </a:lnTo>
                <a:cubicBezTo>
                  <a:pt x="17791" y="10912"/>
                  <a:pt x="17799" y="11889"/>
                  <a:pt x="17799" y="11889"/>
                </a:cubicBezTo>
                <a:cubicBezTo>
                  <a:pt x="17799" y="16188"/>
                  <a:pt x="15055" y="17736"/>
                  <a:pt x="12004" y="18471"/>
                </a:cubicBezTo>
                <a:lnTo>
                  <a:pt x="12004" y="21600"/>
                </a:lnTo>
                <a:cubicBezTo>
                  <a:pt x="17972" y="20979"/>
                  <a:pt x="21600" y="17098"/>
                  <a:pt x="21600" y="11162"/>
                </a:cubicBezTo>
                <a:lnTo>
                  <a:pt x="21600" y="0"/>
                </a:lnTo>
                <a:cubicBezTo>
                  <a:pt x="21600" y="0"/>
                  <a:pt x="12004" y="0"/>
                  <a:pt x="12004" y="0"/>
                </a:cubicBezTo>
                <a:close/>
                <a:moveTo>
                  <a:pt x="12004" y="0"/>
                </a:moveTo>
              </a:path>
            </a:pathLst>
          </a:custGeom>
          <a:solidFill>
            <a:schemeClr val="dk1">
              <a:alpha val="2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pic>
        <p:nvPicPr>
          <p:cNvPr id="239" name="Google Shape;239;p42"/>
          <p:cNvPicPr preferRelativeResize="0"/>
          <p:nvPr/>
        </p:nvPicPr>
        <p:blipFill rotWithShape="1">
          <a:blip r:embed="rId3">
            <a:alphaModFix/>
          </a:blip>
          <a:srcRect b="0" l="0" r="0" t="0"/>
          <a:stretch/>
        </p:blipFill>
        <p:spPr>
          <a:xfrm>
            <a:off x="6108882" y="1309815"/>
            <a:ext cx="993425" cy="1078080"/>
          </a:xfrm>
          <a:prstGeom prst="rect">
            <a:avLst/>
          </a:prstGeom>
          <a:noFill/>
          <a:ln>
            <a:noFill/>
          </a:ln>
        </p:spPr>
      </p:pic>
      <p:cxnSp>
        <p:nvCxnSpPr>
          <p:cNvPr id="240" name="Google Shape;240;p42"/>
          <p:cNvCxnSpPr/>
          <p:nvPr/>
        </p:nvCxnSpPr>
        <p:spPr>
          <a:xfrm>
            <a:off x="6104867" y="2622462"/>
            <a:ext cx="427738" cy="0"/>
          </a:xfrm>
          <a:prstGeom prst="straightConnector1">
            <a:avLst/>
          </a:prstGeom>
          <a:blipFill rotWithShape="1">
            <a:blip r:embed="rId4">
              <a:alphaModFix/>
            </a:blip>
            <a:tile algn="tl" flip="none" tx="0" sx="100000" ty="0" sy="100000"/>
          </a:blipFill>
          <a:ln cap="flat" cmpd="sng" w="50800">
            <a:solidFill>
              <a:schemeClr val="dk1">
                <a:alpha val="24705"/>
              </a:schemeClr>
            </a:solidFill>
            <a:prstDash val="solid"/>
            <a:round/>
            <a:headEnd len="sm" w="sm" type="none"/>
            <a:tailEnd len="sm" w="sm" type="none"/>
          </a:ln>
        </p:spPr>
      </p:cxnSp>
      <p:sp>
        <p:nvSpPr>
          <p:cNvPr id="241" name="Google Shape;241;p42"/>
          <p:cNvSpPr/>
          <p:nvPr>
            <p:ph idx="3" type="pic"/>
          </p:nvPr>
        </p:nvSpPr>
        <p:spPr>
          <a:xfrm>
            <a:off x="2327152" y="1146519"/>
            <a:ext cx="1461782" cy="1467482"/>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242" name="Google Shape;242;p42"/>
          <p:cNvSpPr/>
          <p:nvPr>
            <p:ph idx="2" type="pic"/>
          </p:nvPr>
        </p:nvSpPr>
        <p:spPr>
          <a:xfrm>
            <a:off x="3899591" y="1146519"/>
            <a:ext cx="1456638" cy="1456638"/>
          </a:xfrm>
          <a:prstGeom prst="round2DiagRect">
            <a:avLst>
              <a:gd fmla="val 24785" name="adj1"/>
              <a:gd fmla="val 0" name="adj2"/>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243" name="Google Shape;243;p42"/>
          <p:cNvSpPr/>
          <p:nvPr>
            <p:ph idx="4" type="pic"/>
          </p:nvPr>
        </p:nvSpPr>
        <p:spPr>
          <a:xfrm>
            <a:off x="3899920" y="2700999"/>
            <a:ext cx="1461782" cy="1467482"/>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500"/>
                                        <p:tgtEl>
                                          <p:spTgt spid="233"/>
                                        </p:tgtEl>
                                      </p:cBhvr>
                                    </p:animEffect>
                                  </p:childTnLst>
                                </p:cTn>
                              </p:par>
                              <p:par>
                                <p:cTn fill="hold" nodeType="with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500"/>
                                        <p:tgtEl>
                                          <p:spTgt spid="239"/>
                                        </p:tgtEl>
                                      </p:cBhvr>
                                    </p:animEffect>
                                  </p:childTnLst>
                                </p:cTn>
                              </p:par>
                              <p:par>
                                <p:cTn fill="hold" nodeType="withEffect" presetClass="entr" presetID="10" presetSubtype="0">
                                  <p:stCondLst>
                                    <p:cond delay="0"/>
                                  </p:stCondLst>
                                  <p:childTnLst>
                                    <p:set>
                                      <p:cBhvr>
                                        <p:cTn dur="1" fill="hold">
                                          <p:stCondLst>
                                            <p:cond delay="0"/>
                                          </p:stCondLst>
                                        </p:cTn>
                                        <p:tgtEl>
                                          <p:spTgt spid="240"/>
                                        </p:tgtEl>
                                        <p:attrNameLst>
                                          <p:attrName>style.visibility</p:attrName>
                                        </p:attrNameLst>
                                      </p:cBhvr>
                                      <p:to>
                                        <p:strVal val="visible"/>
                                      </p:to>
                                    </p:set>
                                    <p:animEffect filter="fade" transition="in">
                                      <p:cBhvr>
                                        <p:cTn dur="500"/>
                                        <p:tgtEl>
                                          <p:spTgt spid="2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2" name="Shape 642"/>
        <p:cNvGrpSpPr/>
        <p:nvPr/>
      </p:nvGrpSpPr>
      <p:grpSpPr>
        <a:xfrm>
          <a:off x="0" y="0"/>
          <a:ext cx="0" cy="0"/>
          <a:chOff x="0" y="0"/>
          <a:chExt cx="0" cy="0"/>
        </a:xfrm>
      </p:grpSpPr>
      <p:sp>
        <p:nvSpPr>
          <p:cNvPr id="643" name="Google Shape;643;p60"/>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644" name="Google Shape;644;p60"/>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645" name="Google Shape;645;p60"/>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Creative Portfolio</a:t>
            </a:r>
            <a:endParaRPr b="1" i="0" sz="1979" u="none" cap="none" strike="noStrike">
              <a:solidFill>
                <a:schemeClr val="dk1"/>
              </a:solidFill>
              <a:latin typeface="Lato"/>
              <a:ea typeface="Lato"/>
              <a:cs typeface="Lato"/>
              <a:sym typeface="Lato"/>
            </a:endParaRPr>
          </a:p>
        </p:txBody>
      </p:sp>
      <p:sp>
        <p:nvSpPr>
          <p:cNvPr id="646" name="Google Shape;646;p60"/>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647" name="Google Shape;647;p60"/>
          <p:cNvSpPr/>
          <p:nvPr/>
        </p:nvSpPr>
        <p:spPr>
          <a:xfrm>
            <a:off x="937548" y="3125163"/>
            <a:ext cx="544012" cy="544012"/>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48" name="Google Shape;648;p60"/>
          <p:cNvSpPr/>
          <p:nvPr/>
        </p:nvSpPr>
        <p:spPr>
          <a:xfrm>
            <a:off x="3483978" y="3125163"/>
            <a:ext cx="544012" cy="544012"/>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49" name="Google Shape;649;p60"/>
          <p:cNvSpPr/>
          <p:nvPr/>
        </p:nvSpPr>
        <p:spPr>
          <a:xfrm>
            <a:off x="6215604" y="3125163"/>
            <a:ext cx="544012" cy="544012"/>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50" name="Google Shape;650;p60"/>
          <p:cNvSpPr/>
          <p:nvPr/>
        </p:nvSpPr>
        <p:spPr>
          <a:xfrm>
            <a:off x="1015809" y="3151705"/>
            <a:ext cx="361578" cy="47773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600">
                <a:solidFill>
                  <a:srgbClr val="FFFFFF"/>
                </a:solidFill>
                <a:latin typeface="Lato"/>
                <a:ea typeface="Lato"/>
                <a:cs typeface="Lato"/>
                <a:sym typeface="Lato"/>
              </a:rPr>
              <a:t>1</a:t>
            </a:r>
            <a:endParaRPr b="1" sz="1600">
              <a:solidFill>
                <a:srgbClr val="FFFFFF"/>
              </a:solidFill>
              <a:latin typeface="Lato"/>
              <a:ea typeface="Lato"/>
              <a:cs typeface="Lato"/>
              <a:sym typeface="Lato"/>
            </a:endParaRPr>
          </a:p>
        </p:txBody>
      </p:sp>
      <p:sp>
        <p:nvSpPr>
          <p:cNvPr id="651" name="Google Shape;651;p60"/>
          <p:cNvSpPr/>
          <p:nvPr/>
        </p:nvSpPr>
        <p:spPr>
          <a:xfrm>
            <a:off x="3573814" y="3151705"/>
            <a:ext cx="361578" cy="47773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600">
                <a:solidFill>
                  <a:srgbClr val="FFFFFF"/>
                </a:solidFill>
                <a:latin typeface="Lato"/>
                <a:ea typeface="Lato"/>
                <a:cs typeface="Lato"/>
                <a:sym typeface="Lato"/>
              </a:rPr>
              <a:t>2</a:t>
            </a:r>
            <a:endParaRPr b="1" sz="1600">
              <a:solidFill>
                <a:srgbClr val="FFFFFF"/>
              </a:solidFill>
              <a:latin typeface="Lato"/>
              <a:ea typeface="Lato"/>
              <a:cs typeface="Lato"/>
              <a:sym typeface="Lato"/>
            </a:endParaRPr>
          </a:p>
        </p:txBody>
      </p:sp>
      <p:sp>
        <p:nvSpPr>
          <p:cNvPr id="652" name="Google Shape;652;p60"/>
          <p:cNvSpPr/>
          <p:nvPr/>
        </p:nvSpPr>
        <p:spPr>
          <a:xfrm>
            <a:off x="6305440" y="3151705"/>
            <a:ext cx="361578" cy="47773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600">
                <a:solidFill>
                  <a:srgbClr val="FFFFFF"/>
                </a:solidFill>
                <a:latin typeface="Lato"/>
                <a:ea typeface="Lato"/>
                <a:cs typeface="Lato"/>
                <a:sym typeface="Lato"/>
              </a:rPr>
              <a:t>3</a:t>
            </a:r>
            <a:endParaRPr b="1" sz="1600">
              <a:solidFill>
                <a:srgbClr val="FFFFFF"/>
              </a:solidFill>
              <a:latin typeface="Lato"/>
              <a:ea typeface="Lato"/>
              <a:cs typeface="Lato"/>
              <a:sym typeface="Lato"/>
            </a:endParaRPr>
          </a:p>
        </p:txBody>
      </p:sp>
      <p:sp>
        <p:nvSpPr>
          <p:cNvPr id="653" name="Google Shape;653;p60"/>
          <p:cNvSpPr/>
          <p:nvPr/>
        </p:nvSpPr>
        <p:spPr>
          <a:xfrm>
            <a:off x="995422" y="3921892"/>
            <a:ext cx="1851950" cy="441764"/>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t>
            </a:r>
            <a:endParaRPr sz="1000">
              <a:solidFill>
                <a:schemeClr val="dk1"/>
              </a:solidFill>
              <a:latin typeface="Lato"/>
              <a:ea typeface="Lato"/>
              <a:cs typeface="Lato"/>
              <a:sym typeface="Lato"/>
            </a:endParaRPr>
          </a:p>
        </p:txBody>
      </p:sp>
      <p:sp>
        <p:nvSpPr>
          <p:cNvPr id="654" name="Google Shape;654;p60"/>
          <p:cNvSpPr/>
          <p:nvPr/>
        </p:nvSpPr>
        <p:spPr>
          <a:xfrm>
            <a:off x="3507128" y="3921892"/>
            <a:ext cx="1851950" cy="441764"/>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t>
            </a:r>
            <a:endParaRPr sz="1000">
              <a:solidFill>
                <a:schemeClr val="dk1"/>
              </a:solidFill>
              <a:latin typeface="Lato"/>
              <a:ea typeface="Lato"/>
              <a:cs typeface="Lato"/>
              <a:sym typeface="Lato"/>
            </a:endParaRPr>
          </a:p>
        </p:txBody>
      </p:sp>
      <p:sp>
        <p:nvSpPr>
          <p:cNvPr id="655" name="Google Shape;655;p60"/>
          <p:cNvSpPr/>
          <p:nvPr/>
        </p:nvSpPr>
        <p:spPr>
          <a:xfrm>
            <a:off x="6227178" y="3921892"/>
            <a:ext cx="1851950" cy="441764"/>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t>
            </a:r>
            <a:endParaRPr sz="1000">
              <a:solidFill>
                <a:schemeClr val="dk1"/>
              </a:solidFill>
              <a:latin typeface="Lato"/>
              <a:ea typeface="Lato"/>
              <a:cs typeface="Lato"/>
              <a:sym typeface="Lato"/>
            </a:endParaRPr>
          </a:p>
        </p:txBody>
      </p:sp>
      <p:sp>
        <p:nvSpPr>
          <p:cNvPr id="656" name="Google Shape;656;p60"/>
          <p:cNvSpPr/>
          <p:nvPr>
            <p:ph idx="2" type="pic"/>
          </p:nvPr>
        </p:nvSpPr>
        <p:spPr>
          <a:xfrm>
            <a:off x="652465" y="1377388"/>
            <a:ext cx="2322229" cy="2322229"/>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57" name="Google Shape;657;p60"/>
          <p:cNvSpPr/>
          <p:nvPr>
            <p:ph idx="4" type="pic"/>
          </p:nvPr>
        </p:nvSpPr>
        <p:spPr>
          <a:xfrm>
            <a:off x="3410887" y="1377388"/>
            <a:ext cx="2322229" cy="2322229"/>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658" name="Google Shape;658;p60"/>
          <p:cNvSpPr/>
          <p:nvPr>
            <p:ph idx="3" type="pic"/>
          </p:nvPr>
        </p:nvSpPr>
        <p:spPr>
          <a:xfrm>
            <a:off x="6169310" y="1377388"/>
            <a:ext cx="2322229" cy="2322229"/>
          </a:xfrm>
          <a:prstGeom prst="ellipse">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3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300"/>
                                  </p:stCondLst>
                                  <p:childTnLst>
                                    <p:set>
                                      <p:cBhvr>
                                        <p:cTn dur="1" fill="hold">
                                          <p:stCondLst>
                                            <p:cond delay="0"/>
                                          </p:stCondLst>
                                        </p:cTn>
                                        <p:tgtEl>
                                          <p:spTgt spid="650"/>
                                        </p:tgtEl>
                                        <p:attrNameLst>
                                          <p:attrName>style.visibility</p:attrName>
                                        </p:attrNameLst>
                                      </p:cBhvr>
                                      <p:to>
                                        <p:strVal val="visible"/>
                                      </p:to>
                                    </p:set>
                                    <p:anim calcmode="lin" valueType="num">
                                      <p:cBhvr additive="base">
                                        <p:cTn dur="500"/>
                                        <p:tgtEl>
                                          <p:spTgt spid="650"/>
                                        </p:tgtEl>
                                        <p:attrNameLst>
                                          <p:attrName>ppt_w</p:attrName>
                                        </p:attrNameLst>
                                      </p:cBhvr>
                                      <p:tavLst>
                                        <p:tav fmla="" tm="0">
                                          <p:val>
                                            <p:strVal val="0"/>
                                          </p:val>
                                        </p:tav>
                                        <p:tav fmla="" tm="100000">
                                          <p:val>
                                            <p:strVal val="#ppt_w"/>
                                          </p:val>
                                        </p:tav>
                                      </p:tavLst>
                                    </p:anim>
                                    <p:anim calcmode="lin" valueType="num">
                                      <p:cBhvr additive="base">
                                        <p:cTn dur="500"/>
                                        <p:tgtEl>
                                          <p:spTgt spid="650"/>
                                        </p:tgtEl>
                                        <p:attrNameLst>
                                          <p:attrName>ppt_h</p:attrName>
                                        </p:attrNameLst>
                                      </p:cBhvr>
                                      <p:tavLst>
                                        <p:tav fmla="" tm="0">
                                          <p:val>
                                            <p:strVal val="0"/>
                                          </p:val>
                                        </p:tav>
                                        <p:tav fmla="" tm="100000">
                                          <p:val>
                                            <p:strVal val="#ppt_h"/>
                                          </p:val>
                                        </p:tav>
                                      </p:tavLst>
                                    </p:anim>
                                  </p:childTnLst>
                                </p:cTn>
                              </p:par>
                            </p:childTnLst>
                          </p:cTn>
                        </p:par>
                        <p:par>
                          <p:cTn fill="hold">
                            <p:stCondLst>
                              <p:cond delay="500"/>
                            </p:stCondLst>
                            <p:childTnLst>
                              <p:par>
                                <p:cTn fill="hold" nodeType="afterEffect" presetClass="entr" presetID="23" presetSubtype="16">
                                  <p:stCondLst>
                                    <p:cond delay="300"/>
                                  </p:stCondLst>
                                  <p:childTnLst>
                                    <p:set>
                                      <p:cBhvr>
                                        <p:cTn dur="1" fill="hold">
                                          <p:stCondLst>
                                            <p:cond delay="0"/>
                                          </p:stCondLst>
                                        </p:cTn>
                                        <p:tgtEl>
                                          <p:spTgt spid="651"/>
                                        </p:tgtEl>
                                        <p:attrNameLst>
                                          <p:attrName>style.visibility</p:attrName>
                                        </p:attrNameLst>
                                      </p:cBhvr>
                                      <p:to>
                                        <p:strVal val="visible"/>
                                      </p:to>
                                    </p:set>
                                    <p:anim calcmode="lin" valueType="num">
                                      <p:cBhvr additive="base">
                                        <p:cTn dur="500"/>
                                        <p:tgtEl>
                                          <p:spTgt spid="651"/>
                                        </p:tgtEl>
                                        <p:attrNameLst>
                                          <p:attrName>ppt_w</p:attrName>
                                        </p:attrNameLst>
                                      </p:cBhvr>
                                      <p:tavLst>
                                        <p:tav fmla="" tm="0">
                                          <p:val>
                                            <p:strVal val="0"/>
                                          </p:val>
                                        </p:tav>
                                        <p:tav fmla="" tm="100000">
                                          <p:val>
                                            <p:strVal val="#ppt_w"/>
                                          </p:val>
                                        </p:tav>
                                      </p:tavLst>
                                    </p:anim>
                                    <p:anim calcmode="lin" valueType="num">
                                      <p:cBhvr additive="base">
                                        <p:cTn dur="500"/>
                                        <p:tgtEl>
                                          <p:spTgt spid="651"/>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3" presetSubtype="16">
                                  <p:stCondLst>
                                    <p:cond delay="300"/>
                                  </p:stCondLst>
                                  <p:childTnLst>
                                    <p:set>
                                      <p:cBhvr>
                                        <p:cTn dur="1" fill="hold">
                                          <p:stCondLst>
                                            <p:cond delay="0"/>
                                          </p:stCondLst>
                                        </p:cTn>
                                        <p:tgtEl>
                                          <p:spTgt spid="652"/>
                                        </p:tgtEl>
                                        <p:attrNameLst>
                                          <p:attrName>style.visibility</p:attrName>
                                        </p:attrNameLst>
                                      </p:cBhvr>
                                      <p:to>
                                        <p:strVal val="visible"/>
                                      </p:to>
                                    </p:set>
                                    <p:anim calcmode="lin" valueType="num">
                                      <p:cBhvr additive="base">
                                        <p:cTn dur="500"/>
                                        <p:tgtEl>
                                          <p:spTgt spid="652"/>
                                        </p:tgtEl>
                                        <p:attrNameLst>
                                          <p:attrName>ppt_w</p:attrName>
                                        </p:attrNameLst>
                                      </p:cBhvr>
                                      <p:tavLst>
                                        <p:tav fmla="" tm="0">
                                          <p:val>
                                            <p:strVal val="0"/>
                                          </p:val>
                                        </p:tav>
                                        <p:tav fmla="" tm="100000">
                                          <p:val>
                                            <p:strVal val="#ppt_w"/>
                                          </p:val>
                                        </p:tav>
                                      </p:tavLst>
                                    </p:anim>
                                    <p:anim calcmode="lin" valueType="num">
                                      <p:cBhvr additive="base">
                                        <p:cTn dur="500"/>
                                        <p:tgtEl>
                                          <p:spTgt spid="652"/>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647"/>
                                        </p:tgtEl>
                                        <p:attrNameLst>
                                          <p:attrName>style.visibility</p:attrName>
                                        </p:attrNameLst>
                                      </p:cBhvr>
                                      <p:to>
                                        <p:strVal val="visible"/>
                                      </p:to>
                                    </p:set>
                                    <p:animEffect filter="fade" transition="in">
                                      <p:cBhvr>
                                        <p:cTn dur="500"/>
                                        <p:tgtEl>
                                          <p:spTgt spid="647"/>
                                        </p:tgtEl>
                                      </p:cBhvr>
                                    </p:animEffect>
                                  </p:childTnLst>
                                </p:cTn>
                              </p:par>
                              <p:par>
                                <p:cTn fill="hold" nodeType="withEffect" presetClass="entr" presetID="10" presetSubtype="0">
                                  <p:stCondLst>
                                    <p:cond delay="0"/>
                                  </p:stCondLst>
                                  <p:childTnLst>
                                    <p:set>
                                      <p:cBhvr>
                                        <p:cTn dur="1" fill="hold">
                                          <p:stCondLst>
                                            <p:cond delay="0"/>
                                          </p:stCondLst>
                                        </p:cTn>
                                        <p:tgtEl>
                                          <p:spTgt spid="650"/>
                                        </p:tgtEl>
                                        <p:attrNameLst>
                                          <p:attrName>style.visibility</p:attrName>
                                        </p:attrNameLst>
                                      </p:cBhvr>
                                      <p:to>
                                        <p:strVal val="visible"/>
                                      </p:to>
                                    </p:set>
                                    <p:animEffect filter="fade" transition="in">
                                      <p:cBhvr>
                                        <p:cTn dur="500"/>
                                        <p:tgtEl>
                                          <p:spTgt spid="650"/>
                                        </p:tgtEl>
                                      </p:cBhvr>
                                    </p:animEffect>
                                  </p:childTnLst>
                                </p:cTn>
                              </p:par>
                              <p:par>
                                <p:cTn fill="hold" nodeType="withEffect" presetClass="entr" presetID="10" presetSubtype="0">
                                  <p:stCondLst>
                                    <p:cond delay="0"/>
                                  </p:stCondLst>
                                  <p:childTnLst>
                                    <p:set>
                                      <p:cBhvr>
                                        <p:cTn dur="1" fill="hold">
                                          <p:stCondLst>
                                            <p:cond delay="0"/>
                                          </p:stCondLst>
                                        </p:cTn>
                                        <p:tgtEl>
                                          <p:spTgt spid="653"/>
                                        </p:tgtEl>
                                        <p:attrNameLst>
                                          <p:attrName>style.visibility</p:attrName>
                                        </p:attrNameLst>
                                      </p:cBhvr>
                                      <p:to>
                                        <p:strVal val="visible"/>
                                      </p:to>
                                    </p:set>
                                    <p:animEffect filter="fade" transition="in">
                                      <p:cBhvr>
                                        <p:cTn dur="500"/>
                                        <p:tgtEl>
                                          <p:spTgt spid="653"/>
                                        </p:tgtEl>
                                      </p:cBhvr>
                                    </p:animEffect>
                                  </p:childTnLst>
                                </p:cTn>
                              </p:par>
                              <p:par>
                                <p:cTn fill="hold" nodeType="withEffect" presetClass="entr" presetID="10" presetSubtype="0">
                                  <p:stCondLst>
                                    <p:cond delay="0"/>
                                  </p:stCondLst>
                                  <p:childTnLst>
                                    <p:set>
                                      <p:cBhvr>
                                        <p:cTn dur="1" fill="hold">
                                          <p:stCondLst>
                                            <p:cond delay="0"/>
                                          </p:stCondLst>
                                        </p:cTn>
                                        <p:tgtEl>
                                          <p:spTgt spid="648"/>
                                        </p:tgtEl>
                                        <p:attrNameLst>
                                          <p:attrName>style.visibility</p:attrName>
                                        </p:attrNameLst>
                                      </p:cBhvr>
                                      <p:to>
                                        <p:strVal val="visible"/>
                                      </p:to>
                                    </p:set>
                                    <p:animEffect filter="fade" transition="in">
                                      <p:cBhvr>
                                        <p:cTn dur="500"/>
                                        <p:tgtEl>
                                          <p:spTgt spid="648"/>
                                        </p:tgtEl>
                                      </p:cBhvr>
                                    </p:animEffect>
                                  </p:childTnLst>
                                </p:cTn>
                              </p:par>
                              <p:par>
                                <p:cTn fill="hold" nodeType="withEffect" presetClass="entr" presetID="10" presetSubtype="0">
                                  <p:stCondLst>
                                    <p:cond delay="0"/>
                                  </p:stCondLst>
                                  <p:childTnLst>
                                    <p:set>
                                      <p:cBhvr>
                                        <p:cTn dur="1" fill="hold">
                                          <p:stCondLst>
                                            <p:cond delay="0"/>
                                          </p:stCondLst>
                                        </p:cTn>
                                        <p:tgtEl>
                                          <p:spTgt spid="651"/>
                                        </p:tgtEl>
                                        <p:attrNameLst>
                                          <p:attrName>style.visibility</p:attrName>
                                        </p:attrNameLst>
                                      </p:cBhvr>
                                      <p:to>
                                        <p:strVal val="visible"/>
                                      </p:to>
                                    </p:set>
                                    <p:animEffect filter="fade" transition="in">
                                      <p:cBhvr>
                                        <p:cTn dur="500"/>
                                        <p:tgtEl>
                                          <p:spTgt spid="651"/>
                                        </p:tgtEl>
                                      </p:cBhvr>
                                    </p:animEffect>
                                  </p:childTnLst>
                                </p:cTn>
                              </p:par>
                              <p:par>
                                <p:cTn fill="hold" nodeType="withEffect" presetClass="entr" presetID="10" presetSubtype="0">
                                  <p:stCondLst>
                                    <p:cond delay="0"/>
                                  </p:stCondLst>
                                  <p:childTnLst>
                                    <p:set>
                                      <p:cBhvr>
                                        <p:cTn dur="1" fill="hold">
                                          <p:stCondLst>
                                            <p:cond delay="0"/>
                                          </p:stCondLst>
                                        </p:cTn>
                                        <p:tgtEl>
                                          <p:spTgt spid="654"/>
                                        </p:tgtEl>
                                        <p:attrNameLst>
                                          <p:attrName>style.visibility</p:attrName>
                                        </p:attrNameLst>
                                      </p:cBhvr>
                                      <p:to>
                                        <p:strVal val="visible"/>
                                      </p:to>
                                    </p:set>
                                    <p:animEffect filter="fade" transition="in">
                                      <p:cBhvr>
                                        <p:cTn dur="500"/>
                                        <p:tgtEl>
                                          <p:spTgt spid="654"/>
                                        </p:tgtEl>
                                      </p:cBhvr>
                                    </p:animEffect>
                                  </p:childTnLst>
                                </p:cTn>
                              </p:par>
                              <p:par>
                                <p:cTn fill="hold" nodeType="withEffect" presetClass="entr" presetID="10" presetSubtype="0">
                                  <p:stCondLst>
                                    <p:cond delay="0"/>
                                  </p:stCondLst>
                                  <p:childTnLst>
                                    <p:set>
                                      <p:cBhvr>
                                        <p:cTn dur="1" fill="hold">
                                          <p:stCondLst>
                                            <p:cond delay="0"/>
                                          </p:stCondLst>
                                        </p:cTn>
                                        <p:tgtEl>
                                          <p:spTgt spid="649"/>
                                        </p:tgtEl>
                                        <p:attrNameLst>
                                          <p:attrName>style.visibility</p:attrName>
                                        </p:attrNameLst>
                                      </p:cBhvr>
                                      <p:to>
                                        <p:strVal val="visible"/>
                                      </p:to>
                                    </p:set>
                                    <p:animEffect filter="fade" transition="in">
                                      <p:cBhvr>
                                        <p:cTn dur="500"/>
                                        <p:tgtEl>
                                          <p:spTgt spid="649"/>
                                        </p:tgtEl>
                                      </p:cBhvr>
                                    </p:animEffect>
                                  </p:childTnLst>
                                </p:cTn>
                              </p:par>
                              <p:par>
                                <p:cTn fill="hold" nodeType="withEffect" presetClass="entr" presetID="10" presetSubtype="0">
                                  <p:stCondLst>
                                    <p:cond delay="0"/>
                                  </p:stCondLst>
                                  <p:childTnLst>
                                    <p:set>
                                      <p:cBhvr>
                                        <p:cTn dur="1" fill="hold">
                                          <p:stCondLst>
                                            <p:cond delay="0"/>
                                          </p:stCondLst>
                                        </p:cTn>
                                        <p:tgtEl>
                                          <p:spTgt spid="652"/>
                                        </p:tgtEl>
                                        <p:attrNameLst>
                                          <p:attrName>style.visibility</p:attrName>
                                        </p:attrNameLst>
                                      </p:cBhvr>
                                      <p:to>
                                        <p:strVal val="visible"/>
                                      </p:to>
                                    </p:set>
                                    <p:animEffect filter="fade" transition="in">
                                      <p:cBhvr>
                                        <p:cTn dur="500"/>
                                        <p:tgtEl>
                                          <p:spTgt spid="652"/>
                                        </p:tgtEl>
                                      </p:cBhvr>
                                    </p:animEffect>
                                  </p:childTnLst>
                                </p:cTn>
                              </p:par>
                              <p:par>
                                <p:cTn fill="hold" nodeType="withEffect" presetClass="entr" presetID="10" presetSubtype="0">
                                  <p:stCondLst>
                                    <p:cond delay="0"/>
                                  </p:stCondLst>
                                  <p:childTnLst>
                                    <p:set>
                                      <p:cBhvr>
                                        <p:cTn dur="1" fill="hold">
                                          <p:stCondLst>
                                            <p:cond delay="0"/>
                                          </p:stCondLst>
                                        </p:cTn>
                                        <p:tgtEl>
                                          <p:spTgt spid="655"/>
                                        </p:tgtEl>
                                        <p:attrNameLst>
                                          <p:attrName>style.visibility</p:attrName>
                                        </p:attrNameLst>
                                      </p:cBhvr>
                                      <p:to>
                                        <p:strVal val="visible"/>
                                      </p:to>
                                    </p:set>
                                    <p:animEffect filter="fade" transition="in">
                                      <p:cBhvr>
                                        <p:cTn dur="500"/>
                                        <p:tgtEl>
                                          <p:spTgt spid="6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2" name="Shape 662"/>
        <p:cNvGrpSpPr/>
        <p:nvPr/>
      </p:nvGrpSpPr>
      <p:grpSpPr>
        <a:xfrm>
          <a:off x="0" y="0"/>
          <a:ext cx="0" cy="0"/>
          <a:chOff x="0" y="0"/>
          <a:chExt cx="0" cy="0"/>
        </a:xfrm>
      </p:grpSpPr>
      <p:sp>
        <p:nvSpPr>
          <p:cNvPr id="663" name="Google Shape;663;p61"/>
          <p:cNvSpPr/>
          <p:nvPr/>
        </p:nvSpPr>
        <p:spPr>
          <a:xfrm>
            <a:off x="1808417" y="900979"/>
            <a:ext cx="9740350" cy="9740350"/>
          </a:xfrm>
          <a:prstGeom prst="ellipse">
            <a:avLst/>
          </a:prstGeom>
          <a:solidFill>
            <a:srgbClr val="000000">
              <a:alpha val="80000"/>
            </a:srgb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64" name="Google Shape;664;p61"/>
          <p:cNvSpPr/>
          <p:nvPr/>
        </p:nvSpPr>
        <p:spPr>
          <a:xfrm>
            <a:off x="6389225" y="-439838"/>
            <a:ext cx="3373182" cy="3373182"/>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65" name="Google Shape;665;p61"/>
          <p:cNvSpPr/>
          <p:nvPr/>
        </p:nvSpPr>
        <p:spPr>
          <a:xfrm>
            <a:off x="4132161" y="2387158"/>
            <a:ext cx="2323686" cy="1000125"/>
          </a:xfrm>
          <a:prstGeom prst="rect">
            <a:avLst/>
          </a:prstGeom>
          <a:noFill/>
          <a:ln>
            <a:noFill/>
          </a:ln>
        </p:spPr>
        <p:txBody>
          <a:bodyPr anchorCtr="0" anchor="ctr" bIns="0" lIns="0" spcFirstLastPara="1" rIns="0" wrap="square" tIns="0">
            <a:noAutofit/>
          </a:bodyPr>
          <a:lstStyle/>
          <a:p>
            <a:pPr indent="0" lvl="0" marL="0" marR="0" rtl="0" algn="r">
              <a:lnSpc>
                <a:spcPct val="65000"/>
              </a:lnSpc>
              <a:spcBef>
                <a:spcPts val="0"/>
              </a:spcBef>
              <a:spcAft>
                <a:spcPts val="0"/>
              </a:spcAft>
              <a:buNone/>
            </a:pPr>
            <a:r>
              <a:rPr b="1" lang="en" sz="5000">
                <a:solidFill>
                  <a:srgbClr val="FFFFFF"/>
                </a:solidFill>
                <a:latin typeface="Lato Black"/>
                <a:ea typeface="Lato Black"/>
                <a:cs typeface="Lato Black"/>
                <a:sym typeface="Lato Black"/>
              </a:rPr>
              <a:t>PAGE</a:t>
            </a:r>
            <a:endParaRPr/>
          </a:p>
          <a:p>
            <a:pPr indent="0" lvl="0" marL="0" marR="0" rtl="0" algn="r">
              <a:lnSpc>
                <a:spcPct val="65000"/>
              </a:lnSpc>
              <a:spcBef>
                <a:spcPts val="0"/>
              </a:spcBef>
              <a:spcAft>
                <a:spcPts val="0"/>
              </a:spcAft>
              <a:buNone/>
            </a:pPr>
            <a:r>
              <a:rPr b="1" lang="en" sz="5000">
                <a:solidFill>
                  <a:srgbClr val="FFFFFF"/>
                </a:solidFill>
                <a:latin typeface="Lato Black"/>
                <a:ea typeface="Lato Black"/>
                <a:cs typeface="Lato Black"/>
                <a:sym typeface="Lato Black"/>
              </a:rPr>
              <a:t>BREAK</a:t>
            </a:r>
            <a:endParaRPr/>
          </a:p>
        </p:txBody>
      </p:sp>
      <p:sp>
        <p:nvSpPr>
          <p:cNvPr id="666" name="Google Shape;666;p61"/>
          <p:cNvSpPr/>
          <p:nvPr/>
        </p:nvSpPr>
        <p:spPr>
          <a:xfrm>
            <a:off x="3206186" y="3541812"/>
            <a:ext cx="3250500" cy="974100"/>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10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a:t>
            </a:r>
            <a:endParaRPr sz="1000">
              <a:solidFill>
                <a:srgbClr val="FFFFFF"/>
              </a:solidFill>
              <a:latin typeface="Lato"/>
              <a:ea typeface="Lato"/>
              <a:cs typeface="Lato"/>
              <a:sym typeface="Lato"/>
            </a:endParaRPr>
          </a:p>
        </p:txBody>
      </p:sp>
      <p:pic>
        <p:nvPicPr>
          <p:cNvPr id="667" name="Google Shape;667;p61"/>
          <p:cNvPicPr preferRelativeResize="0"/>
          <p:nvPr/>
        </p:nvPicPr>
        <p:blipFill rotWithShape="1">
          <a:blip r:embed="rId3">
            <a:alphaModFix/>
          </a:blip>
          <a:srcRect b="0" l="0" r="0" t="0"/>
          <a:stretch/>
        </p:blipFill>
        <p:spPr>
          <a:xfrm>
            <a:off x="7351501" y="827986"/>
            <a:ext cx="912824" cy="990610"/>
          </a:xfrm>
          <a:prstGeom prst="rect">
            <a:avLst/>
          </a:prstGeom>
          <a:noFill/>
          <a:ln>
            <a:noFill/>
          </a:ln>
        </p:spPr>
      </p:pic>
      <p:sp>
        <p:nvSpPr>
          <p:cNvPr id="668" name="Google Shape;668;p61"/>
          <p:cNvSpPr/>
          <p:nvPr>
            <p:ph idx="2" type="pic"/>
          </p:nvPr>
        </p:nvSpPr>
        <p:spPr>
          <a:xfrm>
            <a:off x="0" y="0"/>
            <a:ext cx="9144000" cy="51435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3"/>
                                        </p:tgtEl>
                                        <p:attrNameLst>
                                          <p:attrName>style.visibility</p:attrName>
                                        </p:attrNameLst>
                                      </p:cBhvr>
                                      <p:to>
                                        <p:strVal val="visible"/>
                                      </p:to>
                                    </p:set>
                                    <p:animEffect filter="fade" transition="in">
                                      <p:cBhvr>
                                        <p:cTn dur="500"/>
                                        <p:tgtEl>
                                          <p:spTgt spid="6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5"/>
                                        </p:tgtEl>
                                        <p:attrNameLst>
                                          <p:attrName>style.visibility</p:attrName>
                                        </p:attrNameLst>
                                      </p:cBhvr>
                                      <p:to>
                                        <p:strVal val="visible"/>
                                      </p:to>
                                    </p:set>
                                    <p:animEffect filter="fade" transition="in">
                                      <p:cBhvr>
                                        <p:cTn dur="500"/>
                                        <p:tgtEl>
                                          <p:spTgt spid="665"/>
                                        </p:tgtEl>
                                      </p:cBhvr>
                                    </p:animEffect>
                                  </p:childTnLst>
                                </p:cTn>
                              </p:par>
                              <p:par>
                                <p:cTn fill="hold" nodeType="withEffect" presetClass="entr" presetID="10" presetSubtype="0">
                                  <p:stCondLst>
                                    <p:cond delay="0"/>
                                  </p:stCondLst>
                                  <p:childTnLst>
                                    <p:set>
                                      <p:cBhvr>
                                        <p:cTn dur="1" fill="hold">
                                          <p:stCondLst>
                                            <p:cond delay="0"/>
                                          </p:stCondLst>
                                        </p:cTn>
                                        <p:tgtEl>
                                          <p:spTgt spid="666"/>
                                        </p:tgtEl>
                                        <p:attrNameLst>
                                          <p:attrName>style.visibility</p:attrName>
                                        </p:attrNameLst>
                                      </p:cBhvr>
                                      <p:to>
                                        <p:strVal val="visible"/>
                                      </p:to>
                                    </p:set>
                                    <p:animEffect filter="fade" transition="in">
                                      <p:cBhvr>
                                        <p:cTn dur="500"/>
                                        <p:tgtEl>
                                          <p:spTgt spid="6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2" name="Shape 672"/>
        <p:cNvGrpSpPr/>
        <p:nvPr/>
      </p:nvGrpSpPr>
      <p:grpSpPr>
        <a:xfrm>
          <a:off x="0" y="0"/>
          <a:ext cx="0" cy="0"/>
          <a:chOff x="0" y="0"/>
          <a:chExt cx="0" cy="0"/>
        </a:xfrm>
      </p:grpSpPr>
      <p:sp>
        <p:nvSpPr>
          <p:cNvPr id="673" name="Google Shape;673;p62"/>
          <p:cNvSpPr/>
          <p:nvPr/>
        </p:nvSpPr>
        <p:spPr>
          <a:xfrm rot="10800000">
            <a:off x="-659161" y="1226552"/>
            <a:ext cx="10462918" cy="4493024"/>
          </a:xfrm>
          <a:custGeom>
            <a:pathLst>
              <a:path extrusionOk="0" h="18216" w="21600">
                <a:moveTo>
                  <a:pt x="21600" y="8408"/>
                </a:moveTo>
                <a:lnTo>
                  <a:pt x="21600" y="0"/>
                </a:lnTo>
                <a:lnTo>
                  <a:pt x="0" y="0"/>
                </a:lnTo>
                <a:lnTo>
                  <a:pt x="0" y="11511"/>
                </a:lnTo>
                <a:cubicBezTo>
                  <a:pt x="6997" y="20299"/>
                  <a:pt x="17002" y="21600"/>
                  <a:pt x="21600" y="8408"/>
                </a:cubicBezTo>
                <a:close/>
                <a:moveTo>
                  <a:pt x="21600" y="8408"/>
                </a:moveTo>
              </a:path>
            </a:pathLst>
          </a:custGeom>
          <a:solidFill>
            <a:schemeClr val="accent1">
              <a:alpha val="9098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674" name="Google Shape;674;p62"/>
          <p:cNvSpPr/>
          <p:nvPr/>
        </p:nvSpPr>
        <p:spPr>
          <a:xfrm>
            <a:off x="1751704" y="2458656"/>
            <a:ext cx="2287862" cy="56197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000">
                <a:solidFill>
                  <a:srgbClr val="FFFFFF"/>
                </a:solidFill>
                <a:latin typeface="Lato"/>
                <a:ea typeface="Lato"/>
                <a:cs typeface="Lato"/>
                <a:sym typeface="Lato"/>
              </a:rPr>
              <a:t>H I S T O R Y </a:t>
            </a:r>
            <a:endParaRPr/>
          </a:p>
          <a:p>
            <a:pPr indent="0" lvl="0" marL="0" marR="0" rtl="0" algn="l">
              <a:lnSpc>
                <a:spcPct val="100000"/>
              </a:lnSpc>
              <a:spcBef>
                <a:spcPts val="0"/>
              </a:spcBef>
              <a:spcAft>
                <a:spcPts val="0"/>
              </a:spcAft>
              <a:buNone/>
            </a:pPr>
            <a:r>
              <a:rPr b="1" lang="en" sz="2000">
                <a:solidFill>
                  <a:srgbClr val="FFFFFF"/>
                </a:solidFill>
                <a:latin typeface="Lato"/>
                <a:ea typeface="Lato"/>
                <a:cs typeface="Lato"/>
                <a:sym typeface="Lato"/>
              </a:rPr>
              <a:t>O F   C O M P A N Y</a:t>
            </a:r>
            <a:endParaRPr/>
          </a:p>
        </p:txBody>
      </p:sp>
      <p:sp>
        <p:nvSpPr>
          <p:cNvPr id="675" name="Google Shape;675;p62"/>
          <p:cNvSpPr/>
          <p:nvPr/>
        </p:nvSpPr>
        <p:spPr>
          <a:xfrm>
            <a:off x="1597305" y="1180618"/>
            <a:ext cx="1081394" cy="1081394"/>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676" name="Google Shape;676;p62"/>
          <p:cNvSpPr/>
          <p:nvPr/>
        </p:nvSpPr>
        <p:spPr>
          <a:xfrm>
            <a:off x="1809425" y="1365594"/>
            <a:ext cx="632833" cy="659446"/>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cxnSp>
        <p:nvCxnSpPr>
          <p:cNvPr id="677" name="Google Shape;677;p62"/>
          <p:cNvCxnSpPr/>
          <p:nvPr/>
        </p:nvCxnSpPr>
        <p:spPr>
          <a:xfrm>
            <a:off x="3275856" y="2571749"/>
            <a:ext cx="3807850" cy="0"/>
          </a:xfrm>
          <a:prstGeom prst="straightConnector1">
            <a:avLst/>
          </a:prstGeom>
          <a:blipFill rotWithShape="1">
            <a:blip r:embed="rId3">
              <a:alphaModFix/>
            </a:blip>
            <a:tile algn="tl" flip="none" tx="0" sx="100000" ty="0" sy="100000"/>
          </a:blipFill>
          <a:ln cap="flat" cmpd="sng" w="25400">
            <a:solidFill>
              <a:srgbClr val="FFFFFF"/>
            </a:solidFill>
            <a:prstDash val="solid"/>
            <a:round/>
            <a:headEnd len="sm" w="sm" type="none"/>
            <a:tailEnd len="sm" w="sm" type="none"/>
          </a:ln>
        </p:spPr>
      </p:cxnSp>
      <p:sp>
        <p:nvSpPr>
          <p:cNvPr id="678" name="Google Shape;678;p62"/>
          <p:cNvSpPr/>
          <p:nvPr/>
        </p:nvSpPr>
        <p:spPr>
          <a:xfrm>
            <a:off x="1747778" y="3053746"/>
            <a:ext cx="5578997" cy="1252037"/>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This letterhead design is meant to project an image of professionalism and reliability. By using simple alignments we have created a very spacious feeling. The simplicity suggests strength and the spaciousness contributes.</a:t>
            </a:r>
            <a:endParaRPr sz="1000">
              <a:solidFill>
                <a:srgbClr val="FFFFFF"/>
              </a:solidFill>
              <a:latin typeface="Lato"/>
              <a:ea typeface="Lato"/>
              <a:cs typeface="Lato"/>
              <a:sym typeface="Lato"/>
            </a:endParaRPr>
          </a:p>
        </p:txBody>
      </p:sp>
      <p:sp>
        <p:nvSpPr>
          <p:cNvPr id="679" name="Google Shape;679;p62"/>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3"/>
                                        </p:tgtEl>
                                        <p:attrNameLst>
                                          <p:attrName>style.visibility</p:attrName>
                                        </p:attrNameLst>
                                      </p:cBhvr>
                                      <p:to>
                                        <p:strVal val="visible"/>
                                      </p:to>
                                    </p:set>
                                    <p:animEffect filter="fade" transition="in">
                                      <p:cBhvr>
                                        <p:cTn dur="500"/>
                                        <p:tgtEl>
                                          <p:spTgt spid="6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8"/>
                                        </p:tgtEl>
                                        <p:attrNameLst>
                                          <p:attrName>style.visibility</p:attrName>
                                        </p:attrNameLst>
                                      </p:cBhvr>
                                      <p:to>
                                        <p:strVal val="visible"/>
                                      </p:to>
                                    </p:set>
                                    <p:animEffect filter="fade" transition="in">
                                      <p:cBhvr>
                                        <p:cTn dur="500"/>
                                        <p:tgtEl>
                                          <p:spTgt spid="6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3" name="Shape 683"/>
        <p:cNvGrpSpPr/>
        <p:nvPr/>
      </p:nvGrpSpPr>
      <p:grpSpPr>
        <a:xfrm>
          <a:off x="0" y="0"/>
          <a:ext cx="0" cy="0"/>
          <a:chOff x="0" y="0"/>
          <a:chExt cx="0" cy="0"/>
        </a:xfrm>
      </p:grpSpPr>
      <p:sp>
        <p:nvSpPr>
          <p:cNvPr id="684" name="Google Shape;684;p63"/>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685" name="Google Shape;685;p6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686" name="Google Shape;686;p6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Company History</a:t>
            </a:r>
            <a:endParaRPr b="1" i="0" sz="1979" u="none" cap="none" strike="noStrike">
              <a:solidFill>
                <a:schemeClr val="dk1"/>
              </a:solidFill>
              <a:latin typeface="Lato"/>
              <a:ea typeface="Lato"/>
              <a:cs typeface="Lato"/>
              <a:sym typeface="Lato"/>
            </a:endParaRPr>
          </a:p>
        </p:txBody>
      </p:sp>
      <p:sp>
        <p:nvSpPr>
          <p:cNvPr id="687" name="Google Shape;687;p6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688" name="Google Shape;688;p63"/>
          <p:cNvSpPr/>
          <p:nvPr/>
        </p:nvSpPr>
        <p:spPr>
          <a:xfrm>
            <a:off x="4629874" y="1331088"/>
            <a:ext cx="3861664" cy="3054245"/>
          </a:xfrm>
          <a:prstGeom prst="rect">
            <a:avLst/>
          </a:prstGeom>
          <a:solidFill>
            <a:srgbClr val="CA310E">
              <a:alpha val="84705"/>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689" name="Google Shape;689;p63"/>
          <p:cNvSpPr/>
          <p:nvPr/>
        </p:nvSpPr>
        <p:spPr>
          <a:xfrm>
            <a:off x="650960" y="4027990"/>
            <a:ext cx="3780641" cy="357343"/>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690" name="Google Shape;690;p63"/>
          <p:cNvSpPr/>
          <p:nvPr/>
        </p:nvSpPr>
        <p:spPr>
          <a:xfrm>
            <a:off x="650960" y="3321934"/>
            <a:ext cx="3780641" cy="357343"/>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691" name="Google Shape;691;p63"/>
          <p:cNvSpPr/>
          <p:nvPr/>
        </p:nvSpPr>
        <p:spPr>
          <a:xfrm>
            <a:off x="5273774" y="1780531"/>
            <a:ext cx="2604303" cy="2178011"/>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i="1" lang="en" sz="10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This letterhead design is meant to project an image of professionalism and reliability. By using simple alignments we have created a very spacious feeling. The simplicity suggests strength and the spaciousness contributes.</a:t>
            </a:r>
            <a:endParaRPr b="1" i="1" sz="1000">
              <a:solidFill>
                <a:srgbClr val="FFFFFF"/>
              </a:solidFill>
              <a:latin typeface="Lato"/>
              <a:ea typeface="Lato"/>
              <a:cs typeface="Lato"/>
              <a:sym typeface="Lato"/>
            </a:endParaRPr>
          </a:p>
        </p:txBody>
      </p:sp>
      <p:sp>
        <p:nvSpPr>
          <p:cNvPr id="692" name="Google Shape;692;p63"/>
          <p:cNvSpPr/>
          <p:nvPr/>
        </p:nvSpPr>
        <p:spPr>
          <a:xfrm>
            <a:off x="651180" y="3043999"/>
            <a:ext cx="1029928"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1000">
                <a:solidFill>
                  <a:schemeClr val="dk1"/>
                </a:solidFill>
                <a:latin typeface="Lato"/>
                <a:ea typeface="Lato"/>
                <a:cs typeface="Lato"/>
                <a:sym typeface="Lato"/>
              </a:rPr>
              <a:t>LOREM IPSUM</a:t>
            </a:r>
            <a:endParaRPr b="1" sz="1000">
              <a:solidFill>
                <a:schemeClr val="dk1"/>
              </a:solidFill>
              <a:latin typeface="Lato"/>
              <a:ea typeface="Lato"/>
              <a:cs typeface="Lato"/>
              <a:sym typeface="Lato"/>
            </a:endParaRPr>
          </a:p>
        </p:txBody>
      </p:sp>
      <p:cxnSp>
        <p:nvCxnSpPr>
          <p:cNvPr id="693" name="Google Shape;693;p63"/>
          <p:cNvCxnSpPr/>
          <p:nvPr/>
        </p:nvCxnSpPr>
        <p:spPr>
          <a:xfrm>
            <a:off x="1781273" y="3123693"/>
            <a:ext cx="0" cy="1261640"/>
          </a:xfrm>
          <a:prstGeom prst="straightConnector1">
            <a:avLst/>
          </a:prstGeom>
          <a:blipFill rotWithShape="1">
            <a:blip r:embed="rId3">
              <a:alphaModFix/>
            </a:blip>
            <a:tile algn="tl" flip="none" tx="0" sx="100000" ty="0" sy="100000"/>
          </a:blipFill>
          <a:ln cap="flat" cmpd="sng" w="19050">
            <a:solidFill>
              <a:srgbClr val="000000"/>
            </a:solidFill>
            <a:prstDash val="solid"/>
            <a:round/>
            <a:headEnd len="sm" w="sm" type="none"/>
            <a:tailEnd len="sm" w="sm" type="none"/>
          </a:ln>
        </p:spPr>
      </p:cxnSp>
      <p:sp>
        <p:nvSpPr>
          <p:cNvPr id="694" name="Google Shape;694;p63"/>
          <p:cNvSpPr/>
          <p:nvPr/>
        </p:nvSpPr>
        <p:spPr>
          <a:xfrm>
            <a:off x="1962126" y="3043999"/>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1000">
                <a:solidFill>
                  <a:schemeClr val="dk1"/>
                </a:solidFill>
                <a:latin typeface="Lato"/>
                <a:ea typeface="Lato"/>
                <a:cs typeface="Lato"/>
                <a:sym typeface="Lato"/>
              </a:rPr>
              <a:t>DOLOR SIT AMET</a:t>
            </a:r>
            <a:endParaRPr b="1" sz="1000">
              <a:solidFill>
                <a:schemeClr val="dk1"/>
              </a:solidFill>
              <a:latin typeface="Lato"/>
              <a:ea typeface="Lato"/>
              <a:cs typeface="Lato"/>
              <a:sym typeface="Lato"/>
            </a:endParaRPr>
          </a:p>
        </p:txBody>
      </p:sp>
      <p:cxnSp>
        <p:nvCxnSpPr>
          <p:cNvPr id="695" name="Google Shape;695;p63"/>
          <p:cNvCxnSpPr/>
          <p:nvPr/>
        </p:nvCxnSpPr>
        <p:spPr>
          <a:xfrm>
            <a:off x="3344897" y="3123693"/>
            <a:ext cx="0" cy="1261640"/>
          </a:xfrm>
          <a:prstGeom prst="straightConnector1">
            <a:avLst/>
          </a:prstGeom>
          <a:blipFill rotWithShape="1">
            <a:blip r:embed="rId3">
              <a:alphaModFix/>
            </a:blip>
            <a:tile algn="tl" flip="none" tx="0" sx="100000" ty="0" sy="100000"/>
          </a:blipFill>
          <a:ln cap="flat" cmpd="sng" w="19050">
            <a:solidFill>
              <a:srgbClr val="000000"/>
            </a:solidFill>
            <a:prstDash val="solid"/>
            <a:round/>
            <a:headEnd len="sm" w="sm" type="none"/>
            <a:tailEnd len="sm" w="sm" type="none"/>
          </a:ln>
        </p:spPr>
      </p:cxnSp>
      <p:sp>
        <p:nvSpPr>
          <p:cNvPr id="696" name="Google Shape;696;p63"/>
          <p:cNvSpPr/>
          <p:nvPr/>
        </p:nvSpPr>
        <p:spPr>
          <a:xfrm>
            <a:off x="3507463" y="3043999"/>
            <a:ext cx="945666"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1000">
                <a:solidFill>
                  <a:schemeClr val="dk1"/>
                </a:solidFill>
                <a:latin typeface="Lato"/>
                <a:ea typeface="Lato"/>
                <a:cs typeface="Lato"/>
                <a:sym typeface="Lato"/>
              </a:rPr>
              <a:t>AMOUNT</a:t>
            </a:r>
            <a:endParaRPr b="1" sz="1000">
              <a:solidFill>
                <a:schemeClr val="dk1"/>
              </a:solidFill>
              <a:latin typeface="Lato"/>
              <a:ea typeface="Lato"/>
              <a:cs typeface="Lato"/>
              <a:sym typeface="Lato"/>
            </a:endParaRPr>
          </a:p>
        </p:txBody>
      </p:sp>
      <p:sp>
        <p:nvSpPr>
          <p:cNvPr id="697" name="Google Shape;697;p63"/>
          <p:cNvSpPr/>
          <p:nvPr/>
        </p:nvSpPr>
        <p:spPr>
          <a:xfrm>
            <a:off x="772199" y="3407758"/>
            <a:ext cx="937800" cy="1069800"/>
          </a:xfrm>
          <a:prstGeom prst="rect">
            <a:avLst/>
          </a:prstGeom>
          <a:noFill/>
          <a:ln>
            <a:noFill/>
          </a:ln>
        </p:spPr>
        <p:txBody>
          <a:bodyPr anchorCtr="0" anchor="ctr" bIns="0" lIns="0" spcFirstLastPara="1" rIns="0" wrap="square" tIns="0">
            <a:noAutofit/>
          </a:bodyPr>
          <a:lstStyle/>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This letterhead</a:t>
            </a:r>
            <a:endParaRPr/>
          </a:p>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Design is meant</a:t>
            </a:r>
            <a:endParaRPr/>
          </a:p>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Project an image</a:t>
            </a:r>
            <a:endParaRPr/>
          </a:p>
        </p:txBody>
      </p:sp>
      <p:sp>
        <p:nvSpPr>
          <p:cNvPr id="698" name="Google Shape;698;p63"/>
          <p:cNvSpPr/>
          <p:nvPr/>
        </p:nvSpPr>
        <p:spPr>
          <a:xfrm>
            <a:off x="1970063" y="3407758"/>
            <a:ext cx="1056600" cy="1069800"/>
          </a:xfrm>
          <a:prstGeom prst="rect">
            <a:avLst/>
          </a:prstGeom>
          <a:noFill/>
          <a:ln>
            <a:noFill/>
          </a:ln>
        </p:spPr>
        <p:txBody>
          <a:bodyPr anchorCtr="0" anchor="ctr" bIns="0" lIns="0" spcFirstLastPara="1" rIns="0" wrap="square" tIns="0">
            <a:noAutofit/>
          </a:bodyPr>
          <a:lstStyle/>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This letterhead</a:t>
            </a:r>
            <a:endParaRPr/>
          </a:p>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Design is meant</a:t>
            </a:r>
            <a:endParaRPr/>
          </a:p>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Project an image</a:t>
            </a:r>
            <a:endParaRPr/>
          </a:p>
        </p:txBody>
      </p:sp>
      <p:sp>
        <p:nvSpPr>
          <p:cNvPr id="699" name="Google Shape;699;p63"/>
          <p:cNvSpPr/>
          <p:nvPr/>
        </p:nvSpPr>
        <p:spPr>
          <a:xfrm>
            <a:off x="3497111" y="3407758"/>
            <a:ext cx="837000" cy="1069800"/>
          </a:xfrm>
          <a:prstGeom prst="rect">
            <a:avLst/>
          </a:prstGeom>
          <a:noFill/>
          <a:ln>
            <a:noFill/>
          </a:ln>
        </p:spPr>
        <p:txBody>
          <a:bodyPr anchorCtr="0" anchor="ctr" bIns="0" lIns="0" spcFirstLastPara="1" rIns="0" wrap="square" tIns="0">
            <a:noAutofit/>
          </a:bodyPr>
          <a:lstStyle/>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651,501</a:t>
            </a:r>
            <a:endParaRPr/>
          </a:p>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10,240</a:t>
            </a:r>
            <a:endParaRPr/>
          </a:p>
          <a:p>
            <a:pPr indent="0" lvl="0" marL="0" marR="0" rtl="0" algn="l">
              <a:lnSpc>
                <a:spcPct val="210000"/>
              </a:lnSpc>
              <a:spcBef>
                <a:spcPts val="0"/>
              </a:spcBef>
              <a:spcAft>
                <a:spcPts val="0"/>
              </a:spcAft>
              <a:buNone/>
            </a:pPr>
            <a:r>
              <a:rPr lang="en" sz="1000">
                <a:solidFill>
                  <a:schemeClr val="dk1"/>
                </a:solidFill>
                <a:latin typeface="Lato"/>
                <a:ea typeface="Lato"/>
                <a:cs typeface="Lato"/>
                <a:sym typeface="Lato"/>
              </a:rPr>
              <a:t>10,0000</a:t>
            </a:r>
            <a:endParaRPr/>
          </a:p>
        </p:txBody>
      </p:sp>
      <p:sp>
        <p:nvSpPr>
          <p:cNvPr id="700" name="Google Shape;700;p63"/>
          <p:cNvSpPr/>
          <p:nvPr>
            <p:ph idx="2" type="pic"/>
          </p:nvPr>
        </p:nvSpPr>
        <p:spPr>
          <a:xfrm>
            <a:off x="654967" y="1331088"/>
            <a:ext cx="7836571" cy="165517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8"/>
                                        </p:tgtEl>
                                        <p:attrNameLst>
                                          <p:attrName>style.visibility</p:attrName>
                                        </p:attrNameLst>
                                      </p:cBhvr>
                                      <p:to>
                                        <p:strVal val="visible"/>
                                      </p:to>
                                    </p:set>
                                    <p:animEffect filter="fade" transition="in">
                                      <p:cBhvr>
                                        <p:cTn dur="500"/>
                                        <p:tgtEl>
                                          <p:spTgt spid="6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1"/>
                                        </p:tgtEl>
                                        <p:attrNameLst>
                                          <p:attrName>style.visibility</p:attrName>
                                        </p:attrNameLst>
                                      </p:cBhvr>
                                      <p:to>
                                        <p:strVal val="visible"/>
                                      </p:to>
                                    </p:set>
                                    <p:animEffect filter="fade" transition="in">
                                      <p:cBhvr>
                                        <p:cTn dur="500"/>
                                        <p:tgtEl>
                                          <p:spTgt spid="6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9"/>
                                        </p:tgtEl>
                                        <p:attrNameLst>
                                          <p:attrName>style.visibility</p:attrName>
                                        </p:attrNameLst>
                                      </p:cBhvr>
                                      <p:to>
                                        <p:strVal val="visible"/>
                                      </p:to>
                                    </p:set>
                                    <p:animEffect filter="fade" transition="in">
                                      <p:cBhvr>
                                        <p:cTn dur="500"/>
                                        <p:tgtEl>
                                          <p:spTgt spid="689"/>
                                        </p:tgtEl>
                                      </p:cBhvr>
                                    </p:animEffect>
                                  </p:childTnLst>
                                </p:cTn>
                              </p:par>
                              <p:par>
                                <p:cTn fill="hold" nodeType="withEffect" presetClass="entr" presetID="10" presetSubtype="0">
                                  <p:stCondLst>
                                    <p:cond delay="0"/>
                                  </p:stCondLst>
                                  <p:childTnLst>
                                    <p:set>
                                      <p:cBhvr>
                                        <p:cTn dur="1" fill="hold">
                                          <p:stCondLst>
                                            <p:cond delay="0"/>
                                          </p:stCondLst>
                                        </p:cTn>
                                        <p:tgtEl>
                                          <p:spTgt spid="690"/>
                                        </p:tgtEl>
                                        <p:attrNameLst>
                                          <p:attrName>style.visibility</p:attrName>
                                        </p:attrNameLst>
                                      </p:cBhvr>
                                      <p:to>
                                        <p:strVal val="visible"/>
                                      </p:to>
                                    </p:set>
                                    <p:animEffect filter="fade" transition="in">
                                      <p:cBhvr>
                                        <p:cTn dur="500"/>
                                        <p:tgtEl>
                                          <p:spTgt spid="690"/>
                                        </p:tgtEl>
                                      </p:cBhvr>
                                    </p:animEffect>
                                  </p:childTnLst>
                                </p:cTn>
                              </p:par>
                              <p:par>
                                <p:cTn fill="hold" nodeType="withEffect" presetClass="entr" presetID="10" presetSubtype="0">
                                  <p:stCondLst>
                                    <p:cond delay="0"/>
                                  </p:stCondLst>
                                  <p:childTnLst>
                                    <p:set>
                                      <p:cBhvr>
                                        <p:cTn dur="1" fill="hold">
                                          <p:stCondLst>
                                            <p:cond delay="0"/>
                                          </p:stCondLst>
                                        </p:cTn>
                                        <p:tgtEl>
                                          <p:spTgt spid="692"/>
                                        </p:tgtEl>
                                        <p:attrNameLst>
                                          <p:attrName>style.visibility</p:attrName>
                                        </p:attrNameLst>
                                      </p:cBhvr>
                                      <p:to>
                                        <p:strVal val="visible"/>
                                      </p:to>
                                    </p:set>
                                    <p:animEffect filter="fade" transition="in">
                                      <p:cBhvr>
                                        <p:cTn dur="500"/>
                                        <p:tgtEl>
                                          <p:spTgt spid="692"/>
                                        </p:tgtEl>
                                      </p:cBhvr>
                                    </p:animEffect>
                                  </p:childTnLst>
                                </p:cTn>
                              </p:par>
                              <p:par>
                                <p:cTn fill="hold" nodeType="withEffect" presetClass="entr" presetID="10" presetSubtype="0">
                                  <p:stCondLst>
                                    <p:cond delay="0"/>
                                  </p:stCondLst>
                                  <p:childTnLst>
                                    <p:set>
                                      <p:cBhvr>
                                        <p:cTn dur="1" fill="hold">
                                          <p:stCondLst>
                                            <p:cond delay="0"/>
                                          </p:stCondLst>
                                        </p:cTn>
                                        <p:tgtEl>
                                          <p:spTgt spid="693"/>
                                        </p:tgtEl>
                                        <p:attrNameLst>
                                          <p:attrName>style.visibility</p:attrName>
                                        </p:attrNameLst>
                                      </p:cBhvr>
                                      <p:to>
                                        <p:strVal val="visible"/>
                                      </p:to>
                                    </p:set>
                                    <p:animEffect filter="fade" transition="in">
                                      <p:cBhvr>
                                        <p:cTn dur="500"/>
                                        <p:tgtEl>
                                          <p:spTgt spid="693"/>
                                        </p:tgtEl>
                                      </p:cBhvr>
                                    </p:animEffect>
                                  </p:childTnLst>
                                </p:cTn>
                              </p:par>
                              <p:par>
                                <p:cTn fill="hold" nodeType="withEffect" presetClass="entr" presetID="10" presetSubtype="0">
                                  <p:stCondLst>
                                    <p:cond delay="0"/>
                                  </p:stCondLst>
                                  <p:childTnLst>
                                    <p:set>
                                      <p:cBhvr>
                                        <p:cTn dur="1" fill="hold">
                                          <p:stCondLst>
                                            <p:cond delay="0"/>
                                          </p:stCondLst>
                                        </p:cTn>
                                        <p:tgtEl>
                                          <p:spTgt spid="694"/>
                                        </p:tgtEl>
                                        <p:attrNameLst>
                                          <p:attrName>style.visibility</p:attrName>
                                        </p:attrNameLst>
                                      </p:cBhvr>
                                      <p:to>
                                        <p:strVal val="visible"/>
                                      </p:to>
                                    </p:set>
                                    <p:animEffect filter="fade" transition="in">
                                      <p:cBhvr>
                                        <p:cTn dur="500"/>
                                        <p:tgtEl>
                                          <p:spTgt spid="694"/>
                                        </p:tgtEl>
                                      </p:cBhvr>
                                    </p:animEffect>
                                  </p:childTnLst>
                                </p:cTn>
                              </p:par>
                              <p:par>
                                <p:cTn fill="hold" nodeType="withEffect" presetClass="entr" presetID="10" presetSubtype="0">
                                  <p:stCondLst>
                                    <p:cond delay="0"/>
                                  </p:stCondLst>
                                  <p:childTnLst>
                                    <p:set>
                                      <p:cBhvr>
                                        <p:cTn dur="1" fill="hold">
                                          <p:stCondLst>
                                            <p:cond delay="0"/>
                                          </p:stCondLst>
                                        </p:cTn>
                                        <p:tgtEl>
                                          <p:spTgt spid="695"/>
                                        </p:tgtEl>
                                        <p:attrNameLst>
                                          <p:attrName>style.visibility</p:attrName>
                                        </p:attrNameLst>
                                      </p:cBhvr>
                                      <p:to>
                                        <p:strVal val="visible"/>
                                      </p:to>
                                    </p:set>
                                    <p:animEffect filter="fade" transition="in">
                                      <p:cBhvr>
                                        <p:cTn dur="500"/>
                                        <p:tgtEl>
                                          <p:spTgt spid="695"/>
                                        </p:tgtEl>
                                      </p:cBhvr>
                                    </p:animEffect>
                                  </p:childTnLst>
                                </p:cTn>
                              </p:par>
                              <p:par>
                                <p:cTn fill="hold" nodeType="withEffect" presetClass="entr" presetID="10" presetSubtype="0">
                                  <p:stCondLst>
                                    <p:cond delay="0"/>
                                  </p:stCondLst>
                                  <p:childTnLst>
                                    <p:set>
                                      <p:cBhvr>
                                        <p:cTn dur="1" fill="hold">
                                          <p:stCondLst>
                                            <p:cond delay="0"/>
                                          </p:stCondLst>
                                        </p:cTn>
                                        <p:tgtEl>
                                          <p:spTgt spid="696"/>
                                        </p:tgtEl>
                                        <p:attrNameLst>
                                          <p:attrName>style.visibility</p:attrName>
                                        </p:attrNameLst>
                                      </p:cBhvr>
                                      <p:to>
                                        <p:strVal val="visible"/>
                                      </p:to>
                                    </p:set>
                                    <p:animEffect filter="fade" transition="in">
                                      <p:cBhvr>
                                        <p:cTn dur="500"/>
                                        <p:tgtEl>
                                          <p:spTgt spid="696"/>
                                        </p:tgtEl>
                                      </p:cBhvr>
                                    </p:animEffect>
                                  </p:childTnLst>
                                </p:cTn>
                              </p:par>
                              <p:par>
                                <p:cTn fill="hold" nodeType="withEffect" presetClass="entr" presetID="10" presetSubtype="0">
                                  <p:stCondLst>
                                    <p:cond delay="0"/>
                                  </p:stCondLst>
                                  <p:childTnLst>
                                    <p:set>
                                      <p:cBhvr>
                                        <p:cTn dur="1" fill="hold">
                                          <p:stCondLst>
                                            <p:cond delay="0"/>
                                          </p:stCondLst>
                                        </p:cTn>
                                        <p:tgtEl>
                                          <p:spTgt spid="697"/>
                                        </p:tgtEl>
                                        <p:attrNameLst>
                                          <p:attrName>style.visibility</p:attrName>
                                        </p:attrNameLst>
                                      </p:cBhvr>
                                      <p:to>
                                        <p:strVal val="visible"/>
                                      </p:to>
                                    </p:set>
                                    <p:animEffect filter="fade" transition="in">
                                      <p:cBhvr>
                                        <p:cTn dur="500"/>
                                        <p:tgtEl>
                                          <p:spTgt spid="697"/>
                                        </p:tgtEl>
                                      </p:cBhvr>
                                    </p:animEffect>
                                  </p:childTnLst>
                                </p:cTn>
                              </p:par>
                              <p:par>
                                <p:cTn fill="hold" nodeType="withEffect" presetClass="entr" presetID="10" presetSubtype="0">
                                  <p:stCondLst>
                                    <p:cond delay="0"/>
                                  </p:stCondLst>
                                  <p:childTnLst>
                                    <p:set>
                                      <p:cBhvr>
                                        <p:cTn dur="1" fill="hold">
                                          <p:stCondLst>
                                            <p:cond delay="0"/>
                                          </p:stCondLst>
                                        </p:cTn>
                                        <p:tgtEl>
                                          <p:spTgt spid="698"/>
                                        </p:tgtEl>
                                        <p:attrNameLst>
                                          <p:attrName>style.visibility</p:attrName>
                                        </p:attrNameLst>
                                      </p:cBhvr>
                                      <p:to>
                                        <p:strVal val="visible"/>
                                      </p:to>
                                    </p:set>
                                    <p:animEffect filter="fade" transition="in">
                                      <p:cBhvr>
                                        <p:cTn dur="500"/>
                                        <p:tgtEl>
                                          <p:spTgt spid="698"/>
                                        </p:tgtEl>
                                      </p:cBhvr>
                                    </p:animEffect>
                                  </p:childTnLst>
                                </p:cTn>
                              </p:par>
                              <p:par>
                                <p:cTn fill="hold" nodeType="withEffect" presetClass="entr" presetID="10" presetSubtype="0">
                                  <p:stCondLst>
                                    <p:cond delay="0"/>
                                  </p:stCondLst>
                                  <p:childTnLst>
                                    <p:set>
                                      <p:cBhvr>
                                        <p:cTn dur="1" fill="hold">
                                          <p:stCondLst>
                                            <p:cond delay="0"/>
                                          </p:stCondLst>
                                        </p:cTn>
                                        <p:tgtEl>
                                          <p:spTgt spid="699"/>
                                        </p:tgtEl>
                                        <p:attrNameLst>
                                          <p:attrName>style.visibility</p:attrName>
                                        </p:attrNameLst>
                                      </p:cBhvr>
                                      <p:to>
                                        <p:strVal val="visible"/>
                                      </p:to>
                                    </p:set>
                                    <p:animEffect filter="fade" transition="in">
                                      <p:cBhvr>
                                        <p:cTn dur="500"/>
                                        <p:tgtEl>
                                          <p:spTgt spid="6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4" name="Shape 704"/>
        <p:cNvGrpSpPr/>
        <p:nvPr/>
      </p:nvGrpSpPr>
      <p:grpSpPr>
        <a:xfrm>
          <a:off x="0" y="0"/>
          <a:ext cx="0" cy="0"/>
          <a:chOff x="0" y="0"/>
          <a:chExt cx="0" cy="0"/>
        </a:xfrm>
      </p:grpSpPr>
      <p:sp>
        <p:nvSpPr>
          <p:cNvPr id="705" name="Google Shape;705;p64"/>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706" name="Google Shape;706;p64"/>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707" name="Google Shape;707;p64"/>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Company History</a:t>
            </a:r>
            <a:endParaRPr b="1" i="0" sz="1979" u="none" cap="none" strike="noStrike">
              <a:solidFill>
                <a:schemeClr val="dk1"/>
              </a:solidFill>
              <a:latin typeface="Lato"/>
              <a:ea typeface="Lato"/>
              <a:cs typeface="Lato"/>
              <a:sym typeface="Lato"/>
            </a:endParaRPr>
          </a:p>
        </p:txBody>
      </p:sp>
      <p:sp>
        <p:nvSpPr>
          <p:cNvPr id="708" name="Google Shape;708;p64"/>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709" name="Google Shape;709;p64"/>
          <p:cNvSpPr/>
          <p:nvPr/>
        </p:nvSpPr>
        <p:spPr>
          <a:xfrm>
            <a:off x="662060" y="1541145"/>
            <a:ext cx="3626476" cy="1101472"/>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 These basic qualities along with the (Your Company) colors, are consistent with the overall look and helps to reinforce.</a:t>
            </a:r>
            <a:endParaRPr sz="900">
              <a:solidFill>
                <a:schemeClr val="dk1"/>
              </a:solidFill>
              <a:latin typeface="Lato"/>
              <a:ea typeface="Lato"/>
              <a:cs typeface="Lato"/>
              <a:sym typeface="Lato"/>
            </a:endParaRPr>
          </a:p>
        </p:txBody>
      </p:sp>
      <p:grpSp>
        <p:nvGrpSpPr>
          <p:cNvPr id="710" name="Google Shape;710;p64"/>
          <p:cNvGrpSpPr/>
          <p:nvPr/>
        </p:nvGrpSpPr>
        <p:grpSpPr>
          <a:xfrm>
            <a:off x="662060" y="2906646"/>
            <a:ext cx="3626476" cy="512063"/>
            <a:chOff x="662060" y="2825497"/>
            <a:chExt cx="3626476" cy="512063"/>
          </a:xfrm>
        </p:grpSpPr>
        <p:sp>
          <p:nvSpPr>
            <p:cNvPr id="711" name="Google Shape;711;p64"/>
            <p:cNvSpPr/>
            <p:nvPr/>
          </p:nvSpPr>
          <p:spPr>
            <a:xfrm>
              <a:off x="662060" y="2889504"/>
              <a:ext cx="438912" cy="438912"/>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12" name="Google Shape;712;p64"/>
            <p:cNvSpPr/>
            <p:nvPr/>
          </p:nvSpPr>
          <p:spPr>
            <a:xfrm>
              <a:off x="718543" y="2970847"/>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1200">
                  <a:solidFill>
                    <a:srgbClr val="FFFFFF"/>
                  </a:solidFill>
                  <a:latin typeface="Lato"/>
                  <a:ea typeface="Lato"/>
                  <a:cs typeface="Lato"/>
                  <a:sym typeface="Lato"/>
                </a:rPr>
                <a:t>1</a:t>
              </a:r>
              <a:endParaRPr b="1" sz="1200">
                <a:solidFill>
                  <a:srgbClr val="FFFFFF"/>
                </a:solidFill>
                <a:latin typeface="Lato"/>
                <a:ea typeface="Lato"/>
                <a:cs typeface="Lato"/>
                <a:sym typeface="Lato"/>
              </a:endParaRPr>
            </a:p>
          </p:txBody>
        </p:sp>
        <p:sp>
          <p:nvSpPr>
            <p:cNvPr id="713" name="Google Shape;713;p64"/>
            <p:cNvSpPr/>
            <p:nvPr/>
          </p:nvSpPr>
          <p:spPr>
            <a:xfrm>
              <a:off x="1207008" y="2825497"/>
              <a:ext cx="3081528" cy="51206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b="1" lang="en" sz="800">
                  <a:solidFill>
                    <a:schemeClr val="accent2"/>
                  </a:solidFill>
                  <a:latin typeface="Lato"/>
                  <a:ea typeface="Lato"/>
                  <a:cs typeface="Lato"/>
                  <a:sym typeface="Lato"/>
                </a:rPr>
                <a:t>This letterhead design is meant to project an image of professionalism and reliability. By using simple alignments we have created a very spacious feeling. </a:t>
              </a:r>
              <a:endParaRPr/>
            </a:p>
          </p:txBody>
        </p:sp>
      </p:grpSp>
      <p:grpSp>
        <p:nvGrpSpPr>
          <p:cNvPr id="714" name="Google Shape;714;p64"/>
          <p:cNvGrpSpPr/>
          <p:nvPr/>
        </p:nvGrpSpPr>
        <p:grpSpPr>
          <a:xfrm>
            <a:off x="662060" y="3674742"/>
            <a:ext cx="3626476" cy="512063"/>
            <a:chOff x="662060" y="2825497"/>
            <a:chExt cx="3626476" cy="512063"/>
          </a:xfrm>
        </p:grpSpPr>
        <p:sp>
          <p:nvSpPr>
            <p:cNvPr id="715" name="Google Shape;715;p64"/>
            <p:cNvSpPr/>
            <p:nvPr/>
          </p:nvSpPr>
          <p:spPr>
            <a:xfrm>
              <a:off x="662060" y="2889504"/>
              <a:ext cx="438912" cy="438912"/>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16" name="Google Shape;716;p64"/>
            <p:cNvSpPr/>
            <p:nvPr/>
          </p:nvSpPr>
          <p:spPr>
            <a:xfrm>
              <a:off x="718543" y="2970847"/>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1200">
                  <a:solidFill>
                    <a:srgbClr val="FFFFFF"/>
                  </a:solidFill>
                  <a:latin typeface="Lato"/>
                  <a:ea typeface="Lato"/>
                  <a:cs typeface="Lato"/>
                  <a:sym typeface="Lato"/>
                </a:rPr>
                <a:t>2</a:t>
              </a:r>
              <a:endParaRPr b="1" sz="1200">
                <a:solidFill>
                  <a:srgbClr val="FFFFFF"/>
                </a:solidFill>
                <a:latin typeface="Lato"/>
                <a:ea typeface="Lato"/>
                <a:cs typeface="Lato"/>
                <a:sym typeface="Lato"/>
              </a:endParaRPr>
            </a:p>
          </p:txBody>
        </p:sp>
        <p:sp>
          <p:nvSpPr>
            <p:cNvPr id="717" name="Google Shape;717;p64"/>
            <p:cNvSpPr/>
            <p:nvPr/>
          </p:nvSpPr>
          <p:spPr>
            <a:xfrm>
              <a:off x="1207008" y="2825497"/>
              <a:ext cx="3081528" cy="51206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b="1" lang="en" sz="800">
                  <a:solidFill>
                    <a:schemeClr val="accent3"/>
                  </a:solidFill>
                  <a:latin typeface="Lato"/>
                  <a:ea typeface="Lato"/>
                  <a:cs typeface="Lato"/>
                  <a:sym typeface="Lato"/>
                </a:rPr>
                <a:t>This letterhead design is meant to project an image of professionalism and reliability. By using simple alignments we have created a very spacious feeling. </a:t>
              </a:r>
              <a:endParaRPr/>
            </a:p>
          </p:txBody>
        </p:sp>
      </p:grpSp>
      <p:sp>
        <p:nvSpPr>
          <p:cNvPr id="718" name="Google Shape;718;p64"/>
          <p:cNvSpPr/>
          <p:nvPr/>
        </p:nvSpPr>
        <p:spPr>
          <a:xfrm>
            <a:off x="4882895" y="1635646"/>
            <a:ext cx="3608643" cy="2543162"/>
          </a:xfrm>
          <a:prstGeom prst="rect">
            <a:avLst/>
          </a:prstGeom>
          <a:noFill/>
          <a:ln cap="flat" cmpd="sng" w="25400">
            <a:solidFill>
              <a:schemeClr val="dk1">
                <a:alpha val="9803"/>
              </a:schemeClr>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19" name="Google Shape;719;p64"/>
          <p:cNvSpPr/>
          <p:nvPr/>
        </p:nvSpPr>
        <p:spPr>
          <a:xfrm>
            <a:off x="4983480" y="1731805"/>
            <a:ext cx="3419856" cy="307308"/>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cxnSp>
        <p:nvCxnSpPr>
          <p:cNvPr id="720" name="Google Shape;720;p64"/>
          <p:cNvCxnSpPr/>
          <p:nvPr/>
        </p:nvCxnSpPr>
        <p:spPr>
          <a:xfrm>
            <a:off x="5004048" y="2570989"/>
            <a:ext cx="3384376" cy="0"/>
          </a:xfrm>
          <a:prstGeom prst="straightConnector1">
            <a:avLst/>
          </a:prstGeom>
          <a:blipFill rotWithShape="1">
            <a:blip r:embed="rId3">
              <a:alphaModFix/>
            </a:blip>
            <a:tile algn="tl" flip="none" tx="0" sx="100000" ty="0" sy="100000"/>
          </a:blipFill>
          <a:ln cap="flat" cmpd="sng" w="12700">
            <a:solidFill>
              <a:schemeClr val="dk1">
                <a:alpha val="40000"/>
              </a:schemeClr>
            </a:solidFill>
            <a:prstDash val="solid"/>
            <a:round/>
            <a:headEnd len="sm" w="sm" type="none"/>
            <a:tailEnd len="sm" w="sm" type="none"/>
          </a:ln>
        </p:spPr>
      </p:cxnSp>
      <p:cxnSp>
        <p:nvCxnSpPr>
          <p:cNvPr id="721" name="Google Shape;721;p64"/>
          <p:cNvCxnSpPr/>
          <p:nvPr/>
        </p:nvCxnSpPr>
        <p:spPr>
          <a:xfrm>
            <a:off x="5004048" y="3102865"/>
            <a:ext cx="3384376" cy="0"/>
          </a:xfrm>
          <a:prstGeom prst="straightConnector1">
            <a:avLst/>
          </a:prstGeom>
          <a:blipFill rotWithShape="1">
            <a:blip r:embed="rId3">
              <a:alphaModFix/>
            </a:blip>
            <a:tile algn="tl" flip="none" tx="0" sx="100000" ty="0" sy="100000"/>
          </a:blipFill>
          <a:ln cap="flat" cmpd="sng" w="12700">
            <a:solidFill>
              <a:schemeClr val="dk1">
                <a:alpha val="40000"/>
              </a:schemeClr>
            </a:solidFill>
            <a:prstDash val="solid"/>
            <a:round/>
            <a:headEnd len="sm" w="sm" type="none"/>
            <a:tailEnd len="sm" w="sm" type="none"/>
          </a:ln>
        </p:spPr>
      </p:cxnSp>
      <p:cxnSp>
        <p:nvCxnSpPr>
          <p:cNvPr id="722" name="Google Shape;722;p64"/>
          <p:cNvCxnSpPr/>
          <p:nvPr/>
        </p:nvCxnSpPr>
        <p:spPr>
          <a:xfrm>
            <a:off x="5004048" y="3634742"/>
            <a:ext cx="3384376" cy="0"/>
          </a:xfrm>
          <a:prstGeom prst="straightConnector1">
            <a:avLst/>
          </a:prstGeom>
          <a:blipFill rotWithShape="1">
            <a:blip r:embed="rId3">
              <a:alphaModFix/>
            </a:blip>
            <a:tile algn="tl" flip="none" tx="0" sx="100000" ty="0" sy="100000"/>
          </a:blipFill>
          <a:ln cap="flat" cmpd="sng" w="12700">
            <a:solidFill>
              <a:schemeClr val="dk1">
                <a:alpha val="40000"/>
              </a:schemeClr>
            </a:solidFill>
            <a:prstDash val="solid"/>
            <a:round/>
            <a:headEnd len="sm" w="sm" type="none"/>
            <a:tailEnd len="sm" w="sm" type="none"/>
          </a:ln>
        </p:spPr>
      </p:cxnSp>
      <p:sp>
        <p:nvSpPr>
          <p:cNvPr id="723" name="Google Shape;723;p64"/>
          <p:cNvSpPr/>
          <p:nvPr/>
        </p:nvSpPr>
        <p:spPr>
          <a:xfrm>
            <a:off x="5131740" y="1754695"/>
            <a:ext cx="994740" cy="238697"/>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LOREM IPSUM</a:t>
            </a:r>
            <a:endParaRPr b="1" sz="900">
              <a:solidFill>
                <a:schemeClr val="dk1"/>
              </a:solidFill>
              <a:latin typeface="Lato"/>
              <a:ea typeface="Lato"/>
              <a:cs typeface="Lato"/>
              <a:sym typeface="Lato"/>
            </a:endParaRPr>
          </a:p>
        </p:txBody>
      </p:sp>
      <p:sp>
        <p:nvSpPr>
          <p:cNvPr id="724" name="Google Shape;724;p64"/>
          <p:cNvSpPr/>
          <p:nvPr/>
        </p:nvSpPr>
        <p:spPr>
          <a:xfrm>
            <a:off x="7174206" y="1754695"/>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DOLOR SIT AMET</a:t>
            </a:r>
            <a:endParaRPr b="1" sz="900">
              <a:solidFill>
                <a:schemeClr val="dk1"/>
              </a:solidFill>
              <a:latin typeface="Lato"/>
              <a:ea typeface="Lato"/>
              <a:cs typeface="Lato"/>
              <a:sym typeface="Lato"/>
            </a:endParaRPr>
          </a:p>
        </p:txBody>
      </p:sp>
      <p:sp>
        <p:nvSpPr>
          <p:cNvPr id="725" name="Google Shape;725;p64"/>
          <p:cNvSpPr/>
          <p:nvPr/>
        </p:nvSpPr>
        <p:spPr>
          <a:xfrm>
            <a:off x="5005460" y="2077277"/>
            <a:ext cx="1943980" cy="464755"/>
          </a:xfrm>
          <a:prstGeom prst="rect">
            <a:avLst/>
          </a:prstGeom>
          <a:noFill/>
          <a:ln>
            <a:noFill/>
          </a:ln>
        </p:spPr>
        <p:txBody>
          <a:bodyPr anchorCtr="0" anchor="ctr" bIns="0" lIns="0" spcFirstLastPara="1" rIns="0" wrap="square" tIns="0">
            <a:noAutofit/>
          </a:bodyPr>
          <a:lstStyle/>
          <a:p>
            <a:pPr indent="0" lvl="0" marL="0" marR="0" rtl="0" algn="l">
              <a:lnSpc>
                <a:spcPct val="122222"/>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a:t>
            </a:r>
            <a:endParaRPr sz="900">
              <a:solidFill>
                <a:schemeClr val="dk1"/>
              </a:solidFill>
              <a:latin typeface="Lato"/>
              <a:ea typeface="Lato"/>
              <a:cs typeface="Lato"/>
              <a:sym typeface="Lato"/>
            </a:endParaRPr>
          </a:p>
        </p:txBody>
      </p:sp>
      <p:sp>
        <p:nvSpPr>
          <p:cNvPr id="726" name="Google Shape;726;p64"/>
          <p:cNvSpPr/>
          <p:nvPr/>
        </p:nvSpPr>
        <p:spPr>
          <a:xfrm>
            <a:off x="7174206" y="2166175"/>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2017</a:t>
            </a:r>
            <a:endParaRPr b="1" sz="900">
              <a:solidFill>
                <a:schemeClr val="dk1"/>
              </a:solidFill>
              <a:latin typeface="Lato"/>
              <a:ea typeface="Lato"/>
              <a:cs typeface="Lato"/>
              <a:sym typeface="Lato"/>
            </a:endParaRPr>
          </a:p>
        </p:txBody>
      </p:sp>
      <p:sp>
        <p:nvSpPr>
          <p:cNvPr id="727" name="Google Shape;727;p64"/>
          <p:cNvSpPr/>
          <p:nvPr/>
        </p:nvSpPr>
        <p:spPr>
          <a:xfrm>
            <a:off x="5005460" y="2607629"/>
            <a:ext cx="1943980" cy="464755"/>
          </a:xfrm>
          <a:prstGeom prst="rect">
            <a:avLst/>
          </a:prstGeom>
          <a:noFill/>
          <a:ln>
            <a:noFill/>
          </a:ln>
        </p:spPr>
        <p:txBody>
          <a:bodyPr anchorCtr="0" anchor="ctr" bIns="0" lIns="0" spcFirstLastPara="1" rIns="0" wrap="square" tIns="0">
            <a:noAutofit/>
          </a:bodyPr>
          <a:lstStyle/>
          <a:p>
            <a:pPr indent="0" lvl="0" marL="0" marR="0" rtl="0" algn="l">
              <a:lnSpc>
                <a:spcPct val="122222"/>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a:t>
            </a:r>
            <a:endParaRPr sz="900">
              <a:solidFill>
                <a:schemeClr val="dk1"/>
              </a:solidFill>
              <a:latin typeface="Lato"/>
              <a:ea typeface="Lato"/>
              <a:cs typeface="Lato"/>
              <a:sym typeface="Lato"/>
            </a:endParaRPr>
          </a:p>
        </p:txBody>
      </p:sp>
      <p:sp>
        <p:nvSpPr>
          <p:cNvPr id="728" name="Google Shape;728;p64"/>
          <p:cNvSpPr/>
          <p:nvPr/>
        </p:nvSpPr>
        <p:spPr>
          <a:xfrm>
            <a:off x="7174206" y="2696527"/>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2014</a:t>
            </a:r>
            <a:endParaRPr b="1" sz="900">
              <a:solidFill>
                <a:schemeClr val="dk1"/>
              </a:solidFill>
              <a:latin typeface="Lato"/>
              <a:ea typeface="Lato"/>
              <a:cs typeface="Lato"/>
              <a:sym typeface="Lato"/>
            </a:endParaRPr>
          </a:p>
        </p:txBody>
      </p:sp>
      <p:sp>
        <p:nvSpPr>
          <p:cNvPr id="729" name="Google Shape;729;p64"/>
          <p:cNvSpPr/>
          <p:nvPr/>
        </p:nvSpPr>
        <p:spPr>
          <a:xfrm>
            <a:off x="5005460" y="3137981"/>
            <a:ext cx="1943980" cy="464755"/>
          </a:xfrm>
          <a:prstGeom prst="rect">
            <a:avLst/>
          </a:prstGeom>
          <a:noFill/>
          <a:ln>
            <a:noFill/>
          </a:ln>
        </p:spPr>
        <p:txBody>
          <a:bodyPr anchorCtr="0" anchor="ctr" bIns="0" lIns="0" spcFirstLastPara="1" rIns="0" wrap="square" tIns="0">
            <a:noAutofit/>
          </a:bodyPr>
          <a:lstStyle/>
          <a:p>
            <a:pPr indent="0" lvl="0" marL="0" marR="0" rtl="0" algn="l">
              <a:lnSpc>
                <a:spcPct val="122222"/>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a:t>
            </a:r>
            <a:endParaRPr sz="900">
              <a:solidFill>
                <a:schemeClr val="dk1"/>
              </a:solidFill>
              <a:latin typeface="Lato"/>
              <a:ea typeface="Lato"/>
              <a:cs typeface="Lato"/>
              <a:sym typeface="Lato"/>
            </a:endParaRPr>
          </a:p>
        </p:txBody>
      </p:sp>
      <p:sp>
        <p:nvSpPr>
          <p:cNvPr id="730" name="Google Shape;730;p64"/>
          <p:cNvSpPr/>
          <p:nvPr/>
        </p:nvSpPr>
        <p:spPr>
          <a:xfrm>
            <a:off x="7174206" y="3226879"/>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2005</a:t>
            </a:r>
            <a:endParaRPr b="1" sz="900">
              <a:solidFill>
                <a:schemeClr val="dk1"/>
              </a:solidFill>
              <a:latin typeface="Lato"/>
              <a:ea typeface="Lato"/>
              <a:cs typeface="Lato"/>
              <a:sym typeface="Lato"/>
            </a:endParaRPr>
          </a:p>
        </p:txBody>
      </p:sp>
      <p:sp>
        <p:nvSpPr>
          <p:cNvPr id="731" name="Google Shape;731;p64"/>
          <p:cNvSpPr/>
          <p:nvPr/>
        </p:nvSpPr>
        <p:spPr>
          <a:xfrm>
            <a:off x="5005460" y="3668333"/>
            <a:ext cx="1943980" cy="464755"/>
          </a:xfrm>
          <a:prstGeom prst="rect">
            <a:avLst/>
          </a:prstGeom>
          <a:noFill/>
          <a:ln>
            <a:noFill/>
          </a:ln>
        </p:spPr>
        <p:txBody>
          <a:bodyPr anchorCtr="0" anchor="ctr" bIns="0" lIns="0" spcFirstLastPara="1" rIns="0" wrap="square" tIns="0">
            <a:noAutofit/>
          </a:bodyPr>
          <a:lstStyle/>
          <a:p>
            <a:pPr indent="0" lvl="0" marL="0" marR="0" rtl="0" algn="l">
              <a:lnSpc>
                <a:spcPct val="122222"/>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a:t>
            </a:r>
            <a:endParaRPr sz="900">
              <a:solidFill>
                <a:schemeClr val="dk1"/>
              </a:solidFill>
              <a:latin typeface="Lato"/>
              <a:ea typeface="Lato"/>
              <a:cs typeface="Lato"/>
              <a:sym typeface="Lato"/>
            </a:endParaRPr>
          </a:p>
        </p:txBody>
      </p:sp>
      <p:sp>
        <p:nvSpPr>
          <p:cNvPr id="732" name="Google Shape;732;p64"/>
          <p:cNvSpPr/>
          <p:nvPr/>
        </p:nvSpPr>
        <p:spPr>
          <a:xfrm>
            <a:off x="7174206" y="3757231"/>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2003</a:t>
            </a:r>
            <a:endParaRPr b="1" sz="900">
              <a:solidFill>
                <a:schemeClr val="dk1"/>
              </a:solidFill>
              <a:latin typeface="Lato"/>
              <a:ea typeface="Lato"/>
              <a:cs typeface="Lato"/>
              <a:sym typeface="Lato"/>
            </a:endParaRPr>
          </a:p>
        </p:txBody>
      </p: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9"/>
                                        </p:tgtEl>
                                        <p:attrNameLst>
                                          <p:attrName>style.visibility</p:attrName>
                                        </p:attrNameLst>
                                      </p:cBhvr>
                                      <p:to>
                                        <p:strVal val="visible"/>
                                      </p:to>
                                    </p:set>
                                    <p:animEffect filter="fade" transition="in">
                                      <p:cBhvr>
                                        <p:cTn dur="500"/>
                                        <p:tgtEl>
                                          <p:spTgt spid="7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0"/>
                                        </p:tgtEl>
                                        <p:attrNameLst>
                                          <p:attrName>style.visibility</p:attrName>
                                        </p:attrNameLst>
                                      </p:cBhvr>
                                      <p:to>
                                        <p:strVal val="visible"/>
                                      </p:to>
                                    </p:set>
                                    <p:animEffect filter="fade" transition="in">
                                      <p:cBhvr>
                                        <p:cTn dur="500"/>
                                        <p:tgtEl>
                                          <p:spTgt spid="710"/>
                                        </p:tgtEl>
                                      </p:cBhvr>
                                    </p:animEffect>
                                  </p:childTnLst>
                                </p:cTn>
                              </p:par>
                              <p:par>
                                <p:cTn fill="hold" nodeType="withEffect" presetClass="entr" presetID="10" presetSubtype="0">
                                  <p:stCondLst>
                                    <p:cond delay="0"/>
                                  </p:stCondLst>
                                  <p:childTnLst>
                                    <p:set>
                                      <p:cBhvr>
                                        <p:cTn dur="1" fill="hold">
                                          <p:stCondLst>
                                            <p:cond delay="0"/>
                                          </p:stCondLst>
                                        </p:cTn>
                                        <p:tgtEl>
                                          <p:spTgt spid="714"/>
                                        </p:tgtEl>
                                        <p:attrNameLst>
                                          <p:attrName>style.visibility</p:attrName>
                                        </p:attrNameLst>
                                      </p:cBhvr>
                                      <p:to>
                                        <p:strVal val="visible"/>
                                      </p:to>
                                    </p:set>
                                    <p:animEffect filter="fade" transition="in">
                                      <p:cBhvr>
                                        <p:cTn dur="500"/>
                                        <p:tgtEl>
                                          <p:spTgt spid="7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18"/>
                                        </p:tgtEl>
                                        <p:attrNameLst>
                                          <p:attrName>style.visibility</p:attrName>
                                        </p:attrNameLst>
                                      </p:cBhvr>
                                      <p:to>
                                        <p:strVal val="visible"/>
                                      </p:to>
                                    </p:set>
                                    <p:anim calcmode="lin" valueType="num">
                                      <p:cBhvr additive="base">
                                        <p:cTn dur="500"/>
                                        <p:tgtEl>
                                          <p:spTgt spid="718"/>
                                        </p:tgtEl>
                                        <p:attrNameLst>
                                          <p:attrName>ppt_w</p:attrName>
                                        </p:attrNameLst>
                                      </p:cBhvr>
                                      <p:tavLst>
                                        <p:tav fmla="" tm="0">
                                          <p:val>
                                            <p:strVal val="0"/>
                                          </p:val>
                                        </p:tav>
                                        <p:tav fmla="" tm="100000">
                                          <p:val>
                                            <p:strVal val="#ppt_w"/>
                                          </p:val>
                                        </p:tav>
                                      </p:tavLst>
                                    </p:anim>
                                    <p:anim calcmode="lin" valueType="num">
                                      <p:cBhvr additive="base">
                                        <p:cTn dur="500"/>
                                        <p:tgtEl>
                                          <p:spTgt spid="7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19"/>
                                        </p:tgtEl>
                                        <p:attrNameLst>
                                          <p:attrName>style.visibility</p:attrName>
                                        </p:attrNameLst>
                                      </p:cBhvr>
                                      <p:to>
                                        <p:strVal val="visible"/>
                                      </p:to>
                                    </p:set>
                                    <p:anim calcmode="lin" valueType="num">
                                      <p:cBhvr additive="base">
                                        <p:cTn dur="500"/>
                                        <p:tgtEl>
                                          <p:spTgt spid="719"/>
                                        </p:tgtEl>
                                        <p:attrNameLst>
                                          <p:attrName>ppt_w</p:attrName>
                                        </p:attrNameLst>
                                      </p:cBhvr>
                                      <p:tavLst>
                                        <p:tav fmla="" tm="0">
                                          <p:val>
                                            <p:strVal val="0"/>
                                          </p:val>
                                        </p:tav>
                                        <p:tav fmla="" tm="100000">
                                          <p:val>
                                            <p:strVal val="#ppt_w"/>
                                          </p:val>
                                        </p:tav>
                                      </p:tavLst>
                                    </p:anim>
                                    <p:anim calcmode="lin" valueType="num">
                                      <p:cBhvr additive="base">
                                        <p:cTn dur="500"/>
                                        <p:tgtEl>
                                          <p:spTgt spid="7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0"/>
                                        </p:tgtEl>
                                        <p:attrNameLst>
                                          <p:attrName>style.visibility</p:attrName>
                                        </p:attrNameLst>
                                      </p:cBhvr>
                                      <p:to>
                                        <p:strVal val="visible"/>
                                      </p:to>
                                    </p:set>
                                    <p:anim calcmode="lin" valueType="num">
                                      <p:cBhvr additive="base">
                                        <p:cTn dur="500"/>
                                        <p:tgtEl>
                                          <p:spTgt spid="720"/>
                                        </p:tgtEl>
                                        <p:attrNameLst>
                                          <p:attrName>ppt_w</p:attrName>
                                        </p:attrNameLst>
                                      </p:cBhvr>
                                      <p:tavLst>
                                        <p:tav fmla="" tm="0">
                                          <p:val>
                                            <p:strVal val="0"/>
                                          </p:val>
                                        </p:tav>
                                        <p:tav fmla="" tm="100000">
                                          <p:val>
                                            <p:strVal val="#ppt_w"/>
                                          </p:val>
                                        </p:tav>
                                      </p:tavLst>
                                    </p:anim>
                                    <p:anim calcmode="lin" valueType="num">
                                      <p:cBhvr additive="base">
                                        <p:cTn dur="500"/>
                                        <p:tgtEl>
                                          <p:spTgt spid="7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1"/>
                                        </p:tgtEl>
                                        <p:attrNameLst>
                                          <p:attrName>style.visibility</p:attrName>
                                        </p:attrNameLst>
                                      </p:cBhvr>
                                      <p:to>
                                        <p:strVal val="visible"/>
                                      </p:to>
                                    </p:set>
                                    <p:anim calcmode="lin" valueType="num">
                                      <p:cBhvr additive="base">
                                        <p:cTn dur="500"/>
                                        <p:tgtEl>
                                          <p:spTgt spid="721"/>
                                        </p:tgtEl>
                                        <p:attrNameLst>
                                          <p:attrName>ppt_w</p:attrName>
                                        </p:attrNameLst>
                                      </p:cBhvr>
                                      <p:tavLst>
                                        <p:tav fmla="" tm="0">
                                          <p:val>
                                            <p:strVal val="0"/>
                                          </p:val>
                                        </p:tav>
                                        <p:tav fmla="" tm="100000">
                                          <p:val>
                                            <p:strVal val="#ppt_w"/>
                                          </p:val>
                                        </p:tav>
                                      </p:tavLst>
                                    </p:anim>
                                    <p:anim calcmode="lin" valueType="num">
                                      <p:cBhvr additive="base">
                                        <p:cTn dur="500"/>
                                        <p:tgtEl>
                                          <p:spTgt spid="7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2"/>
                                        </p:tgtEl>
                                        <p:attrNameLst>
                                          <p:attrName>style.visibility</p:attrName>
                                        </p:attrNameLst>
                                      </p:cBhvr>
                                      <p:to>
                                        <p:strVal val="visible"/>
                                      </p:to>
                                    </p:set>
                                    <p:anim calcmode="lin" valueType="num">
                                      <p:cBhvr additive="base">
                                        <p:cTn dur="500"/>
                                        <p:tgtEl>
                                          <p:spTgt spid="722"/>
                                        </p:tgtEl>
                                        <p:attrNameLst>
                                          <p:attrName>ppt_w</p:attrName>
                                        </p:attrNameLst>
                                      </p:cBhvr>
                                      <p:tavLst>
                                        <p:tav fmla="" tm="0">
                                          <p:val>
                                            <p:strVal val="0"/>
                                          </p:val>
                                        </p:tav>
                                        <p:tav fmla="" tm="100000">
                                          <p:val>
                                            <p:strVal val="#ppt_w"/>
                                          </p:val>
                                        </p:tav>
                                      </p:tavLst>
                                    </p:anim>
                                    <p:anim calcmode="lin" valueType="num">
                                      <p:cBhvr additive="base">
                                        <p:cTn dur="500"/>
                                        <p:tgtEl>
                                          <p:spTgt spid="7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3"/>
                                        </p:tgtEl>
                                        <p:attrNameLst>
                                          <p:attrName>style.visibility</p:attrName>
                                        </p:attrNameLst>
                                      </p:cBhvr>
                                      <p:to>
                                        <p:strVal val="visible"/>
                                      </p:to>
                                    </p:set>
                                    <p:anim calcmode="lin" valueType="num">
                                      <p:cBhvr additive="base">
                                        <p:cTn dur="500"/>
                                        <p:tgtEl>
                                          <p:spTgt spid="723"/>
                                        </p:tgtEl>
                                        <p:attrNameLst>
                                          <p:attrName>ppt_w</p:attrName>
                                        </p:attrNameLst>
                                      </p:cBhvr>
                                      <p:tavLst>
                                        <p:tav fmla="" tm="0">
                                          <p:val>
                                            <p:strVal val="0"/>
                                          </p:val>
                                        </p:tav>
                                        <p:tav fmla="" tm="100000">
                                          <p:val>
                                            <p:strVal val="#ppt_w"/>
                                          </p:val>
                                        </p:tav>
                                      </p:tavLst>
                                    </p:anim>
                                    <p:anim calcmode="lin" valueType="num">
                                      <p:cBhvr additive="base">
                                        <p:cTn dur="500"/>
                                        <p:tgtEl>
                                          <p:spTgt spid="7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4"/>
                                        </p:tgtEl>
                                        <p:attrNameLst>
                                          <p:attrName>style.visibility</p:attrName>
                                        </p:attrNameLst>
                                      </p:cBhvr>
                                      <p:to>
                                        <p:strVal val="visible"/>
                                      </p:to>
                                    </p:set>
                                    <p:anim calcmode="lin" valueType="num">
                                      <p:cBhvr additive="base">
                                        <p:cTn dur="500"/>
                                        <p:tgtEl>
                                          <p:spTgt spid="724"/>
                                        </p:tgtEl>
                                        <p:attrNameLst>
                                          <p:attrName>ppt_w</p:attrName>
                                        </p:attrNameLst>
                                      </p:cBhvr>
                                      <p:tavLst>
                                        <p:tav fmla="" tm="0">
                                          <p:val>
                                            <p:strVal val="0"/>
                                          </p:val>
                                        </p:tav>
                                        <p:tav fmla="" tm="100000">
                                          <p:val>
                                            <p:strVal val="#ppt_w"/>
                                          </p:val>
                                        </p:tav>
                                      </p:tavLst>
                                    </p:anim>
                                    <p:anim calcmode="lin" valueType="num">
                                      <p:cBhvr additive="base">
                                        <p:cTn dur="500"/>
                                        <p:tgtEl>
                                          <p:spTgt spid="7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5"/>
                                        </p:tgtEl>
                                        <p:attrNameLst>
                                          <p:attrName>style.visibility</p:attrName>
                                        </p:attrNameLst>
                                      </p:cBhvr>
                                      <p:to>
                                        <p:strVal val="visible"/>
                                      </p:to>
                                    </p:set>
                                    <p:anim calcmode="lin" valueType="num">
                                      <p:cBhvr additive="base">
                                        <p:cTn dur="500"/>
                                        <p:tgtEl>
                                          <p:spTgt spid="725"/>
                                        </p:tgtEl>
                                        <p:attrNameLst>
                                          <p:attrName>ppt_w</p:attrName>
                                        </p:attrNameLst>
                                      </p:cBhvr>
                                      <p:tavLst>
                                        <p:tav fmla="" tm="0">
                                          <p:val>
                                            <p:strVal val="0"/>
                                          </p:val>
                                        </p:tav>
                                        <p:tav fmla="" tm="100000">
                                          <p:val>
                                            <p:strVal val="#ppt_w"/>
                                          </p:val>
                                        </p:tav>
                                      </p:tavLst>
                                    </p:anim>
                                    <p:anim calcmode="lin" valueType="num">
                                      <p:cBhvr additive="base">
                                        <p:cTn dur="500"/>
                                        <p:tgtEl>
                                          <p:spTgt spid="7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6"/>
                                        </p:tgtEl>
                                        <p:attrNameLst>
                                          <p:attrName>style.visibility</p:attrName>
                                        </p:attrNameLst>
                                      </p:cBhvr>
                                      <p:to>
                                        <p:strVal val="visible"/>
                                      </p:to>
                                    </p:set>
                                    <p:anim calcmode="lin" valueType="num">
                                      <p:cBhvr additive="base">
                                        <p:cTn dur="500"/>
                                        <p:tgtEl>
                                          <p:spTgt spid="726"/>
                                        </p:tgtEl>
                                        <p:attrNameLst>
                                          <p:attrName>ppt_w</p:attrName>
                                        </p:attrNameLst>
                                      </p:cBhvr>
                                      <p:tavLst>
                                        <p:tav fmla="" tm="0">
                                          <p:val>
                                            <p:strVal val="0"/>
                                          </p:val>
                                        </p:tav>
                                        <p:tav fmla="" tm="100000">
                                          <p:val>
                                            <p:strVal val="#ppt_w"/>
                                          </p:val>
                                        </p:tav>
                                      </p:tavLst>
                                    </p:anim>
                                    <p:anim calcmode="lin" valueType="num">
                                      <p:cBhvr additive="base">
                                        <p:cTn dur="500"/>
                                        <p:tgtEl>
                                          <p:spTgt spid="72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7"/>
                                        </p:tgtEl>
                                        <p:attrNameLst>
                                          <p:attrName>style.visibility</p:attrName>
                                        </p:attrNameLst>
                                      </p:cBhvr>
                                      <p:to>
                                        <p:strVal val="visible"/>
                                      </p:to>
                                    </p:set>
                                    <p:anim calcmode="lin" valueType="num">
                                      <p:cBhvr additive="base">
                                        <p:cTn dur="500"/>
                                        <p:tgtEl>
                                          <p:spTgt spid="727"/>
                                        </p:tgtEl>
                                        <p:attrNameLst>
                                          <p:attrName>ppt_w</p:attrName>
                                        </p:attrNameLst>
                                      </p:cBhvr>
                                      <p:tavLst>
                                        <p:tav fmla="" tm="0">
                                          <p:val>
                                            <p:strVal val="0"/>
                                          </p:val>
                                        </p:tav>
                                        <p:tav fmla="" tm="100000">
                                          <p:val>
                                            <p:strVal val="#ppt_w"/>
                                          </p:val>
                                        </p:tav>
                                      </p:tavLst>
                                    </p:anim>
                                    <p:anim calcmode="lin" valueType="num">
                                      <p:cBhvr additive="base">
                                        <p:cTn dur="500"/>
                                        <p:tgtEl>
                                          <p:spTgt spid="7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8"/>
                                        </p:tgtEl>
                                        <p:attrNameLst>
                                          <p:attrName>style.visibility</p:attrName>
                                        </p:attrNameLst>
                                      </p:cBhvr>
                                      <p:to>
                                        <p:strVal val="visible"/>
                                      </p:to>
                                    </p:set>
                                    <p:anim calcmode="lin" valueType="num">
                                      <p:cBhvr additive="base">
                                        <p:cTn dur="500"/>
                                        <p:tgtEl>
                                          <p:spTgt spid="728"/>
                                        </p:tgtEl>
                                        <p:attrNameLst>
                                          <p:attrName>ppt_w</p:attrName>
                                        </p:attrNameLst>
                                      </p:cBhvr>
                                      <p:tavLst>
                                        <p:tav fmla="" tm="0">
                                          <p:val>
                                            <p:strVal val="0"/>
                                          </p:val>
                                        </p:tav>
                                        <p:tav fmla="" tm="100000">
                                          <p:val>
                                            <p:strVal val="#ppt_w"/>
                                          </p:val>
                                        </p:tav>
                                      </p:tavLst>
                                    </p:anim>
                                    <p:anim calcmode="lin" valueType="num">
                                      <p:cBhvr additive="base">
                                        <p:cTn dur="500"/>
                                        <p:tgtEl>
                                          <p:spTgt spid="72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29"/>
                                        </p:tgtEl>
                                        <p:attrNameLst>
                                          <p:attrName>style.visibility</p:attrName>
                                        </p:attrNameLst>
                                      </p:cBhvr>
                                      <p:to>
                                        <p:strVal val="visible"/>
                                      </p:to>
                                    </p:set>
                                    <p:anim calcmode="lin" valueType="num">
                                      <p:cBhvr additive="base">
                                        <p:cTn dur="500"/>
                                        <p:tgtEl>
                                          <p:spTgt spid="729"/>
                                        </p:tgtEl>
                                        <p:attrNameLst>
                                          <p:attrName>ppt_w</p:attrName>
                                        </p:attrNameLst>
                                      </p:cBhvr>
                                      <p:tavLst>
                                        <p:tav fmla="" tm="0">
                                          <p:val>
                                            <p:strVal val="0"/>
                                          </p:val>
                                        </p:tav>
                                        <p:tav fmla="" tm="100000">
                                          <p:val>
                                            <p:strVal val="#ppt_w"/>
                                          </p:val>
                                        </p:tav>
                                      </p:tavLst>
                                    </p:anim>
                                    <p:anim calcmode="lin" valueType="num">
                                      <p:cBhvr additive="base">
                                        <p:cTn dur="500"/>
                                        <p:tgtEl>
                                          <p:spTgt spid="7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30"/>
                                        </p:tgtEl>
                                        <p:attrNameLst>
                                          <p:attrName>style.visibility</p:attrName>
                                        </p:attrNameLst>
                                      </p:cBhvr>
                                      <p:to>
                                        <p:strVal val="visible"/>
                                      </p:to>
                                    </p:set>
                                    <p:anim calcmode="lin" valueType="num">
                                      <p:cBhvr additive="base">
                                        <p:cTn dur="500"/>
                                        <p:tgtEl>
                                          <p:spTgt spid="730"/>
                                        </p:tgtEl>
                                        <p:attrNameLst>
                                          <p:attrName>ppt_w</p:attrName>
                                        </p:attrNameLst>
                                      </p:cBhvr>
                                      <p:tavLst>
                                        <p:tav fmla="" tm="0">
                                          <p:val>
                                            <p:strVal val="0"/>
                                          </p:val>
                                        </p:tav>
                                        <p:tav fmla="" tm="100000">
                                          <p:val>
                                            <p:strVal val="#ppt_w"/>
                                          </p:val>
                                        </p:tav>
                                      </p:tavLst>
                                    </p:anim>
                                    <p:anim calcmode="lin" valueType="num">
                                      <p:cBhvr additive="base">
                                        <p:cTn dur="500"/>
                                        <p:tgtEl>
                                          <p:spTgt spid="7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31"/>
                                        </p:tgtEl>
                                        <p:attrNameLst>
                                          <p:attrName>style.visibility</p:attrName>
                                        </p:attrNameLst>
                                      </p:cBhvr>
                                      <p:to>
                                        <p:strVal val="visible"/>
                                      </p:to>
                                    </p:set>
                                    <p:anim calcmode="lin" valueType="num">
                                      <p:cBhvr additive="base">
                                        <p:cTn dur="500"/>
                                        <p:tgtEl>
                                          <p:spTgt spid="731"/>
                                        </p:tgtEl>
                                        <p:attrNameLst>
                                          <p:attrName>ppt_w</p:attrName>
                                        </p:attrNameLst>
                                      </p:cBhvr>
                                      <p:tavLst>
                                        <p:tav fmla="" tm="0">
                                          <p:val>
                                            <p:strVal val="0"/>
                                          </p:val>
                                        </p:tav>
                                        <p:tav fmla="" tm="100000">
                                          <p:val>
                                            <p:strVal val="#ppt_w"/>
                                          </p:val>
                                        </p:tav>
                                      </p:tavLst>
                                    </p:anim>
                                    <p:anim calcmode="lin" valueType="num">
                                      <p:cBhvr additive="base">
                                        <p:cTn dur="500"/>
                                        <p:tgtEl>
                                          <p:spTgt spid="73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32"/>
                                        </p:tgtEl>
                                        <p:attrNameLst>
                                          <p:attrName>style.visibility</p:attrName>
                                        </p:attrNameLst>
                                      </p:cBhvr>
                                      <p:to>
                                        <p:strVal val="visible"/>
                                      </p:to>
                                    </p:set>
                                    <p:anim calcmode="lin" valueType="num">
                                      <p:cBhvr additive="base">
                                        <p:cTn dur="500"/>
                                        <p:tgtEl>
                                          <p:spTgt spid="732"/>
                                        </p:tgtEl>
                                        <p:attrNameLst>
                                          <p:attrName>ppt_w</p:attrName>
                                        </p:attrNameLst>
                                      </p:cBhvr>
                                      <p:tavLst>
                                        <p:tav fmla="" tm="0">
                                          <p:val>
                                            <p:strVal val="0"/>
                                          </p:val>
                                        </p:tav>
                                        <p:tav fmla="" tm="100000">
                                          <p:val>
                                            <p:strVal val="#ppt_w"/>
                                          </p:val>
                                        </p:tav>
                                      </p:tavLst>
                                    </p:anim>
                                    <p:anim calcmode="lin" valueType="num">
                                      <p:cBhvr additive="base">
                                        <p:cTn dur="500"/>
                                        <p:tgtEl>
                                          <p:spTgt spid="73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6" name="Shape 736"/>
        <p:cNvGrpSpPr/>
        <p:nvPr/>
      </p:nvGrpSpPr>
      <p:grpSpPr>
        <a:xfrm>
          <a:off x="0" y="0"/>
          <a:ext cx="0" cy="0"/>
          <a:chOff x="0" y="0"/>
          <a:chExt cx="0" cy="0"/>
        </a:xfrm>
      </p:grpSpPr>
      <p:sp>
        <p:nvSpPr>
          <p:cNvPr id="737" name="Google Shape;737;p65"/>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738" name="Google Shape;738;p65"/>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739" name="Google Shape;739;p65"/>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Timeline</a:t>
            </a:r>
            <a:endParaRPr b="1" i="0" sz="1979" u="none" cap="none" strike="noStrike">
              <a:solidFill>
                <a:schemeClr val="dk1"/>
              </a:solidFill>
              <a:latin typeface="Lato"/>
              <a:ea typeface="Lato"/>
              <a:cs typeface="Lato"/>
              <a:sym typeface="Lato"/>
            </a:endParaRPr>
          </a:p>
        </p:txBody>
      </p:sp>
      <p:sp>
        <p:nvSpPr>
          <p:cNvPr id="740" name="Google Shape;740;p65"/>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741" name="Google Shape;741;p65"/>
          <p:cNvSpPr/>
          <p:nvPr/>
        </p:nvSpPr>
        <p:spPr>
          <a:xfrm>
            <a:off x="6068747" y="2224473"/>
            <a:ext cx="537240" cy="559834"/>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2" name="Google Shape;742;p65"/>
          <p:cNvSpPr/>
          <p:nvPr/>
        </p:nvSpPr>
        <p:spPr>
          <a:xfrm>
            <a:off x="2930978" y="2423497"/>
            <a:ext cx="636926" cy="360810"/>
          </a:xfrm>
          <a:custGeom>
            <a:pathLst>
              <a:path extrusionOk="0" h="21600" w="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accen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3" name="Google Shape;743;p65"/>
          <p:cNvSpPr/>
          <p:nvPr/>
        </p:nvSpPr>
        <p:spPr>
          <a:xfrm>
            <a:off x="7201994" y="1984189"/>
            <a:ext cx="688964" cy="800118"/>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4" name="Google Shape;744;p65"/>
          <p:cNvSpPr/>
          <p:nvPr/>
        </p:nvSpPr>
        <p:spPr>
          <a:xfrm>
            <a:off x="2010865" y="2344693"/>
            <a:ext cx="440007" cy="439614"/>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5" name="Google Shape;745;p65"/>
          <p:cNvSpPr/>
          <p:nvPr/>
        </p:nvSpPr>
        <p:spPr>
          <a:xfrm>
            <a:off x="4064484" y="2364935"/>
            <a:ext cx="419372" cy="419372"/>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6" name="Google Shape;746;p65"/>
          <p:cNvSpPr/>
          <p:nvPr/>
        </p:nvSpPr>
        <p:spPr>
          <a:xfrm>
            <a:off x="1041289" y="2336024"/>
            <a:ext cx="448283" cy="448283"/>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dk1">
              <a:alpha val="6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7" name="Google Shape;747;p65"/>
          <p:cNvSpPr/>
          <p:nvPr/>
        </p:nvSpPr>
        <p:spPr>
          <a:xfrm>
            <a:off x="5087529" y="2379447"/>
            <a:ext cx="492873" cy="404860"/>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dk1">
              <a:alpha val="2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748" name="Google Shape;748;p65"/>
          <p:cNvSpPr/>
          <p:nvPr/>
        </p:nvSpPr>
        <p:spPr>
          <a:xfrm>
            <a:off x="707560" y="2944603"/>
            <a:ext cx="1022770" cy="217186"/>
          </a:xfrm>
          <a:prstGeom prst="chevron">
            <a:avLst>
              <a:gd fmla="val 50000" name="adj"/>
            </a:avLst>
          </a:prstGeom>
          <a:solidFill>
            <a:schemeClr val="dk1">
              <a:alpha val="6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49" name="Google Shape;749;p65"/>
          <p:cNvSpPr/>
          <p:nvPr/>
        </p:nvSpPr>
        <p:spPr>
          <a:xfrm>
            <a:off x="1737866" y="2944603"/>
            <a:ext cx="1022770" cy="217186"/>
          </a:xfrm>
          <a:prstGeom prst="chevron">
            <a:avLst>
              <a:gd fmla="val 50000" name="adj"/>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50" name="Google Shape;750;p65"/>
          <p:cNvSpPr/>
          <p:nvPr/>
        </p:nvSpPr>
        <p:spPr>
          <a:xfrm>
            <a:off x="2768172" y="2944603"/>
            <a:ext cx="1022770" cy="217186"/>
          </a:xfrm>
          <a:prstGeom prst="chevron">
            <a:avLst>
              <a:gd fmla="val 50000" name="adj"/>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51" name="Google Shape;751;p65"/>
          <p:cNvSpPr/>
          <p:nvPr/>
        </p:nvSpPr>
        <p:spPr>
          <a:xfrm>
            <a:off x="3798478" y="2944603"/>
            <a:ext cx="1022770" cy="217186"/>
          </a:xfrm>
          <a:prstGeom prst="chevron">
            <a:avLst>
              <a:gd fmla="val 50000" name="adj"/>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52" name="Google Shape;752;p65"/>
          <p:cNvSpPr/>
          <p:nvPr/>
        </p:nvSpPr>
        <p:spPr>
          <a:xfrm>
            <a:off x="4828784" y="2944603"/>
            <a:ext cx="1022770" cy="217186"/>
          </a:xfrm>
          <a:prstGeom prst="chevron">
            <a:avLst>
              <a:gd fmla="val 50000" name="adj"/>
            </a:avLst>
          </a:prstGeom>
          <a:solidFill>
            <a:schemeClr val="dk1">
              <a:alpha val="2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53" name="Google Shape;753;p65"/>
          <p:cNvSpPr/>
          <p:nvPr/>
        </p:nvSpPr>
        <p:spPr>
          <a:xfrm>
            <a:off x="5859092" y="2944603"/>
            <a:ext cx="1022770" cy="217186"/>
          </a:xfrm>
          <a:prstGeom prst="chevron">
            <a:avLst>
              <a:gd fmla="val 50000" name="adj"/>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54" name="Google Shape;754;p65"/>
          <p:cNvSpPr/>
          <p:nvPr/>
        </p:nvSpPr>
        <p:spPr>
          <a:xfrm>
            <a:off x="6796216" y="2884438"/>
            <a:ext cx="1606379" cy="337516"/>
          </a:xfrm>
          <a:prstGeom prst="chevron">
            <a:avLst>
              <a:gd fmla="val 50000" name="adj"/>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55" name="Google Shape;755;p65"/>
          <p:cNvSpPr/>
          <p:nvPr/>
        </p:nvSpPr>
        <p:spPr>
          <a:xfrm>
            <a:off x="1007063"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2002</a:t>
            </a:r>
            <a:endParaRPr b="1" sz="900">
              <a:solidFill>
                <a:srgbClr val="FFFFFF"/>
              </a:solidFill>
              <a:latin typeface="Lato"/>
              <a:ea typeface="Lato"/>
              <a:cs typeface="Lato"/>
              <a:sym typeface="Lato"/>
            </a:endParaRPr>
          </a:p>
        </p:txBody>
      </p:sp>
      <p:sp>
        <p:nvSpPr>
          <p:cNvPr id="756" name="Google Shape;756;p65"/>
          <p:cNvSpPr/>
          <p:nvPr/>
        </p:nvSpPr>
        <p:spPr>
          <a:xfrm>
            <a:off x="2003841"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2005</a:t>
            </a:r>
            <a:endParaRPr b="1" sz="900">
              <a:solidFill>
                <a:srgbClr val="FFFFFF"/>
              </a:solidFill>
              <a:latin typeface="Lato"/>
              <a:ea typeface="Lato"/>
              <a:cs typeface="Lato"/>
              <a:sym typeface="Lato"/>
            </a:endParaRPr>
          </a:p>
        </p:txBody>
      </p:sp>
      <p:sp>
        <p:nvSpPr>
          <p:cNvPr id="757" name="Google Shape;757;p65"/>
          <p:cNvSpPr/>
          <p:nvPr/>
        </p:nvSpPr>
        <p:spPr>
          <a:xfrm>
            <a:off x="3074761"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2008</a:t>
            </a:r>
            <a:endParaRPr b="1" sz="900">
              <a:solidFill>
                <a:srgbClr val="FFFFFF"/>
              </a:solidFill>
              <a:latin typeface="Lato"/>
              <a:ea typeface="Lato"/>
              <a:cs typeface="Lato"/>
              <a:sym typeface="Lato"/>
            </a:endParaRPr>
          </a:p>
        </p:txBody>
      </p:sp>
      <p:sp>
        <p:nvSpPr>
          <p:cNvPr id="758" name="Google Shape;758;p65"/>
          <p:cNvSpPr/>
          <p:nvPr/>
        </p:nvSpPr>
        <p:spPr>
          <a:xfrm>
            <a:off x="4071539"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2011</a:t>
            </a:r>
            <a:endParaRPr b="1" sz="900">
              <a:solidFill>
                <a:srgbClr val="FFFFFF"/>
              </a:solidFill>
              <a:latin typeface="Lato"/>
              <a:ea typeface="Lato"/>
              <a:cs typeface="Lato"/>
              <a:sym typeface="Lato"/>
            </a:endParaRPr>
          </a:p>
        </p:txBody>
      </p:sp>
      <p:sp>
        <p:nvSpPr>
          <p:cNvPr id="759" name="Google Shape;759;p65"/>
          <p:cNvSpPr/>
          <p:nvPr/>
        </p:nvSpPr>
        <p:spPr>
          <a:xfrm>
            <a:off x="5142458"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2014</a:t>
            </a:r>
            <a:endParaRPr b="1" sz="900">
              <a:solidFill>
                <a:srgbClr val="FFFFFF"/>
              </a:solidFill>
              <a:latin typeface="Lato"/>
              <a:ea typeface="Lato"/>
              <a:cs typeface="Lato"/>
              <a:sym typeface="Lato"/>
            </a:endParaRPr>
          </a:p>
        </p:txBody>
      </p:sp>
      <p:sp>
        <p:nvSpPr>
          <p:cNvPr id="760" name="Google Shape;760;p65"/>
          <p:cNvSpPr/>
          <p:nvPr/>
        </p:nvSpPr>
        <p:spPr>
          <a:xfrm>
            <a:off x="6139236"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2015</a:t>
            </a:r>
            <a:endParaRPr b="1" sz="900">
              <a:solidFill>
                <a:srgbClr val="FFFFFF"/>
              </a:solidFill>
              <a:latin typeface="Lato"/>
              <a:ea typeface="Lato"/>
              <a:cs typeface="Lato"/>
              <a:sym typeface="Lato"/>
            </a:endParaRPr>
          </a:p>
        </p:txBody>
      </p:sp>
      <p:sp>
        <p:nvSpPr>
          <p:cNvPr id="761" name="Google Shape;761;p65"/>
          <p:cNvSpPr/>
          <p:nvPr/>
        </p:nvSpPr>
        <p:spPr>
          <a:xfrm>
            <a:off x="7383149" y="2927412"/>
            <a:ext cx="434559"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2017</a:t>
            </a:r>
            <a:endParaRPr b="1" sz="900">
              <a:solidFill>
                <a:srgbClr val="FFFFFF"/>
              </a:solidFill>
              <a:latin typeface="Lato"/>
              <a:ea typeface="Lato"/>
              <a:cs typeface="Lato"/>
              <a:sym typeface="Lato"/>
            </a:endParaRPr>
          </a:p>
        </p:txBody>
      </p:sp>
      <p:cxnSp>
        <p:nvCxnSpPr>
          <p:cNvPr id="762" name="Google Shape;762;p65"/>
          <p:cNvCxnSpPr/>
          <p:nvPr/>
        </p:nvCxnSpPr>
        <p:spPr>
          <a:xfrm>
            <a:off x="1212337" y="3250639"/>
            <a:ext cx="0" cy="217489"/>
          </a:xfrm>
          <a:prstGeom prst="straightConnector1">
            <a:avLst/>
          </a:prstGeom>
          <a:blipFill rotWithShape="1">
            <a:blip r:embed="rId3">
              <a:alphaModFix/>
            </a:blip>
            <a:tile algn="tl" flip="none" tx="0" sx="100000" ty="0" sy="100000"/>
          </a:blipFill>
          <a:ln cap="flat" cmpd="sng" w="19050">
            <a:solidFill>
              <a:schemeClr val="dk1">
                <a:alpha val="60000"/>
              </a:schemeClr>
            </a:solidFill>
            <a:prstDash val="solid"/>
            <a:round/>
            <a:headEnd len="sm" w="sm" type="none"/>
            <a:tailEnd len="sm" w="sm" type="none"/>
          </a:ln>
        </p:spPr>
      </p:cxnSp>
      <p:cxnSp>
        <p:nvCxnSpPr>
          <p:cNvPr id="763" name="Google Shape;763;p65"/>
          <p:cNvCxnSpPr/>
          <p:nvPr/>
        </p:nvCxnSpPr>
        <p:spPr>
          <a:xfrm>
            <a:off x="2200877" y="3250639"/>
            <a:ext cx="0" cy="728237"/>
          </a:xfrm>
          <a:prstGeom prst="straightConnector1">
            <a:avLst/>
          </a:prstGeom>
          <a:blipFill rotWithShape="1">
            <a:blip r:embed="rId3">
              <a:alphaModFix/>
            </a:blip>
            <a:tile algn="tl" flip="none" tx="0" sx="100000" ty="0" sy="100000"/>
          </a:blipFill>
          <a:ln cap="flat" cmpd="sng" w="19050">
            <a:solidFill>
              <a:schemeClr val="accent2"/>
            </a:solidFill>
            <a:prstDash val="solid"/>
            <a:round/>
            <a:headEnd len="sm" w="sm" type="none"/>
            <a:tailEnd len="sm" w="sm" type="none"/>
          </a:ln>
        </p:spPr>
      </p:cxnSp>
      <p:cxnSp>
        <p:nvCxnSpPr>
          <p:cNvPr id="764" name="Google Shape;764;p65"/>
          <p:cNvCxnSpPr/>
          <p:nvPr/>
        </p:nvCxnSpPr>
        <p:spPr>
          <a:xfrm>
            <a:off x="3247083" y="2113818"/>
            <a:ext cx="0" cy="217489"/>
          </a:xfrm>
          <a:prstGeom prst="straightConnector1">
            <a:avLst/>
          </a:prstGeom>
          <a:blipFill rotWithShape="1">
            <a:blip r:embed="rId3">
              <a:alphaModFix/>
            </a:blip>
            <a:tile algn="tl" flip="none" tx="0" sx="100000" ty="0" sy="100000"/>
          </a:blipFill>
          <a:ln cap="flat" cmpd="sng" w="19050">
            <a:solidFill>
              <a:schemeClr val="dk1"/>
            </a:solidFill>
            <a:prstDash val="solid"/>
            <a:round/>
            <a:headEnd len="sm" w="sm" type="none"/>
            <a:tailEnd len="sm" w="sm" type="none"/>
          </a:ln>
        </p:spPr>
      </p:cxnSp>
      <p:cxnSp>
        <p:nvCxnSpPr>
          <p:cNvPr id="765" name="Google Shape;765;p65"/>
          <p:cNvCxnSpPr/>
          <p:nvPr/>
        </p:nvCxnSpPr>
        <p:spPr>
          <a:xfrm>
            <a:off x="4285051" y="3250639"/>
            <a:ext cx="0" cy="217489"/>
          </a:xfrm>
          <a:prstGeom prst="straightConnector1">
            <a:avLst/>
          </a:prstGeom>
          <a:blipFill rotWithShape="1">
            <a:blip r:embed="rId3">
              <a:alphaModFix/>
            </a:blip>
            <a:tile algn="tl" flip="none" tx="0" sx="100000" ty="0" sy="100000"/>
          </a:blipFill>
          <a:ln cap="flat" cmpd="sng" w="19050">
            <a:solidFill>
              <a:schemeClr val="accent3"/>
            </a:solidFill>
            <a:prstDash val="solid"/>
            <a:round/>
            <a:headEnd len="sm" w="sm" type="none"/>
            <a:tailEnd len="sm" w="sm" type="none"/>
          </a:ln>
        </p:spPr>
      </p:cxnSp>
      <p:cxnSp>
        <p:nvCxnSpPr>
          <p:cNvPr id="766" name="Google Shape;766;p65"/>
          <p:cNvCxnSpPr/>
          <p:nvPr/>
        </p:nvCxnSpPr>
        <p:spPr>
          <a:xfrm>
            <a:off x="5355969" y="3250639"/>
            <a:ext cx="0" cy="728237"/>
          </a:xfrm>
          <a:prstGeom prst="straightConnector1">
            <a:avLst/>
          </a:prstGeom>
          <a:blipFill rotWithShape="1">
            <a:blip r:embed="rId3">
              <a:alphaModFix/>
            </a:blip>
            <a:tile algn="tl" flip="none" tx="0" sx="100000" ty="0" sy="100000"/>
          </a:blipFill>
          <a:ln cap="flat" cmpd="sng" w="19050">
            <a:solidFill>
              <a:schemeClr val="dk1">
                <a:alpha val="24705"/>
              </a:schemeClr>
            </a:solidFill>
            <a:prstDash val="solid"/>
            <a:round/>
            <a:headEnd len="sm" w="sm" type="none"/>
            <a:tailEnd len="sm" w="sm" type="none"/>
          </a:ln>
        </p:spPr>
      </p:cxnSp>
      <p:cxnSp>
        <p:nvCxnSpPr>
          <p:cNvPr id="767" name="Google Shape;767;p65"/>
          <p:cNvCxnSpPr/>
          <p:nvPr/>
        </p:nvCxnSpPr>
        <p:spPr>
          <a:xfrm>
            <a:off x="6336272" y="1932584"/>
            <a:ext cx="0" cy="217489"/>
          </a:xfrm>
          <a:prstGeom prst="straightConnector1">
            <a:avLst/>
          </a:prstGeom>
          <a:blipFill rotWithShape="1">
            <a:blip r:embed="rId3">
              <a:alphaModFix/>
            </a:blip>
            <a:tile algn="tl" flip="none" tx="0" sx="100000" ty="0" sy="100000"/>
          </a:blipFill>
          <a:ln cap="flat" cmpd="sng" w="19050">
            <a:solidFill>
              <a:schemeClr val="accent4"/>
            </a:solidFill>
            <a:prstDash val="solid"/>
            <a:round/>
            <a:headEnd len="sm" w="sm" type="none"/>
            <a:tailEnd len="sm" w="sm" type="none"/>
          </a:ln>
        </p:spPr>
      </p:cxnSp>
      <p:cxnSp>
        <p:nvCxnSpPr>
          <p:cNvPr id="768" name="Google Shape;768;p65"/>
          <p:cNvCxnSpPr/>
          <p:nvPr/>
        </p:nvCxnSpPr>
        <p:spPr>
          <a:xfrm>
            <a:off x="7580186" y="3250639"/>
            <a:ext cx="0" cy="217489"/>
          </a:xfrm>
          <a:prstGeom prst="straightConnector1">
            <a:avLst/>
          </a:prstGeom>
          <a:blipFill rotWithShape="1">
            <a:blip r:embed="rId3">
              <a:alphaModFix/>
            </a:blip>
            <a:tile algn="tl" flip="none" tx="0" sx="100000" ty="0" sy="100000"/>
          </a:blipFill>
          <a:ln cap="flat" cmpd="sng" w="19050">
            <a:solidFill>
              <a:schemeClr val="accent5"/>
            </a:solidFill>
            <a:prstDash val="solid"/>
            <a:round/>
            <a:headEnd len="sm" w="sm" type="none"/>
            <a:tailEnd len="sm" w="sm" type="none"/>
          </a:ln>
        </p:spPr>
      </p:cxnSp>
      <p:sp>
        <p:nvSpPr>
          <p:cNvPr id="769" name="Google Shape;769;p65"/>
          <p:cNvSpPr/>
          <p:nvPr/>
        </p:nvSpPr>
        <p:spPr>
          <a:xfrm>
            <a:off x="810341" y="3707695"/>
            <a:ext cx="894891" cy="666595"/>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a:t>
            </a:r>
            <a:endParaRPr sz="800">
              <a:solidFill>
                <a:schemeClr val="dk1"/>
              </a:solidFill>
              <a:latin typeface="Lato"/>
              <a:ea typeface="Lato"/>
              <a:cs typeface="Lato"/>
              <a:sym typeface="Lato"/>
            </a:endParaRPr>
          </a:p>
        </p:txBody>
      </p:sp>
      <p:sp>
        <p:nvSpPr>
          <p:cNvPr id="770" name="Google Shape;770;p65"/>
          <p:cNvSpPr/>
          <p:nvPr/>
        </p:nvSpPr>
        <p:spPr>
          <a:xfrm>
            <a:off x="810341" y="3542940"/>
            <a:ext cx="894891" cy="205276"/>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900">
                <a:solidFill>
                  <a:schemeClr val="dk1"/>
                </a:solidFill>
                <a:latin typeface="Lato"/>
                <a:ea typeface="Lato"/>
                <a:cs typeface="Lato"/>
                <a:sym typeface="Lato"/>
              </a:rPr>
              <a:t>BEGINNING…</a:t>
            </a:r>
            <a:endParaRPr b="1" sz="900">
              <a:solidFill>
                <a:schemeClr val="dk1"/>
              </a:solidFill>
              <a:latin typeface="Lato"/>
              <a:ea typeface="Lato"/>
              <a:cs typeface="Lato"/>
              <a:sym typeface="Lato"/>
            </a:endParaRPr>
          </a:p>
        </p:txBody>
      </p:sp>
      <p:sp>
        <p:nvSpPr>
          <p:cNvPr id="771" name="Google Shape;771;p65"/>
          <p:cNvSpPr/>
          <p:nvPr/>
        </p:nvSpPr>
        <p:spPr>
          <a:xfrm>
            <a:off x="1840071" y="2043656"/>
            <a:ext cx="894891" cy="205276"/>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accent2"/>
                </a:solidFill>
                <a:latin typeface="Lato"/>
                <a:ea typeface="Lato"/>
                <a:cs typeface="Lato"/>
                <a:sym typeface="Lato"/>
              </a:rPr>
              <a:t>FLY TO AHEAD</a:t>
            </a:r>
            <a:endParaRPr b="1" sz="900">
              <a:solidFill>
                <a:schemeClr val="accent2"/>
              </a:solidFill>
              <a:latin typeface="Lato"/>
              <a:ea typeface="Lato"/>
              <a:cs typeface="Lato"/>
              <a:sym typeface="Lato"/>
            </a:endParaRPr>
          </a:p>
        </p:txBody>
      </p:sp>
      <p:sp>
        <p:nvSpPr>
          <p:cNvPr id="772" name="Google Shape;772;p65"/>
          <p:cNvSpPr/>
          <p:nvPr/>
        </p:nvSpPr>
        <p:spPr>
          <a:xfrm>
            <a:off x="1848309" y="4053686"/>
            <a:ext cx="812513" cy="46065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a:t>
            </a:r>
            <a:endParaRPr sz="800">
              <a:solidFill>
                <a:schemeClr val="dk1"/>
              </a:solidFill>
              <a:latin typeface="Lato"/>
              <a:ea typeface="Lato"/>
              <a:cs typeface="Lato"/>
              <a:sym typeface="Lato"/>
            </a:endParaRPr>
          </a:p>
        </p:txBody>
      </p:sp>
      <p:sp>
        <p:nvSpPr>
          <p:cNvPr id="773" name="Google Shape;773;p65"/>
          <p:cNvSpPr/>
          <p:nvPr/>
        </p:nvSpPr>
        <p:spPr>
          <a:xfrm>
            <a:off x="2770947" y="3295808"/>
            <a:ext cx="894891" cy="205276"/>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dk1"/>
                </a:solidFill>
                <a:latin typeface="Lato"/>
                <a:ea typeface="Lato"/>
                <a:cs typeface="Lato"/>
                <a:sym typeface="Lato"/>
              </a:rPr>
              <a:t>EXTEND THE COMMUNITY</a:t>
            </a:r>
            <a:endParaRPr b="1" sz="900">
              <a:solidFill>
                <a:schemeClr val="dk1"/>
              </a:solidFill>
              <a:latin typeface="Lato"/>
              <a:ea typeface="Lato"/>
              <a:cs typeface="Lato"/>
              <a:sym typeface="Lato"/>
            </a:endParaRPr>
          </a:p>
        </p:txBody>
      </p:sp>
      <p:sp>
        <p:nvSpPr>
          <p:cNvPr id="774" name="Google Shape;774;p65"/>
          <p:cNvSpPr/>
          <p:nvPr/>
        </p:nvSpPr>
        <p:spPr>
          <a:xfrm>
            <a:off x="2869800" y="1607048"/>
            <a:ext cx="894891" cy="46065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a:t>
            </a:r>
            <a:endParaRPr sz="800">
              <a:solidFill>
                <a:schemeClr val="dk1"/>
              </a:solidFill>
              <a:latin typeface="Lato"/>
              <a:ea typeface="Lato"/>
              <a:cs typeface="Lato"/>
              <a:sym typeface="Lato"/>
            </a:endParaRPr>
          </a:p>
        </p:txBody>
      </p:sp>
      <p:sp>
        <p:nvSpPr>
          <p:cNvPr id="775" name="Google Shape;775;p65"/>
          <p:cNvSpPr/>
          <p:nvPr/>
        </p:nvSpPr>
        <p:spPr>
          <a:xfrm>
            <a:off x="3858341" y="3707695"/>
            <a:ext cx="894891" cy="666595"/>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a:t>
            </a:r>
            <a:endParaRPr sz="800">
              <a:solidFill>
                <a:schemeClr val="dk1"/>
              </a:solidFill>
              <a:latin typeface="Lato"/>
              <a:ea typeface="Lato"/>
              <a:cs typeface="Lato"/>
              <a:sym typeface="Lato"/>
            </a:endParaRPr>
          </a:p>
        </p:txBody>
      </p:sp>
      <p:sp>
        <p:nvSpPr>
          <p:cNvPr id="776" name="Google Shape;776;p65"/>
          <p:cNvSpPr/>
          <p:nvPr/>
        </p:nvSpPr>
        <p:spPr>
          <a:xfrm>
            <a:off x="3858341" y="3542940"/>
            <a:ext cx="894891" cy="205276"/>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900">
                <a:solidFill>
                  <a:schemeClr val="accent3"/>
                </a:solidFill>
                <a:latin typeface="Lato"/>
                <a:ea typeface="Lato"/>
                <a:cs typeface="Lato"/>
                <a:sym typeface="Lato"/>
              </a:rPr>
              <a:t>SETTING UP</a:t>
            </a:r>
            <a:endParaRPr b="1" sz="900">
              <a:solidFill>
                <a:schemeClr val="accent3"/>
              </a:solidFill>
              <a:latin typeface="Lato"/>
              <a:ea typeface="Lato"/>
              <a:cs typeface="Lato"/>
              <a:sym typeface="Lato"/>
            </a:endParaRPr>
          </a:p>
        </p:txBody>
      </p:sp>
      <p:sp>
        <p:nvSpPr>
          <p:cNvPr id="777" name="Google Shape;777;p65"/>
          <p:cNvSpPr/>
          <p:nvPr/>
        </p:nvSpPr>
        <p:spPr>
          <a:xfrm>
            <a:off x="4896310" y="1985319"/>
            <a:ext cx="894891" cy="26361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dk1"/>
                </a:solidFill>
                <a:latin typeface="Lato"/>
                <a:ea typeface="Lato"/>
                <a:cs typeface="Lato"/>
                <a:sym typeface="Lato"/>
              </a:rPr>
              <a:t>SETUP THE PORTFOLIO</a:t>
            </a:r>
            <a:endParaRPr b="1" sz="900">
              <a:solidFill>
                <a:schemeClr val="dk1"/>
              </a:solidFill>
              <a:latin typeface="Lato"/>
              <a:ea typeface="Lato"/>
              <a:cs typeface="Lato"/>
              <a:sym typeface="Lato"/>
            </a:endParaRPr>
          </a:p>
        </p:txBody>
      </p:sp>
      <p:sp>
        <p:nvSpPr>
          <p:cNvPr id="778" name="Google Shape;778;p65"/>
          <p:cNvSpPr/>
          <p:nvPr/>
        </p:nvSpPr>
        <p:spPr>
          <a:xfrm>
            <a:off x="4978688" y="4053686"/>
            <a:ext cx="804276" cy="46065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a:t>
            </a:r>
            <a:endParaRPr sz="800">
              <a:solidFill>
                <a:schemeClr val="dk1"/>
              </a:solidFill>
              <a:latin typeface="Lato"/>
              <a:ea typeface="Lato"/>
              <a:cs typeface="Lato"/>
              <a:sym typeface="Lato"/>
            </a:endParaRPr>
          </a:p>
        </p:txBody>
      </p:sp>
      <p:sp>
        <p:nvSpPr>
          <p:cNvPr id="779" name="Google Shape;779;p65"/>
          <p:cNvSpPr/>
          <p:nvPr/>
        </p:nvSpPr>
        <p:spPr>
          <a:xfrm>
            <a:off x="5884850" y="3295808"/>
            <a:ext cx="894891" cy="205276"/>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accent4"/>
                </a:solidFill>
                <a:latin typeface="Lato"/>
                <a:ea typeface="Lato"/>
                <a:cs typeface="Lato"/>
                <a:sym typeface="Lato"/>
              </a:rPr>
              <a:t>CREATIVE WORKS IDEA</a:t>
            </a:r>
            <a:endParaRPr b="1" sz="900">
              <a:solidFill>
                <a:schemeClr val="accent4"/>
              </a:solidFill>
              <a:latin typeface="Lato"/>
              <a:ea typeface="Lato"/>
              <a:cs typeface="Lato"/>
              <a:sym typeface="Lato"/>
            </a:endParaRPr>
          </a:p>
        </p:txBody>
      </p:sp>
      <p:sp>
        <p:nvSpPr>
          <p:cNvPr id="780" name="Google Shape;780;p65"/>
          <p:cNvSpPr/>
          <p:nvPr/>
        </p:nvSpPr>
        <p:spPr>
          <a:xfrm>
            <a:off x="5942515" y="1442292"/>
            <a:ext cx="804276" cy="46065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a:t>
            </a:r>
            <a:endParaRPr sz="800">
              <a:solidFill>
                <a:schemeClr val="dk1"/>
              </a:solidFill>
              <a:latin typeface="Lato"/>
              <a:ea typeface="Lato"/>
              <a:cs typeface="Lato"/>
              <a:sym typeface="Lato"/>
            </a:endParaRPr>
          </a:p>
        </p:txBody>
      </p:sp>
      <p:sp>
        <p:nvSpPr>
          <p:cNvPr id="781" name="Google Shape;781;p65"/>
          <p:cNvSpPr/>
          <p:nvPr/>
        </p:nvSpPr>
        <p:spPr>
          <a:xfrm>
            <a:off x="7137001" y="3641797"/>
            <a:ext cx="894891" cy="378268"/>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chemeClr val="accent5"/>
                </a:solidFill>
                <a:latin typeface="Lato"/>
                <a:ea typeface="Lato"/>
                <a:cs typeface="Lato"/>
                <a:sym typeface="Lato"/>
              </a:rPr>
              <a:t>WON CC AWARD</a:t>
            </a:r>
            <a:endParaRPr b="1" sz="1500">
              <a:solidFill>
                <a:schemeClr val="accent5"/>
              </a:solidFill>
              <a:latin typeface="Lato"/>
              <a:ea typeface="Lato"/>
              <a:cs typeface="Lato"/>
              <a:sym typeface="Lato"/>
            </a:endParaRPr>
          </a:p>
        </p:txBody>
      </p:sp>
      <p:sp>
        <p:nvSpPr>
          <p:cNvPr id="782" name="Google Shape;782;p65"/>
          <p:cNvSpPr/>
          <p:nvPr/>
        </p:nvSpPr>
        <p:spPr>
          <a:xfrm>
            <a:off x="7194666" y="4053686"/>
            <a:ext cx="804276" cy="46065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800">
                <a:solidFill>
                  <a:schemeClr val="dk1"/>
                </a:solidFill>
                <a:latin typeface="Lato"/>
                <a:ea typeface="Lato"/>
                <a:cs typeface="Lato"/>
                <a:sym typeface="Lato"/>
              </a:rPr>
              <a:t>This letterhead design is meant to project an image.</a:t>
            </a:r>
            <a:endParaRPr sz="800">
              <a:solidFill>
                <a:schemeClr val="dk1"/>
              </a:solidFill>
              <a:latin typeface="Lato"/>
              <a:ea typeface="Lato"/>
              <a:cs typeface="Lato"/>
              <a:sym typeface="Lato"/>
            </a:endParaRPr>
          </a:p>
        </p:txBody>
      </p:sp>
      <p:sp>
        <p:nvSpPr>
          <p:cNvPr id="783" name="Google Shape;783;p65"/>
          <p:cNvSpPr/>
          <p:nvPr/>
        </p:nvSpPr>
        <p:spPr>
          <a:xfrm>
            <a:off x="7120525" y="1664716"/>
            <a:ext cx="894891" cy="287652"/>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chemeClr val="accent5"/>
                </a:solidFill>
                <a:latin typeface="Lato"/>
                <a:ea typeface="Lato"/>
                <a:cs typeface="Lato"/>
                <a:sym typeface="Lato"/>
              </a:rPr>
              <a:t>YES!</a:t>
            </a:r>
            <a:endParaRPr b="1" sz="1500">
              <a:solidFill>
                <a:schemeClr val="accent5"/>
              </a:solidFill>
              <a:latin typeface="Lato"/>
              <a:ea typeface="Lato"/>
              <a:cs typeface="Lato"/>
              <a:sym typeface="Lato"/>
            </a:endParaRPr>
          </a:p>
        </p:txBody>
      </p:sp>
      <p:cxnSp>
        <p:nvCxnSpPr>
          <p:cNvPr id="784" name="Google Shape;784;p65"/>
          <p:cNvCxnSpPr/>
          <p:nvPr/>
        </p:nvCxnSpPr>
        <p:spPr>
          <a:xfrm>
            <a:off x="668940" y="1245274"/>
            <a:ext cx="7848985" cy="0"/>
          </a:xfrm>
          <a:prstGeom prst="straightConnector1">
            <a:avLst/>
          </a:prstGeom>
          <a:blipFill rotWithShape="1">
            <a:blip r:embed="rId3">
              <a:alphaModFix/>
            </a:blip>
            <a:tile algn="tl" flip="none" tx="0" sx="100000" ty="0" sy="100000"/>
          </a:blipFill>
          <a:ln cap="flat" cmpd="sng" w="9525">
            <a:solidFill>
              <a:schemeClr val="dk1">
                <a:alpha val="9803"/>
              </a:schemeClr>
            </a:solidFill>
            <a:prstDash val="solid"/>
            <a:round/>
            <a:headEnd len="sm" w="sm" type="none"/>
            <a:tailEnd len="sm" w="sm" type="none"/>
          </a:ln>
        </p:spPr>
      </p:cxn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46"/>
                                        </p:tgtEl>
                                        <p:attrNameLst>
                                          <p:attrName>style.visibility</p:attrName>
                                        </p:attrNameLst>
                                      </p:cBhvr>
                                      <p:to>
                                        <p:strVal val="visible"/>
                                      </p:to>
                                    </p:set>
                                    <p:anim calcmode="lin" valueType="num">
                                      <p:cBhvr additive="base">
                                        <p:cTn dur="500"/>
                                        <p:tgtEl>
                                          <p:spTgt spid="746"/>
                                        </p:tgtEl>
                                        <p:attrNameLst>
                                          <p:attrName>ppt_w</p:attrName>
                                        </p:attrNameLst>
                                      </p:cBhvr>
                                      <p:tavLst>
                                        <p:tav fmla="" tm="0">
                                          <p:val>
                                            <p:strVal val="0"/>
                                          </p:val>
                                        </p:tav>
                                        <p:tav fmla="" tm="100000">
                                          <p:val>
                                            <p:strVal val="#ppt_w"/>
                                          </p:val>
                                        </p:tav>
                                      </p:tavLst>
                                    </p:anim>
                                    <p:anim calcmode="lin" valueType="num">
                                      <p:cBhvr additive="base">
                                        <p:cTn dur="500"/>
                                        <p:tgtEl>
                                          <p:spTgt spid="74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48"/>
                                        </p:tgtEl>
                                        <p:attrNameLst>
                                          <p:attrName>style.visibility</p:attrName>
                                        </p:attrNameLst>
                                      </p:cBhvr>
                                      <p:to>
                                        <p:strVal val="visible"/>
                                      </p:to>
                                    </p:set>
                                    <p:anim calcmode="lin" valueType="num">
                                      <p:cBhvr additive="base">
                                        <p:cTn dur="500"/>
                                        <p:tgtEl>
                                          <p:spTgt spid="748"/>
                                        </p:tgtEl>
                                        <p:attrNameLst>
                                          <p:attrName>ppt_w</p:attrName>
                                        </p:attrNameLst>
                                      </p:cBhvr>
                                      <p:tavLst>
                                        <p:tav fmla="" tm="0">
                                          <p:val>
                                            <p:strVal val="0"/>
                                          </p:val>
                                        </p:tav>
                                        <p:tav fmla="" tm="100000">
                                          <p:val>
                                            <p:strVal val="#ppt_w"/>
                                          </p:val>
                                        </p:tav>
                                      </p:tavLst>
                                    </p:anim>
                                    <p:anim calcmode="lin" valueType="num">
                                      <p:cBhvr additive="base">
                                        <p:cTn dur="500"/>
                                        <p:tgtEl>
                                          <p:spTgt spid="74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55"/>
                                        </p:tgtEl>
                                        <p:attrNameLst>
                                          <p:attrName>style.visibility</p:attrName>
                                        </p:attrNameLst>
                                      </p:cBhvr>
                                      <p:to>
                                        <p:strVal val="visible"/>
                                      </p:to>
                                    </p:set>
                                    <p:anim calcmode="lin" valueType="num">
                                      <p:cBhvr additive="base">
                                        <p:cTn dur="500"/>
                                        <p:tgtEl>
                                          <p:spTgt spid="755"/>
                                        </p:tgtEl>
                                        <p:attrNameLst>
                                          <p:attrName>ppt_w</p:attrName>
                                        </p:attrNameLst>
                                      </p:cBhvr>
                                      <p:tavLst>
                                        <p:tav fmla="" tm="0">
                                          <p:val>
                                            <p:strVal val="0"/>
                                          </p:val>
                                        </p:tav>
                                        <p:tav fmla="" tm="100000">
                                          <p:val>
                                            <p:strVal val="#ppt_w"/>
                                          </p:val>
                                        </p:tav>
                                      </p:tavLst>
                                    </p:anim>
                                    <p:anim calcmode="lin" valueType="num">
                                      <p:cBhvr additive="base">
                                        <p:cTn dur="500"/>
                                        <p:tgtEl>
                                          <p:spTgt spid="75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2"/>
                                        </p:tgtEl>
                                        <p:attrNameLst>
                                          <p:attrName>style.visibility</p:attrName>
                                        </p:attrNameLst>
                                      </p:cBhvr>
                                      <p:to>
                                        <p:strVal val="visible"/>
                                      </p:to>
                                    </p:set>
                                    <p:anim calcmode="lin" valueType="num">
                                      <p:cBhvr additive="base">
                                        <p:cTn dur="500"/>
                                        <p:tgtEl>
                                          <p:spTgt spid="762"/>
                                        </p:tgtEl>
                                        <p:attrNameLst>
                                          <p:attrName>ppt_w</p:attrName>
                                        </p:attrNameLst>
                                      </p:cBhvr>
                                      <p:tavLst>
                                        <p:tav fmla="" tm="0">
                                          <p:val>
                                            <p:strVal val="0"/>
                                          </p:val>
                                        </p:tav>
                                        <p:tav fmla="" tm="100000">
                                          <p:val>
                                            <p:strVal val="#ppt_w"/>
                                          </p:val>
                                        </p:tav>
                                      </p:tavLst>
                                    </p:anim>
                                    <p:anim calcmode="lin" valueType="num">
                                      <p:cBhvr additive="base">
                                        <p:cTn dur="500"/>
                                        <p:tgtEl>
                                          <p:spTgt spid="7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9"/>
                                        </p:tgtEl>
                                        <p:attrNameLst>
                                          <p:attrName>style.visibility</p:attrName>
                                        </p:attrNameLst>
                                      </p:cBhvr>
                                      <p:to>
                                        <p:strVal val="visible"/>
                                      </p:to>
                                    </p:set>
                                    <p:anim calcmode="lin" valueType="num">
                                      <p:cBhvr additive="base">
                                        <p:cTn dur="500"/>
                                        <p:tgtEl>
                                          <p:spTgt spid="769"/>
                                        </p:tgtEl>
                                        <p:attrNameLst>
                                          <p:attrName>ppt_w</p:attrName>
                                        </p:attrNameLst>
                                      </p:cBhvr>
                                      <p:tavLst>
                                        <p:tav fmla="" tm="0">
                                          <p:val>
                                            <p:strVal val="0"/>
                                          </p:val>
                                        </p:tav>
                                        <p:tav fmla="" tm="100000">
                                          <p:val>
                                            <p:strVal val="#ppt_w"/>
                                          </p:val>
                                        </p:tav>
                                      </p:tavLst>
                                    </p:anim>
                                    <p:anim calcmode="lin" valueType="num">
                                      <p:cBhvr additive="base">
                                        <p:cTn dur="500"/>
                                        <p:tgtEl>
                                          <p:spTgt spid="7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70"/>
                                        </p:tgtEl>
                                        <p:attrNameLst>
                                          <p:attrName>style.visibility</p:attrName>
                                        </p:attrNameLst>
                                      </p:cBhvr>
                                      <p:to>
                                        <p:strVal val="visible"/>
                                      </p:to>
                                    </p:set>
                                    <p:anim calcmode="lin" valueType="num">
                                      <p:cBhvr additive="base">
                                        <p:cTn dur="500"/>
                                        <p:tgtEl>
                                          <p:spTgt spid="770"/>
                                        </p:tgtEl>
                                        <p:attrNameLst>
                                          <p:attrName>ppt_w</p:attrName>
                                        </p:attrNameLst>
                                      </p:cBhvr>
                                      <p:tavLst>
                                        <p:tav fmla="" tm="0">
                                          <p:val>
                                            <p:strVal val="0"/>
                                          </p:val>
                                        </p:tav>
                                        <p:tav fmla="" tm="100000">
                                          <p:val>
                                            <p:strVal val="#ppt_w"/>
                                          </p:val>
                                        </p:tav>
                                      </p:tavLst>
                                    </p:anim>
                                    <p:anim calcmode="lin" valueType="num">
                                      <p:cBhvr additive="base">
                                        <p:cTn dur="500"/>
                                        <p:tgtEl>
                                          <p:spTgt spid="77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4"/>
                                        </p:tgtEl>
                                        <p:attrNameLst>
                                          <p:attrName>style.visibility</p:attrName>
                                        </p:attrNameLst>
                                      </p:cBhvr>
                                      <p:to>
                                        <p:strVal val="visible"/>
                                      </p:to>
                                    </p:set>
                                    <p:animEffect filter="fade" transition="in">
                                      <p:cBhvr>
                                        <p:cTn dur="500"/>
                                        <p:tgtEl>
                                          <p:spTgt spid="744"/>
                                        </p:tgtEl>
                                      </p:cBhvr>
                                    </p:animEffect>
                                  </p:childTnLst>
                                </p:cTn>
                              </p:par>
                              <p:par>
                                <p:cTn fill="hold" nodeType="withEffect" presetClass="entr" presetID="10" presetSubtype="0">
                                  <p:stCondLst>
                                    <p:cond delay="0"/>
                                  </p:stCondLst>
                                  <p:childTnLst>
                                    <p:set>
                                      <p:cBhvr>
                                        <p:cTn dur="1" fill="hold">
                                          <p:stCondLst>
                                            <p:cond delay="0"/>
                                          </p:stCondLst>
                                        </p:cTn>
                                        <p:tgtEl>
                                          <p:spTgt spid="749"/>
                                        </p:tgtEl>
                                        <p:attrNameLst>
                                          <p:attrName>style.visibility</p:attrName>
                                        </p:attrNameLst>
                                      </p:cBhvr>
                                      <p:to>
                                        <p:strVal val="visible"/>
                                      </p:to>
                                    </p:set>
                                    <p:animEffect filter="fade" transition="in">
                                      <p:cBhvr>
                                        <p:cTn dur="500"/>
                                        <p:tgtEl>
                                          <p:spTgt spid="749"/>
                                        </p:tgtEl>
                                      </p:cBhvr>
                                    </p:animEffect>
                                  </p:childTnLst>
                                </p:cTn>
                              </p:par>
                              <p:par>
                                <p:cTn fill="hold" nodeType="withEffect" presetClass="entr" presetID="10" presetSubtype="0">
                                  <p:stCondLst>
                                    <p:cond delay="0"/>
                                  </p:stCondLst>
                                  <p:childTnLst>
                                    <p:set>
                                      <p:cBhvr>
                                        <p:cTn dur="1" fill="hold">
                                          <p:stCondLst>
                                            <p:cond delay="0"/>
                                          </p:stCondLst>
                                        </p:cTn>
                                        <p:tgtEl>
                                          <p:spTgt spid="756"/>
                                        </p:tgtEl>
                                        <p:attrNameLst>
                                          <p:attrName>style.visibility</p:attrName>
                                        </p:attrNameLst>
                                      </p:cBhvr>
                                      <p:to>
                                        <p:strVal val="visible"/>
                                      </p:to>
                                    </p:set>
                                    <p:animEffect filter="fade" transition="in">
                                      <p:cBhvr>
                                        <p:cTn dur="500"/>
                                        <p:tgtEl>
                                          <p:spTgt spid="756"/>
                                        </p:tgtEl>
                                      </p:cBhvr>
                                    </p:animEffect>
                                  </p:childTnLst>
                                </p:cTn>
                              </p:par>
                              <p:par>
                                <p:cTn fill="hold" nodeType="withEffect" presetClass="entr" presetID="10" presetSubtype="0">
                                  <p:stCondLst>
                                    <p:cond delay="0"/>
                                  </p:stCondLst>
                                  <p:childTnLst>
                                    <p:set>
                                      <p:cBhvr>
                                        <p:cTn dur="1" fill="hold">
                                          <p:stCondLst>
                                            <p:cond delay="0"/>
                                          </p:stCondLst>
                                        </p:cTn>
                                        <p:tgtEl>
                                          <p:spTgt spid="763"/>
                                        </p:tgtEl>
                                        <p:attrNameLst>
                                          <p:attrName>style.visibility</p:attrName>
                                        </p:attrNameLst>
                                      </p:cBhvr>
                                      <p:to>
                                        <p:strVal val="visible"/>
                                      </p:to>
                                    </p:set>
                                    <p:animEffect filter="fade" transition="in">
                                      <p:cBhvr>
                                        <p:cTn dur="500"/>
                                        <p:tgtEl>
                                          <p:spTgt spid="763"/>
                                        </p:tgtEl>
                                      </p:cBhvr>
                                    </p:animEffect>
                                  </p:childTnLst>
                                </p:cTn>
                              </p:par>
                              <p:par>
                                <p:cTn fill="hold" nodeType="withEffect" presetClass="entr" presetID="10" presetSubtype="0">
                                  <p:stCondLst>
                                    <p:cond delay="0"/>
                                  </p:stCondLst>
                                  <p:childTnLst>
                                    <p:set>
                                      <p:cBhvr>
                                        <p:cTn dur="1" fill="hold">
                                          <p:stCondLst>
                                            <p:cond delay="0"/>
                                          </p:stCondLst>
                                        </p:cTn>
                                        <p:tgtEl>
                                          <p:spTgt spid="771"/>
                                        </p:tgtEl>
                                        <p:attrNameLst>
                                          <p:attrName>style.visibility</p:attrName>
                                        </p:attrNameLst>
                                      </p:cBhvr>
                                      <p:to>
                                        <p:strVal val="visible"/>
                                      </p:to>
                                    </p:set>
                                    <p:animEffect filter="fade" transition="in">
                                      <p:cBhvr>
                                        <p:cTn dur="500"/>
                                        <p:tgtEl>
                                          <p:spTgt spid="771"/>
                                        </p:tgtEl>
                                      </p:cBhvr>
                                    </p:animEffect>
                                  </p:childTnLst>
                                </p:cTn>
                              </p:par>
                              <p:par>
                                <p:cTn fill="hold" nodeType="withEffect" presetClass="entr" presetID="10" presetSubtype="0">
                                  <p:stCondLst>
                                    <p:cond delay="0"/>
                                  </p:stCondLst>
                                  <p:childTnLst>
                                    <p:set>
                                      <p:cBhvr>
                                        <p:cTn dur="1" fill="hold">
                                          <p:stCondLst>
                                            <p:cond delay="0"/>
                                          </p:stCondLst>
                                        </p:cTn>
                                        <p:tgtEl>
                                          <p:spTgt spid="772"/>
                                        </p:tgtEl>
                                        <p:attrNameLst>
                                          <p:attrName>style.visibility</p:attrName>
                                        </p:attrNameLst>
                                      </p:cBhvr>
                                      <p:to>
                                        <p:strVal val="visible"/>
                                      </p:to>
                                    </p:set>
                                    <p:animEffect filter="fade" transition="in">
                                      <p:cBhvr>
                                        <p:cTn dur="500"/>
                                        <p:tgtEl>
                                          <p:spTgt spid="7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2"/>
                                        </p:tgtEl>
                                        <p:attrNameLst>
                                          <p:attrName>style.visibility</p:attrName>
                                        </p:attrNameLst>
                                      </p:cBhvr>
                                      <p:to>
                                        <p:strVal val="visible"/>
                                      </p:to>
                                    </p:set>
                                    <p:animEffect filter="fade" transition="in">
                                      <p:cBhvr>
                                        <p:cTn dur="500"/>
                                        <p:tgtEl>
                                          <p:spTgt spid="742"/>
                                        </p:tgtEl>
                                      </p:cBhvr>
                                    </p:animEffect>
                                  </p:childTnLst>
                                </p:cTn>
                              </p:par>
                              <p:par>
                                <p:cTn fill="hold" nodeType="withEffect" presetClass="entr" presetID="10" presetSubtype="0">
                                  <p:stCondLst>
                                    <p:cond delay="0"/>
                                  </p:stCondLst>
                                  <p:childTnLst>
                                    <p:set>
                                      <p:cBhvr>
                                        <p:cTn dur="1" fill="hold">
                                          <p:stCondLst>
                                            <p:cond delay="0"/>
                                          </p:stCondLst>
                                        </p:cTn>
                                        <p:tgtEl>
                                          <p:spTgt spid="750"/>
                                        </p:tgtEl>
                                        <p:attrNameLst>
                                          <p:attrName>style.visibility</p:attrName>
                                        </p:attrNameLst>
                                      </p:cBhvr>
                                      <p:to>
                                        <p:strVal val="visible"/>
                                      </p:to>
                                    </p:set>
                                    <p:animEffect filter="fade" transition="in">
                                      <p:cBhvr>
                                        <p:cTn dur="500"/>
                                        <p:tgtEl>
                                          <p:spTgt spid="750"/>
                                        </p:tgtEl>
                                      </p:cBhvr>
                                    </p:animEffect>
                                  </p:childTnLst>
                                </p:cTn>
                              </p:par>
                              <p:par>
                                <p:cTn fill="hold" nodeType="withEffect" presetClass="entr" presetID="10" presetSubtype="0">
                                  <p:stCondLst>
                                    <p:cond delay="0"/>
                                  </p:stCondLst>
                                  <p:childTnLst>
                                    <p:set>
                                      <p:cBhvr>
                                        <p:cTn dur="1" fill="hold">
                                          <p:stCondLst>
                                            <p:cond delay="0"/>
                                          </p:stCondLst>
                                        </p:cTn>
                                        <p:tgtEl>
                                          <p:spTgt spid="757"/>
                                        </p:tgtEl>
                                        <p:attrNameLst>
                                          <p:attrName>style.visibility</p:attrName>
                                        </p:attrNameLst>
                                      </p:cBhvr>
                                      <p:to>
                                        <p:strVal val="visible"/>
                                      </p:to>
                                    </p:set>
                                    <p:animEffect filter="fade" transition="in">
                                      <p:cBhvr>
                                        <p:cTn dur="500"/>
                                        <p:tgtEl>
                                          <p:spTgt spid="757"/>
                                        </p:tgtEl>
                                      </p:cBhvr>
                                    </p:animEffect>
                                  </p:childTnLst>
                                </p:cTn>
                              </p:par>
                              <p:par>
                                <p:cTn fill="hold" nodeType="withEffect" presetClass="entr" presetID="10" presetSubtype="0">
                                  <p:stCondLst>
                                    <p:cond delay="0"/>
                                  </p:stCondLst>
                                  <p:childTnLst>
                                    <p:set>
                                      <p:cBhvr>
                                        <p:cTn dur="1" fill="hold">
                                          <p:stCondLst>
                                            <p:cond delay="0"/>
                                          </p:stCondLst>
                                        </p:cTn>
                                        <p:tgtEl>
                                          <p:spTgt spid="764"/>
                                        </p:tgtEl>
                                        <p:attrNameLst>
                                          <p:attrName>style.visibility</p:attrName>
                                        </p:attrNameLst>
                                      </p:cBhvr>
                                      <p:to>
                                        <p:strVal val="visible"/>
                                      </p:to>
                                    </p:set>
                                    <p:animEffect filter="fade" transition="in">
                                      <p:cBhvr>
                                        <p:cTn dur="500"/>
                                        <p:tgtEl>
                                          <p:spTgt spid="764"/>
                                        </p:tgtEl>
                                      </p:cBhvr>
                                    </p:animEffect>
                                  </p:childTnLst>
                                </p:cTn>
                              </p:par>
                              <p:par>
                                <p:cTn fill="hold" nodeType="withEffect" presetClass="entr" presetID="10" presetSubtype="0">
                                  <p:stCondLst>
                                    <p:cond delay="0"/>
                                  </p:stCondLst>
                                  <p:childTnLst>
                                    <p:set>
                                      <p:cBhvr>
                                        <p:cTn dur="1" fill="hold">
                                          <p:stCondLst>
                                            <p:cond delay="0"/>
                                          </p:stCondLst>
                                        </p:cTn>
                                        <p:tgtEl>
                                          <p:spTgt spid="773"/>
                                        </p:tgtEl>
                                        <p:attrNameLst>
                                          <p:attrName>style.visibility</p:attrName>
                                        </p:attrNameLst>
                                      </p:cBhvr>
                                      <p:to>
                                        <p:strVal val="visible"/>
                                      </p:to>
                                    </p:set>
                                    <p:animEffect filter="fade" transition="in">
                                      <p:cBhvr>
                                        <p:cTn dur="500"/>
                                        <p:tgtEl>
                                          <p:spTgt spid="773"/>
                                        </p:tgtEl>
                                      </p:cBhvr>
                                    </p:animEffect>
                                  </p:childTnLst>
                                </p:cTn>
                              </p:par>
                              <p:par>
                                <p:cTn fill="hold" nodeType="withEffect" presetClass="entr" presetID="10" presetSubtype="0">
                                  <p:stCondLst>
                                    <p:cond delay="0"/>
                                  </p:stCondLst>
                                  <p:childTnLst>
                                    <p:set>
                                      <p:cBhvr>
                                        <p:cTn dur="1" fill="hold">
                                          <p:stCondLst>
                                            <p:cond delay="0"/>
                                          </p:stCondLst>
                                        </p:cTn>
                                        <p:tgtEl>
                                          <p:spTgt spid="774"/>
                                        </p:tgtEl>
                                        <p:attrNameLst>
                                          <p:attrName>style.visibility</p:attrName>
                                        </p:attrNameLst>
                                      </p:cBhvr>
                                      <p:to>
                                        <p:strVal val="visible"/>
                                      </p:to>
                                    </p:set>
                                    <p:animEffect filter="fade" transition="in">
                                      <p:cBhvr>
                                        <p:cTn dur="500"/>
                                        <p:tgtEl>
                                          <p:spTgt spid="7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5"/>
                                        </p:tgtEl>
                                        <p:attrNameLst>
                                          <p:attrName>style.visibility</p:attrName>
                                        </p:attrNameLst>
                                      </p:cBhvr>
                                      <p:to>
                                        <p:strVal val="visible"/>
                                      </p:to>
                                    </p:set>
                                    <p:animEffect filter="fade" transition="in">
                                      <p:cBhvr>
                                        <p:cTn dur="500"/>
                                        <p:tgtEl>
                                          <p:spTgt spid="745"/>
                                        </p:tgtEl>
                                      </p:cBhvr>
                                    </p:animEffect>
                                  </p:childTnLst>
                                </p:cTn>
                              </p:par>
                              <p:par>
                                <p:cTn fill="hold" nodeType="withEffect" presetClass="entr" presetID="10" presetSubtype="0">
                                  <p:stCondLst>
                                    <p:cond delay="0"/>
                                  </p:stCondLst>
                                  <p:childTnLst>
                                    <p:set>
                                      <p:cBhvr>
                                        <p:cTn dur="1" fill="hold">
                                          <p:stCondLst>
                                            <p:cond delay="0"/>
                                          </p:stCondLst>
                                        </p:cTn>
                                        <p:tgtEl>
                                          <p:spTgt spid="751"/>
                                        </p:tgtEl>
                                        <p:attrNameLst>
                                          <p:attrName>style.visibility</p:attrName>
                                        </p:attrNameLst>
                                      </p:cBhvr>
                                      <p:to>
                                        <p:strVal val="visible"/>
                                      </p:to>
                                    </p:set>
                                    <p:animEffect filter="fade" transition="in">
                                      <p:cBhvr>
                                        <p:cTn dur="500"/>
                                        <p:tgtEl>
                                          <p:spTgt spid="751"/>
                                        </p:tgtEl>
                                      </p:cBhvr>
                                    </p:animEffect>
                                  </p:childTnLst>
                                </p:cTn>
                              </p:par>
                              <p:par>
                                <p:cTn fill="hold" nodeType="withEffect" presetClass="entr" presetID="10" presetSubtype="0">
                                  <p:stCondLst>
                                    <p:cond delay="0"/>
                                  </p:stCondLst>
                                  <p:childTnLst>
                                    <p:set>
                                      <p:cBhvr>
                                        <p:cTn dur="1" fill="hold">
                                          <p:stCondLst>
                                            <p:cond delay="0"/>
                                          </p:stCondLst>
                                        </p:cTn>
                                        <p:tgtEl>
                                          <p:spTgt spid="758"/>
                                        </p:tgtEl>
                                        <p:attrNameLst>
                                          <p:attrName>style.visibility</p:attrName>
                                        </p:attrNameLst>
                                      </p:cBhvr>
                                      <p:to>
                                        <p:strVal val="visible"/>
                                      </p:to>
                                    </p:set>
                                    <p:animEffect filter="fade" transition="in">
                                      <p:cBhvr>
                                        <p:cTn dur="500"/>
                                        <p:tgtEl>
                                          <p:spTgt spid="758"/>
                                        </p:tgtEl>
                                      </p:cBhvr>
                                    </p:animEffect>
                                  </p:childTnLst>
                                </p:cTn>
                              </p:par>
                              <p:par>
                                <p:cTn fill="hold" nodeType="withEffect" presetClass="entr" presetID="10" presetSubtype="0">
                                  <p:stCondLst>
                                    <p:cond delay="0"/>
                                  </p:stCondLst>
                                  <p:childTnLst>
                                    <p:set>
                                      <p:cBhvr>
                                        <p:cTn dur="1" fill="hold">
                                          <p:stCondLst>
                                            <p:cond delay="0"/>
                                          </p:stCondLst>
                                        </p:cTn>
                                        <p:tgtEl>
                                          <p:spTgt spid="765"/>
                                        </p:tgtEl>
                                        <p:attrNameLst>
                                          <p:attrName>style.visibility</p:attrName>
                                        </p:attrNameLst>
                                      </p:cBhvr>
                                      <p:to>
                                        <p:strVal val="visible"/>
                                      </p:to>
                                    </p:set>
                                    <p:animEffect filter="fade" transition="in">
                                      <p:cBhvr>
                                        <p:cTn dur="500"/>
                                        <p:tgtEl>
                                          <p:spTgt spid="765"/>
                                        </p:tgtEl>
                                      </p:cBhvr>
                                    </p:animEffect>
                                  </p:childTnLst>
                                </p:cTn>
                              </p:par>
                              <p:par>
                                <p:cTn fill="hold" nodeType="withEffect" presetClass="entr" presetID="10" presetSubtype="0">
                                  <p:stCondLst>
                                    <p:cond delay="0"/>
                                  </p:stCondLst>
                                  <p:childTnLst>
                                    <p:set>
                                      <p:cBhvr>
                                        <p:cTn dur="1" fill="hold">
                                          <p:stCondLst>
                                            <p:cond delay="0"/>
                                          </p:stCondLst>
                                        </p:cTn>
                                        <p:tgtEl>
                                          <p:spTgt spid="775"/>
                                        </p:tgtEl>
                                        <p:attrNameLst>
                                          <p:attrName>style.visibility</p:attrName>
                                        </p:attrNameLst>
                                      </p:cBhvr>
                                      <p:to>
                                        <p:strVal val="visible"/>
                                      </p:to>
                                    </p:set>
                                    <p:animEffect filter="fade" transition="in">
                                      <p:cBhvr>
                                        <p:cTn dur="500"/>
                                        <p:tgtEl>
                                          <p:spTgt spid="775"/>
                                        </p:tgtEl>
                                      </p:cBhvr>
                                    </p:animEffect>
                                  </p:childTnLst>
                                </p:cTn>
                              </p:par>
                              <p:par>
                                <p:cTn fill="hold" nodeType="withEffect" presetClass="entr" presetID="10" presetSubtype="0">
                                  <p:stCondLst>
                                    <p:cond delay="0"/>
                                  </p:stCondLst>
                                  <p:childTnLst>
                                    <p:set>
                                      <p:cBhvr>
                                        <p:cTn dur="1" fill="hold">
                                          <p:stCondLst>
                                            <p:cond delay="0"/>
                                          </p:stCondLst>
                                        </p:cTn>
                                        <p:tgtEl>
                                          <p:spTgt spid="776"/>
                                        </p:tgtEl>
                                        <p:attrNameLst>
                                          <p:attrName>style.visibility</p:attrName>
                                        </p:attrNameLst>
                                      </p:cBhvr>
                                      <p:to>
                                        <p:strVal val="visible"/>
                                      </p:to>
                                    </p:set>
                                    <p:animEffect filter="fade" transition="in">
                                      <p:cBhvr>
                                        <p:cTn dur="500"/>
                                        <p:tgtEl>
                                          <p:spTgt spid="7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47"/>
                                        </p:tgtEl>
                                        <p:attrNameLst>
                                          <p:attrName>style.visibility</p:attrName>
                                        </p:attrNameLst>
                                      </p:cBhvr>
                                      <p:to>
                                        <p:strVal val="visible"/>
                                      </p:to>
                                    </p:set>
                                    <p:anim calcmode="lin" valueType="num">
                                      <p:cBhvr additive="base">
                                        <p:cTn dur="500"/>
                                        <p:tgtEl>
                                          <p:spTgt spid="747"/>
                                        </p:tgtEl>
                                        <p:attrNameLst>
                                          <p:attrName>ppt_w</p:attrName>
                                        </p:attrNameLst>
                                      </p:cBhvr>
                                      <p:tavLst>
                                        <p:tav fmla="" tm="0">
                                          <p:val>
                                            <p:strVal val="0"/>
                                          </p:val>
                                        </p:tav>
                                        <p:tav fmla="" tm="100000">
                                          <p:val>
                                            <p:strVal val="#ppt_w"/>
                                          </p:val>
                                        </p:tav>
                                      </p:tavLst>
                                    </p:anim>
                                    <p:anim calcmode="lin" valueType="num">
                                      <p:cBhvr additive="base">
                                        <p:cTn dur="500"/>
                                        <p:tgtEl>
                                          <p:spTgt spid="74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52"/>
                                        </p:tgtEl>
                                        <p:attrNameLst>
                                          <p:attrName>style.visibility</p:attrName>
                                        </p:attrNameLst>
                                      </p:cBhvr>
                                      <p:to>
                                        <p:strVal val="visible"/>
                                      </p:to>
                                    </p:set>
                                    <p:anim calcmode="lin" valueType="num">
                                      <p:cBhvr additive="base">
                                        <p:cTn dur="500"/>
                                        <p:tgtEl>
                                          <p:spTgt spid="752"/>
                                        </p:tgtEl>
                                        <p:attrNameLst>
                                          <p:attrName>ppt_w</p:attrName>
                                        </p:attrNameLst>
                                      </p:cBhvr>
                                      <p:tavLst>
                                        <p:tav fmla="" tm="0">
                                          <p:val>
                                            <p:strVal val="0"/>
                                          </p:val>
                                        </p:tav>
                                        <p:tav fmla="" tm="100000">
                                          <p:val>
                                            <p:strVal val="#ppt_w"/>
                                          </p:val>
                                        </p:tav>
                                      </p:tavLst>
                                    </p:anim>
                                    <p:anim calcmode="lin" valueType="num">
                                      <p:cBhvr additive="base">
                                        <p:cTn dur="500"/>
                                        <p:tgtEl>
                                          <p:spTgt spid="75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59"/>
                                        </p:tgtEl>
                                        <p:attrNameLst>
                                          <p:attrName>style.visibility</p:attrName>
                                        </p:attrNameLst>
                                      </p:cBhvr>
                                      <p:to>
                                        <p:strVal val="visible"/>
                                      </p:to>
                                    </p:set>
                                    <p:anim calcmode="lin" valueType="num">
                                      <p:cBhvr additive="base">
                                        <p:cTn dur="500"/>
                                        <p:tgtEl>
                                          <p:spTgt spid="759"/>
                                        </p:tgtEl>
                                        <p:attrNameLst>
                                          <p:attrName>ppt_w</p:attrName>
                                        </p:attrNameLst>
                                      </p:cBhvr>
                                      <p:tavLst>
                                        <p:tav fmla="" tm="0">
                                          <p:val>
                                            <p:strVal val="0"/>
                                          </p:val>
                                        </p:tav>
                                        <p:tav fmla="" tm="100000">
                                          <p:val>
                                            <p:strVal val="#ppt_w"/>
                                          </p:val>
                                        </p:tav>
                                      </p:tavLst>
                                    </p:anim>
                                    <p:anim calcmode="lin" valueType="num">
                                      <p:cBhvr additive="base">
                                        <p:cTn dur="500"/>
                                        <p:tgtEl>
                                          <p:spTgt spid="7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6"/>
                                        </p:tgtEl>
                                        <p:attrNameLst>
                                          <p:attrName>style.visibility</p:attrName>
                                        </p:attrNameLst>
                                      </p:cBhvr>
                                      <p:to>
                                        <p:strVal val="visible"/>
                                      </p:to>
                                    </p:set>
                                    <p:anim calcmode="lin" valueType="num">
                                      <p:cBhvr additive="base">
                                        <p:cTn dur="500"/>
                                        <p:tgtEl>
                                          <p:spTgt spid="766"/>
                                        </p:tgtEl>
                                        <p:attrNameLst>
                                          <p:attrName>ppt_w</p:attrName>
                                        </p:attrNameLst>
                                      </p:cBhvr>
                                      <p:tavLst>
                                        <p:tav fmla="" tm="0">
                                          <p:val>
                                            <p:strVal val="0"/>
                                          </p:val>
                                        </p:tav>
                                        <p:tav fmla="" tm="100000">
                                          <p:val>
                                            <p:strVal val="#ppt_w"/>
                                          </p:val>
                                        </p:tav>
                                      </p:tavLst>
                                    </p:anim>
                                    <p:anim calcmode="lin" valueType="num">
                                      <p:cBhvr additive="base">
                                        <p:cTn dur="500"/>
                                        <p:tgtEl>
                                          <p:spTgt spid="7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77"/>
                                        </p:tgtEl>
                                        <p:attrNameLst>
                                          <p:attrName>style.visibility</p:attrName>
                                        </p:attrNameLst>
                                      </p:cBhvr>
                                      <p:to>
                                        <p:strVal val="visible"/>
                                      </p:to>
                                    </p:set>
                                    <p:anim calcmode="lin" valueType="num">
                                      <p:cBhvr additive="base">
                                        <p:cTn dur="500"/>
                                        <p:tgtEl>
                                          <p:spTgt spid="777"/>
                                        </p:tgtEl>
                                        <p:attrNameLst>
                                          <p:attrName>ppt_w</p:attrName>
                                        </p:attrNameLst>
                                      </p:cBhvr>
                                      <p:tavLst>
                                        <p:tav fmla="" tm="0">
                                          <p:val>
                                            <p:strVal val="0"/>
                                          </p:val>
                                        </p:tav>
                                        <p:tav fmla="" tm="100000">
                                          <p:val>
                                            <p:strVal val="#ppt_w"/>
                                          </p:val>
                                        </p:tav>
                                      </p:tavLst>
                                    </p:anim>
                                    <p:anim calcmode="lin" valueType="num">
                                      <p:cBhvr additive="base">
                                        <p:cTn dur="500"/>
                                        <p:tgtEl>
                                          <p:spTgt spid="77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78"/>
                                        </p:tgtEl>
                                        <p:attrNameLst>
                                          <p:attrName>style.visibility</p:attrName>
                                        </p:attrNameLst>
                                      </p:cBhvr>
                                      <p:to>
                                        <p:strVal val="visible"/>
                                      </p:to>
                                    </p:set>
                                    <p:anim calcmode="lin" valueType="num">
                                      <p:cBhvr additive="base">
                                        <p:cTn dur="500"/>
                                        <p:tgtEl>
                                          <p:spTgt spid="778"/>
                                        </p:tgtEl>
                                        <p:attrNameLst>
                                          <p:attrName>ppt_w</p:attrName>
                                        </p:attrNameLst>
                                      </p:cBhvr>
                                      <p:tavLst>
                                        <p:tav fmla="" tm="0">
                                          <p:val>
                                            <p:strVal val="0"/>
                                          </p:val>
                                        </p:tav>
                                        <p:tav fmla="" tm="100000">
                                          <p:val>
                                            <p:strVal val="#ppt_w"/>
                                          </p:val>
                                        </p:tav>
                                      </p:tavLst>
                                    </p:anim>
                                    <p:anim calcmode="lin" valueType="num">
                                      <p:cBhvr additive="base">
                                        <p:cTn dur="500"/>
                                        <p:tgtEl>
                                          <p:spTgt spid="7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1"/>
                                        </p:tgtEl>
                                        <p:attrNameLst>
                                          <p:attrName>style.visibility</p:attrName>
                                        </p:attrNameLst>
                                      </p:cBhvr>
                                      <p:to>
                                        <p:strVal val="visible"/>
                                      </p:to>
                                    </p:set>
                                    <p:animEffect filter="fade" transition="in">
                                      <p:cBhvr>
                                        <p:cTn dur="500"/>
                                        <p:tgtEl>
                                          <p:spTgt spid="741"/>
                                        </p:tgtEl>
                                      </p:cBhvr>
                                    </p:animEffect>
                                  </p:childTnLst>
                                </p:cTn>
                              </p:par>
                              <p:par>
                                <p:cTn fill="hold" nodeType="withEffect" presetClass="entr" presetID="10" presetSubtype="0">
                                  <p:stCondLst>
                                    <p:cond delay="0"/>
                                  </p:stCondLst>
                                  <p:childTnLst>
                                    <p:set>
                                      <p:cBhvr>
                                        <p:cTn dur="1" fill="hold">
                                          <p:stCondLst>
                                            <p:cond delay="0"/>
                                          </p:stCondLst>
                                        </p:cTn>
                                        <p:tgtEl>
                                          <p:spTgt spid="753"/>
                                        </p:tgtEl>
                                        <p:attrNameLst>
                                          <p:attrName>style.visibility</p:attrName>
                                        </p:attrNameLst>
                                      </p:cBhvr>
                                      <p:to>
                                        <p:strVal val="visible"/>
                                      </p:to>
                                    </p:set>
                                    <p:animEffect filter="fade" transition="in">
                                      <p:cBhvr>
                                        <p:cTn dur="500"/>
                                        <p:tgtEl>
                                          <p:spTgt spid="753"/>
                                        </p:tgtEl>
                                      </p:cBhvr>
                                    </p:animEffect>
                                  </p:childTnLst>
                                </p:cTn>
                              </p:par>
                              <p:par>
                                <p:cTn fill="hold" nodeType="withEffect" presetClass="entr" presetID="10" presetSubtype="0">
                                  <p:stCondLst>
                                    <p:cond delay="0"/>
                                  </p:stCondLst>
                                  <p:childTnLst>
                                    <p:set>
                                      <p:cBhvr>
                                        <p:cTn dur="1" fill="hold">
                                          <p:stCondLst>
                                            <p:cond delay="0"/>
                                          </p:stCondLst>
                                        </p:cTn>
                                        <p:tgtEl>
                                          <p:spTgt spid="760"/>
                                        </p:tgtEl>
                                        <p:attrNameLst>
                                          <p:attrName>style.visibility</p:attrName>
                                        </p:attrNameLst>
                                      </p:cBhvr>
                                      <p:to>
                                        <p:strVal val="visible"/>
                                      </p:to>
                                    </p:set>
                                    <p:animEffect filter="fade" transition="in">
                                      <p:cBhvr>
                                        <p:cTn dur="500"/>
                                        <p:tgtEl>
                                          <p:spTgt spid="760"/>
                                        </p:tgtEl>
                                      </p:cBhvr>
                                    </p:animEffect>
                                  </p:childTnLst>
                                </p:cTn>
                              </p:par>
                              <p:par>
                                <p:cTn fill="hold" nodeType="withEffect" presetClass="entr" presetID="10" presetSubtype="0">
                                  <p:stCondLst>
                                    <p:cond delay="0"/>
                                  </p:stCondLst>
                                  <p:childTnLst>
                                    <p:set>
                                      <p:cBhvr>
                                        <p:cTn dur="1" fill="hold">
                                          <p:stCondLst>
                                            <p:cond delay="0"/>
                                          </p:stCondLst>
                                        </p:cTn>
                                        <p:tgtEl>
                                          <p:spTgt spid="767"/>
                                        </p:tgtEl>
                                        <p:attrNameLst>
                                          <p:attrName>style.visibility</p:attrName>
                                        </p:attrNameLst>
                                      </p:cBhvr>
                                      <p:to>
                                        <p:strVal val="visible"/>
                                      </p:to>
                                    </p:set>
                                    <p:animEffect filter="fade" transition="in">
                                      <p:cBhvr>
                                        <p:cTn dur="500"/>
                                        <p:tgtEl>
                                          <p:spTgt spid="767"/>
                                        </p:tgtEl>
                                      </p:cBhvr>
                                    </p:animEffect>
                                  </p:childTnLst>
                                </p:cTn>
                              </p:par>
                              <p:par>
                                <p:cTn fill="hold" nodeType="withEffect" presetClass="entr" presetID="10" presetSubtype="0">
                                  <p:stCondLst>
                                    <p:cond delay="0"/>
                                  </p:stCondLst>
                                  <p:childTnLst>
                                    <p:set>
                                      <p:cBhvr>
                                        <p:cTn dur="1" fill="hold">
                                          <p:stCondLst>
                                            <p:cond delay="0"/>
                                          </p:stCondLst>
                                        </p:cTn>
                                        <p:tgtEl>
                                          <p:spTgt spid="779"/>
                                        </p:tgtEl>
                                        <p:attrNameLst>
                                          <p:attrName>style.visibility</p:attrName>
                                        </p:attrNameLst>
                                      </p:cBhvr>
                                      <p:to>
                                        <p:strVal val="visible"/>
                                      </p:to>
                                    </p:set>
                                    <p:animEffect filter="fade" transition="in">
                                      <p:cBhvr>
                                        <p:cTn dur="500"/>
                                        <p:tgtEl>
                                          <p:spTgt spid="779"/>
                                        </p:tgtEl>
                                      </p:cBhvr>
                                    </p:animEffect>
                                  </p:childTnLst>
                                </p:cTn>
                              </p:par>
                              <p:par>
                                <p:cTn fill="hold" nodeType="withEffect" presetClass="entr" presetID="10" presetSubtype="0">
                                  <p:stCondLst>
                                    <p:cond delay="0"/>
                                  </p:stCondLst>
                                  <p:childTnLst>
                                    <p:set>
                                      <p:cBhvr>
                                        <p:cTn dur="1" fill="hold">
                                          <p:stCondLst>
                                            <p:cond delay="0"/>
                                          </p:stCondLst>
                                        </p:cTn>
                                        <p:tgtEl>
                                          <p:spTgt spid="780"/>
                                        </p:tgtEl>
                                        <p:attrNameLst>
                                          <p:attrName>style.visibility</p:attrName>
                                        </p:attrNameLst>
                                      </p:cBhvr>
                                      <p:to>
                                        <p:strVal val="visible"/>
                                      </p:to>
                                    </p:set>
                                    <p:animEffect filter="fade" transition="in">
                                      <p:cBhvr>
                                        <p:cTn dur="500"/>
                                        <p:tgtEl>
                                          <p:spTgt spid="7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43"/>
                                        </p:tgtEl>
                                        <p:attrNameLst>
                                          <p:attrName>style.visibility</p:attrName>
                                        </p:attrNameLst>
                                      </p:cBhvr>
                                      <p:to>
                                        <p:strVal val="visible"/>
                                      </p:to>
                                    </p:set>
                                    <p:anim calcmode="lin" valueType="num">
                                      <p:cBhvr additive="base">
                                        <p:cTn dur="500"/>
                                        <p:tgtEl>
                                          <p:spTgt spid="743"/>
                                        </p:tgtEl>
                                        <p:attrNameLst>
                                          <p:attrName>ppt_w</p:attrName>
                                        </p:attrNameLst>
                                      </p:cBhvr>
                                      <p:tavLst>
                                        <p:tav fmla="" tm="0">
                                          <p:val>
                                            <p:strVal val="0"/>
                                          </p:val>
                                        </p:tav>
                                        <p:tav fmla="" tm="100000">
                                          <p:val>
                                            <p:strVal val="#ppt_w"/>
                                          </p:val>
                                        </p:tav>
                                      </p:tavLst>
                                    </p:anim>
                                    <p:anim calcmode="lin" valueType="num">
                                      <p:cBhvr additive="base">
                                        <p:cTn dur="500"/>
                                        <p:tgtEl>
                                          <p:spTgt spid="74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54"/>
                                        </p:tgtEl>
                                        <p:attrNameLst>
                                          <p:attrName>style.visibility</p:attrName>
                                        </p:attrNameLst>
                                      </p:cBhvr>
                                      <p:to>
                                        <p:strVal val="visible"/>
                                      </p:to>
                                    </p:set>
                                    <p:anim calcmode="lin" valueType="num">
                                      <p:cBhvr additive="base">
                                        <p:cTn dur="500"/>
                                        <p:tgtEl>
                                          <p:spTgt spid="754"/>
                                        </p:tgtEl>
                                        <p:attrNameLst>
                                          <p:attrName>ppt_w</p:attrName>
                                        </p:attrNameLst>
                                      </p:cBhvr>
                                      <p:tavLst>
                                        <p:tav fmla="" tm="0">
                                          <p:val>
                                            <p:strVal val="0"/>
                                          </p:val>
                                        </p:tav>
                                        <p:tav fmla="" tm="100000">
                                          <p:val>
                                            <p:strVal val="#ppt_w"/>
                                          </p:val>
                                        </p:tav>
                                      </p:tavLst>
                                    </p:anim>
                                    <p:anim calcmode="lin" valueType="num">
                                      <p:cBhvr additive="base">
                                        <p:cTn dur="500"/>
                                        <p:tgtEl>
                                          <p:spTgt spid="75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1"/>
                                        </p:tgtEl>
                                        <p:attrNameLst>
                                          <p:attrName>style.visibility</p:attrName>
                                        </p:attrNameLst>
                                      </p:cBhvr>
                                      <p:to>
                                        <p:strVal val="visible"/>
                                      </p:to>
                                    </p:set>
                                    <p:anim calcmode="lin" valueType="num">
                                      <p:cBhvr additive="base">
                                        <p:cTn dur="500"/>
                                        <p:tgtEl>
                                          <p:spTgt spid="761"/>
                                        </p:tgtEl>
                                        <p:attrNameLst>
                                          <p:attrName>ppt_w</p:attrName>
                                        </p:attrNameLst>
                                      </p:cBhvr>
                                      <p:tavLst>
                                        <p:tav fmla="" tm="0">
                                          <p:val>
                                            <p:strVal val="0"/>
                                          </p:val>
                                        </p:tav>
                                        <p:tav fmla="" tm="100000">
                                          <p:val>
                                            <p:strVal val="#ppt_w"/>
                                          </p:val>
                                        </p:tav>
                                      </p:tavLst>
                                    </p:anim>
                                    <p:anim calcmode="lin" valueType="num">
                                      <p:cBhvr additive="base">
                                        <p:cTn dur="500"/>
                                        <p:tgtEl>
                                          <p:spTgt spid="7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8"/>
                                        </p:tgtEl>
                                        <p:attrNameLst>
                                          <p:attrName>style.visibility</p:attrName>
                                        </p:attrNameLst>
                                      </p:cBhvr>
                                      <p:to>
                                        <p:strVal val="visible"/>
                                      </p:to>
                                    </p:set>
                                    <p:anim calcmode="lin" valueType="num">
                                      <p:cBhvr additive="base">
                                        <p:cTn dur="500"/>
                                        <p:tgtEl>
                                          <p:spTgt spid="768"/>
                                        </p:tgtEl>
                                        <p:attrNameLst>
                                          <p:attrName>ppt_w</p:attrName>
                                        </p:attrNameLst>
                                      </p:cBhvr>
                                      <p:tavLst>
                                        <p:tav fmla="" tm="0">
                                          <p:val>
                                            <p:strVal val="0"/>
                                          </p:val>
                                        </p:tav>
                                        <p:tav fmla="" tm="100000">
                                          <p:val>
                                            <p:strVal val="#ppt_w"/>
                                          </p:val>
                                        </p:tav>
                                      </p:tavLst>
                                    </p:anim>
                                    <p:anim calcmode="lin" valueType="num">
                                      <p:cBhvr additive="base">
                                        <p:cTn dur="500"/>
                                        <p:tgtEl>
                                          <p:spTgt spid="7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81"/>
                                        </p:tgtEl>
                                        <p:attrNameLst>
                                          <p:attrName>style.visibility</p:attrName>
                                        </p:attrNameLst>
                                      </p:cBhvr>
                                      <p:to>
                                        <p:strVal val="visible"/>
                                      </p:to>
                                    </p:set>
                                    <p:anim calcmode="lin" valueType="num">
                                      <p:cBhvr additive="base">
                                        <p:cTn dur="500"/>
                                        <p:tgtEl>
                                          <p:spTgt spid="781"/>
                                        </p:tgtEl>
                                        <p:attrNameLst>
                                          <p:attrName>ppt_w</p:attrName>
                                        </p:attrNameLst>
                                      </p:cBhvr>
                                      <p:tavLst>
                                        <p:tav fmla="" tm="0">
                                          <p:val>
                                            <p:strVal val="0"/>
                                          </p:val>
                                        </p:tav>
                                        <p:tav fmla="" tm="100000">
                                          <p:val>
                                            <p:strVal val="#ppt_w"/>
                                          </p:val>
                                        </p:tav>
                                      </p:tavLst>
                                    </p:anim>
                                    <p:anim calcmode="lin" valueType="num">
                                      <p:cBhvr additive="base">
                                        <p:cTn dur="500"/>
                                        <p:tgtEl>
                                          <p:spTgt spid="78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82"/>
                                        </p:tgtEl>
                                        <p:attrNameLst>
                                          <p:attrName>style.visibility</p:attrName>
                                        </p:attrNameLst>
                                      </p:cBhvr>
                                      <p:to>
                                        <p:strVal val="visible"/>
                                      </p:to>
                                    </p:set>
                                    <p:anim calcmode="lin" valueType="num">
                                      <p:cBhvr additive="base">
                                        <p:cTn dur="500"/>
                                        <p:tgtEl>
                                          <p:spTgt spid="782"/>
                                        </p:tgtEl>
                                        <p:attrNameLst>
                                          <p:attrName>ppt_w</p:attrName>
                                        </p:attrNameLst>
                                      </p:cBhvr>
                                      <p:tavLst>
                                        <p:tav fmla="" tm="0">
                                          <p:val>
                                            <p:strVal val="0"/>
                                          </p:val>
                                        </p:tav>
                                        <p:tav fmla="" tm="100000">
                                          <p:val>
                                            <p:strVal val="#ppt_w"/>
                                          </p:val>
                                        </p:tav>
                                      </p:tavLst>
                                    </p:anim>
                                    <p:anim calcmode="lin" valueType="num">
                                      <p:cBhvr additive="base">
                                        <p:cTn dur="500"/>
                                        <p:tgtEl>
                                          <p:spTgt spid="7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83"/>
                                        </p:tgtEl>
                                        <p:attrNameLst>
                                          <p:attrName>style.visibility</p:attrName>
                                        </p:attrNameLst>
                                      </p:cBhvr>
                                      <p:to>
                                        <p:strVal val="visible"/>
                                      </p:to>
                                    </p:set>
                                    <p:anim calcmode="lin" valueType="num">
                                      <p:cBhvr additive="base">
                                        <p:cTn dur="500"/>
                                        <p:tgtEl>
                                          <p:spTgt spid="783"/>
                                        </p:tgtEl>
                                        <p:attrNameLst>
                                          <p:attrName>ppt_w</p:attrName>
                                        </p:attrNameLst>
                                      </p:cBhvr>
                                      <p:tavLst>
                                        <p:tav fmla="" tm="0">
                                          <p:val>
                                            <p:strVal val="0"/>
                                          </p:val>
                                        </p:tav>
                                        <p:tav fmla="" tm="100000">
                                          <p:val>
                                            <p:strVal val="#ppt_w"/>
                                          </p:val>
                                        </p:tav>
                                      </p:tavLst>
                                    </p:anim>
                                    <p:anim calcmode="lin" valueType="num">
                                      <p:cBhvr additive="base">
                                        <p:cTn dur="500"/>
                                        <p:tgtEl>
                                          <p:spTgt spid="78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8" name="Shape 788"/>
        <p:cNvGrpSpPr/>
        <p:nvPr/>
      </p:nvGrpSpPr>
      <p:grpSpPr>
        <a:xfrm>
          <a:off x="0" y="0"/>
          <a:ext cx="0" cy="0"/>
          <a:chOff x="0" y="0"/>
          <a:chExt cx="0" cy="0"/>
        </a:xfrm>
      </p:grpSpPr>
      <p:sp>
        <p:nvSpPr>
          <p:cNvPr id="789" name="Google Shape;789;p66"/>
          <p:cNvSpPr/>
          <p:nvPr/>
        </p:nvSpPr>
        <p:spPr>
          <a:xfrm>
            <a:off x="672547" y="1643884"/>
            <a:ext cx="2558049" cy="2558049"/>
          </a:xfrm>
          <a:prstGeom prst="teardrop">
            <a:avLst>
              <a:gd fmla="val 100000" name="adj"/>
            </a:avLst>
          </a:prstGeom>
          <a:solidFill>
            <a:srgbClr val="000000">
              <a:alpha val="49803"/>
            </a:srgb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90" name="Google Shape;790;p66"/>
          <p:cNvSpPr/>
          <p:nvPr/>
        </p:nvSpPr>
        <p:spPr>
          <a:xfrm>
            <a:off x="3262184" y="2166551"/>
            <a:ext cx="5231027" cy="832022"/>
          </a:xfrm>
          <a:prstGeom prst="rect">
            <a:avLst/>
          </a:prstGeom>
          <a:gradFill>
            <a:gsLst>
              <a:gs pos="0">
                <a:schemeClr val="accent4"/>
              </a:gs>
              <a:gs pos="8000">
                <a:schemeClr val="accent4"/>
              </a:gs>
              <a:gs pos="87000">
                <a:schemeClr val="accent3"/>
              </a:gs>
              <a:gs pos="100000">
                <a:schemeClr val="accent3"/>
              </a:gs>
            </a:gsLst>
            <a:lin ang="120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91" name="Google Shape;791;p66"/>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792" name="Google Shape;792;p66"/>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793" name="Google Shape;793;p66"/>
          <p:cNvSpPr/>
          <p:nvPr/>
        </p:nvSpPr>
        <p:spPr>
          <a:xfrm>
            <a:off x="672547" y="613379"/>
            <a:ext cx="1963561" cy="56197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000">
                <a:solidFill>
                  <a:schemeClr val="accent2"/>
                </a:solidFill>
                <a:latin typeface="Lato"/>
                <a:ea typeface="Lato"/>
                <a:cs typeface="Lato"/>
                <a:sym typeface="Lato"/>
              </a:rPr>
              <a:t>O U R  V I S I O N</a:t>
            </a:r>
            <a:endParaRPr/>
          </a:p>
          <a:p>
            <a:pPr indent="0" lvl="0" marL="0" marR="0" rtl="0" algn="l">
              <a:lnSpc>
                <a:spcPct val="100000"/>
              </a:lnSpc>
              <a:spcBef>
                <a:spcPts val="0"/>
              </a:spcBef>
              <a:spcAft>
                <a:spcPts val="0"/>
              </a:spcAft>
              <a:buNone/>
            </a:pPr>
            <a:r>
              <a:rPr b="1" lang="en" sz="2000">
                <a:solidFill>
                  <a:schemeClr val="accent2"/>
                </a:solidFill>
                <a:latin typeface="Lato"/>
                <a:ea typeface="Lato"/>
                <a:cs typeface="Lato"/>
                <a:sym typeface="Lato"/>
              </a:rPr>
              <a:t>/ M I  S S I O N</a:t>
            </a:r>
            <a:endParaRPr b="1" sz="2000">
              <a:solidFill>
                <a:schemeClr val="accent2"/>
              </a:solidFill>
              <a:latin typeface="Lato"/>
              <a:ea typeface="Lato"/>
              <a:cs typeface="Lato"/>
              <a:sym typeface="Lato"/>
            </a:endParaRPr>
          </a:p>
        </p:txBody>
      </p:sp>
      <p:cxnSp>
        <p:nvCxnSpPr>
          <p:cNvPr id="794" name="Google Shape;794;p66"/>
          <p:cNvCxnSpPr/>
          <p:nvPr/>
        </p:nvCxnSpPr>
        <p:spPr>
          <a:xfrm>
            <a:off x="2290119" y="1001624"/>
            <a:ext cx="6203092" cy="0"/>
          </a:xfrm>
          <a:prstGeom prst="straightConnector1">
            <a:avLst/>
          </a:prstGeom>
          <a:blipFill rotWithShape="1">
            <a:blip r:embed="rId3">
              <a:alphaModFix/>
            </a:blip>
            <a:tile algn="tl" flip="none" tx="0" sx="100000" ty="0" sy="100000"/>
          </a:blipFill>
          <a:ln cap="flat" cmpd="sng" w="25400">
            <a:solidFill>
              <a:schemeClr val="accent2"/>
            </a:solidFill>
            <a:prstDash val="solid"/>
            <a:round/>
            <a:headEnd len="sm" w="sm" type="none"/>
            <a:tailEnd len="sm" w="sm" type="none"/>
          </a:ln>
        </p:spPr>
      </p:cxnSp>
      <p:sp>
        <p:nvSpPr>
          <p:cNvPr id="795" name="Google Shape;795;p66"/>
          <p:cNvSpPr/>
          <p:nvPr/>
        </p:nvSpPr>
        <p:spPr>
          <a:xfrm>
            <a:off x="1293646" y="2298357"/>
            <a:ext cx="1408365" cy="1103870"/>
          </a:xfrm>
          <a:prstGeom prst="rect">
            <a:avLst/>
          </a:prstGeom>
          <a:noFill/>
          <a:ln>
            <a:noFill/>
          </a:ln>
        </p:spPr>
        <p:txBody>
          <a:bodyPr anchorCtr="0" anchor="ctr" bIns="0" lIns="0" spcFirstLastPara="1" rIns="0" wrap="square" tIns="0">
            <a:noAutofit/>
          </a:bodyPr>
          <a:lstStyle/>
          <a:p>
            <a:pPr indent="0" lvl="0" marL="0" marR="0" rtl="0" algn="r">
              <a:lnSpc>
                <a:spcPct val="70000"/>
              </a:lnSpc>
              <a:spcBef>
                <a:spcPts val="0"/>
              </a:spcBef>
              <a:spcAft>
                <a:spcPts val="0"/>
              </a:spcAft>
              <a:buNone/>
            </a:pPr>
            <a:r>
              <a:rPr b="1" lang="en" sz="1800">
                <a:solidFill>
                  <a:srgbClr val="FFFFFF"/>
                </a:solidFill>
                <a:latin typeface="Lato Black"/>
                <a:ea typeface="Lato Black"/>
                <a:cs typeface="Lato Black"/>
                <a:sym typeface="Lato Black"/>
              </a:rPr>
              <a:t>WE TAKE THE BETTER ACTIONS FOR GREEN LIFE ALL</a:t>
            </a:r>
            <a:endParaRPr/>
          </a:p>
        </p:txBody>
      </p:sp>
      <p:sp>
        <p:nvSpPr>
          <p:cNvPr id="796" name="Google Shape;796;p66"/>
          <p:cNvSpPr/>
          <p:nvPr/>
        </p:nvSpPr>
        <p:spPr>
          <a:xfrm>
            <a:off x="3825390" y="1636123"/>
            <a:ext cx="438912" cy="438912"/>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797" name="Google Shape;797;p66"/>
          <p:cNvSpPr/>
          <p:nvPr/>
        </p:nvSpPr>
        <p:spPr>
          <a:xfrm>
            <a:off x="3881873" y="1717466"/>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1200">
                <a:solidFill>
                  <a:srgbClr val="FFFFFF"/>
                </a:solidFill>
                <a:latin typeface="Lato"/>
                <a:ea typeface="Lato"/>
                <a:cs typeface="Lato"/>
                <a:sym typeface="Lato"/>
              </a:rPr>
              <a:t>1</a:t>
            </a:r>
            <a:endParaRPr b="1" sz="1200">
              <a:solidFill>
                <a:srgbClr val="FFFFFF"/>
              </a:solidFill>
              <a:latin typeface="Lato"/>
              <a:ea typeface="Lato"/>
              <a:cs typeface="Lato"/>
              <a:sym typeface="Lato"/>
            </a:endParaRPr>
          </a:p>
        </p:txBody>
      </p:sp>
      <p:sp>
        <p:nvSpPr>
          <p:cNvPr id="798" name="Google Shape;798;p66"/>
          <p:cNvSpPr/>
          <p:nvPr/>
        </p:nvSpPr>
        <p:spPr>
          <a:xfrm>
            <a:off x="4428004" y="1572116"/>
            <a:ext cx="3081528" cy="512063"/>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a:t>
            </a:r>
            <a:endParaRPr/>
          </a:p>
        </p:txBody>
      </p:sp>
      <p:sp>
        <p:nvSpPr>
          <p:cNvPr id="799" name="Google Shape;799;p66"/>
          <p:cNvSpPr/>
          <p:nvPr/>
        </p:nvSpPr>
        <p:spPr>
          <a:xfrm>
            <a:off x="3825390" y="2377529"/>
            <a:ext cx="438912" cy="438912"/>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00" name="Google Shape;800;p66"/>
          <p:cNvSpPr/>
          <p:nvPr/>
        </p:nvSpPr>
        <p:spPr>
          <a:xfrm>
            <a:off x="3881873" y="2458872"/>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1200">
                <a:solidFill>
                  <a:schemeClr val="accent3"/>
                </a:solidFill>
                <a:latin typeface="Lato"/>
                <a:ea typeface="Lato"/>
                <a:cs typeface="Lato"/>
                <a:sym typeface="Lato"/>
              </a:rPr>
              <a:t>2</a:t>
            </a:r>
            <a:endParaRPr b="1" sz="1200">
              <a:solidFill>
                <a:schemeClr val="accent3"/>
              </a:solidFill>
              <a:latin typeface="Lato"/>
              <a:ea typeface="Lato"/>
              <a:cs typeface="Lato"/>
              <a:sym typeface="Lato"/>
            </a:endParaRPr>
          </a:p>
        </p:txBody>
      </p:sp>
      <p:sp>
        <p:nvSpPr>
          <p:cNvPr id="801" name="Google Shape;801;p66"/>
          <p:cNvSpPr/>
          <p:nvPr/>
        </p:nvSpPr>
        <p:spPr>
          <a:xfrm>
            <a:off x="4428004" y="2313522"/>
            <a:ext cx="3081528" cy="512063"/>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a:t>
            </a:r>
            <a:endParaRPr/>
          </a:p>
        </p:txBody>
      </p:sp>
      <p:sp>
        <p:nvSpPr>
          <p:cNvPr id="802" name="Google Shape;802;p66"/>
          <p:cNvSpPr/>
          <p:nvPr/>
        </p:nvSpPr>
        <p:spPr>
          <a:xfrm>
            <a:off x="3825390" y="3118935"/>
            <a:ext cx="438912" cy="438912"/>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03" name="Google Shape;803;p66"/>
          <p:cNvSpPr/>
          <p:nvPr/>
        </p:nvSpPr>
        <p:spPr>
          <a:xfrm>
            <a:off x="3881873" y="3200278"/>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1200">
                <a:solidFill>
                  <a:srgbClr val="FFFFFF"/>
                </a:solidFill>
                <a:latin typeface="Lato"/>
                <a:ea typeface="Lato"/>
                <a:cs typeface="Lato"/>
                <a:sym typeface="Lato"/>
              </a:rPr>
              <a:t>3</a:t>
            </a:r>
            <a:endParaRPr b="1" sz="1200">
              <a:solidFill>
                <a:srgbClr val="FFFFFF"/>
              </a:solidFill>
              <a:latin typeface="Lato"/>
              <a:ea typeface="Lato"/>
              <a:cs typeface="Lato"/>
              <a:sym typeface="Lato"/>
            </a:endParaRPr>
          </a:p>
        </p:txBody>
      </p:sp>
      <p:sp>
        <p:nvSpPr>
          <p:cNvPr id="804" name="Google Shape;804;p66"/>
          <p:cNvSpPr/>
          <p:nvPr/>
        </p:nvSpPr>
        <p:spPr>
          <a:xfrm>
            <a:off x="4428004" y="3054928"/>
            <a:ext cx="3081528" cy="512063"/>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a:t>
            </a:r>
            <a:endParaRPr/>
          </a:p>
        </p:txBody>
      </p:sp>
      <p:sp>
        <p:nvSpPr>
          <p:cNvPr id="805" name="Google Shape;805;p66"/>
          <p:cNvSpPr/>
          <p:nvPr/>
        </p:nvSpPr>
        <p:spPr>
          <a:xfrm>
            <a:off x="3825390" y="3860340"/>
            <a:ext cx="438912" cy="438912"/>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06" name="Google Shape;806;p66"/>
          <p:cNvSpPr/>
          <p:nvPr/>
        </p:nvSpPr>
        <p:spPr>
          <a:xfrm>
            <a:off x="3881873" y="3941683"/>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1200">
                <a:solidFill>
                  <a:srgbClr val="FFFFFF"/>
                </a:solidFill>
                <a:latin typeface="Lato"/>
                <a:ea typeface="Lato"/>
                <a:cs typeface="Lato"/>
                <a:sym typeface="Lato"/>
              </a:rPr>
              <a:t>4</a:t>
            </a:r>
            <a:endParaRPr b="1" sz="1200">
              <a:solidFill>
                <a:srgbClr val="FFFFFF"/>
              </a:solidFill>
              <a:latin typeface="Lato"/>
              <a:ea typeface="Lato"/>
              <a:cs typeface="Lato"/>
              <a:sym typeface="Lato"/>
            </a:endParaRPr>
          </a:p>
        </p:txBody>
      </p:sp>
      <p:sp>
        <p:nvSpPr>
          <p:cNvPr id="807" name="Google Shape;807;p66"/>
          <p:cNvSpPr/>
          <p:nvPr/>
        </p:nvSpPr>
        <p:spPr>
          <a:xfrm>
            <a:off x="4428004" y="3796333"/>
            <a:ext cx="3081528" cy="512063"/>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a:t>
            </a:r>
            <a:endParaRPr/>
          </a:p>
        </p:txBody>
      </p:sp>
      <p:sp>
        <p:nvSpPr>
          <p:cNvPr id="808" name="Google Shape;808;p66"/>
          <p:cNvSpPr/>
          <p:nvPr>
            <p:ph idx="2" type="pic"/>
          </p:nvPr>
        </p:nvSpPr>
        <p:spPr>
          <a:xfrm>
            <a:off x="670276" y="1643884"/>
            <a:ext cx="2560320" cy="2560320"/>
          </a:xfrm>
          <a:prstGeom prst="teardrop">
            <a:avLst>
              <a:gd fmla="val 100000" name="adj"/>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789"/>
                                        </p:tgtEl>
                                        <p:attrNameLst>
                                          <p:attrName>style.visibility</p:attrName>
                                        </p:attrNameLst>
                                      </p:cBhvr>
                                      <p:to>
                                        <p:strVal val="visible"/>
                                      </p:to>
                                    </p:set>
                                    <p:anim calcmode="lin" valueType="num">
                                      <p:cBhvr additive="base">
                                        <p:cTn dur="500"/>
                                        <p:tgtEl>
                                          <p:spTgt spid="789"/>
                                        </p:tgtEl>
                                        <p:attrNameLst>
                                          <p:attrName>ppt_w</p:attrName>
                                        </p:attrNameLst>
                                      </p:cBhvr>
                                      <p:tavLst>
                                        <p:tav fmla="" tm="0">
                                          <p:val>
                                            <p:strVal val="0"/>
                                          </p:val>
                                        </p:tav>
                                        <p:tav fmla="" tm="100000">
                                          <p:val>
                                            <p:strVal val="#ppt_w"/>
                                          </p:val>
                                        </p:tav>
                                      </p:tavLst>
                                    </p:anim>
                                    <p:anim calcmode="lin" valueType="num">
                                      <p:cBhvr additive="base">
                                        <p:cTn dur="500"/>
                                        <p:tgtEl>
                                          <p:spTgt spid="7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95"/>
                                        </p:tgtEl>
                                        <p:attrNameLst>
                                          <p:attrName>style.visibility</p:attrName>
                                        </p:attrNameLst>
                                      </p:cBhvr>
                                      <p:to>
                                        <p:strVal val="visible"/>
                                      </p:to>
                                    </p:set>
                                    <p:anim calcmode="lin" valueType="num">
                                      <p:cBhvr additive="base">
                                        <p:cTn dur="500"/>
                                        <p:tgtEl>
                                          <p:spTgt spid="795"/>
                                        </p:tgtEl>
                                        <p:attrNameLst>
                                          <p:attrName>ppt_w</p:attrName>
                                        </p:attrNameLst>
                                      </p:cBhvr>
                                      <p:tavLst>
                                        <p:tav fmla="" tm="0">
                                          <p:val>
                                            <p:strVal val="0"/>
                                          </p:val>
                                        </p:tav>
                                        <p:tav fmla="" tm="100000">
                                          <p:val>
                                            <p:strVal val="#ppt_w"/>
                                          </p:val>
                                        </p:tav>
                                      </p:tavLst>
                                    </p:anim>
                                    <p:anim calcmode="lin" valueType="num">
                                      <p:cBhvr additive="base">
                                        <p:cTn dur="500"/>
                                        <p:tgtEl>
                                          <p:spTgt spid="7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0"/>
                                        </p:tgtEl>
                                        <p:attrNameLst>
                                          <p:attrName>style.visibility</p:attrName>
                                        </p:attrNameLst>
                                      </p:cBhvr>
                                      <p:to>
                                        <p:strVal val="visible"/>
                                      </p:to>
                                    </p:set>
                                    <p:animEffect filter="fade" transition="in">
                                      <p:cBhvr>
                                        <p:cTn dur="500"/>
                                        <p:tgtEl>
                                          <p:spTgt spid="790"/>
                                        </p:tgtEl>
                                      </p:cBhvr>
                                    </p:animEffect>
                                  </p:childTnLst>
                                </p:cTn>
                              </p:par>
                              <p:par>
                                <p:cTn fill="hold" nodeType="withEffect" presetClass="entr" presetID="10" presetSubtype="0">
                                  <p:stCondLst>
                                    <p:cond delay="0"/>
                                  </p:stCondLst>
                                  <p:childTnLst>
                                    <p:set>
                                      <p:cBhvr>
                                        <p:cTn dur="1" fill="hold">
                                          <p:stCondLst>
                                            <p:cond delay="0"/>
                                          </p:stCondLst>
                                        </p:cTn>
                                        <p:tgtEl>
                                          <p:spTgt spid="796"/>
                                        </p:tgtEl>
                                        <p:attrNameLst>
                                          <p:attrName>style.visibility</p:attrName>
                                        </p:attrNameLst>
                                      </p:cBhvr>
                                      <p:to>
                                        <p:strVal val="visible"/>
                                      </p:to>
                                    </p:set>
                                    <p:animEffect filter="fade" transition="in">
                                      <p:cBhvr>
                                        <p:cTn dur="500"/>
                                        <p:tgtEl>
                                          <p:spTgt spid="796"/>
                                        </p:tgtEl>
                                      </p:cBhvr>
                                    </p:animEffect>
                                  </p:childTnLst>
                                </p:cTn>
                              </p:par>
                              <p:par>
                                <p:cTn fill="hold" nodeType="withEffect" presetClass="entr" presetID="10" presetSubtype="0">
                                  <p:stCondLst>
                                    <p:cond delay="0"/>
                                  </p:stCondLst>
                                  <p:childTnLst>
                                    <p:set>
                                      <p:cBhvr>
                                        <p:cTn dur="1" fill="hold">
                                          <p:stCondLst>
                                            <p:cond delay="0"/>
                                          </p:stCondLst>
                                        </p:cTn>
                                        <p:tgtEl>
                                          <p:spTgt spid="797"/>
                                        </p:tgtEl>
                                        <p:attrNameLst>
                                          <p:attrName>style.visibility</p:attrName>
                                        </p:attrNameLst>
                                      </p:cBhvr>
                                      <p:to>
                                        <p:strVal val="visible"/>
                                      </p:to>
                                    </p:set>
                                    <p:animEffect filter="fade" transition="in">
                                      <p:cBhvr>
                                        <p:cTn dur="500"/>
                                        <p:tgtEl>
                                          <p:spTgt spid="797"/>
                                        </p:tgtEl>
                                      </p:cBhvr>
                                    </p:animEffect>
                                  </p:childTnLst>
                                </p:cTn>
                              </p:par>
                              <p:par>
                                <p:cTn fill="hold" nodeType="withEffect" presetClass="entr" presetID="10" presetSubtype="0">
                                  <p:stCondLst>
                                    <p:cond delay="0"/>
                                  </p:stCondLst>
                                  <p:childTnLst>
                                    <p:set>
                                      <p:cBhvr>
                                        <p:cTn dur="1" fill="hold">
                                          <p:stCondLst>
                                            <p:cond delay="0"/>
                                          </p:stCondLst>
                                        </p:cTn>
                                        <p:tgtEl>
                                          <p:spTgt spid="798"/>
                                        </p:tgtEl>
                                        <p:attrNameLst>
                                          <p:attrName>style.visibility</p:attrName>
                                        </p:attrNameLst>
                                      </p:cBhvr>
                                      <p:to>
                                        <p:strVal val="visible"/>
                                      </p:to>
                                    </p:set>
                                    <p:animEffect filter="fade" transition="in">
                                      <p:cBhvr>
                                        <p:cTn dur="500"/>
                                        <p:tgtEl>
                                          <p:spTgt spid="798"/>
                                        </p:tgtEl>
                                      </p:cBhvr>
                                    </p:animEffect>
                                  </p:childTnLst>
                                </p:cTn>
                              </p:par>
                              <p:par>
                                <p:cTn fill="hold" nodeType="withEffect" presetClass="entr" presetID="10" presetSubtype="0">
                                  <p:stCondLst>
                                    <p:cond delay="0"/>
                                  </p:stCondLst>
                                  <p:childTnLst>
                                    <p:set>
                                      <p:cBhvr>
                                        <p:cTn dur="1" fill="hold">
                                          <p:stCondLst>
                                            <p:cond delay="0"/>
                                          </p:stCondLst>
                                        </p:cTn>
                                        <p:tgtEl>
                                          <p:spTgt spid="799"/>
                                        </p:tgtEl>
                                        <p:attrNameLst>
                                          <p:attrName>style.visibility</p:attrName>
                                        </p:attrNameLst>
                                      </p:cBhvr>
                                      <p:to>
                                        <p:strVal val="visible"/>
                                      </p:to>
                                    </p:set>
                                    <p:animEffect filter="fade" transition="in">
                                      <p:cBhvr>
                                        <p:cTn dur="500"/>
                                        <p:tgtEl>
                                          <p:spTgt spid="799"/>
                                        </p:tgtEl>
                                      </p:cBhvr>
                                    </p:animEffect>
                                  </p:childTnLst>
                                </p:cTn>
                              </p:par>
                              <p:par>
                                <p:cTn fill="hold" nodeType="withEffect" presetClass="entr" presetID="10" presetSubtype="0">
                                  <p:stCondLst>
                                    <p:cond delay="0"/>
                                  </p:stCondLst>
                                  <p:childTnLst>
                                    <p:set>
                                      <p:cBhvr>
                                        <p:cTn dur="1" fill="hold">
                                          <p:stCondLst>
                                            <p:cond delay="0"/>
                                          </p:stCondLst>
                                        </p:cTn>
                                        <p:tgtEl>
                                          <p:spTgt spid="800"/>
                                        </p:tgtEl>
                                        <p:attrNameLst>
                                          <p:attrName>style.visibility</p:attrName>
                                        </p:attrNameLst>
                                      </p:cBhvr>
                                      <p:to>
                                        <p:strVal val="visible"/>
                                      </p:to>
                                    </p:set>
                                    <p:animEffect filter="fade" transition="in">
                                      <p:cBhvr>
                                        <p:cTn dur="500"/>
                                        <p:tgtEl>
                                          <p:spTgt spid="800"/>
                                        </p:tgtEl>
                                      </p:cBhvr>
                                    </p:animEffect>
                                  </p:childTnLst>
                                </p:cTn>
                              </p:par>
                              <p:par>
                                <p:cTn fill="hold" nodeType="withEffect" presetClass="entr" presetID="10" presetSubtype="0">
                                  <p:stCondLst>
                                    <p:cond delay="0"/>
                                  </p:stCondLst>
                                  <p:childTnLst>
                                    <p:set>
                                      <p:cBhvr>
                                        <p:cTn dur="1" fill="hold">
                                          <p:stCondLst>
                                            <p:cond delay="0"/>
                                          </p:stCondLst>
                                        </p:cTn>
                                        <p:tgtEl>
                                          <p:spTgt spid="801"/>
                                        </p:tgtEl>
                                        <p:attrNameLst>
                                          <p:attrName>style.visibility</p:attrName>
                                        </p:attrNameLst>
                                      </p:cBhvr>
                                      <p:to>
                                        <p:strVal val="visible"/>
                                      </p:to>
                                    </p:set>
                                    <p:animEffect filter="fade" transition="in">
                                      <p:cBhvr>
                                        <p:cTn dur="500"/>
                                        <p:tgtEl>
                                          <p:spTgt spid="801"/>
                                        </p:tgtEl>
                                      </p:cBhvr>
                                    </p:animEffect>
                                  </p:childTnLst>
                                </p:cTn>
                              </p:par>
                              <p:par>
                                <p:cTn fill="hold" nodeType="withEffect" presetClass="entr" presetID="10" presetSubtype="0">
                                  <p:stCondLst>
                                    <p:cond delay="0"/>
                                  </p:stCondLst>
                                  <p:childTnLst>
                                    <p:set>
                                      <p:cBhvr>
                                        <p:cTn dur="1" fill="hold">
                                          <p:stCondLst>
                                            <p:cond delay="0"/>
                                          </p:stCondLst>
                                        </p:cTn>
                                        <p:tgtEl>
                                          <p:spTgt spid="802"/>
                                        </p:tgtEl>
                                        <p:attrNameLst>
                                          <p:attrName>style.visibility</p:attrName>
                                        </p:attrNameLst>
                                      </p:cBhvr>
                                      <p:to>
                                        <p:strVal val="visible"/>
                                      </p:to>
                                    </p:set>
                                    <p:animEffect filter="fade" transition="in">
                                      <p:cBhvr>
                                        <p:cTn dur="500"/>
                                        <p:tgtEl>
                                          <p:spTgt spid="802"/>
                                        </p:tgtEl>
                                      </p:cBhvr>
                                    </p:animEffect>
                                  </p:childTnLst>
                                </p:cTn>
                              </p:par>
                              <p:par>
                                <p:cTn fill="hold" nodeType="withEffect" presetClass="entr" presetID="10" presetSubtype="0">
                                  <p:stCondLst>
                                    <p:cond delay="0"/>
                                  </p:stCondLst>
                                  <p:childTnLst>
                                    <p:set>
                                      <p:cBhvr>
                                        <p:cTn dur="1" fill="hold">
                                          <p:stCondLst>
                                            <p:cond delay="0"/>
                                          </p:stCondLst>
                                        </p:cTn>
                                        <p:tgtEl>
                                          <p:spTgt spid="803"/>
                                        </p:tgtEl>
                                        <p:attrNameLst>
                                          <p:attrName>style.visibility</p:attrName>
                                        </p:attrNameLst>
                                      </p:cBhvr>
                                      <p:to>
                                        <p:strVal val="visible"/>
                                      </p:to>
                                    </p:set>
                                    <p:animEffect filter="fade" transition="in">
                                      <p:cBhvr>
                                        <p:cTn dur="500"/>
                                        <p:tgtEl>
                                          <p:spTgt spid="803"/>
                                        </p:tgtEl>
                                      </p:cBhvr>
                                    </p:animEffect>
                                  </p:childTnLst>
                                </p:cTn>
                              </p:par>
                              <p:par>
                                <p:cTn fill="hold" nodeType="withEffect" presetClass="entr" presetID="10" presetSubtype="0">
                                  <p:stCondLst>
                                    <p:cond delay="0"/>
                                  </p:stCondLst>
                                  <p:childTnLst>
                                    <p:set>
                                      <p:cBhvr>
                                        <p:cTn dur="1" fill="hold">
                                          <p:stCondLst>
                                            <p:cond delay="0"/>
                                          </p:stCondLst>
                                        </p:cTn>
                                        <p:tgtEl>
                                          <p:spTgt spid="804"/>
                                        </p:tgtEl>
                                        <p:attrNameLst>
                                          <p:attrName>style.visibility</p:attrName>
                                        </p:attrNameLst>
                                      </p:cBhvr>
                                      <p:to>
                                        <p:strVal val="visible"/>
                                      </p:to>
                                    </p:set>
                                    <p:animEffect filter="fade" transition="in">
                                      <p:cBhvr>
                                        <p:cTn dur="500"/>
                                        <p:tgtEl>
                                          <p:spTgt spid="804"/>
                                        </p:tgtEl>
                                      </p:cBhvr>
                                    </p:animEffect>
                                  </p:childTnLst>
                                </p:cTn>
                              </p:par>
                              <p:par>
                                <p:cTn fill="hold" nodeType="withEffect" presetClass="entr" presetID="10" presetSubtype="0">
                                  <p:stCondLst>
                                    <p:cond delay="0"/>
                                  </p:stCondLst>
                                  <p:childTnLst>
                                    <p:set>
                                      <p:cBhvr>
                                        <p:cTn dur="1" fill="hold">
                                          <p:stCondLst>
                                            <p:cond delay="0"/>
                                          </p:stCondLst>
                                        </p:cTn>
                                        <p:tgtEl>
                                          <p:spTgt spid="805"/>
                                        </p:tgtEl>
                                        <p:attrNameLst>
                                          <p:attrName>style.visibility</p:attrName>
                                        </p:attrNameLst>
                                      </p:cBhvr>
                                      <p:to>
                                        <p:strVal val="visible"/>
                                      </p:to>
                                    </p:set>
                                    <p:animEffect filter="fade" transition="in">
                                      <p:cBhvr>
                                        <p:cTn dur="500"/>
                                        <p:tgtEl>
                                          <p:spTgt spid="805"/>
                                        </p:tgtEl>
                                      </p:cBhvr>
                                    </p:animEffect>
                                  </p:childTnLst>
                                </p:cTn>
                              </p:par>
                              <p:par>
                                <p:cTn fill="hold" nodeType="withEffect" presetClass="entr" presetID="10" presetSubtype="0">
                                  <p:stCondLst>
                                    <p:cond delay="0"/>
                                  </p:stCondLst>
                                  <p:childTnLst>
                                    <p:set>
                                      <p:cBhvr>
                                        <p:cTn dur="1" fill="hold">
                                          <p:stCondLst>
                                            <p:cond delay="0"/>
                                          </p:stCondLst>
                                        </p:cTn>
                                        <p:tgtEl>
                                          <p:spTgt spid="806"/>
                                        </p:tgtEl>
                                        <p:attrNameLst>
                                          <p:attrName>style.visibility</p:attrName>
                                        </p:attrNameLst>
                                      </p:cBhvr>
                                      <p:to>
                                        <p:strVal val="visible"/>
                                      </p:to>
                                    </p:set>
                                    <p:animEffect filter="fade" transition="in">
                                      <p:cBhvr>
                                        <p:cTn dur="500"/>
                                        <p:tgtEl>
                                          <p:spTgt spid="806"/>
                                        </p:tgtEl>
                                      </p:cBhvr>
                                    </p:animEffect>
                                  </p:childTnLst>
                                </p:cTn>
                              </p:par>
                              <p:par>
                                <p:cTn fill="hold" nodeType="withEffect" presetClass="entr" presetID="10" presetSubtype="0">
                                  <p:stCondLst>
                                    <p:cond delay="0"/>
                                  </p:stCondLst>
                                  <p:childTnLst>
                                    <p:set>
                                      <p:cBhvr>
                                        <p:cTn dur="1" fill="hold">
                                          <p:stCondLst>
                                            <p:cond delay="0"/>
                                          </p:stCondLst>
                                        </p:cTn>
                                        <p:tgtEl>
                                          <p:spTgt spid="807"/>
                                        </p:tgtEl>
                                        <p:attrNameLst>
                                          <p:attrName>style.visibility</p:attrName>
                                        </p:attrNameLst>
                                      </p:cBhvr>
                                      <p:to>
                                        <p:strVal val="visible"/>
                                      </p:to>
                                    </p:set>
                                    <p:animEffect filter="fade" transition="in">
                                      <p:cBhvr>
                                        <p:cTn dur="500"/>
                                        <p:tgtEl>
                                          <p:spTgt spid="8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2" name="Shape 812"/>
        <p:cNvGrpSpPr/>
        <p:nvPr/>
      </p:nvGrpSpPr>
      <p:grpSpPr>
        <a:xfrm>
          <a:off x="0" y="0"/>
          <a:ext cx="0" cy="0"/>
          <a:chOff x="0" y="0"/>
          <a:chExt cx="0" cy="0"/>
        </a:xfrm>
      </p:grpSpPr>
      <p:sp>
        <p:nvSpPr>
          <p:cNvPr id="813" name="Google Shape;813;p67"/>
          <p:cNvSpPr/>
          <p:nvPr/>
        </p:nvSpPr>
        <p:spPr>
          <a:xfrm>
            <a:off x="1178560" y="-1547718"/>
            <a:ext cx="8727440" cy="5337398"/>
          </a:xfrm>
          <a:prstGeom prst="wedgeEllipseCallout">
            <a:avLst>
              <a:gd fmla="val 29342" name="adj1"/>
              <a:gd fmla="val 61358" name="adj2"/>
            </a:avLst>
          </a:prstGeom>
          <a:gradFill>
            <a:gsLst>
              <a:gs pos="0">
                <a:srgbClr val="282D55">
                  <a:alpha val="89803"/>
                </a:srgbClr>
              </a:gs>
              <a:gs pos="19000">
                <a:srgbClr val="282D55">
                  <a:alpha val="89803"/>
                </a:srgbClr>
              </a:gs>
              <a:gs pos="100000">
                <a:schemeClr val="accent3"/>
              </a:gs>
            </a:gsLst>
            <a:lin ang="120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14" name="Google Shape;814;p67"/>
          <p:cNvSpPr/>
          <p:nvPr/>
        </p:nvSpPr>
        <p:spPr>
          <a:xfrm>
            <a:off x="3541296" y="1271166"/>
            <a:ext cx="2331184" cy="628754"/>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500">
                <a:solidFill>
                  <a:srgbClr val="FFFFFF"/>
                </a:solidFill>
                <a:latin typeface="Lato"/>
                <a:ea typeface="Lato"/>
                <a:cs typeface="Lato"/>
                <a:sym typeface="Lato"/>
              </a:rPr>
              <a:t>A N A L Y S I S</a:t>
            </a:r>
            <a:endParaRPr/>
          </a:p>
          <a:p>
            <a:pPr indent="0" lvl="0" marL="0" marR="0" rtl="0" algn="l">
              <a:lnSpc>
                <a:spcPct val="100000"/>
              </a:lnSpc>
              <a:spcBef>
                <a:spcPts val="0"/>
              </a:spcBef>
              <a:spcAft>
                <a:spcPts val="0"/>
              </a:spcAft>
              <a:buNone/>
            </a:pPr>
            <a:r>
              <a:rPr b="1" lang="en" sz="2500">
                <a:solidFill>
                  <a:srgbClr val="FFFFFF"/>
                </a:solidFill>
                <a:latin typeface="Lato"/>
                <a:ea typeface="Lato"/>
                <a:cs typeface="Lato"/>
                <a:sym typeface="Lato"/>
              </a:rPr>
              <a:t>&amp;  R E P O R T S</a:t>
            </a:r>
            <a:endParaRPr b="1" sz="2500">
              <a:solidFill>
                <a:srgbClr val="FFFFFF"/>
              </a:solidFill>
              <a:latin typeface="Lato"/>
              <a:ea typeface="Lato"/>
              <a:cs typeface="Lato"/>
              <a:sym typeface="Lato"/>
            </a:endParaRPr>
          </a:p>
        </p:txBody>
      </p:sp>
      <p:sp>
        <p:nvSpPr>
          <p:cNvPr id="815" name="Google Shape;815;p67"/>
          <p:cNvSpPr/>
          <p:nvPr/>
        </p:nvSpPr>
        <p:spPr>
          <a:xfrm>
            <a:off x="2749224" y="1272397"/>
            <a:ext cx="573096" cy="573096"/>
          </a:xfrm>
          <a:custGeom>
            <a:pathLst>
              <a:path extrusionOk="0" h="1841500" w="1841500">
                <a:moveTo>
                  <a:pt x="775450" y="817751"/>
                </a:moveTo>
                <a:lnTo>
                  <a:pt x="1019773" y="817751"/>
                </a:lnTo>
                <a:cubicBezTo>
                  <a:pt x="1019773" y="817751"/>
                  <a:pt x="1019773" y="1212768"/>
                  <a:pt x="1019773" y="1212768"/>
                </a:cubicBezTo>
                <a:lnTo>
                  <a:pt x="1074738" y="1212768"/>
                </a:lnTo>
                <a:lnTo>
                  <a:pt x="1074738" y="1358900"/>
                </a:lnTo>
                <a:lnTo>
                  <a:pt x="774700" y="1358900"/>
                </a:lnTo>
                <a:lnTo>
                  <a:pt x="774700" y="1212768"/>
                </a:lnTo>
                <a:lnTo>
                  <a:pt x="829707" y="1212768"/>
                </a:lnTo>
                <a:lnTo>
                  <a:pt x="829707" y="963923"/>
                </a:lnTo>
                <a:lnTo>
                  <a:pt x="775450" y="963923"/>
                </a:lnTo>
                <a:close/>
                <a:moveTo>
                  <a:pt x="910884" y="495300"/>
                </a:moveTo>
                <a:cubicBezTo>
                  <a:pt x="971003" y="495300"/>
                  <a:pt x="1019773" y="544277"/>
                  <a:pt x="1019773" y="604650"/>
                </a:cubicBezTo>
                <a:cubicBezTo>
                  <a:pt x="1019773" y="665062"/>
                  <a:pt x="971003" y="714039"/>
                  <a:pt x="910884" y="714039"/>
                </a:cubicBezTo>
                <a:cubicBezTo>
                  <a:pt x="850793" y="714039"/>
                  <a:pt x="802009" y="665062"/>
                  <a:pt x="802009" y="604650"/>
                </a:cubicBezTo>
                <a:cubicBezTo>
                  <a:pt x="802009" y="544277"/>
                  <a:pt x="850793" y="495300"/>
                  <a:pt x="910884" y="495300"/>
                </a:cubicBezTo>
                <a:close/>
                <a:moveTo>
                  <a:pt x="915988" y="241300"/>
                </a:moveTo>
                <a:cubicBezTo>
                  <a:pt x="536970" y="241300"/>
                  <a:pt x="228600" y="549733"/>
                  <a:pt x="228600" y="928688"/>
                </a:cubicBezTo>
                <a:cubicBezTo>
                  <a:pt x="228600" y="1307642"/>
                  <a:pt x="536970" y="1616075"/>
                  <a:pt x="915988" y="1616075"/>
                </a:cubicBezTo>
                <a:cubicBezTo>
                  <a:pt x="1294942" y="1616075"/>
                  <a:pt x="1603375" y="1307642"/>
                  <a:pt x="1603375" y="928688"/>
                </a:cubicBezTo>
                <a:cubicBezTo>
                  <a:pt x="1603375" y="549733"/>
                  <a:pt x="1294942" y="241300"/>
                  <a:pt x="915988" y="241300"/>
                </a:cubicBezTo>
                <a:close/>
                <a:moveTo>
                  <a:pt x="920750" y="0"/>
                </a:moveTo>
                <a:cubicBezTo>
                  <a:pt x="1428527" y="0"/>
                  <a:pt x="1841500" y="413059"/>
                  <a:pt x="1841500" y="920750"/>
                </a:cubicBezTo>
                <a:cubicBezTo>
                  <a:pt x="1841500" y="1428442"/>
                  <a:pt x="1428527" y="1841500"/>
                  <a:pt x="920750" y="1841500"/>
                </a:cubicBezTo>
                <a:cubicBezTo>
                  <a:pt x="413059" y="1841500"/>
                  <a:pt x="0" y="1428442"/>
                  <a:pt x="0" y="920750"/>
                </a:cubicBezTo>
                <a:cubicBezTo>
                  <a:pt x="0" y="413059"/>
                  <a:pt x="413059" y="0"/>
                  <a:pt x="920750" y="0"/>
                </a:cubicBezTo>
                <a:close/>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16" name="Google Shape;816;p67"/>
          <p:cNvSpPr/>
          <p:nvPr/>
        </p:nvSpPr>
        <p:spPr>
          <a:xfrm>
            <a:off x="2746890" y="2026285"/>
            <a:ext cx="4923909" cy="78803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 and helps to reinforce the (Your Company) brand.</a:t>
            </a:r>
            <a:endParaRPr sz="900">
              <a:solidFill>
                <a:srgbClr val="FFFFFF"/>
              </a:solidFill>
              <a:latin typeface="Lato"/>
              <a:ea typeface="Lato"/>
              <a:cs typeface="Lato"/>
              <a:sym typeface="Lato"/>
            </a:endParaRPr>
          </a:p>
        </p:txBody>
      </p:sp>
      <p:sp>
        <p:nvSpPr>
          <p:cNvPr id="817" name="Google Shape;817;p67"/>
          <p:cNvSpPr/>
          <p:nvPr/>
        </p:nvSpPr>
        <p:spPr>
          <a:xfrm>
            <a:off x="5872480" y="-81280"/>
            <a:ext cx="335280" cy="1818640"/>
          </a:xfrm>
          <a:custGeom>
            <a:pathLst>
              <a:path extrusionOk="0" h="1818640" w="335280">
                <a:moveTo>
                  <a:pt x="0" y="1818640"/>
                </a:moveTo>
                <a:lnTo>
                  <a:pt x="335280" y="1818640"/>
                </a:lnTo>
                <a:lnTo>
                  <a:pt x="335280" y="0"/>
                </a:lnTo>
              </a:path>
            </a:pathLst>
          </a:custGeom>
          <a:noFill/>
          <a:ln cap="flat" cmpd="sng" w="25400">
            <a:solidFill>
              <a:srgbClr val="FFFFF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pic>
        <p:nvPicPr>
          <p:cNvPr id="818" name="Google Shape;818;p67"/>
          <p:cNvPicPr preferRelativeResize="0"/>
          <p:nvPr/>
        </p:nvPicPr>
        <p:blipFill rotWithShape="1">
          <a:blip r:embed="rId3">
            <a:alphaModFix/>
          </a:blip>
          <a:srcRect b="0" l="0" r="0" t="0"/>
          <a:stretch/>
        </p:blipFill>
        <p:spPr>
          <a:xfrm>
            <a:off x="7101724" y="425027"/>
            <a:ext cx="1520664" cy="419394"/>
          </a:xfrm>
          <a:prstGeom prst="rect">
            <a:avLst/>
          </a:prstGeom>
          <a:noFill/>
          <a:ln>
            <a:noFill/>
          </a:ln>
        </p:spPr>
      </p:pic>
      <p:sp>
        <p:nvSpPr>
          <p:cNvPr id="819" name="Google Shape;819;p67"/>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4"/>
                                        </p:tgtEl>
                                        <p:attrNameLst>
                                          <p:attrName>style.visibility</p:attrName>
                                        </p:attrNameLst>
                                      </p:cBhvr>
                                      <p:to>
                                        <p:strVal val="visible"/>
                                      </p:to>
                                    </p:set>
                                    <p:animEffect filter="fade" transition="in">
                                      <p:cBhvr>
                                        <p:cTn dur="500"/>
                                        <p:tgtEl>
                                          <p:spTgt spid="814"/>
                                        </p:tgtEl>
                                      </p:cBhvr>
                                    </p:animEffect>
                                  </p:childTnLst>
                                </p:cTn>
                              </p:par>
                              <p:par>
                                <p:cTn fill="hold" nodeType="withEffect" presetClass="entr" presetID="10" presetSubtype="0">
                                  <p:stCondLst>
                                    <p:cond delay="0"/>
                                  </p:stCondLst>
                                  <p:childTnLst>
                                    <p:set>
                                      <p:cBhvr>
                                        <p:cTn dur="1" fill="hold">
                                          <p:stCondLst>
                                            <p:cond delay="0"/>
                                          </p:stCondLst>
                                        </p:cTn>
                                        <p:tgtEl>
                                          <p:spTgt spid="815"/>
                                        </p:tgtEl>
                                        <p:attrNameLst>
                                          <p:attrName>style.visibility</p:attrName>
                                        </p:attrNameLst>
                                      </p:cBhvr>
                                      <p:to>
                                        <p:strVal val="visible"/>
                                      </p:to>
                                    </p:set>
                                    <p:animEffect filter="fade" transition="in">
                                      <p:cBhvr>
                                        <p:cTn dur="500"/>
                                        <p:tgtEl>
                                          <p:spTgt spid="815"/>
                                        </p:tgtEl>
                                      </p:cBhvr>
                                    </p:animEffect>
                                  </p:childTnLst>
                                </p:cTn>
                              </p:par>
                              <p:par>
                                <p:cTn fill="hold" nodeType="withEffect" presetClass="entr" presetID="10" presetSubtype="0">
                                  <p:stCondLst>
                                    <p:cond delay="0"/>
                                  </p:stCondLst>
                                  <p:childTnLst>
                                    <p:set>
                                      <p:cBhvr>
                                        <p:cTn dur="1" fill="hold">
                                          <p:stCondLst>
                                            <p:cond delay="0"/>
                                          </p:stCondLst>
                                        </p:cTn>
                                        <p:tgtEl>
                                          <p:spTgt spid="817"/>
                                        </p:tgtEl>
                                        <p:attrNameLst>
                                          <p:attrName>style.visibility</p:attrName>
                                        </p:attrNameLst>
                                      </p:cBhvr>
                                      <p:to>
                                        <p:strVal val="visible"/>
                                      </p:to>
                                    </p:set>
                                    <p:animEffect filter="fade" transition="in">
                                      <p:cBhvr>
                                        <p:cTn dur="500"/>
                                        <p:tgtEl>
                                          <p:spTgt spid="817"/>
                                        </p:tgtEl>
                                      </p:cBhvr>
                                    </p:animEffect>
                                  </p:childTnLst>
                                </p:cTn>
                              </p:par>
                              <p:par>
                                <p:cTn fill="hold" nodeType="withEffect" presetClass="entr" presetID="10" presetSubtype="0">
                                  <p:stCondLst>
                                    <p:cond delay="0"/>
                                  </p:stCondLst>
                                  <p:childTnLst>
                                    <p:set>
                                      <p:cBhvr>
                                        <p:cTn dur="1" fill="hold">
                                          <p:stCondLst>
                                            <p:cond delay="0"/>
                                          </p:stCondLst>
                                        </p:cTn>
                                        <p:tgtEl>
                                          <p:spTgt spid="816"/>
                                        </p:tgtEl>
                                        <p:attrNameLst>
                                          <p:attrName>style.visibility</p:attrName>
                                        </p:attrNameLst>
                                      </p:cBhvr>
                                      <p:to>
                                        <p:strVal val="visible"/>
                                      </p:to>
                                    </p:set>
                                    <p:animEffect filter="fade" transition="in">
                                      <p:cBhvr>
                                        <p:cTn dur="500"/>
                                        <p:tgtEl>
                                          <p:spTgt spid="8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3" name="Shape 823"/>
        <p:cNvGrpSpPr/>
        <p:nvPr/>
      </p:nvGrpSpPr>
      <p:grpSpPr>
        <a:xfrm>
          <a:off x="0" y="0"/>
          <a:ext cx="0" cy="0"/>
          <a:chOff x="0" y="0"/>
          <a:chExt cx="0" cy="0"/>
        </a:xfrm>
      </p:grpSpPr>
      <p:sp>
        <p:nvSpPr>
          <p:cNvPr id="824" name="Google Shape;824;p6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825" name="Google Shape;825;p6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826" name="Google Shape;826;p68"/>
          <p:cNvSpPr/>
          <p:nvPr/>
        </p:nvSpPr>
        <p:spPr>
          <a:xfrm>
            <a:off x="0" y="0"/>
            <a:ext cx="9144000" cy="3461494"/>
          </a:xfrm>
          <a:prstGeom prst="rect">
            <a:avLst/>
          </a:prstGeom>
          <a:gradFill>
            <a:gsLst>
              <a:gs pos="0">
                <a:srgbClr val="3C4146">
                  <a:alpha val="89803"/>
                </a:srgbClr>
              </a:gs>
              <a:gs pos="19000">
                <a:srgbClr val="3C4146">
                  <a:alpha val="89803"/>
                </a:srgbClr>
              </a:gs>
              <a:gs pos="84000">
                <a:srgbClr val="3B437F">
                  <a:alpha val="84705"/>
                </a:srgbClr>
              </a:gs>
              <a:gs pos="100000">
                <a:srgbClr val="3B437F">
                  <a:alpha val="84705"/>
                </a:srgbClr>
              </a:gs>
            </a:gsLst>
            <a:lin ang="120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27" name="Google Shape;827;p68"/>
          <p:cNvSpPr/>
          <p:nvPr/>
        </p:nvSpPr>
        <p:spPr>
          <a:xfrm>
            <a:off x="3808651" y="2969317"/>
            <a:ext cx="1063824" cy="493019"/>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28" name="Google Shape;828;p68"/>
          <p:cNvSpPr/>
          <p:nvPr/>
        </p:nvSpPr>
        <p:spPr>
          <a:xfrm>
            <a:off x="4475402" y="2809139"/>
            <a:ext cx="1060847" cy="653199"/>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91764"/>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29" name="Google Shape;829;p68"/>
          <p:cNvSpPr/>
          <p:nvPr/>
        </p:nvSpPr>
        <p:spPr>
          <a:xfrm>
            <a:off x="5179656" y="2476300"/>
            <a:ext cx="1063228" cy="986038"/>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84705"/>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30" name="Google Shape;830;p68"/>
          <p:cNvSpPr/>
          <p:nvPr/>
        </p:nvSpPr>
        <p:spPr>
          <a:xfrm>
            <a:off x="5844619" y="2705646"/>
            <a:ext cx="1063824" cy="756691"/>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74901"/>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31" name="Google Shape;831;p68"/>
          <p:cNvSpPr/>
          <p:nvPr/>
        </p:nvSpPr>
        <p:spPr>
          <a:xfrm>
            <a:off x="6591141" y="1981199"/>
            <a:ext cx="1062038" cy="1481137"/>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64705"/>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32" name="Google Shape;832;p68"/>
          <p:cNvSpPr/>
          <p:nvPr/>
        </p:nvSpPr>
        <p:spPr>
          <a:xfrm>
            <a:off x="7256105" y="2334842"/>
            <a:ext cx="1062038" cy="1127495"/>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54901"/>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33" name="Google Shape;833;p68"/>
          <p:cNvSpPr/>
          <p:nvPr/>
        </p:nvSpPr>
        <p:spPr>
          <a:xfrm>
            <a:off x="680721" y="1812925"/>
            <a:ext cx="2824480" cy="76568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a:t>
            </a:r>
            <a:endParaRPr sz="900">
              <a:solidFill>
                <a:srgbClr val="FFFFFF"/>
              </a:solidFill>
              <a:latin typeface="Lato"/>
              <a:ea typeface="Lato"/>
              <a:cs typeface="Lato"/>
              <a:sym typeface="Lato"/>
            </a:endParaRPr>
          </a:p>
        </p:txBody>
      </p:sp>
      <p:sp>
        <p:nvSpPr>
          <p:cNvPr id="834" name="Google Shape;834;p6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BFBFBF"/>
                </a:solidFill>
                <a:latin typeface="Lato"/>
                <a:ea typeface="Lato"/>
                <a:cs typeface="Lato"/>
                <a:sym typeface="Lato"/>
              </a:rPr>
              <a:t>Lorem ipsum dolor sit amet agam facer modo data lorem ipsum dolor sit amet agam facer modo data.</a:t>
            </a:r>
            <a:endParaRPr b="0" i="0" sz="1000" u="none" cap="none" strike="noStrike">
              <a:solidFill>
                <a:srgbClr val="BFBFBF"/>
              </a:solidFill>
              <a:latin typeface="Lato"/>
              <a:ea typeface="Lato"/>
              <a:cs typeface="Lato"/>
              <a:sym typeface="Lato"/>
            </a:endParaRPr>
          </a:p>
        </p:txBody>
      </p:sp>
      <p:sp>
        <p:nvSpPr>
          <p:cNvPr id="835" name="Google Shape;835;p6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rgbClr val="FFFFFF"/>
                </a:solidFill>
                <a:latin typeface="Lato"/>
                <a:ea typeface="Lato"/>
                <a:cs typeface="Lato"/>
                <a:sym typeface="Lato"/>
              </a:rPr>
              <a:t>Analysis &amp; Reports</a:t>
            </a:r>
            <a:endParaRPr b="1" i="0" sz="1979" u="none" cap="none" strike="noStrike">
              <a:solidFill>
                <a:srgbClr val="FFFFFF"/>
              </a:solidFill>
              <a:latin typeface="Lato"/>
              <a:ea typeface="Lato"/>
              <a:cs typeface="Lato"/>
              <a:sym typeface="Lato"/>
            </a:endParaRPr>
          </a:p>
        </p:txBody>
      </p:sp>
      <p:sp>
        <p:nvSpPr>
          <p:cNvPr id="836" name="Google Shape;836;p68"/>
          <p:cNvSpPr/>
          <p:nvPr/>
        </p:nvSpPr>
        <p:spPr>
          <a:xfrm>
            <a:off x="680721" y="1477414"/>
            <a:ext cx="2824480" cy="303634"/>
          </a:xfrm>
          <a:prstGeom prst="rect">
            <a:avLst/>
          </a:prstGeom>
          <a:noFill/>
          <a:ln>
            <a:noFill/>
          </a:ln>
        </p:spPr>
        <p:txBody>
          <a:bodyPr anchorCtr="0" anchor="ctr" bIns="0" lIns="0" spcFirstLastPara="1" rIns="0" wrap="square" tIns="0">
            <a:noAutofit/>
          </a:bodyPr>
          <a:lstStyle/>
          <a:p>
            <a:pPr indent="0" lvl="0" marL="0" marR="0" rtl="0" algn="l">
              <a:lnSpc>
                <a:spcPct val="112500"/>
              </a:lnSpc>
              <a:spcBef>
                <a:spcPts val="0"/>
              </a:spcBef>
              <a:spcAft>
                <a:spcPts val="0"/>
              </a:spcAft>
              <a:buNone/>
            </a:pPr>
            <a:r>
              <a:rPr b="1" lang="en" sz="1600">
                <a:solidFill>
                  <a:srgbClr val="FFFFFF"/>
                </a:solidFill>
                <a:latin typeface="Lato"/>
                <a:ea typeface="Lato"/>
                <a:cs typeface="Lato"/>
                <a:sym typeface="Lato"/>
              </a:rPr>
              <a:t>HEADLINE TEXT GOES</a:t>
            </a:r>
            <a:endParaRPr b="1" sz="1600">
              <a:solidFill>
                <a:srgbClr val="FFFFFF"/>
              </a:solidFill>
              <a:latin typeface="Lato"/>
              <a:ea typeface="Lato"/>
              <a:cs typeface="Lato"/>
              <a:sym typeface="Lato"/>
            </a:endParaRPr>
          </a:p>
        </p:txBody>
      </p:sp>
      <p:sp>
        <p:nvSpPr>
          <p:cNvPr id="837" name="Google Shape;837;p68"/>
          <p:cNvSpPr/>
          <p:nvPr/>
        </p:nvSpPr>
        <p:spPr>
          <a:xfrm>
            <a:off x="4119632" y="2255942"/>
            <a:ext cx="452368" cy="452368"/>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38" name="Google Shape;838;p68"/>
          <p:cNvSpPr/>
          <p:nvPr/>
        </p:nvSpPr>
        <p:spPr>
          <a:xfrm>
            <a:off x="4800352" y="2255942"/>
            <a:ext cx="452368" cy="452368"/>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39" name="Google Shape;839;p68"/>
          <p:cNvSpPr/>
          <p:nvPr/>
        </p:nvSpPr>
        <p:spPr>
          <a:xfrm>
            <a:off x="5491232" y="1910502"/>
            <a:ext cx="452368" cy="452368"/>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40" name="Google Shape;840;p68"/>
          <p:cNvSpPr/>
          <p:nvPr/>
        </p:nvSpPr>
        <p:spPr>
          <a:xfrm>
            <a:off x="6171952" y="2154342"/>
            <a:ext cx="452368" cy="452368"/>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41" name="Google Shape;841;p68"/>
          <p:cNvSpPr/>
          <p:nvPr/>
        </p:nvSpPr>
        <p:spPr>
          <a:xfrm>
            <a:off x="6872992" y="1443142"/>
            <a:ext cx="452368" cy="452368"/>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42" name="Google Shape;842;p68"/>
          <p:cNvSpPr/>
          <p:nvPr/>
        </p:nvSpPr>
        <p:spPr>
          <a:xfrm>
            <a:off x="7563872" y="1798742"/>
            <a:ext cx="452368" cy="452368"/>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43" name="Google Shape;843;p68"/>
          <p:cNvSpPr/>
          <p:nvPr/>
        </p:nvSpPr>
        <p:spPr>
          <a:xfrm>
            <a:off x="4186785" y="2366393"/>
            <a:ext cx="317143" cy="2457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1"/>
                </a:solidFill>
                <a:latin typeface="Lato"/>
                <a:ea typeface="Lato"/>
                <a:cs typeface="Lato"/>
                <a:sym typeface="Lato"/>
              </a:rPr>
              <a:t>15%</a:t>
            </a:r>
            <a:endParaRPr b="1" sz="900">
              <a:solidFill>
                <a:schemeClr val="accent1"/>
              </a:solidFill>
              <a:latin typeface="Lato"/>
              <a:ea typeface="Lato"/>
              <a:cs typeface="Lato"/>
              <a:sym typeface="Lato"/>
            </a:endParaRPr>
          </a:p>
        </p:txBody>
      </p:sp>
      <p:sp>
        <p:nvSpPr>
          <p:cNvPr id="844" name="Google Shape;844;p68"/>
          <p:cNvSpPr/>
          <p:nvPr/>
        </p:nvSpPr>
        <p:spPr>
          <a:xfrm>
            <a:off x="4863441" y="2348105"/>
            <a:ext cx="317143" cy="2457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2"/>
                </a:solidFill>
                <a:latin typeface="Lato"/>
                <a:ea typeface="Lato"/>
                <a:cs typeface="Lato"/>
                <a:sym typeface="Lato"/>
              </a:rPr>
              <a:t>23%</a:t>
            </a:r>
            <a:endParaRPr b="1" sz="900">
              <a:solidFill>
                <a:schemeClr val="accent2"/>
              </a:solidFill>
              <a:latin typeface="Lato"/>
              <a:ea typeface="Lato"/>
              <a:cs typeface="Lato"/>
              <a:sym typeface="Lato"/>
            </a:endParaRPr>
          </a:p>
        </p:txBody>
      </p:sp>
      <p:sp>
        <p:nvSpPr>
          <p:cNvPr id="845" name="Google Shape;845;p68"/>
          <p:cNvSpPr/>
          <p:nvPr/>
        </p:nvSpPr>
        <p:spPr>
          <a:xfrm>
            <a:off x="5558385" y="2000633"/>
            <a:ext cx="317143" cy="2457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3"/>
                </a:solidFill>
                <a:latin typeface="Lato"/>
                <a:ea typeface="Lato"/>
                <a:cs typeface="Lato"/>
                <a:sym typeface="Lato"/>
              </a:rPr>
              <a:t>29%</a:t>
            </a:r>
            <a:endParaRPr b="1" sz="900">
              <a:solidFill>
                <a:schemeClr val="accent3"/>
              </a:solidFill>
              <a:latin typeface="Lato"/>
              <a:ea typeface="Lato"/>
              <a:cs typeface="Lato"/>
              <a:sym typeface="Lato"/>
            </a:endParaRPr>
          </a:p>
        </p:txBody>
      </p:sp>
      <p:sp>
        <p:nvSpPr>
          <p:cNvPr id="846" name="Google Shape;846;p68"/>
          <p:cNvSpPr/>
          <p:nvPr/>
        </p:nvSpPr>
        <p:spPr>
          <a:xfrm>
            <a:off x="6225897" y="2256665"/>
            <a:ext cx="317143" cy="2457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4"/>
                </a:solidFill>
                <a:latin typeface="Lato"/>
                <a:ea typeface="Lato"/>
                <a:cs typeface="Lato"/>
                <a:sym typeface="Lato"/>
              </a:rPr>
              <a:t>18%</a:t>
            </a:r>
            <a:endParaRPr b="1" sz="900">
              <a:solidFill>
                <a:schemeClr val="accent4"/>
              </a:solidFill>
              <a:latin typeface="Lato"/>
              <a:ea typeface="Lato"/>
              <a:cs typeface="Lato"/>
              <a:sym typeface="Lato"/>
            </a:endParaRPr>
          </a:p>
        </p:txBody>
      </p:sp>
      <p:sp>
        <p:nvSpPr>
          <p:cNvPr id="847" name="Google Shape;847;p68"/>
          <p:cNvSpPr/>
          <p:nvPr/>
        </p:nvSpPr>
        <p:spPr>
          <a:xfrm>
            <a:off x="6939129" y="1525145"/>
            <a:ext cx="317143" cy="2457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5"/>
                </a:solidFill>
                <a:latin typeface="Lato"/>
                <a:ea typeface="Lato"/>
                <a:cs typeface="Lato"/>
                <a:sym typeface="Lato"/>
              </a:rPr>
              <a:t>41%</a:t>
            </a:r>
            <a:endParaRPr b="1" sz="900">
              <a:solidFill>
                <a:schemeClr val="accent5"/>
              </a:solidFill>
              <a:latin typeface="Lato"/>
              <a:ea typeface="Lato"/>
              <a:cs typeface="Lato"/>
              <a:sym typeface="Lato"/>
            </a:endParaRPr>
          </a:p>
        </p:txBody>
      </p:sp>
      <p:sp>
        <p:nvSpPr>
          <p:cNvPr id="848" name="Google Shape;848;p68"/>
          <p:cNvSpPr/>
          <p:nvPr/>
        </p:nvSpPr>
        <p:spPr>
          <a:xfrm>
            <a:off x="7624929" y="1890905"/>
            <a:ext cx="317143" cy="245744"/>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rgbClr val="848D95"/>
                </a:solidFill>
                <a:latin typeface="Lato"/>
                <a:ea typeface="Lato"/>
                <a:cs typeface="Lato"/>
                <a:sym typeface="Lato"/>
              </a:rPr>
              <a:t>36%</a:t>
            </a:r>
            <a:endParaRPr b="1" sz="900">
              <a:solidFill>
                <a:srgbClr val="848D95"/>
              </a:solidFill>
              <a:latin typeface="Lato"/>
              <a:ea typeface="Lato"/>
              <a:cs typeface="Lato"/>
              <a:sym typeface="Lato"/>
            </a:endParaRPr>
          </a:p>
        </p:txBody>
      </p:sp>
      <p:sp>
        <p:nvSpPr>
          <p:cNvPr id="849" name="Google Shape;849;p68"/>
          <p:cNvSpPr/>
          <p:nvPr/>
        </p:nvSpPr>
        <p:spPr>
          <a:xfrm>
            <a:off x="680720" y="2742318"/>
            <a:ext cx="2007616" cy="178816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50" name="Google Shape;850;p68"/>
          <p:cNvSpPr/>
          <p:nvPr/>
        </p:nvSpPr>
        <p:spPr>
          <a:xfrm>
            <a:off x="4010287" y="4028790"/>
            <a:ext cx="634865" cy="579786"/>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dk1"/>
                </a:solidFill>
                <a:latin typeface="Lato"/>
                <a:ea typeface="Lato"/>
                <a:cs typeface="Lato"/>
                <a:sym typeface="Lato"/>
              </a:rPr>
              <a:t>This letterhead design is meant to project an image  liability.</a:t>
            </a:r>
            <a:endParaRPr sz="700">
              <a:solidFill>
                <a:schemeClr val="dk1"/>
              </a:solidFill>
              <a:latin typeface="Lato"/>
              <a:ea typeface="Lato"/>
              <a:cs typeface="Lato"/>
              <a:sym typeface="Lato"/>
            </a:endParaRPr>
          </a:p>
        </p:txBody>
      </p:sp>
      <p:sp>
        <p:nvSpPr>
          <p:cNvPr id="851" name="Google Shape;851;p68"/>
          <p:cNvSpPr/>
          <p:nvPr/>
        </p:nvSpPr>
        <p:spPr>
          <a:xfrm>
            <a:off x="6995410" y="3711591"/>
            <a:ext cx="319326" cy="242364"/>
          </a:xfrm>
          <a:custGeom>
            <a:pathLst>
              <a:path extrusionOk="0" h="21600" w="21600">
                <a:moveTo>
                  <a:pt x="10800" y="10944"/>
                </a:moveTo>
                <a:lnTo>
                  <a:pt x="3554" y="2862"/>
                </a:lnTo>
                <a:lnTo>
                  <a:pt x="18046" y="2862"/>
                </a:lnTo>
                <a:cubicBezTo>
                  <a:pt x="18046" y="2862"/>
                  <a:pt x="10800" y="10944"/>
                  <a:pt x="10800" y="10944"/>
                </a:cubicBezTo>
                <a:close/>
                <a:moveTo>
                  <a:pt x="19036" y="18738"/>
                </a:moveTo>
                <a:lnTo>
                  <a:pt x="2564" y="18738"/>
                </a:lnTo>
                <a:cubicBezTo>
                  <a:pt x="2356" y="18738"/>
                  <a:pt x="2173" y="18561"/>
                  <a:pt x="2173" y="18358"/>
                </a:cubicBezTo>
                <a:lnTo>
                  <a:pt x="2173" y="5242"/>
                </a:lnTo>
                <a:lnTo>
                  <a:pt x="9624" y="13522"/>
                </a:lnTo>
                <a:cubicBezTo>
                  <a:pt x="9777" y="13692"/>
                  <a:pt x="9970" y="13786"/>
                  <a:pt x="10170" y="13786"/>
                </a:cubicBezTo>
                <a:lnTo>
                  <a:pt x="11429" y="13786"/>
                </a:lnTo>
                <a:cubicBezTo>
                  <a:pt x="11629" y="13786"/>
                  <a:pt x="11823" y="13692"/>
                  <a:pt x="11976" y="13522"/>
                </a:cubicBezTo>
                <a:lnTo>
                  <a:pt x="19427" y="5241"/>
                </a:lnTo>
                <a:lnTo>
                  <a:pt x="19427" y="18358"/>
                </a:lnTo>
                <a:cubicBezTo>
                  <a:pt x="19426" y="18561"/>
                  <a:pt x="19244" y="18738"/>
                  <a:pt x="19036" y="18738"/>
                </a:cubicBezTo>
                <a:cubicBezTo>
                  <a:pt x="19036" y="18738"/>
                  <a:pt x="19036" y="18738"/>
                  <a:pt x="19036" y="18738"/>
                </a:cubicBezTo>
                <a:close/>
                <a:moveTo>
                  <a:pt x="19036" y="0"/>
                </a:moveTo>
                <a:lnTo>
                  <a:pt x="2564" y="0"/>
                </a:lnTo>
                <a:cubicBezTo>
                  <a:pt x="1150" y="0"/>
                  <a:pt x="0" y="1455"/>
                  <a:pt x="0" y="3242"/>
                </a:cubicBezTo>
                <a:lnTo>
                  <a:pt x="0" y="18358"/>
                </a:lnTo>
                <a:cubicBezTo>
                  <a:pt x="0" y="20146"/>
                  <a:pt x="1150" y="21600"/>
                  <a:pt x="2564" y="21600"/>
                </a:cubicBezTo>
                <a:lnTo>
                  <a:pt x="19036" y="21600"/>
                </a:lnTo>
                <a:cubicBezTo>
                  <a:pt x="20450" y="21600"/>
                  <a:pt x="21600" y="20146"/>
                  <a:pt x="21600" y="18358"/>
                </a:cubicBezTo>
                <a:lnTo>
                  <a:pt x="21600" y="3242"/>
                </a:lnTo>
                <a:cubicBezTo>
                  <a:pt x="21600" y="1455"/>
                  <a:pt x="20450" y="0"/>
                  <a:pt x="19036" y="0"/>
                </a:cubicBezTo>
                <a:cubicBezTo>
                  <a:pt x="19036" y="0"/>
                  <a:pt x="19036" y="0"/>
                  <a:pt x="19036" y="0"/>
                </a:cubicBezTo>
                <a:close/>
                <a:moveTo>
                  <a:pt x="19036" y="0"/>
                </a:moveTo>
              </a:path>
            </a:pathLst>
          </a:cu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52" name="Google Shape;852;p68"/>
          <p:cNvSpPr/>
          <p:nvPr/>
        </p:nvSpPr>
        <p:spPr>
          <a:xfrm>
            <a:off x="6269369" y="3671847"/>
            <a:ext cx="322139" cy="321853"/>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53" name="Google Shape;853;p68"/>
          <p:cNvSpPr/>
          <p:nvPr/>
        </p:nvSpPr>
        <p:spPr>
          <a:xfrm>
            <a:off x="7718640" y="3687022"/>
            <a:ext cx="291503" cy="291503"/>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848D9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54" name="Google Shape;854;p68"/>
          <p:cNvSpPr/>
          <p:nvPr/>
        </p:nvSpPr>
        <p:spPr>
          <a:xfrm>
            <a:off x="4141827" y="3688587"/>
            <a:ext cx="360414" cy="288372"/>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dk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55" name="Google Shape;855;p68"/>
          <p:cNvSpPr/>
          <p:nvPr/>
        </p:nvSpPr>
        <p:spPr>
          <a:xfrm>
            <a:off x="5551785" y="3675932"/>
            <a:ext cx="313682" cy="313682"/>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56" name="Google Shape;856;p68"/>
          <p:cNvSpPr/>
          <p:nvPr/>
        </p:nvSpPr>
        <p:spPr>
          <a:xfrm>
            <a:off x="4906143" y="3658151"/>
            <a:ext cx="241740" cy="349245"/>
          </a:xfrm>
          <a:custGeom>
            <a:pathLst>
              <a:path extrusionOk="0" h="21600" w="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57" name="Google Shape;857;p68"/>
          <p:cNvSpPr/>
          <p:nvPr/>
        </p:nvSpPr>
        <p:spPr>
          <a:xfrm>
            <a:off x="4716204" y="4028790"/>
            <a:ext cx="634865" cy="579786"/>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dk1"/>
                </a:solidFill>
                <a:latin typeface="Lato"/>
                <a:ea typeface="Lato"/>
                <a:cs typeface="Lato"/>
                <a:sym typeface="Lato"/>
              </a:rPr>
              <a:t>This letterhead design is meant to project an image  liability.</a:t>
            </a:r>
            <a:endParaRPr sz="700">
              <a:solidFill>
                <a:schemeClr val="dk1"/>
              </a:solidFill>
              <a:latin typeface="Lato"/>
              <a:ea typeface="Lato"/>
              <a:cs typeface="Lato"/>
              <a:sym typeface="Lato"/>
            </a:endParaRPr>
          </a:p>
        </p:txBody>
      </p:sp>
      <p:sp>
        <p:nvSpPr>
          <p:cNvPr id="858" name="Google Shape;858;p68"/>
          <p:cNvSpPr/>
          <p:nvPr/>
        </p:nvSpPr>
        <p:spPr>
          <a:xfrm>
            <a:off x="5422121" y="4028790"/>
            <a:ext cx="634865" cy="579786"/>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dk1"/>
                </a:solidFill>
                <a:latin typeface="Lato"/>
                <a:ea typeface="Lato"/>
                <a:cs typeface="Lato"/>
                <a:sym typeface="Lato"/>
              </a:rPr>
              <a:t>This letterhead design is meant to project an image  liability.</a:t>
            </a:r>
            <a:endParaRPr sz="700">
              <a:solidFill>
                <a:schemeClr val="dk1"/>
              </a:solidFill>
              <a:latin typeface="Lato"/>
              <a:ea typeface="Lato"/>
              <a:cs typeface="Lato"/>
              <a:sym typeface="Lato"/>
            </a:endParaRPr>
          </a:p>
        </p:txBody>
      </p:sp>
      <p:sp>
        <p:nvSpPr>
          <p:cNvPr id="859" name="Google Shape;859;p68"/>
          <p:cNvSpPr/>
          <p:nvPr/>
        </p:nvSpPr>
        <p:spPr>
          <a:xfrm>
            <a:off x="6128038" y="4028790"/>
            <a:ext cx="634865" cy="579786"/>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dk1"/>
                </a:solidFill>
                <a:latin typeface="Lato"/>
                <a:ea typeface="Lato"/>
                <a:cs typeface="Lato"/>
                <a:sym typeface="Lato"/>
              </a:rPr>
              <a:t>This letterhead design is meant to project an image  liability.</a:t>
            </a:r>
            <a:endParaRPr sz="700">
              <a:solidFill>
                <a:schemeClr val="dk1"/>
              </a:solidFill>
              <a:latin typeface="Lato"/>
              <a:ea typeface="Lato"/>
              <a:cs typeface="Lato"/>
              <a:sym typeface="Lato"/>
            </a:endParaRPr>
          </a:p>
        </p:txBody>
      </p:sp>
      <p:sp>
        <p:nvSpPr>
          <p:cNvPr id="860" name="Google Shape;860;p68"/>
          <p:cNvSpPr/>
          <p:nvPr/>
        </p:nvSpPr>
        <p:spPr>
          <a:xfrm>
            <a:off x="6833955" y="4028790"/>
            <a:ext cx="634865" cy="579786"/>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dk1"/>
                </a:solidFill>
                <a:latin typeface="Lato"/>
                <a:ea typeface="Lato"/>
                <a:cs typeface="Lato"/>
                <a:sym typeface="Lato"/>
              </a:rPr>
              <a:t>This letterhead design is meant to project an image  liability.</a:t>
            </a:r>
            <a:endParaRPr sz="700">
              <a:solidFill>
                <a:schemeClr val="dk1"/>
              </a:solidFill>
              <a:latin typeface="Lato"/>
              <a:ea typeface="Lato"/>
              <a:cs typeface="Lato"/>
              <a:sym typeface="Lato"/>
            </a:endParaRPr>
          </a:p>
        </p:txBody>
      </p:sp>
      <p:sp>
        <p:nvSpPr>
          <p:cNvPr id="861" name="Google Shape;861;p68"/>
          <p:cNvSpPr/>
          <p:nvPr/>
        </p:nvSpPr>
        <p:spPr>
          <a:xfrm>
            <a:off x="7539871" y="4028790"/>
            <a:ext cx="634865" cy="579786"/>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dk1"/>
                </a:solidFill>
                <a:latin typeface="Lato"/>
                <a:ea typeface="Lato"/>
                <a:cs typeface="Lato"/>
                <a:sym typeface="Lato"/>
              </a:rPr>
              <a:t>This letterhead design is meant to project an image  liability.</a:t>
            </a:r>
            <a:endParaRPr sz="700">
              <a:solidFill>
                <a:schemeClr val="dk1"/>
              </a:solidFill>
              <a:latin typeface="Lato"/>
              <a:ea typeface="Lato"/>
              <a:cs typeface="Lato"/>
              <a:sym typeface="Lato"/>
            </a:endParaRPr>
          </a:p>
        </p:txBody>
      </p:sp>
      <p:sp>
        <p:nvSpPr>
          <p:cNvPr id="862" name="Google Shape;862;p68"/>
          <p:cNvSpPr/>
          <p:nvPr/>
        </p:nvSpPr>
        <p:spPr>
          <a:xfrm>
            <a:off x="1031345" y="2921604"/>
            <a:ext cx="1318664" cy="82391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5500">
                <a:solidFill>
                  <a:srgbClr val="FFFFFF"/>
                </a:solidFill>
                <a:latin typeface="Lato Black"/>
                <a:ea typeface="Lato Black"/>
                <a:cs typeface="Lato Black"/>
                <a:sym typeface="Lato Black"/>
              </a:rPr>
              <a:t>85</a:t>
            </a:r>
            <a:r>
              <a:rPr b="1" lang="en" sz="3500">
                <a:solidFill>
                  <a:srgbClr val="FFFFFF"/>
                </a:solidFill>
                <a:latin typeface="Lato Black"/>
                <a:ea typeface="Lato Black"/>
                <a:cs typeface="Lato Black"/>
                <a:sym typeface="Lato Black"/>
              </a:rPr>
              <a:t>%</a:t>
            </a:r>
            <a:endParaRPr b="1" sz="3500">
              <a:solidFill>
                <a:srgbClr val="FFFFFF"/>
              </a:solidFill>
              <a:latin typeface="Lato Black"/>
              <a:ea typeface="Lato Black"/>
              <a:cs typeface="Lato Black"/>
              <a:sym typeface="Lato Black"/>
            </a:endParaRPr>
          </a:p>
        </p:txBody>
      </p:sp>
      <p:sp>
        <p:nvSpPr>
          <p:cNvPr id="863" name="Google Shape;863;p68"/>
          <p:cNvSpPr/>
          <p:nvPr/>
        </p:nvSpPr>
        <p:spPr>
          <a:xfrm>
            <a:off x="946902" y="3685125"/>
            <a:ext cx="1427700" cy="612600"/>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rgbClr val="FFFFFF"/>
                </a:solidFill>
                <a:latin typeface="Lato"/>
                <a:ea typeface="Lato"/>
                <a:cs typeface="Lato"/>
                <a:sym typeface="Lato"/>
              </a:rPr>
              <a:t>Reliability by using simple alignments we have created very spacious feeling. </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6"/>
                                        </p:tgtEl>
                                        <p:attrNameLst>
                                          <p:attrName>style.visibility</p:attrName>
                                        </p:attrNameLst>
                                      </p:cBhvr>
                                      <p:to>
                                        <p:strVal val="visible"/>
                                      </p:to>
                                    </p:set>
                                    <p:animEffect filter="fade" transition="in">
                                      <p:cBhvr>
                                        <p:cTn dur="500"/>
                                        <p:tgtEl>
                                          <p:spTgt spid="836"/>
                                        </p:tgtEl>
                                      </p:cBhvr>
                                    </p:animEffect>
                                  </p:childTnLst>
                                </p:cTn>
                              </p:par>
                              <p:par>
                                <p:cTn fill="hold" nodeType="withEffect" presetClass="entr" presetID="10" presetSubtype="0">
                                  <p:stCondLst>
                                    <p:cond delay="0"/>
                                  </p:stCondLst>
                                  <p:childTnLst>
                                    <p:set>
                                      <p:cBhvr>
                                        <p:cTn dur="1" fill="hold">
                                          <p:stCondLst>
                                            <p:cond delay="0"/>
                                          </p:stCondLst>
                                        </p:cTn>
                                        <p:tgtEl>
                                          <p:spTgt spid="833"/>
                                        </p:tgtEl>
                                        <p:attrNameLst>
                                          <p:attrName>style.visibility</p:attrName>
                                        </p:attrNameLst>
                                      </p:cBhvr>
                                      <p:to>
                                        <p:strVal val="visible"/>
                                      </p:to>
                                    </p:set>
                                    <p:animEffect filter="fade" transition="in">
                                      <p:cBhvr>
                                        <p:cTn dur="500"/>
                                        <p:tgtEl>
                                          <p:spTgt spid="8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849"/>
                                        </p:tgtEl>
                                        <p:attrNameLst>
                                          <p:attrName>style.visibility</p:attrName>
                                        </p:attrNameLst>
                                      </p:cBhvr>
                                      <p:to>
                                        <p:strVal val="visible"/>
                                      </p:to>
                                    </p:set>
                                    <p:anim calcmode="lin" valueType="num">
                                      <p:cBhvr additive="base">
                                        <p:cTn dur="500"/>
                                        <p:tgtEl>
                                          <p:spTgt spid="849"/>
                                        </p:tgtEl>
                                        <p:attrNameLst>
                                          <p:attrName>ppt_w</p:attrName>
                                        </p:attrNameLst>
                                      </p:cBhvr>
                                      <p:tavLst>
                                        <p:tav fmla="" tm="0">
                                          <p:val>
                                            <p:strVal val="0"/>
                                          </p:val>
                                        </p:tav>
                                        <p:tav fmla="" tm="100000">
                                          <p:val>
                                            <p:strVal val="#ppt_w"/>
                                          </p:val>
                                        </p:tav>
                                      </p:tavLst>
                                    </p:anim>
                                    <p:anim calcmode="lin" valueType="num">
                                      <p:cBhvr additive="base">
                                        <p:cTn dur="500"/>
                                        <p:tgtEl>
                                          <p:spTgt spid="84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62"/>
                                        </p:tgtEl>
                                        <p:attrNameLst>
                                          <p:attrName>style.visibility</p:attrName>
                                        </p:attrNameLst>
                                      </p:cBhvr>
                                      <p:to>
                                        <p:strVal val="visible"/>
                                      </p:to>
                                    </p:set>
                                    <p:anim calcmode="lin" valueType="num">
                                      <p:cBhvr additive="base">
                                        <p:cTn dur="500"/>
                                        <p:tgtEl>
                                          <p:spTgt spid="862"/>
                                        </p:tgtEl>
                                        <p:attrNameLst>
                                          <p:attrName>ppt_w</p:attrName>
                                        </p:attrNameLst>
                                      </p:cBhvr>
                                      <p:tavLst>
                                        <p:tav fmla="" tm="0">
                                          <p:val>
                                            <p:strVal val="0"/>
                                          </p:val>
                                        </p:tav>
                                        <p:tav fmla="" tm="100000">
                                          <p:val>
                                            <p:strVal val="#ppt_w"/>
                                          </p:val>
                                        </p:tav>
                                      </p:tavLst>
                                    </p:anim>
                                    <p:anim calcmode="lin" valueType="num">
                                      <p:cBhvr additive="base">
                                        <p:cTn dur="500"/>
                                        <p:tgtEl>
                                          <p:spTgt spid="86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63"/>
                                        </p:tgtEl>
                                        <p:attrNameLst>
                                          <p:attrName>style.visibility</p:attrName>
                                        </p:attrNameLst>
                                      </p:cBhvr>
                                      <p:to>
                                        <p:strVal val="visible"/>
                                      </p:to>
                                    </p:set>
                                    <p:anim calcmode="lin" valueType="num">
                                      <p:cBhvr additive="base">
                                        <p:cTn dur="500"/>
                                        <p:tgtEl>
                                          <p:spTgt spid="863"/>
                                        </p:tgtEl>
                                        <p:attrNameLst>
                                          <p:attrName>ppt_w</p:attrName>
                                        </p:attrNameLst>
                                      </p:cBhvr>
                                      <p:tavLst>
                                        <p:tav fmla="" tm="0">
                                          <p:val>
                                            <p:strVal val="0"/>
                                          </p:val>
                                        </p:tav>
                                        <p:tav fmla="" tm="100000">
                                          <p:val>
                                            <p:strVal val="#ppt_w"/>
                                          </p:val>
                                        </p:tav>
                                      </p:tavLst>
                                    </p:anim>
                                    <p:anim calcmode="lin" valueType="num">
                                      <p:cBhvr additive="base">
                                        <p:cTn dur="500"/>
                                        <p:tgtEl>
                                          <p:spTgt spid="8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7"/>
                                        </p:tgtEl>
                                        <p:attrNameLst>
                                          <p:attrName>style.visibility</p:attrName>
                                        </p:attrNameLst>
                                      </p:cBhvr>
                                      <p:to>
                                        <p:strVal val="visible"/>
                                      </p:to>
                                    </p:set>
                                    <p:animEffect filter="fade" transition="in">
                                      <p:cBhvr>
                                        <p:cTn dur="500"/>
                                        <p:tgtEl>
                                          <p:spTgt spid="827"/>
                                        </p:tgtEl>
                                      </p:cBhvr>
                                    </p:animEffect>
                                  </p:childTnLst>
                                </p:cTn>
                              </p:par>
                              <p:par>
                                <p:cTn fill="hold" nodeType="withEffect" presetClass="entr" presetID="10" presetSubtype="0">
                                  <p:stCondLst>
                                    <p:cond delay="0"/>
                                  </p:stCondLst>
                                  <p:childTnLst>
                                    <p:set>
                                      <p:cBhvr>
                                        <p:cTn dur="1" fill="hold">
                                          <p:stCondLst>
                                            <p:cond delay="0"/>
                                          </p:stCondLst>
                                        </p:cTn>
                                        <p:tgtEl>
                                          <p:spTgt spid="837"/>
                                        </p:tgtEl>
                                        <p:attrNameLst>
                                          <p:attrName>style.visibility</p:attrName>
                                        </p:attrNameLst>
                                      </p:cBhvr>
                                      <p:to>
                                        <p:strVal val="visible"/>
                                      </p:to>
                                    </p:set>
                                    <p:animEffect filter="fade" transition="in">
                                      <p:cBhvr>
                                        <p:cTn dur="500"/>
                                        <p:tgtEl>
                                          <p:spTgt spid="837"/>
                                        </p:tgtEl>
                                      </p:cBhvr>
                                    </p:animEffect>
                                  </p:childTnLst>
                                </p:cTn>
                              </p:par>
                              <p:par>
                                <p:cTn fill="hold" nodeType="withEffect" presetClass="entr" presetID="10" presetSubtype="0">
                                  <p:stCondLst>
                                    <p:cond delay="0"/>
                                  </p:stCondLst>
                                  <p:childTnLst>
                                    <p:set>
                                      <p:cBhvr>
                                        <p:cTn dur="1" fill="hold">
                                          <p:stCondLst>
                                            <p:cond delay="0"/>
                                          </p:stCondLst>
                                        </p:cTn>
                                        <p:tgtEl>
                                          <p:spTgt spid="843"/>
                                        </p:tgtEl>
                                        <p:attrNameLst>
                                          <p:attrName>style.visibility</p:attrName>
                                        </p:attrNameLst>
                                      </p:cBhvr>
                                      <p:to>
                                        <p:strVal val="visible"/>
                                      </p:to>
                                    </p:set>
                                    <p:animEffect filter="fade" transition="in">
                                      <p:cBhvr>
                                        <p:cTn dur="500"/>
                                        <p:tgtEl>
                                          <p:spTgt spid="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4"/>
                                        </p:tgtEl>
                                        <p:attrNameLst>
                                          <p:attrName>style.visibility</p:attrName>
                                        </p:attrNameLst>
                                      </p:cBhvr>
                                      <p:to>
                                        <p:strVal val="visible"/>
                                      </p:to>
                                    </p:set>
                                    <p:animEffect filter="fade" transition="in">
                                      <p:cBhvr>
                                        <p:cTn dur="500"/>
                                        <p:tgtEl>
                                          <p:spTgt spid="854"/>
                                        </p:tgtEl>
                                      </p:cBhvr>
                                    </p:animEffect>
                                  </p:childTnLst>
                                </p:cTn>
                              </p:par>
                              <p:par>
                                <p:cTn fill="hold" nodeType="withEffect" presetClass="entr" presetID="10" presetSubtype="0">
                                  <p:stCondLst>
                                    <p:cond delay="0"/>
                                  </p:stCondLst>
                                  <p:childTnLst>
                                    <p:set>
                                      <p:cBhvr>
                                        <p:cTn dur="1" fill="hold">
                                          <p:stCondLst>
                                            <p:cond delay="0"/>
                                          </p:stCondLst>
                                        </p:cTn>
                                        <p:tgtEl>
                                          <p:spTgt spid="850"/>
                                        </p:tgtEl>
                                        <p:attrNameLst>
                                          <p:attrName>style.visibility</p:attrName>
                                        </p:attrNameLst>
                                      </p:cBhvr>
                                      <p:to>
                                        <p:strVal val="visible"/>
                                      </p:to>
                                    </p:set>
                                    <p:animEffect filter="fade" transition="in">
                                      <p:cBhvr>
                                        <p:cTn dur="500"/>
                                        <p:tgtEl>
                                          <p:spTgt spid="8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8"/>
                                        </p:tgtEl>
                                        <p:attrNameLst>
                                          <p:attrName>style.visibility</p:attrName>
                                        </p:attrNameLst>
                                      </p:cBhvr>
                                      <p:to>
                                        <p:strVal val="visible"/>
                                      </p:to>
                                    </p:set>
                                    <p:animEffect filter="fade" transition="in">
                                      <p:cBhvr>
                                        <p:cTn dur="500"/>
                                        <p:tgtEl>
                                          <p:spTgt spid="838"/>
                                        </p:tgtEl>
                                      </p:cBhvr>
                                    </p:animEffect>
                                  </p:childTnLst>
                                </p:cTn>
                              </p:par>
                              <p:par>
                                <p:cTn fill="hold" nodeType="withEffect" presetClass="entr" presetID="10" presetSubtype="0">
                                  <p:stCondLst>
                                    <p:cond delay="0"/>
                                  </p:stCondLst>
                                  <p:childTnLst>
                                    <p:set>
                                      <p:cBhvr>
                                        <p:cTn dur="1" fill="hold">
                                          <p:stCondLst>
                                            <p:cond delay="0"/>
                                          </p:stCondLst>
                                        </p:cTn>
                                        <p:tgtEl>
                                          <p:spTgt spid="844"/>
                                        </p:tgtEl>
                                        <p:attrNameLst>
                                          <p:attrName>style.visibility</p:attrName>
                                        </p:attrNameLst>
                                      </p:cBhvr>
                                      <p:to>
                                        <p:strVal val="visible"/>
                                      </p:to>
                                    </p:set>
                                    <p:animEffect filter="fade" transition="in">
                                      <p:cBhvr>
                                        <p:cTn dur="500"/>
                                        <p:tgtEl>
                                          <p:spTgt spid="844"/>
                                        </p:tgtEl>
                                      </p:cBhvr>
                                    </p:animEffect>
                                  </p:childTnLst>
                                </p:cTn>
                              </p:par>
                              <p:par>
                                <p:cTn fill="hold" nodeType="withEffect" presetClass="entr" presetID="10" presetSubtype="0">
                                  <p:stCondLst>
                                    <p:cond delay="0"/>
                                  </p:stCondLst>
                                  <p:childTnLst>
                                    <p:set>
                                      <p:cBhvr>
                                        <p:cTn dur="1" fill="hold">
                                          <p:stCondLst>
                                            <p:cond delay="0"/>
                                          </p:stCondLst>
                                        </p:cTn>
                                        <p:tgtEl>
                                          <p:spTgt spid="828"/>
                                        </p:tgtEl>
                                        <p:attrNameLst>
                                          <p:attrName>style.visibility</p:attrName>
                                        </p:attrNameLst>
                                      </p:cBhvr>
                                      <p:to>
                                        <p:strVal val="visible"/>
                                      </p:to>
                                    </p:set>
                                    <p:animEffect filter="fade" transition="in">
                                      <p:cBhvr>
                                        <p:cTn dur="500"/>
                                        <p:tgtEl>
                                          <p:spTgt spid="8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6"/>
                                        </p:tgtEl>
                                        <p:attrNameLst>
                                          <p:attrName>style.visibility</p:attrName>
                                        </p:attrNameLst>
                                      </p:cBhvr>
                                      <p:to>
                                        <p:strVal val="visible"/>
                                      </p:to>
                                    </p:set>
                                    <p:animEffect filter="fade" transition="in">
                                      <p:cBhvr>
                                        <p:cTn dur="500"/>
                                        <p:tgtEl>
                                          <p:spTgt spid="856"/>
                                        </p:tgtEl>
                                      </p:cBhvr>
                                    </p:animEffect>
                                  </p:childTnLst>
                                </p:cTn>
                              </p:par>
                              <p:par>
                                <p:cTn fill="hold" nodeType="withEffect" presetClass="entr" presetID="10" presetSubtype="0">
                                  <p:stCondLst>
                                    <p:cond delay="0"/>
                                  </p:stCondLst>
                                  <p:childTnLst>
                                    <p:set>
                                      <p:cBhvr>
                                        <p:cTn dur="1" fill="hold">
                                          <p:stCondLst>
                                            <p:cond delay="0"/>
                                          </p:stCondLst>
                                        </p:cTn>
                                        <p:tgtEl>
                                          <p:spTgt spid="857"/>
                                        </p:tgtEl>
                                        <p:attrNameLst>
                                          <p:attrName>style.visibility</p:attrName>
                                        </p:attrNameLst>
                                      </p:cBhvr>
                                      <p:to>
                                        <p:strVal val="visible"/>
                                      </p:to>
                                    </p:set>
                                    <p:animEffect filter="fade" transition="in">
                                      <p:cBhvr>
                                        <p:cTn dur="500"/>
                                        <p:tgtEl>
                                          <p:spTgt spid="8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9"/>
                                        </p:tgtEl>
                                        <p:attrNameLst>
                                          <p:attrName>style.visibility</p:attrName>
                                        </p:attrNameLst>
                                      </p:cBhvr>
                                      <p:to>
                                        <p:strVal val="visible"/>
                                      </p:to>
                                    </p:set>
                                    <p:animEffect filter="fade" transition="in">
                                      <p:cBhvr>
                                        <p:cTn dur="500"/>
                                        <p:tgtEl>
                                          <p:spTgt spid="829"/>
                                        </p:tgtEl>
                                      </p:cBhvr>
                                    </p:animEffect>
                                  </p:childTnLst>
                                </p:cTn>
                              </p:par>
                              <p:par>
                                <p:cTn fill="hold" nodeType="withEffect" presetClass="entr" presetID="23" presetSubtype="16">
                                  <p:stCondLst>
                                    <p:cond delay="0"/>
                                  </p:stCondLst>
                                  <p:childTnLst>
                                    <p:set>
                                      <p:cBhvr>
                                        <p:cTn dur="1" fill="hold">
                                          <p:stCondLst>
                                            <p:cond delay="0"/>
                                          </p:stCondLst>
                                        </p:cTn>
                                        <p:tgtEl>
                                          <p:spTgt spid="839"/>
                                        </p:tgtEl>
                                        <p:attrNameLst>
                                          <p:attrName>style.visibility</p:attrName>
                                        </p:attrNameLst>
                                      </p:cBhvr>
                                      <p:to>
                                        <p:strVal val="visible"/>
                                      </p:to>
                                    </p:set>
                                    <p:anim calcmode="lin" valueType="num">
                                      <p:cBhvr additive="base">
                                        <p:cTn dur="500"/>
                                        <p:tgtEl>
                                          <p:spTgt spid="839"/>
                                        </p:tgtEl>
                                        <p:attrNameLst>
                                          <p:attrName>ppt_w</p:attrName>
                                        </p:attrNameLst>
                                      </p:cBhvr>
                                      <p:tavLst>
                                        <p:tav fmla="" tm="0">
                                          <p:val>
                                            <p:strVal val="0"/>
                                          </p:val>
                                        </p:tav>
                                        <p:tav fmla="" tm="100000">
                                          <p:val>
                                            <p:strVal val="#ppt_w"/>
                                          </p:val>
                                        </p:tav>
                                      </p:tavLst>
                                    </p:anim>
                                    <p:anim calcmode="lin" valueType="num">
                                      <p:cBhvr additive="base">
                                        <p:cTn dur="500"/>
                                        <p:tgtEl>
                                          <p:spTgt spid="83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45"/>
                                        </p:tgtEl>
                                        <p:attrNameLst>
                                          <p:attrName>style.visibility</p:attrName>
                                        </p:attrNameLst>
                                      </p:cBhvr>
                                      <p:to>
                                        <p:strVal val="visible"/>
                                      </p:to>
                                    </p:set>
                                    <p:anim calcmode="lin" valueType="num">
                                      <p:cBhvr additive="base">
                                        <p:cTn dur="500"/>
                                        <p:tgtEl>
                                          <p:spTgt spid="845"/>
                                        </p:tgtEl>
                                        <p:attrNameLst>
                                          <p:attrName>ppt_w</p:attrName>
                                        </p:attrNameLst>
                                      </p:cBhvr>
                                      <p:tavLst>
                                        <p:tav fmla="" tm="0">
                                          <p:val>
                                            <p:strVal val="0"/>
                                          </p:val>
                                        </p:tav>
                                        <p:tav fmla="" tm="100000">
                                          <p:val>
                                            <p:strVal val="#ppt_w"/>
                                          </p:val>
                                        </p:tav>
                                      </p:tavLst>
                                    </p:anim>
                                    <p:anim calcmode="lin" valueType="num">
                                      <p:cBhvr additive="base">
                                        <p:cTn dur="500"/>
                                        <p:tgtEl>
                                          <p:spTgt spid="84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55"/>
                                        </p:tgtEl>
                                        <p:attrNameLst>
                                          <p:attrName>style.visibility</p:attrName>
                                        </p:attrNameLst>
                                      </p:cBhvr>
                                      <p:to>
                                        <p:strVal val="visible"/>
                                      </p:to>
                                    </p:set>
                                    <p:anim calcmode="lin" valueType="num">
                                      <p:cBhvr additive="base">
                                        <p:cTn dur="500"/>
                                        <p:tgtEl>
                                          <p:spTgt spid="855"/>
                                        </p:tgtEl>
                                        <p:attrNameLst>
                                          <p:attrName>ppt_w</p:attrName>
                                        </p:attrNameLst>
                                      </p:cBhvr>
                                      <p:tavLst>
                                        <p:tav fmla="" tm="0">
                                          <p:val>
                                            <p:strVal val="0"/>
                                          </p:val>
                                        </p:tav>
                                        <p:tav fmla="" tm="100000">
                                          <p:val>
                                            <p:strVal val="#ppt_w"/>
                                          </p:val>
                                        </p:tav>
                                      </p:tavLst>
                                    </p:anim>
                                    <p:anim calcmode="lin" valueType="num">
                                      <p:cBhvr additive="base">
                                        <p:cTn dur="500"/>
                                        <p:tgtEl>
                                          <p:spTgt spid="85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58"/>
                                        </p:tgtEl>
                                        <p:attrNameLst>
                                          <p:attrName>style.visibility</p:attrName>
                                        </p:attrNameLst>
                                      </p:cBhvr>
                                      <p:to>
                                        <p:strVal val="visible"/>
                                      </p:to>
                                    </p:set>
                                    <p:anim calcmode="lin" valueType="num">
                                      <p:cBhvr additive="base">
                                        <p:cTn dur="500"/>
                                        <p:tgtEl>
                                          <p:spTgt spid="858"/>
                                        </p:tgtEl>
                                        <p:attrNameLst>
                                          <p:attrName>ppt_w</p:attrName>
                                        </p:attrNameLst>
                                      </p:cBhvr>
                                      <p:tavLst>
                                        <p:tav fmla="" tm="0">
                                          <p:val>
                                            <p:strVal val="0"/>
                                          </p:val>
                                        </p:tav>
                                        <p:tav fmla="" tm="100000">
                                          <p:val>
                                            <p:strVal val="#ppt_w"/>
                                          </p:val>
                                        </p:tav>
                                      </p:tavLst>
                                    </p:anim>
                                    <p:anim calcmode="lin" valueType="num">
                                      <p:cBhvr additive="base">
                                        <p:cTn dur="500"/>
                                        <p:tgtEl>
                                          <p:spTgt spid="85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0"/>
                                        </p:tgtEl>
                                        <p:attrNameLst>
                                          <p:attrName>style.visibility</p:attrName>
                                        </p:attrNameLst>
                                      </p:cBhvr>
                                      <p:to>
                                        <p:strVal val="visible"/>
                                      </p:to>
                                    </p:set>
                                    <p:animEffect filter="fade" transition="in">
                                      <p:cBhvr>
                                        <p:cTn dur="500"/>
                                        <p:tgtEl>
                                          <p:spTgt spid="830"/>
                                        </p:tgtEl>
                                      </p:cBhvr>
                                    </p:animEffect>
                                  </p:childTnLst>
                                </p:cTn>
                              </p:par>
                              <p:par>
                                <p:cTn fill="hold" nodeType="withEffect" presetClass="entr" presetID="10" presetSubtype="0">
                                  <p:stCondLst>
                                    <p:cond delay="0"/>
                                  </p:stCondLst>
                                  <p:childTnLst>
                                    <p:set>
                                      <p:cBhvr>
                                        <p:cTn dur="1" fill="hold">
                                          <p:stCondLst>
                                            <p:cond delay="0"/>
                                          </p:stCondLst>
                                        </p:cTn>
                                        <p:tgtEl>
                                          <p:spTgt spid="840"/>
                                        </p:tgtEl>
                                        <p:attrNameLst>
                                          <p:attrName>style.visibility</p:attrName>
                                        </p:attrNameLst>
                                      </p:cBhvr>
                                      <p:to>
                                        <p:strVal val="visible"/>
                                      </p:to>
                                    </p:set>
                                    <p:animEffect filter="fade" transition="in">
                                      <p:cBhvr>
                                        <p:cTn dur="500"/>
                                        <p:tgtEl>
                                          <p:spTgt spid="840"/>
                                        </p:tgtEl>
                                      </p:cBhvr>
                                    </p:animEffect>
                                  </p:childTnLst>
                                </p:cTn>
                              </p:par>
                              <p:par>
                                <p:cTn fill="hold" nodeType="withEffect" presetClass="entr" presetID="10" presetSubtype="0">
                                  <p:stCondLst>
                                    <p:cond delay="0"/>
                                  </p:stCondLst>
                                  <p:childTnLst>
                                    <p:set>
                                      <p:cBhvr>
                                        <p:cTn dur="1" fill="hold">
                                          <p:stCondLst>
                                            <p:cond delay="0"/>
                                          </p:stCondLst>
                                        </p:cTn>
                                        <p:tgtEl>
                                          <p:spTgt spid="846"/>
                                        </p:tgtEl>
                                        <p:attrNameLst>
                                          <p:attrName>style.visibility</p:attrName>
                                        </p:attrNameLst>
                                      </p:cBhvr>
                                      <p:to>
                                        <p:strVal val="visible"/>
                                      </p:to>
                                    </p:set>
                                    <p:animEffect filter="fade" transition="in">
                                      <p:cBhvr>
                                        <p:cTn dur="500"/>
                                        <p:tgtEl>
                                          <p:spTgt spid="846"/>
                                        </p:tgtEl>
                                      </p:cBhvr>
                                    </p:animEffect>
                                  </p:childTnLst>
                                </p:cTn>
                              </p:par>
                              <p:par>
                                <p:cTn fill="hold" nodeType="withEffect" presetClass="entr" presetID="10" presetSubtype="0">
                                  <p:stCondLst>
                                    <p:cond delay="0"/>
                                  </p:stCondLst>
                                  <p:childTnLst>
                                    <p:set>
                                      <p:cBhvr>
                                        <p:cTn dur="1" fill="hold">
                                          <p:stCondLst>
                                            <p:cond delay="0"/>
                                          </p:stCondLst>
                                        </p:cTn>
                                        <p:tgtEl>
                                          <p:spTgt spid="852"/>
                                        </p:tgtEl>
                                        <p:attrNameLst>
                                          <p:attrName>style.visibility</p:attrName>
                                        </p:attrNameLst>
                                      </p:cBhvr>
                                      <p:to>
                                        <p:strVal val="visible"/>
                                      </p:to>
                                    </p:set>
                                    <p:animEffect filter="fade" transition="in">
                                      <p:cBhvr>
                                        <p:cTn dur="500"/>
                                        <p:tgtEl>
                                          <p:spTgt spid="852"/>
                                        </p:tgtEl>
                                      </p:cBhvr>
                                    </p:animEffect>
                                  </p:childTnLst>
                                </p:cTn>
                              </p:par>
                              <p:par>
                                <p:cTn fill="hold" nodeType="withEffect" presetClass="entr" presetID="10" presetSubtype="0">
                                  <p:stCondLst>
                                    <p:cond delay="0"/>
                                  </p:stCondLst>
                                  <p:childTnLst>
                                    <p:set>
                                      <p:cBhvr>
                                        <p:cTn dur="1" fill="hold">
                                          <p:stCondLst>
                                            <p:cond delay="0"/>
                                          </p:stCondLst>
                                        </p:cTn>
                                        <p:tgtEl>
                                          <p:spTgt spid="859"/>
                                        </p:tgtEl>
                                        <p:attrNameLst>
                                          <p:attrName>style.visibility</p:attrName>
                                        </p:attrNameLst>
                                      </p:cBhvr>
                                      <p:to>
                                        <p:strVal val="visible"/>
                                      </p:to>
                                    </p:set>
                                    <p:animEffect filter="fade" transition="in">
                                      <p:cBhvr>
                                        <p:cTn dur="500"/>
                                        <p:tgtEl>
                                          <p:spTgt spid="8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1"/>
                                        </p:tgtEl>
                                        <p:attrNameLst>
                                          <p:attrName>style.visibility</p:attrName>
                                        </p:attrNameLst>
                                      </p:cBhvr>
                                      <p:to>
                                        <p:strVal val="visible"/>
                                      </p:to>
                                    </p:set>
                                    <p:animEffect filter="fade" transition="in">
                                      <p:cBhvr>
                                        <p:cTn dur="500"/>
                                        <p:tgtEl>
                                          <p:spTgt spid="841"/>
                                        </p:tgtEl>
                                      </p:cBhvr>
                                    </p:animEffect>
                                  </p:childTnLst>
                                </p:cTn>
                              </p:par>
                              <p:par>
                                <p:cTn fill="hold" nodeType="withEffect" presetClass="entr" presetID="10" presetSubtype="0">
                                  <p:stCondLst>
                                    <p:cond delay="0"/>
                                  </p:stCondLst>
                                  <p:childTnLst>
                                    <p:set>
                                      <p:cBhvr>
                                        <p:cTn dur="1" fill="hold">
                                          <p:stCondLst>
                                            <p:cond delay="0"/>
                                          </p:stCondLst>
                                        </p:cTn>
                                        <p:tgtEl>
                                          <p:spTgt spid="847"/>
                                        </p:tgtEl>
                                        <p:attrNameLst>
                                          <p:attrName>style.visibility</p:attrName>
                                        </p:attrNameLst>
                                      </p:cBhvr>
                                      <p:to>
                                        <p:strVal val="visible"/>
                                      </p:to>
                                    </p:set>
                                    <p:animEffect filter="fade" transition="in">
                                      <p:cBhvr>
                                        <p:cTn dur="500"/>
                                        <p:tgtEl>
                                          <p:spTgt spid="847"/>
                                        </p:tgtEl>
                                      </p:cBhvr>
                                    </p:animEffect>
                                  </p:childTnLst>
                                </p:cTn>
                              </p:par>
                              <p:par>
                                <p:cTn fill="hold" nodeType="withEffect" presetClass="entr" presetID="10" presetSubtype="0">
                                  <p:stCondLst>
                                    <p:cond delay="0"/>
                                  </p:stCondLst>
                                  <p:childTnLst>
                                    <p:set>
                                      <p:cBhvr>
                                        <p:cTn dur="1" fill="hold">
                                          <p:stCondLst>
                                            <p:cond delay="0"/>
                                          </p:stCondLst>
                                        </p:cTn>
                                        <p:tgtEl>
                                          <p:spTgt spid="851"/>
                                        </p:tgtEl>
                                        <p:attrNameLst>
                                          <p:attrName>style.visibility</p:attrName>
                                        </p:attrNameLst>
                                      </p:cBhvr>
                                      <p:to>
                                        <p:strVal val="visible"/>
                                      </p:to>
                                    </p:set>
                                    <p:animEffect filter="fade" transition="in">
                                      <p:cBhvr>
                                        <p:cTn dur="500"/>
                                        <p:tgtEl>
                                          <p:spTgt spid="851"/>
                                        </p:tgtEl>
                                      </p:cBhvr>
                                    </p:animEffect>
                                  </p:childTnLst>
                                </p:cTn>
                              </p:par>
                              <p:par>
                                <p:cTn fill="hold" nodeType="withEffect" presetClass="entr" presetID="10" presetSubtype="0">
                                  <p:stCondLst>
                                    <p:cond delay="0"/>
                                  </p:stCondLst>
                                  <p:childTnLst>
                                    <p:set>
                                      <p:cBhvr>
                                        <p:cTn dur="1" fill="hold">
                                          <p:stCondLst>
                                            <p:cond delay="0"/>
                                          </p:stCondLst>
                                        </p:cTn>
                                        <p:tgtEl>
                                          <p:spTgt spid="860"/>
                                        </p:tgtEl>
                                        <p:attrNameLst>
                                          <p:attrName>style.visibility</p:attrName>
                                        </p:attrNameLst>
                                      </p:cBhvr>
                                      <p:to>
                                        <p:strVal val="visible"/>
                                      </p:to>
                                    </p:set>
                                    <p:animEffect filter="fade" transition="in">
                                      <p:cBhvr>
                                        <p:cTn dur="500"/>
                                        <p:tgtEl>
                                          <p:spTgt spid="860"/>
                                        </p:tgtEl>
                                      </p:cBhvr>
                                    </p:animEffect>
                                  </p:childTnLst>
                                </p:cTn>
                              </p:par>
                              <p:par>
                                <p:cTn fill="hold" nodeType="withEffect" presetClass="entr" presetID="10" presetSubtype="0">
                                  <p:stCondLst>
                                    <p:cond delay="0"/>
                                  </p:stCondLst>
                                  <p:childTnLst>
                                    <p:set>
                                      <p:cBhvr>
                                        <p:cTn dur="1" fill="hold">
                                          <p:stCondLst>
                                            <p:cond delay="0"/>
                                          </p:stCondLst>
                                        </p:cTn>
                                        <p:tgtEl>
                                          <p:spTgt spid="831"/>
                                        </p:tgtEl>
                                        <p:attrNameLst>
                                          <p:attrName>style.visibility</p:attrName>
                                        </p:attrNameLst>
                                      </p:cBhvr>
                                      <p:to>
                                        <p:strVal val="visible"/>
                                      </p:to>
                                    </p:set>
                                    <p:animEffect filter="fade" transition="in">
                                      <p:cBhvr>
                                        <p:cTn dur="500"/>
                                        <p:tgtEl>
                                          <p:spTgt spid="8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2"/>
                                        </p:tgtEl>
                                        <p:attrNameLst>
                                          <p:attrName>style.visibility</p:attrName>
                                        </p:attrNameLst>
                                      </p:cBhvr>
                                      <p:to>
                                        <p:strVal val="visible"/>
                                      </p:to>
                                    </p:set>
                                    <p:animEffect filter="fade" transition="in">
                                      <p:cBhvr>
                                        <p:cTn dur="500"/>
                                        <p:tgtEl>
                                          <p:spTgt spid="832"/>
                                        </p:tgtEl>
                                      </p:cBhvr>
                                    </p:animEffect>
                                  </p:childTnLst>
                                </p:cTn>
                              </p:par>
                              <p:par>
                                <p:cTn fill="hold" nodeType="withEffect" presetClass="entr" presetID="10" presetSubtype="0">
                                  <p:stCondLst>
                                    <p:cond delay="0"/>
                                  </p:stCondLst>
                                  <p:childTnLst>
                                    <p:set>
                                      <p:cBhvr>
                                        <p:cTn dur="1" fill="hold">
                                          <p:stCondLst>
                                            <p:cond delay="0"/>
                                          </p:stCondLst>
                                        </p:cTn>
                                        <p:tgtEl>
                                          <p:spTgt spid="842"/>
                                        </p:tgtEl>
                                        <p:attrNameLst>
                                          <p:attrName>style.visibility</p:attrName>
                                        </p:attrNameLst>
                                      </p:cBhvr>
                                      <p:to>
                                        <p:strVal val="visible"/>
                                      </p:to>
                                    </p:set>
                                    <p:animEffect filter="fade" transition="in">
                                      <p:cBhvr>
                                        <p:cTn dur="500"/>
                                        <p:tgtEl>
                                          <p:spTgt spid="842"/>
                                        </p:tgtEl>
                                      </p:cBhvr>
                                    </p:animEffect>
                                  </p:childTnLst>
                                </p:cTn>
                              </p:par>
                              <p:par>
                                <p:cTn fill="hold" nodeType="withEffect" presetClass="entr" presetID="10" presetSubtype="0">
                                  <p:stCondLst>
                                    <p:cond delay="0"/>
                                  </p:stCondLst>
                                  <p:childTnLst>
                                    <p:set>
                                      <p:cBhvr>
                                        <p:cTn dur="1" fill="hold">
                                          <p:stCondLst>
                                            <p:cond delay="0"/>
                                          </p:stCondLst>
                                        </p:cTn>
                                        <p:tgtEl>
                                          <p:spTgt spid="848"/>
                                        </p:tgtEl>
                                        <p:attrNameLst>
                                          <p:attrName>style.visibility</p:attrName>
                                        </p:attrNameLst>
                                      </p:cBhvr>
                                      <p:to>
                                        <p:strVal val="visible"/>
                                      </p:to>
                                    </p:set>
                                    <p:animEffect filter="fade" transition="in">
                                      <p:cBhvr>
                                        <p:cTn dur="500"/>
                                        <p:tgtEl>
                                          <p:spTgt spid="848"/>
                                        </p:tgtEl>
                                      </p:cBhvr>
                                    </p:animEffect>
                                  </p:childTnLst>
                                </p:cTn>
                              </p:par>
                              <p:par>
                                <p:cTn fill="hold" nodeType="withEffect" presetClass="entr" presetID="10" presetSubtype="0">
                                  <p:stCondLst>
                                    <p:cond delay="0"/>
                                  </p:stCondLst>
                                  <p:childTnLst>
                                    <p:set>
                                      <p:cBhvr>
                                        <p:cTn dur="1" fill="hold">
                                          <p:stCondLst>
                                            <p:cond delay="0"/>
                                          </p:stCondLst>
                                        </p:cTn>
                                        <p:tgtEl>
                                          <p:spTgt spid="853"/>
                                        </p:tgtEl>
                                        <p:attrNameLst>
                                          <p:attrName>style.visibility</p:attrName>
                                        </p:attrNameLst>
                                      </p:cBhvr>
                                      <p:to>
                                        <p:strVal val="visible"/>
                                      </p:to>
                                    </p:set>
                                    <p:animEffect filter="fade" transition="in">
                                      <p:cBhvr>
                                        <p:cTn dur="500"/>
                                        <p:tgtEl>
                                          <p:spTgt spid="853"/>
                                        </p:tgtEl>
                                      </p:cBhvr>
                                    </p:animEffect>
                                  </p:childTnLst>
                                </p:cTn>
                              </p:par>
                              <p:par>
                                <p:cTn fill="hold" nodeType="withEffect" presetClass="entr" presetID="10" presetSubtype="0">
                                  <p:stCondLst>
                                    <p:cond delay="0"/>
                                  </p:stCondLst>
                                  <p:childTnLst>
                                    <p:set>
                                      <p:cBhvr>
                                        <p:cTn dur="1" fill="hold">
                                          <p:stCondLst>
                                            <p:cond delay="0"/>
                                          </p:stCondLst>
                                        </p:cTn>
                                        <p:tgtEl>
                                          <p:spTgt spid="861"/>
                                        </p:tgtEl>
                                        <p:attrNameLst>
                                          <p:attrName>style.visibility</p:attrName>
                                        </p:attrNameLst>
                                      </p:cBhvr>
                                      <p:to>
                                        <p:strVal val="visible"/>
                                      </p:to>
                                    </p:set>
                                    <p:animEffect filter="fade" transition="in">
                                      <p:cBhvr>
                                        <p:cTn dur="500"/>
                                        <p:tgtEl>
                                          <p:spTgt spid="8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7" name="Shape 867"/>
        <p:cNvGrpSpPr/>
        <p:nvPr/>
      </p:nvGrpSpPr>
      <p:grpSpPr>
        <a:xfrm>
          <a:off x="0" y="0"/>
          <a:ext cx="0" cy="0"/>
          <a:chOff x="0" y="0"/>
          <a:chExt cx="0" cy="0"/>
        </a:xfrm>
      </p:grpSpPr>
      <p:sp>
        <p:nvSpPr>
          <p:cNvPr id="868" name="Google Shape;868;p69"/>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869" name="Google Shape;869;p69"/>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870" name="Google Shape;870;p69"/>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Analysis &amp; Reports</a:t>
            </a:r>
            <a:endParaRPr b="1" i="0" sz="1979" u="none" cap="none" strike="noStrike">
              <a:solidFill>
                <a:schemeClr val="dk1"/>
              </a:solidFill>
              <a:latin typeface="Lato"/>
              <a:ea typeface="Lato"/>
              <a:cs typeface="Lato"/>
              <a:sym typeface="Lato"/>
            </a:endParaRPr>
          </a:p>
        </p:txBody>
      </p:sp>
      <p:sp>
        <p:nvSpPr>
          <p:cNvPr id="871" name="Google Shape;871;p69"/>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872" name="Google Shape;872;p69"/>
          <p:cNvSpPr/>
          <p:nvPr/>
        </p:nvSpPr>
        <p:spPr>
          <a:xfrm>
            <a:off x="666208" y="1667492"/>
            <a:ext cx="1990108" cy="1990108"/>
          </a:xfrm>
          <a:prstGeom prst="rect">
            <a:avLst/>
          </a:prstGeom>
          <a:solidFill>
            <a:schemeClr val="dk1">
              <a:alpha val="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3" name="Google Shape;873;p69"/>
          <p:cNvSpPr/>
          <p:nvPr/>
        </p:nvSpPr>
        <p:spPr>
          <a:xfrm flipH="1">
            <a:off x="2656316" y="1667492"/>
            <a:ext cx="1440196" cy="1428894"/>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4" name="Google Shape;874;p69"/>
          <p:cNvSpPr/>
          <p:nvPr/>
        </p:nvSpPr>
        <p:spPr>
          <a:xfrm flipH="1" rot="10800000">
            <a:off x="1627632" y="3657600"/>
            <a:ext cx="1028684" cy="950976"/>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5" name="Google Shape;875;p69"/>
          <p:cNvSpPr/>
          <p:nvPr/>
        </p:nvSpPr>
        <p:spPr>
          <a:xfrm flipH="1">
            <a:off x="4097624" y="1667492"/>
            <a:ext cx="1440196" cy="1428894"/>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6" name="Google Shape;876;p69"/>
          <p:cNvSpPr/>
          <p:nvPr/>
        </p:nvSpPr>
        <p:spPr>
          <a:xfrm rot="10800000">
            <a:off x="4517136" y="3096386"/>
            <a:ext cx="1673352" cy="1512190"/>
          </a:xfrm>
          <a:prstGeom prst="rect">
            <a:avLst/>
          </a:prstGeom>
          <a:solidFill>
            <a:schemeClr val="dk1">
              <a:alpha val="4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7" name="Google Shape;877;p69"/>
          <p:cNvSpPr/>
          <p:nvPr/>
        </p:nvSpPr>
        <p:spPr>
          <a:xfrm flipH="1">
            <a:off x="7051343" y="1667492"/>
            <a:ext cx="1440196" cy="1428894"/>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8" name="Google Shape;878;p69"/>
          <p:cNvSpPr/>
          <p:nvPr/>
        </p:nvSpPr>
        <p:spPr>
          <a:xfrm flipH="1" rot="10800000">
            <a:off x="6190487" y="3096386"/>
            <a:ext cx="2301051" cy="1512190"/>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879" name="Google Shape;879;p69"/>
          <p:cNvSpPr/>
          <p:nvPr/>
        </p:nvSpPr>
        <p:spPr>
          <a:xfrm>
            <a:off x="4325361" y="1827926"/>
            <a:ext cx="411231" cy="312119"/>
          </a:xfrm>
          <a:custGeom>
            <a:pathLst>
              <a:path extrusionOk="0" h="21600" w="21600">
                <a:moveTo>
                  <a:pt x="10800" y="10944"/>
                </a:moveTo>
                <a:lnTo>
                  <a:pt x="3554" y="2862"/>
                </a:lnTo>
                <a:lnTo>
                  <a:pt x="18046" y="2862"/>
                </a:lnTo>
                <a:cubicBezTo>
                  <a:pt x="18046" y="2862"/>
                  <a:pt x="10800" y="10944"/>
                  <a:pt x="10800" y="10944"/>
                </a:cubicBezTo>
                <a:close/>
                <a:moveTo>
                  <a:pt x="19036" y="18738"/>
                </a:moveTo>
                <a:lnTo>
                  <a:pt x="2564" y="18738"/>
                </a:lnTo>
                <a:cubicBezTo>
                  <a:pt x="2356" y="18738"/>
                  <a:pt x="2173" y="18561"/>
                  <a:pt x="2173" y="18358"/>
                </a:cubicBezTo>
                <a:lnTo>
                  <a:pt x="2173" y="5242"/>
                </a:lnTo>
                <a:lnTo>
                  <a:pt x="9624" y="13522"/>
                </a:lnTo>
                <a:cubicBezTo>
                  <a:pt x="9777" y="13692"/>
                  <a:pt x="9970" y="13786"/>
                  <a:pt x="10170" y="13786"/>
                </a:cubicBezTo>
                <a:lnTo>
                  <a:pt x="11429" y="13786"/>
                </a:lnTo>
                <a:cubicBezTo>
                  <a:pt x="11629" y="13786"/>
                  <a:pt x="11823" y="13692"/>
                  <a:pt x="11976" y="13522"/>
                </a:cubicBezTo>
                <a:lnTo>
                  <a:pt x="19427" y="5241"/>
                </a:lnTo>
                <a:lnTo>
                  <a:pt x="19427" y="18358"/>
                </a:lnTo>
                <a:cubicBezTo>
                  <a:pt x="19426" y="18561"/>
                  <a:pt x="19244" y="18738"/>
                  <a:pt x="19036" y="18738"/>
                </a:cubicBezTo>
                <a:cubicBezTo>
                  <a:pt x="19036" y="18738"/>
                  <a:pt x="19036" y="18738"/>
                  <a:pt x="19036" y="18738"/>
                </a:cubicBezTo>
                <a:close/>
                <a:moveTo>
                  <a:pt x="19036" y="0"/>
                </a:moveTo>
                <a:lnTo>
                  <a:pt x="2564" y="0"/>
                </a:lnTo>
                <a:cubicBezTo>
                  <a:pt x="1150" y="0"/>
                  <a:pt x="0" y="1455"/>
                  <a:pt x="0" y="3242"/>
                </a:cubicBezTo>
                <a:lnTo>
                  <a:pt x="0" y="18358"/>
                </a:lnTo>
                <a:cubicBezTo>
                  <a:pt x="0" y="20146"/>
                  <a:pt x="1150" y="21600"/>
                  <a:pt x="2564" y="21600"/>
                </a:cubicBezTo>
                <a:lnTo>
                  <a:pt x="19036" y="21600"/>
                </a:lnTo>
                <a:cubicBezTo>
                  <a:pt x="20450" y="21600"/>
                  <a:pt x="21600" y="20146"/>
                  <a:pt x="21600" y="18358"/>
                </a:cubicBezTo>
                <a:lnTo>
                  <a:pt x="21600" y="3242"/>
                </a:lnTo>
                <a:cubicBezTo>
                  <a:pt x="21600" y="1455"/>
                  <a:pt x="20450" y="0"/>
                  <a:pt x="19036" y="0"/>
                </a:cubicBezTo>
                <a:cubicBezTo>
                  <a:pt x="19036" y="0"/>
                  <a:pt x="19036" y="0"/>
                  <a:pt x="19036" y="0"/>
                </a:cubicBezTo>
                <a:close/>
                <a:moveTo>
                  <a:pt x="19036"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0" name="Google Shape;880;p69"/>
          <p:cNvSpPr/>
          <p:nvPr/>
        </p:nvSpPr>
        <p:spPr>
          <a:xfrm>
            <a:off x="6012021" y="1722974"/>
            <a:ext cx="580804" cy="580288"/>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1" name="Google Shape;881;p69"/>
          <p:cNvSpPr/>
          <p:nvPr/>
        </p:nvSpPr>
        <p:spPr>
          <a:xfrm>
            <a:off x="6573650" y="3520440"/>
            <a:ext cx="706076" cy="706076"/>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2" name="Google Shape;882;p69"/>
          <p:cNvSpPr/>
          <p:nvPr/>
        </p:nvSpPr>
        <p:spPr>
          <a:xfrm>
            <a:off x="1008828" y="1983186"/>
            <a:ext cx="646236" cy="517062"/>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dk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3" name="Google Shape;883;p69"/>
          <p:cNvSpPr/>
          <p:nvPr/>
        </p:nvSpPr>
        <p:spPr>
          <a:xfrm>
            <a:off x="2977340" y="4100719"/>
            <a:ext cx="506524" cy="506524"/>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4" name="Google Shape;884;p69"/>
          <p:cNvSpPr/>
          <p:nvPr/>
        </p:nvSpPr>
        <p:spPr>
          <a:xfrm>
            <a:off x="1989018" y="3940310"/>
            <a:ext cx="269550" cy="389421"/>
          </a:xfrm>
          <a:custGeom>
            <a:pathLst>
              <a:path extrusionOk="0" h="21600" w="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5" name="Google Shape;885;p69"/>
          <p:cNvSpPr/>
          <p:nvPr/>
        </p:nvSpPr>
        <p:spPr>
          <a:xfrm>
            <a:off x="4783215" y="3326375"/>
            <a:ext cx="483729" cy="397349"/>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886" name="Google Shape;886;p69"/>
          <p:cNvSpPr/>
          <p:nvPr/>
        </p:nvSpPr>
        <p:spPr>
          <a:xfrm>
            <a:off x="1008150" y="2614525"/>
            <a:ext cx="1415700" cy="8145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a:t>
            </a:r>
            <a:endParaRPr sz="900">
              <a:solidFill>
                <a:schemeClr val="dk1"/>
              </a:solidFill>
              <a:latin typeface="Lato"/>
              <a:ea typeface="Lato"/>
              <a:cs typeface="Lato"/>
              <a:sym typeface="Lato"/>
            </a:endParaRPr>
          </a:p>
        </p:txBody>
      </p:sp>
      <p:sp>
        <p:nvSpPr>
          <p:cNvPr id="887" name="Google Shape;887;p69"/>
          <p:cNvSpPr/>
          <p:nvPr/>
        </p:nvSpPr>
        <p:spPr>
          <a:xfrm>
            <a:off x="2962971" y="1951640"/>
            <a:ext cx="894891" cy="3069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000">
                <a:solidFill>
                  <a:srgbClr val="FFFFFF"/>
                </a:solidFill>
                <a:latin typeface="Lato"/>
                <a:ea typeface="Lato"/>
                <a:cs typeface="Lato"/>
                <a:sym typeface="Lato"/>
              </a:rPr>
              <a:t>EXTEND THE COMMUNITY</a:t>
            </a:r>
            <a:endParaRPr b="1" sz="1000">
              <a:solidFill>
                <a:srgbClr val="FFFFFF"/>
              </a:solidFill>
              <a:latin typeface="Lato"/>
              <a:ea typeface="Lato"/>
              <a:cs typeface="Lato"/>
              <a:sym typeface="Lato"/>
            </a:endParaRPr>
          </a:p>
        </p:txBody>
      </p:sp>
      <p:sp>
        <p:nvSpPr>
          <p:cNvPr id="888" name="Google Shape;888;p69"/>
          <p:cNvSpPr/>
          <p:nvPr/>
        </p:nvSpPr>
        <p:spPr>
          <a:xfrm>
            <a:off x="2952096" y="2329424"/>
            <a:ext cx="894891" cy="46065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800">
                <a:solidFill>
                  <a:srgbClr val="FFFFFF"/>
                </a:solidFill>
                <a:latin typeface="Lato"/>
                <a:ea typeface="Lato"/>
                <a:cs typeface="Lato"/>
                <a:sym typeface="Lato"/>
              </a:rPr>
              <a:t>This letterhead design is meant to project an image.</a:t>
            </a:r>
            <a:endParaRPr sz="800">
              <a:solidFill>
                <a:srgbClr val="FFFFFF"/>
              </a:solidFill>
              <a:latin typeface="Lato"/>
              <a:ea typeface="Lato"/>
              <a:cs typeface="Lato"/>
              <a:sym typeface="Lato"/>
            </a:endParaRPr>
          </a:p>
        </p:txBody>
      </p:sp>
      <p:sp>
        <p:nvSpPr>
          <p:cNvPr id="889" name="Google Shape;889;p69"/>
          <p:cNvSpPr/>
          <p:nvPr/>
        </p:nvSpPr>
        <p:spPr>
          <a:xfrm>
            <a:off x="2974108" y="3283528"/>
            <a:ext cx="1305284" cy="675824"/>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accent3"/>
                </a:solidFill>
                <a:latin typeface="Lato"/>
                <a:ea typeface="Lato"/>
                <a:cs typeface="Lato"/>
                <a:sym typeface="Lato"/>
              </a:rPr>
              <a:t>This letterhead design is meant to project an image of professionalism and reliability by using.</a:t>
            </a:r>
            <a:endParaRPr sz="900">
              <a:solidFill>
                <a:schemeClr val="accent3"/>
              </a:solidFill>
              <a:latin typeface="Lato"/>
              <a:ea typeface="Lato"/>
              <a:cs typeface="Lato"/>
              <a:sym typeface="Lato"/>
            </a:endParaRPr>
          </a:p>
        </p:txBody>
      </p:sp>
      <p:sp>
        <p:nvSpPr>
          <p:cNvPr id="890" name="Google Shape;890;p69"/>
          <p:cNvSpPr/>
          <p:nvPr/>
        </p:nvSpPr>
        <p:spPr>
          <a:xfrm>
            <a:off x="603077" y="3808279"/>
            <a:ext cx="894891" cy="666595"/>
          </a:xfrm>
          <a:prstGeom prst="rect">
            <a:avLst/>
          </a:prstGeom>
          <a:noFill/>
          <a:ln>
            <a:noFill/>
          </a:ln>
        </p:spPr>
        <p:txBody>
          <a:bodyPr anchorCtr="0" anchor="ctr" bIns="0" lIns="0" spcFirstLastPara="1" rIns="0" wrap="square" tIns="0">
            <a:noAutofit/>
          </a:bodyPr>
          <a:lstStyle/>
          <a:p>
            <a:pPr indent="0" lvl="0" marL="0" marR="0" rtl="0" algn="r">
              <a:lnSpc>
                <a:spcPct val="125000"/>
              </a:lnSpc>
              <a:spcBef>
                <a:spcPts val="0"/>
              </a:spcBef>
              <a:spcAft>
                <a:spcPts val="0"/>
              </a:spcAft>
              <a:buNone/>
            </a:pPr>
            <a:r>
              <a:rPr b="1" i="1" lang="en" sz="800">
                <a:solidFill>
                  <a:schemeClr val="accent2"/>
                </a:solidFill>
                <a:latin typeface="Lato"/>
                <a:ea typeface="Lato"/>
                <a:cs typeface="Lato"/>
                <a:sym typeface="Lato"/>
              </a:rPr>
              <a:t>This letterhead design is meant to project an image of professionalism.</a:t>
            </a:r>
            <a:endParaRPr b="1" i="1" sz="800">
              <a:solidFill>
                <a:schemeClr val="accent2"/>
              </a:solidFill>
              <a:latin typeface="Lato"/>
              <a:ea typeface="Lato"/>
              <a:cs typeface="Lato"/>
              <a:sym typeface="Lato"/>
            </a:endParaRPr>
          </a:p>
        </p:txBody>
      </p:sp>
      <p:sp>
        <p:nvSpPr>
          <p:cNvPr id="891" name="Google Shape;891;p69"/>
          <p:cNvSpPr/>
          <p:nvPr/>
        </p:nvSpPr>
        <p:spPr>
          <a:xfrm>
            <a:off x="7319881" y="1995877"/>
            <a:ext cx="894891" cy="378268"/>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rgbClr val="FFFFFF"/>
                </a:solidFill>
                <a:latin typeface="Lato"/>
                <a:ea typeface="Lato"/>
                <a:cs typeface="Lato"/>
                <a:sym typeface="Lato"/>
              </a:rPr>
              <a:t>WON CC AWARD</a:t>
            </a:r>
            <a:endParaRPr b="1" sz="1500">
              <a:solidFill>
                <a:srgbClr val="FFFFFF"/>
              </a:solidFill>
              <a:latin typeface="Lato"/>
              <a:ea typeface="Lato"/>
              <a:cs typeface="Lato"/>
              <a:sym typeface="Lato"/>
            </a:endParaRPr>
          </a:p>
        </p:txBody>
      </p:sp>
      <p:sp>
        <p:nvSpPr>
          <p:cNvPr id="892" name="Google Shape;892;p69"/>
          <p:cNvSpPr/>
          <p:nvPr/>
        </p:nvSpPr>
        <p:spPr>
          <a:xfrm>
            <a:off x="7211650" y="2483975"/>
            <a:ext cx="1136100" cy="46080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800">
                <a:solidFill>
                  <a:srgbClr val="FFFFFF"/>
                </a:solidFill>
                <a:latin typeface="Lato"/>
                <a:ea typeface="Lato"/>
                <a:cs typeface="Lato"/>
                <a:sym typeface="Lato"/>
              </a:rPr>
              <a:t>This letterhead design is meant to project an image.</a:t>
            </a:r>
            <a:endParaRPr sz="800">
              <a:solidFill>
                <a:srgbClr val="FFFFFF"/>
              </a:solidFill>
              <a:latin typeface="Lato"/>
              <a:ea typeface="Lato"/>
              <a:cs typeface="Lato"/>
              <a:sym typeface="Lato"/>
            </a:endParaRPr>
          </a:p>
        </p:txBody>
      </p:sp>
      <p:sp>
        <p:nvSpPr>
          <p:cNvPr id="893" name="Google Shape;893;p69"/>
          <p:cNvSpPr/>
          <p:nvPr/>
        </p:nvSpPr>
        <p:spPr>
          <a:xfrm>
            <a:off x="5713833" y="2137793"/>
            <a:ext cx="421791" cy="245744"/>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None/>
            </a:pPr>
            <a:r>
              <a:rPr b="1" lang="en" sz="1500">
                <a:solidFill>
                  <a:schemeClr val="accent2"/>
                </a:solidFill>
                <a:latin typeface="Lato"/>
                <a:ea typeface="Lato"/>
                <a:cs typeface="Lato"/>
                <a:sym typeface="Lato"/>
              </a:rPr>
              <a:t>23%</a:t>
            </a:r>
            <a:endParaRPr b="1" sz="1500">
              <a:solidFill>
                <a:schemeClr val="accent2"/>
              </a:solidFill>
              <a:latin typeface="Lato"/>
              <a:ea typeface="Lato"/>
              <a:cs typeface="Lato"/>
              <a:sym typeface="Lato"/>
            </a:endParaRPr>
          </a:p>
        </p:txBody>
      </p:sp>
      <p:sp>
        <p:nvSpPr>
          <p:cNvPr id="894" name="Google Shape;894;p69"/>
          <p:cNvSpPr/>
          <p:nvPr/>
        </p:nvSpPr>
        <p:spPr>
          <a:xfrm>
            <a:off x="5780225" y="2444350"/>
            <a:ext cx="1223100" cy="36300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chemeClr val="accent2"/>
                </a:solidFill>
                <a:latin typeface="Lato"/>
                <a:ea typeface="Lato"/>
                <a:cs typeface="Lato"/>
                <a:sym typeface="Lato"/>
              </a:rPr>
              <a:t>This letterhead design is meant to project an image.</a:t>
            </a:r>
            <a:endParaRPr sz="800">
              <a:solidFill>
                <a:schemeClr val="accent2"/>
              </a:solidFill>
              <a:latin typeface="Lato"/>
              <a:ea typeface="Lato"/>
              <a:cs typeface="Lato"/>
              <a:sym typeface="Lato"/>
            </a:endParaRPr>
          </a:p>
        </p:txBody>
      </p:sp>
      <p:sp>
        <p:nvSpPr>
          <p:cNvPr id="895" name="Google Shape;895;p69"/>
          <p:cNvSpPr/>
          <p:nvPr/>
        </p:nvSpPr>
        <p:spPr>
          <a:xfrm>
            <a:off x="4775475" y="3749875"/>
            <a:ext cx="1305300" cy="6759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rgbClr val="FFFFFF"/>
                </a:solidFill>
                <a:latin typeface="Lato"/>
                <a:ea typeface="Lato"/>
                <a:cs typeface="Lato"/>
                <a:sym typeface="Lato"/>
              </a:rPr>
              <a:t>Meant to project an image of professionalism and reliability by using.</a:t>
            </a:r>
            <a:endParaRPr sz="900">
              <a:solidFill>
                <a:srgbClr val="FFFFFF"/>
              </a:solidFill>
              <a:latin typeface="Lato"/>
              <a:ea typeface="Lato"/>
              <a:cs typeface="Lato"/>
              <a:sym typeface="Lato"/>
            </a:endParaRPr>
          </a:p>
        </p:txBody>
      </p:sp>
      <p:sp>
        <p:nvSpPr>
          <p:cNvPr id="896" name="Google Shape;896;p69"/>
          <p:cNvSpPr/>
          <p:nvPr/>
        </p:nvSpPr>
        <p:spPr>
          <a:xfrm>
            <a:off x="7329025" y="3705805"/>
            <a:ext cx="894891" cy="378268"/>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chemeClr val="accent3"/>
                </a:solidFill>
                <a:latin typeface="Lato"/>
                <a:ea typeface="Lato"/>
                <a:cs typeface="Lato"/>
                <a:sym typeface="Lato"/>
              </a:rPr>
              <a:t>WON CC AWARD</a:t>
            </a:r>
            <a:endParaRPr b="1" sz="1500">
              <a:solidFill>
                <a:schemeClr val="accent3"/>
              </a:solidFill>
              <a:latin typeface="Lato"/>
              <a:ea typeface="Lato"/>
              <a:cs typeface="Lato"/>
              <a:sym typeface="Lato"/>
            </a:endParaRPr>
          </a:p>
        </p:txBody>
      </p:sp>
      <p:sp>
        <p:nvSpPr>
          <p:cNvPr id="897" name="Google Shape;897;p69"/>
          <p:cNvSpPr/>
          <p:nvPr/>
        </p:nvSpPr>
        <p:spPr>
          <a:xfrm>
            <a:off x="4305919" y="2225872"/>
            <a:ext cx="1065151" cy="675824"/>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rgbClr val="FFFFFF"/>
                </a:solidFill>
                <a:latin typeface="Lato"/>
                <a:ea typeface="Lato"/>
                <a:cs typeface="Lato"/>
                <a:sym typeface="Lato"/>
              </a:rPr>
              <a:t>Meant to project an image of professional and reliability.</a:t>
            </a:r>
            <a:endParaRPr sz="900">
              <a:solidFill>
                <a:srgbClr val="FFFFFF"/>
              </a:solidFill>
              <a:latin typeface="Lato"/>
              <a:ea typeface="Lato"/>
              <a:cs typeface="Lato"/>
              <a:sym typeface="Lato"/>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2"/>
                                        </p:tgtEl>
                                        <p:attrNameLst>
                                          <p:attrName>style.visibility</p:attrName>
                                        </p:attrNameLst>
                                      </p:cBhvr>
                                      <p:to>
                                        <p:strVal val="visible"/>
                                      </p:to>
                                    </p:set>
                                    <p:animEffect filter="fade" transition="in">
                                      <p:cBhvr>
                                        <p:cTn dur="500"/>
                                        <p:tgtEl>
                                          <p:spTgt spid="872"/>
                                        </p:tgtEl>
                                      </p:cBhvr>
                                    </p:animEffect>
                                  </p:childTnLst>
                                </p:cTn>
                              </p:par>
                              <p:par>
                                <p:cTn fill="hold" nodeType="withEffect" presetClass="entr" presetID="10" presetSubtype="0">
                                  <p:stCondLst>
                                    <p:cond delay="0"/>
                                  </p:stCondLst>
                                  <p:childTnLst>
                                    <p:set>
                                      <p:cBhvr>
                                        <p:cTn dur="1" fill="hold">
                                          <p:stCondLst>
                                            <p:cond delay="0"/>
                                          </p:stCondLst>
                                        </p:cTn>
                                        <p:tgtEl>
                                          <p:spTgt spid="882"/>
                                        </p:tgtEl>
                                        <p:attrNameLst>
                                          <p:attrName>style.visibility</p:attrName>
                                        </p:attrNameLst>
                                      </p:cBhvr>
                                      <p:to>
                                        <p:strVal val="visible"/>
                                      </p:to>
                                    </p:set>
                                    <p:animEffect filter="fade" transition="in">
                                      <p:cBhvr>
                                        <p:cTn dur="500"/>
                                        <p:tgtEl>
                                          <p:spTgt spid="882"/>
                                        </p:tgtEl>
                                      </p:cBhvr>
                                    </p:animEffect>
                                  </p:childTnLst>
                                </p:cTn>
                              </p:par>
                              <p:par>
                                <p:cTn fill="hold" nodeType="withEffect" presetClass="entr" presetID="10" presetSubtype="0">
                                  <p:stCondLst>
                                    <p:cond delay="0"/>
                                  </p:stCondLst>
                                  <p:childTnLst>
                                    <p:set>
                                      <p:cBhvr>
                                        <p:cTn dur="1" fill="hold">
                                          <p:stCondLst>
                                            <p:cond delay="0"/>
                                          </p:stCondLst>
                                        </p:cTn>
                                        <p:tgtEl>
                                          <p:spTgt spid="886"/>
                                        </p:tgtEl>
                                        <p:attrNameLst>
                                          <p:attrName>style.visibility</p:attrName>
                                        </p:attrNameLst>
                                      </p:cBhvr>
                                      <p:to>
                                        <p:strVal val="visible"/>
                                      </p:to>
                                    </p:set>
                                    <p:animEffect filter="fade" transition="in">
                                      <p:cBhvr>
                                        <p:cTn dur="500"/>
                                        <p:tgtEl>
                                          <p:spTgt spid="8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3"/>
                                        </p:tgtEl>
                                        <p:attrNameLst>
                                          <p:attrName>style.visibility</p:attrName>
                                        </p:attrNameLst>
                                      </p:cBhvr>
                                      <p:to>
                                        <p:strVal val="visible"/>
                                      </p:to>
                                    </p:set>
                                    <p:animEffect filter="fade" transition="in">
                                      <p:cBhvr>
                                        <p:cTn dur="500"/>
                                        <p:tgtEl>
                                          <p:spTgt spid="873"/>
                                        </p:tgtEl>
                                      </p:cBhvr>
                                    </p:animEffect>
                                  </p:childTnLst>
                                </p:cTn>
                              </p:par>
                              <p:par>
                                <p:cTn fill="hold" nodeType="withEffect" presetClass="entr" presetID="10" presetSubtype="0">
                                  <p:stCondLst>
                                    <p:cond delay="0"/>
                                  </p:stCondLst>
                                  <p:childTnLst>
                                    <p:set>
                                      <p:cBhvr>
                                        <p:cTn dur="1" fill="hold">
                                          <p:stCondLst>
                                            <p:cond delay="0"/>
                                          </p:stCondLst>
                                        </p:cTn>
                                        <p:tgtEl>
                                          <p:spTgt spid="887"/>
                                        </p:tgtEl>
                                        <p:attrNameLst>
                                          <p:attrName>style.visibility</p:attrName>
                                        </p:attrNameLst>
                                      </p:cBhvr>
                                      <p:to>
                                        <p:strVal val="visible"/>
                                      </p:to>
                                    </p:set>
                                    <p:animEffect filter="fade" transition="in">
                                      <p:cBhvr>
                                        <p:cTn dur="500"/>
                                        <p:tgtEl>
                                          <p:spTgt spid="887"/>
                                        </p:tgtEl>
                                      </p:cBhvr>
                                    </p:animEffect>
                                  </p:childTnLst>
                                </p:cTn>
                              </p:par>
                              <p:par>
                                <p:cTn fill="hold" nodeType="withEffect" presetClass="entr" presetID="10" presetSubtype="0">
                                  <p:stCondLst>
                                    <p:cond delay="0"/>
                                  </p:stCondLst>
                                  <p:childTnLst>
                                    <p:set>
                                      <p:cBhvr>
                                        <p:cTn dur="1" fill="hold">
                                          <p:stCondLst>
                                            <p:cond delay="0"/>
                                          </p:stCondLst>
                                        </p:cTn>
                                        <p:tgtEl>
                                          <p:spTgt spid="888"/>
                                        </p:tgtEl>
                                        <p:attrNameLst>
                                          <p:attrName>style.visibility</p:attrName>
                                        </p:attrNameLst>
                                      </p:cBhvr>
                                      <p:to>
                                        <p:strVal val="visible"/>
                                      </p:to>
                                    </p:set>
                                    <p:animEffect filter="fade" transition="in">
                                      <p:cBhvr>
                                        <p:cTn dur="500"/>
                                        <p:tgtEl>
                                          <p:spTgt spid="8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4"/>
                                        </p:tgtEl>
                                        <p:attrNameLst>
                                          <p:attrName>style.visibility</p:attrName>
                                        </p:attrNameLst>
                                      </p:cBhvr>
                                      <p:to>
                                        <p:strVal val="visible"/>
                                      </p:to>
                                    </p:set>
                                    <p:animEffect filter="fade" transition="in">
                                      <p:cBhvr>
                                        <p:cTn dur="500"/>
                                        <p:tgtEl>
                                          <p:spTgt spid="874"/>
                                        </p:tgtEl>
                                      </p:cBhvr>
                                    </p:animEffect>
                                  </p:childTnLst>
                                </p:cTn>
                              </p:par>
                              <p:par>
                                <p:cTn fill="hold" nodeType="withEffect" presetClass="entr" presetID="10" presetSubtype="0">
                                  <p:stCondLst>
                                    <p:cond delay="0"/>
                                  </p:stCondLst>
                                  <p:childTnLst>
                                    <p:set>
                                      <p:cBhvr>
                                        <p:cTn dur="1" fill="hold">
                                          <p:stCondLst>
                                            <p:cond delay="0"/>
                                          </p:stCondLst>
                                        </p:cTn>
                                        <p:tgtEl>
                                          <p:spTgt spid="884"/>
                                        </p:tgtEl>
                                        <p:attrNameLst>
                                          <p:attrName>style.visibility</p:attrName>
                                        </p:attrNameLst>
                                      </p:cBhvr>
                                      <p:to>
                                        <p:strVal val="visible"/>
                                      </p:to>
                                    </p:set>
                                    <p:animEffect filter="fade" transition="in">
                                      <p:cBhvr>
                                        <p:cTn dur="500"/>
                                        <p:tgtEl>
                                          <p:spTgt spid="884"/>
                                        </p:tgtEl>
                                      </p:cBhvr>
                                    </p:animEffect>
                                  </p:childTnLst>
                                </p:cTn>
                              </p:par>
                              <p:par>
                                <p:cTn fill="hold" nodeType="withEffect" presetClass="entr" presetID="10" presetSubtype="0">
                                  <p:stCondLst>
                                    <p:cond delay="0"/>
                                  </p:stCondLst>
                                  <p:childTnLst>
                                    <p:set>
                                      <p:cBhvr>
                                        <p:cTn dur="1" fill="hold">
                                          <p:stCondLst>
                                            <p:cond delay="0"/>
                                          </p:stCondLst>
                                        </p:cTn>
                                        <p:tgtEl>
                                          <p:spTgt spid="890"/>
                                        </p:tgtEl>
                                        <p:attrNameLst>
                                          <p:attrName>style.visibility</p:attrName>
                                        </p:attrNameLst>
                                      </p:cBhvr>
                                      <p:to>
                                        <p:strVal val="visible"/>
                                      </p:to>
                                    </p:set>
                                    <p:animEffect filter="fade" transition="in">
                                      <p:cBhvr>
                                        <p:cTn dur="500"/>
                                        <p:tgtEl>
                                          <p:spTgt spid="890"/>
                                        </p:tgtEl>
                                      </p:cBhvr>
                                    </p:animEffect>
                                  </p:childTnLst>
                                </p:cTn>
                              </p:par>
                              <p:par>
                                <p:cTn fill="hold" nodeType="withEffect" presetClass="entr" presetID="10" presetSubtype="0">
                                  <p:stCondLst>
                                    <p:cond delay="0"/>
                                  </p:stCondLst>
                                  <p:childTnLst>
                                    <p:set>
                                      <p:cBhvr>
                                        <p:cTn dur="1" fill="hold">
                                          <p:stCondLst>
                                            <p:cond delay="0"/>
                                          </p:stCondLst>
                                        </p:cTn>
                                        <p:tgtEl>
                                          <p:spTgt spid="875"/>
                                        </p:tgtEl>
                                        <p:attrNameLst>
                                          <p:attrName>style.visibility</p:attrName>
                                        </p:attrNameLst>
                                      </p:cBhvr>
                                      <p:to>
                                        <p:strVal val="visible"/>
                                      </p:to>
                                    </p:set>
                                    <p:animEffect filter="fade" transition="in">
                                      <p:cBhvr>
                                        <p:cTn dur="500"/>
                                        <p:tgtEl>
                                          <p:spTgt spid="875"/>
                                        </p:tgtEl>
                                      </p:cBhvr>
                                    </p:animEffect>
                                  </p:childTnLst>
                                </p:cTn>
                              </p:par>
                              <p:par>
                                <p:cTn fill="hold" nodeType="withEffect" presetClass="entr" presetID="10" presetSubtype="0">
                                  <p:stCondLst>
                                    <p:cond delay="0"/>
                                  </p:stCondLst>
                                  <p:childTnLst>
                                    <p:set>
                                      <p:cBhvr>
                                        <p:cTn dur="1" fill="hold">
                                          <p:stCondLst>
                                            <p:cond delay="0"/>
                                          </p:stCondLst>
                                        </p:cTn>
                                        <p:tgtEl>
                                          <p:spTgt spid="879"/>
                                        </p:tgtEl>
                                        <p:attrNameLst>
                                          <p:attrName>style.visibility</p:attrName>
                                        </p:attrNameLst>
                                      </p:cBhvr>
                                      <p:to>
                                        <p:strVal val="visible"/>
                                      </p:to>
                                    </p:set>
                                    <p:animEffect filter="fade" transition="in">
                                      <p:cBhvr>
                                        <p:cTn dur="500"/>
                                        <p:tgtEl>
                                          <p:spTgt spid="879"/>
                                        </p:tgtEl>
                                      </p:cBhvr>
                                    </p:animEffect>
                                  </p:childTnLst>
                                </p:cTn>
                              </p:par>
                              <p:par>
                                <p:cTn fill="hold" nodeType="withEffect" presetClass="entr" presetID="10" presetSubtype="0">
                                  <p:stCondLst>
                                    <p:cond delay="0"/>
                                  </p:stCondLst>
                                  <p:childTnLst>
                                    <p:set>
                                      <p:cBhvr>
                                        <p:cTn dur="1" fill="hold">
                                          <p:stCondLst>
                                            <p:cond delay="0"/>
                                          </p:stCondLst>
                                        </p:cTn>
                                        <p:tgtEl>
                                          <p:spTgt spid="897"/>
                                        </p:tgtEl>
                                        <p:attrNameLst>
                                          <p:attrName>style.visibility</p:attrName>
                                        </p:attrNameLst>
                                      </p:cBhvr>
                                      <p:to>
                                        <p:strVal val="visible"/>
                                      </p:to>
                                    </p:set>
                                    <p:animEffect filter="fade" transition="in">
                                      <p:cBhvr>
                                        <p:cTn dur="500"/>
                                        <p:tgtEl>
                                          <p:spTgt spid="8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3"/>
                                        </p:tgtEl>
                                        <p:attrNameLst>
                                          <p:attrName>style.visibility</p:attrName>
                                        </p:attrNameLst>
                                      </p:cBhvr>
                                      <p:to>
                                        <p:strVal val="visible"/>
                                      </p:to>
                                    </p:set>
                                    <p:animEffect filter="fade" transition="in">
                                      <p:cBhvr>
                                        <p:cTn dur="500"/>
                                        <p:tgtEl>
                                          <p:spTgt spid="883"/>
                                        </p:tgtEl>
                                      </p:cBhvr>
                                    </p:animEffect>
                                  </p:childTnLst>
                                </p:cTn>
                              </p:par>
                              <p:par>
                                <p:cTn fill="hold" nodeType="withEffect" presetClass="entr" presetID="10" presetSubtype="0">
                                  <p:stCondLst>
                                    <p:cond delay="0"/>
                                  </p:stCondLst>
                                  <p:childTnLst>
                                    <p:set>
                                      <p:cBhvr>
                                        <p:cTn dur="1" fill="hold">
                                          <p:stCondLst>
                                            <p:cond delay="0"/>
                                          </p:stCondLst>
                                        </p:cTn>
                                        <p:tgtEl>
                                          <p:spTgt spid="889"/>
                                        </p:tgtEl>
                                        <p:attrNameLst>
                                          <p:attrName>style.visibility</p:attrName>
                                        </p:attrNameLst>
                                      </p:cBhvr>
                                      <p:to>
                                        <p:strVal val="visible"/>
                                      </p:to>
                                    </p:set>
                                    <p:animEffect filter="fade" transition="in">
                                      <p:cBhvr>
                                        <p:cTn dur="500"/>
                                        <p:tgtEl>
                                          <p:spTgt spid="889"/>
                                        </p:tgtEl>
                                      </p:cBhvr>
                                    </p:animEffect>
                                  </p:childTnLst>
                                </p:cTn>
                              </p:par>
                              <p:par>
                                <p:cTn fill="hold" nodeType="withEffect" presetClass="entr" presetID="10" presetSubtype="0">
                                  <p:stCondLst>
                                    <p:cond delay="0"/>
                                  </p:stCondLst>
                                  <p:childTnLst>
                                    <p:set>
                                      <p:cBhvr>
                                        <p:cTn dur="1" fill="hold">
                                          <p:stCondLst>
                                            <p:cond delay="0"/>
                                          </p:stCondLst>
                                        </p:cTn>
                                        <p:tgtEl>
                                          <p:spTgt spid="880"/>
                                        </p:tgtEl>
                                        <p:attrNameLst>
                                          <p:attrName>style.visibility</p:attrName>
                                        </p:attrNameLst>
                                      </p:cBhvr>
                                      <p:to>
                                        <p:strVal val="visible"/>
                                      </p:to>
                                    </p:set>
                                    <p:animEffect filter="fade" transition="in">
                                      <p:cBhvr>
                                        <p:cTn dur="500"/>
                                        <p:tgtEl>
                                          <p:spTgt spid="880"/>
                                        </p:tgtEl>
                                      </p:cBhvr>
                                    </p:animEffect>
                                  </p:childTnLst>
                                </p:cTn>
                              </p:par>
                              <p:par>
                                <p:cTn fill="hold" nodeType="withEffect" presetClass="entr" presetID="10" presetSubtype="0">
                                  <p:stCondLst>
                                    <p:cond delay="0"/>
                                  </p:stCondLst>
                                  <p:childTnLst>
                                    <p:set>
                                      <p:cBhvr>
                                        <p:cTn dur="1" fill="hold">
                                          <p:stCondLst>
                                            <p:cond delay="0"/>
                                          </p:stCondLst>
                                        </p:cTn>
                                        <p:tgtEl>
                                          <p:spTgt spid="893"/>
                                        </p:tgtEl>
                                        <p:attrNameLst>
                                          <p:attrName>style.visibility</p:attrName>
                                        </p:attrNameLst>
                                      </p:cBhvr>
                                      <p:to>
                                        <p:strVal val="visible"/>
                                      </p:to>
                                    </p:set>
                                    <p:animEffect filter="fade" transition="in">
                                      <p:cBhvr>
                                        <p:cTn dur="500"/>
                                        <p:tgtEl>
                                          <p:spTgt spid="893"/>
                                        </p:tgtEl>
                                      </p:cBhvr>
                                    </p:animEffect>
                                  </p:childTnLst>
                                </p:cTn>
                              </p:par>
                              <p:par>
                                <p:cTn fill="hold" nodeType="withEffect" presetClass="entr" presetID="10" presetSubtype="0">
                                  <p:stCondLst>
                                    <p:cond delay="0"/>
                                  </p:stCondLst>
                                  <p:childTnLst>
                                    <p:set>
                                      <p:cBhvr>
                                        <p:cTn dur="1" fill="hold">
                                          <p:stCondLst>
                                            <p:cond delay="0"/>
                                          </p:stCondLst>
                                        </p:cTn>
                                        <p:tgtEl>
                                          <p:spTgt spid="894"/>
                                        </p:tgtEl>
                                        <p:attrNameLst>
                                          <p:attrName>style.visibility</p:attrName>
                                        </p:attrNameLst>
                                      </p:cBhvr>
                                      <p:to>
                                        <p:strVal val="visible"/>
                                      </p:to>
                                    </p:set>
                                    <p:animEffect filter="fade" transition="in">
                                      <p:cBhvr>
                                        <p:cTn dur="500"/>
                                        <p:tgtEl>
                                          <p:spTgt spid="894"/>
                                        </p:tgtEl>
                                      </p:cBhvr>
                                    </p:animEffect>
                                  </p:childTnLst>
                                </p:cTn>
                              </p:par>
                              <p:par>
                                <p:cTn fill="hold" nodeType="withEffect" presetClass="entr" presetID="10" presetSubtype="0">
                                  <p:stCondLst>
                                    <p:cond delay="0"/>
                                  </p:stCondLst>
                                  <p:childTnLst>
                                    <p:set>
                                      <p:cBhvr>
                                        <p:cTn dur="1" fill="hold">
                                          <p:stCondLst>
                                            <p:cond delay="0"/>
                                          </p:stCondLst>
                                        </p:cTn>
                                        <p:tgtEl>
                                          <p:spTgt spid="878"/>
                                        </p:tgtEl>
                                        <p:attrNameLst>
                                          <p:attrName>style.visibility</p:attrName>
                                        </p:attrNameLst>
                                      </p:cBhvr>
                                      <p:to>
                                        <p:strVal val="visible"/>
                                      </p:to>
                                    </p:set>
                                    <p:animEffect filter="fade" transition="in">
                                      <p:cBhvr>
                                        <p:cTn dur="500"/>
                                        <p:tgtEl>
                                          <p:spTgt spid="878"/>
                                        </p:tgtEl>
                                      </p:cBhvr>
                                    </p:animEffect>
                                  </p:childTnLst>
                                </p:cTn>
                              </p:par>
                              <p:par>
                                <p:cTn fill="hold" nodeType="withEffect" presetClass="entr" presetID="10" presetSubtype="0">
                                  <p:stCondLst>
                                    <p:cond delay="0"/>
                                  </p:stCondLst>
                                  <p:childTnLst>
                                    <p:set>
                                      <p:cBhvr>
                                        <p:cTn dur="1" fill="hold">
                                          <p:stCondLst>
                                            <p:cond delay="0"/>
                                          </p:stCondLst>
                                        </p:cTn>
                                        <p:tgtEl>
                                          <p:spTgt spid="881"/>
                                        </p:tgtEl>
                                        <p:attrNameLst>
                                          <p:attrName>style.visibility</p:attrName>
                                        </p:attrNameLst>
                                      </p:cBhvr>
                                      <p:to>
                                        <p:strVal val="visible"/>
                                      </p:to>
                                    </p:set>
                                    <p:animEffect filter="fade" transition="in">
                                      <p:cBhvr>
                                        <p:cTn dur="500"/>
                                        <p:tgtEl>
                                          <p:spTgt spid="881"/>
                                        </p:tgtEl>
                                      </p:cBhvr>
                                    </p:animEffect>
                                  </p:childTnLst>
                                </p:cTn>
                              </p:par>
                              <p:par>
                                <p:cTn fill="hold" nodeType="withEffect" presetClass="entr" presetID="10" presetSubtype="0">
                                  <p:stCondLst>
                                    <p:cond delay="0"/>
                                  </p:stCondLst>
                                  <p:childTnLst>
                                    <p:set>
                                      <p:cBhvr>
                                        <p:cTn dur="1" fill="hold">
                                          <p:stCondLst>
                                            <p:cond delay="0"/>
                                          </p:stCondLst>
                                        </p:cTn>
                                        <p:tgtEl>
                                          <p:spTgt spid="896"/>
                                        </p:tgtEl>
                                        <p:attrNameLst>
                                          <p:attrName>style.visibility</p:attrName>
                                        </p:attrNameLst>
                                      </p:cBhvr>
                                      <p:to>
                                        <p:strVal val="visible"/>
                                      </p:to>
                                    </p:set>
                                    <p:animEffect filter="fade" transition="in">
                                      <p:cBhvr>
                                        <p:cTn dur="500"/>
                                        <p:tgtEl>
                                          <p:spTgt spid="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7"/>
                                        </p:tgtEl>
                                        <p:attrNameLst>
                                          <p:attrName>style.visibility</p:attrName>
                                        </p:attrNameLst>
                                      </p:cBhvr>
                                      <p:to>
                                        <p:strVal val="visible"/>
                                      </p:to>
                                    </p:set>
                                    <p:animEffect filter="fade" transition="in">
                                      <p:cBhvr>
                                        <p:cTn dur="500"/>
                                        <p:tgtEl>
                                          <p:spTgt spid="877"/>
                                        </p:tgtEl>
                                      </p:cBhvr>
                                    </p:animEffect>
                                  </p:childTnLst>
                                </p:cTn>
                              </p:par>
                              <p:par>
                                <p:cTn fill="hold" nodeType="withEffect" presetClass="entr" presetID="10" presetSubtype="0">
                                  <p:stCondLst>
                                    <p:cond delay="0"/>
                                  </p:stCondLst>
                                  <p:childTnLst>
                                    <p:set>
                                      <p:cBhvr>
                                        <p:cTn dur="1" fill="hold">
                                          <p:stCondLst>
                                            <p:cond delay="0"/>
                                          </p:stCondLst>
                                        </p:cTn>
                                        <p:tgtEl>
                                          <p:spTgt spid="891"/>
                                        </p:tgtEl>
                                        <p:attrNameLst>
                                          <p:attrName>style.visibility</p:attrName>
                                        </p:attrNameLst>
                                      </p:cBhvr>
                                      <p:to>
                                        <p:strVal val="visible"/>
                                      </p:to>
                                    </p:set>
                                    <p:animEffect filter="fade" transition="in">
                                      <p:cBhvr>
                                        <p:cTn dur="500"/>
                                        <p:tgtEl>
                                          <p:spTgt spid="891"/>
                                        </p:tgtEl>
                                      </p:cBhvr>
                                    </p:animEffect>
                                  </p:childTnLst>
                                </p:cTn>
                              </p:par>
                              <p:par>
                                <p:cTn fill="hold" nodeType="withEffect" presetClass="entr" presetID="10" presetSubtype="0">
                                  <p:stCondLst>
                                    <p:cond delay="0"/>
                                  </p:stCondLst>
                                  <p:childTnLst>
                                    <p:set>
                                      <p:cBhvr>
                                        <p:cTn dur="1" fill="hold">
                                          <p:stCondLst>
                                            <p:cond delay="0"/>
                                          </p:stCondLst>
                                        </p:cTn>
                                        <p:tgtEl>
                                          <p:spTgt spid="892"/>
                                        </p:tgtEl>
                                        <p:attrNameLst>
                                          <p:attrName>style.visibility</p:attrName>
                                        </p:attrNameLst>
                                      </p:cBhvr>
                                      <p:to>
                                        <p:strVal val="visible"/>
                                      </p:to>
                                    </p:set>
                                    <p:animEffect filter="fade" transition="in">
                                      <p:cBhvr>
                                        <p:cTn dur="500"/>
                                        <p:tgtEl>
                                          <p:spTgt spid="892"/>
                                        </p:tgtEl>
                                      </p:cBhvr>
                                    </p:animEffect>
                                  </p:childTnLst>
                                </p:cTn>
                              </p:par>
                              <p:par>
                                <p:cTn fill="hold" nodeType="withEffect" presetClass="entr" presetID="10" presetSubtype="0">
                                  <p:stCondLst>
                                    <p:cond delay="0"/>
                                  </p:stCondLst>
                                  <p:childTnLst>
                                    <p:set>
                                      <p:cBhvr>
                                        <p:cTn dur="1" fill="hold">
                                          <p:stCondLst>
                                            <p:cond delay="0"/>
                                          </p:stCondLst>
                                        </p:cTn>
                                        <p:tgtEl>
                                          <p:spTgt spid="876"/>
                                        </p:tgtEl>
                                        <p:attrNameLst>
                                          <p:attrName>style.visibility</p:attrName>
                                        </p:attrNameLst>
                                      </p:cBhvr>
                                      <p:to>
                                        <p:strVal val="visible"/>
                                      </p:to>
                                    </p:set>
                                    <p:animEffect filter="fade" transition="in">
                                      <p:cBhvr>
                                        <p:cTn dur="500"/>
                                        <p:tgtEl>
                                          <p:spTgt spid="876"/>
                                        </p:tgtEl>
                                      </p:cBhvr>
                                    </p:animEffect>
                                  </p:childTnLst>
                                </p:cTn>
                              </p:par>
                              <p:par>
                                <p:cTn fill="hold" nodeType="withEffect" presetClass="entr" presetID="10" presetSubtype="0">
                                  <p:stCondLst>
                                    <p:cond delay="0"/>
                                  </p:stCondLst>
                                  <p:childTnLst>
                                    <p:set>
                                      <p:cBhvr>
                                        <p:cTn dur="1" fill="hold">
                                          <p:stCondLst>
                                            <p:cond delay="0"/>
                                          </p:stCondLst>
                                        </p:cTn>
                                        <p:tgtEl>
                                          <p:spTgt spid="885"/>
                                        </p:tgtEl>
                                        <p:attrNameLst>
                                          <p:attrName>style.visibility</p:attrName>
                                        </p:attrNameLst>
                                      </p:cBhvr>
                                      <p:to>
                                        <p:strVal val="visible"/>
                                      </p:to>
                                    </p:set>
                                    <p:animEffect filter="fade" transition="in">
                                      <p:cBhvr>
                                        <p:cTn dur="500"/>
                                        <p:tgtEl>
                                          <p:spTgt spid="885"/>
                                        </p:tgtEl>
                                      </p:cBhvr>
                                    </p:animEffect>
                                  </p:childTnLst>
                                </p:cTn>
                              </p:par>
                              <p:par>
                                <p:cTn fill="hold" nodeType="withEffect" presetClass="entr" presetID="10" presetSubtype="0">
                                  <p:stCondLst>
                                    <p:cond delay="0"/>
                                  </p:stCondLst>
                                  <p:childTnLst>
                                    <p:set>
                                      <p:cBhvr>
                                        <p:cTn dur="1" fill="hold">
                                          <p:stCondLst>
                                            <p:cond delay="0"/>
                                          </p:stCondLst>
                                        </p:cTn>
                                        <p:tgtEl>
                                          <p:spTgt spid="895"/>
                                        </p:tgtEl>
                                        <p:attrNameLst>
                                          <p:attrName>style.visibility</p:attrName>
                                        </p:attrNameLst>
                                      </p:cBhvr>
                                      <p:to>
                                        <p:strVal val="visible"/>
                                      </p:to>
                                    </p:set>
                                    <p:animEffect filter="fade" transition="in">
                                      <p:cBhvr>
                                        <p:cTn dur="500"/>
                                        <p:tgtEl>
                                          <p:spTgt spid="8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43"/>
          <p:cNvSpPr/>
          <p:nvPr/>
        </p:nvSpPr>
        <p:spPr>
          <a:xfrm>
            <a:off x="1" y="2002"/>
            <a:ext cx="9144000" cy="5141498"/>
          </a:xfrm>
          <a:prstGeom prst="rect">
            <a:avLst/>
          </a:prstGeom>
          <a:gradFill>
            <a:gsLst>
              <a:gs pos="0">
                <a:srgbClr val="505AAA">
                  <a:alpha val="91764"/>
                </a:srgbClr>
              </a:gs>
              <a:gs pos="28000">
                <a:srgbClr val="505AAA">
                  <a:alpha val="91764"/>
                </a:srgbClr>
              </a:gs>
              <a:gs pos="73000">
                <a:srgbClr val="00AA78">
                  <a:alpha val="91764"/>
                </a:srgbClr>
              </a:gs>
              <a:gs pos="100000">
                <a:srgbClr val="00AA78">
                  <a:alpha val="91764"/>
                </a:srgbClr>
              </a:gs>
            </a:gsLst>
            <a:lin ang="27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49" name="Google Shape;249;p43"/>
          <p:cNvSpPr/>
          <p:nvPr/>
        </p:nvSpPr>
        <p:spPr>
          <a:xfrm>
            <a:off x="1191300" y="1121569"/>
            <a:ext cx="2303740" cy="30003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2000">
                <a:solidFill>
                  <a:srgbClr val="FFFFFF"/>
                </a:solidFill>
                <a:latin typeface="Lato Black"/>
                <a:ea typeface="Lato Black"/>
                <a:cs typeface="Lato Black"/>
                <a:sym typeface="Lato Black"/>
              </a:rPr>
              <a:t>W E L C O M E</a:t>
            </a:r>
            <a:endParaRPr/>
          </a:p>
        </p:txBody>
      </p:sp>
      <p:sp>
        <p:nvSpPr>
          <p:cNvPr id="250" name="Google Shape;250;p43"/>
          <p:cNvSpPr/>
          <p:nvPr/>
        </p:nvSpPr>
        <p:spPr>
          <a:xfrm>
            <a:off x="1193681" y="1591945"/>
            <a:ext cx="3357999" cy="116141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a:t>
            </a:r>
            <a:endParaRPr b="1" sz="900">
              <a:solidFill>
                <a:srgbClr val="FFFFFF"/>
              </a:solidFill>
              <a:latin typeface="Lato"/>
              <a:ea typeface="Lato"/>
              <a:cs typeface="Lato"/>
              <a:sym typeface="Lato"/>
            </a:endParaRPr>
          </a:p>
        </p:txBody>
      </p:sp>
      <p:pic>
        <p:nvPicPr>
          <p:cNvPr id="251" name="Google Shape;251;p43"/>
          <p:cNvPicPr preferRelativeResize="0"/>
          <p:nvPr/>
        </p:nvPicPr>
        <p:blipFill rotWithShape="1">
          <a:blip r:embed="rId3">
            <a:alphaModFix/>
          </a:blip>
          <a:srcRect b="0" l="0" r="0" t="0"/>
          <a:stretch/>
        </p:blipFill>
        <p:spPr>
          <a:xfrm>
            <a:off x="1218542" y="3251172"/>
            <a:ext cx="2357778" cy="650267"/>
          </a:xfrm>
          <a:prstGeom prst="rect">
            <a:avLst/>
          </a:prstGeom>
          <a:noFill/>
          <a:ln>
            <a:noFill/>
          </a:ln>
        </p:spPr>
      </p:pic>
      <p:sp>
        <p:nvSpPr>
          <p:cNvPr id="252" name="Google Shape;252;p43"/>
          <p:cNvSpPr/>
          <p:nvPr/>
        </p:nvSpPr>
        <p:spPr>
          <a:xfrm>
            <a:off x="3749040" y="3538334"/>
            <a:ext cx="5405120" cy="78626"/>
          </a:xfrm>
          <a:prstGeom prst="rect">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53" name="Google Shape;253;p43"/>
          <p:cNvSpPr/>
          <p:nvPr>
            <p:ph idx="3" type="pic"/>
          </p:nvPr>
        </p:nvSpPr>
        <p:spPr>
          <a:xfrm>
            <a:off x="5292080" y="627534"/>
            <a:ext cx="2952328" cy="451596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254" name="Google Shape;254;p43"/>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500"/>
                                        <p:tgtEl>
                                          <p:spTgt spid="2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9"/>
                                        </p:tgtEl>
                                        <p:attrNameLst>
                                          <p:attrName>style.visibility</p:attrName>
                                        </p:attrNameLst>
                                      </p:cBhvr>
                                      <p:to>
                                        <p:strVal val="visible"/>
                                      </p:to>
                                    </p:set>
                                    <p:anim calcmode="lin" valueType="num">
                                      <p:cBhvr additive="base">
                                        <p:cTn dur="500"/>
                                        <p:tgtEl>
                                          <p:spTgt spid="249"/>
                                        </p:tgtEl>
                                        <p:attrNameLst>
                                          <p:attrName>ppt_w</p:attrName>
                                        </p:attrNameLst>
                                      </p:cBhvr>
                                      <p:tavLst>
                                        <p:tav fmla="" tm="0">
                                          <p:val>
                                            <p:strVal val="0"/>
                                          </p:val>
                                        </p:tav>
                                        <p:tav fmla="" tm="100000">
                                          <p:val>
                                            <p:strVal val="#ppt_w"/>
                                          </p:val>
                                        </p:tav>
                                      </p:tavLst>
                                    </p:anim>
                                    <p:anim calcmode="lin" valueType="num">
                                      <p:cBhvr additive="base">
                                        <p:cTn dur="500"/>
                                        <p:tgtEl>
                                          <p:spTgt spid="249"/>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500"/>
                                        <p:tgtEl>
                                          <p:spTgt spid="2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51"/>
                                        </p:tgtEl>
                                        <p:attrNameLst>
                                          <p:attrName>style.visibility</p:attrName>
                                        </p:attrNameLst>
                                      </p:cBhvr>
                                      <p:to>
                                        <p:strVal val="visible"/>
                                      </p:to>
                                    </p:set>
                                    <p:anim calcmode="lin" valueType="num">
                                      <p:cBhvr additive="base">
                                        <p:cTn dur="500"/>
                                        <p:tgtEl>
                                          <p:spTgt spid="251"/>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5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1" name="Shape 901"/>
        <p:cNvGrpSpPr/>
        <p:nvPr/>
      </p:nvGrpSpPr>
      <p:grpSpPr>
        <a:xfrm>
          <a:off x="0" y="0"/>
          <a:ext cx="0" cy="0"/>
          <a:chOff x="0" y="0"/>
          <a:chExt cx="0" cy="0"/>
        </a:xfrm>
      </p:grpSpPr>
      <p:sp>
        <p:nvSpPr>
          <p:cNvPr id="902" name="Google Shape;902;p70"/>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903" name="Google Shape;903;p70"/>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904" name="Google Shape;904;p70"/>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Analysis &amp; Reports</a:t>
            </a:r>
            <a:endParaRPr b="1" i="0" sz="1979" u="none" cap="none" strike="noStrike">
              <a:solidFill>
                <a:schemeClr val="dk1"/>
              </a:solidFill>
              <a:latin typeface="Lato"/>
              <a:ea typeface="Lato"/>
              <a:cs typeface="Lato"/>
              <a:sym typeface="Lato"/>
            </a:endParaRPr>
          </a:p>
        </p:txBody>
      </p:sp>
      <p:sp>
        <p:nvSpPr>
          <p:cNvPr id="905" name="Google Shape;905;p70"/>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graphicFrame>
        <p:nvGraphicFramePr>
          <p:cNvPr id="906" name="Google Shape;906;p70"/>
          <p:cNvGraphicFramePr/>
          <p:nvPr/>
        </p:nvGraphicFramePr>
        <p:xfrm>
          <a:off x="691896" y="2862072"/>
          <a:ext cx="3000000" cy="3000000"/>
        </p:xfrm>
        <a:graphic>
          <a:graphicData uri="http://schemas.openxmlformats.org/drawingml/2006/table">
            <a:tbl>
              <a:tblPr bandRow="1" firstRow="1">
                <a:noFill/>
                <a:tableStyleId>{711E056E-4A79-41C4-9BE5-3E78F41066E3}</a:tableStyleId>
              </a:tblPr>
              <a:tblGrid>
                <a:gridCol w="1493525"/>
                <a:gridCol w="877825"/>
              </a:tblGrid>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4">
                        <a:alpha val="64705"/>
                      </a:schemeClr>
                    </a:solidFill>
                  </a:tcPr>
                </a:tc>
              </a:tr>
            </a:tbl>
          </a:graphicData>
        </a:graphic>
      </p:graphicFrame>
      <p:graphicFrame>
        <p:nvGraphicFramePr>
          <p:cNvPr id="907" name="Google Shape;907;p70"/>
          <p:cNvGraphicFramePr/>
          <p:nvPr/>
        </p:nvGraphicFramePr>
        <p:xfrm>
          <a:off x="3421380" y="2862072"/>
          <a:ext cx="3000000" cy="3000000"/>
        </p:xfrm>
        <a:graphic>
          <a:graphicData uri="http://schemas.openxmlformats.org/drawingml/2006/table">
            <a:tbl>
              <a:tblPr bandRow="1" firstRow="1">
                <a:noFill/>
                <a:tableStyleId>{711E056E-4A79-41C4-9BE5-3E78F41066E3}</a:tableStyleId>
              </a:tblPr>
              <a:tblGrid>
                <a:gridCol w="931175"/>
                <a:gridCol w="1440175"/>
              </a:tblGrid>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9803"/>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9803"/>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dk1">
                        <a:alpha val="4705"/>
                      </a:schemeClr>
                    </a:solidFill>
                  </a:tcPr>
                </a:tc>
              </a:tr>
            </a:tbl>
          </a:graphicData>
        </a:graphic>
      </p:graphicFrame>
      <p:graphicFrame>
        <p:nvGraphicFramePr>
          <p:cNvPr id="908" name="Google Shape;908;p70"/>
          <p:cNvGraphicFramePr/>
          <p:nvPr/>
        </p:nvGraphicFramePr>
        <p:xfrm>
          <a:off x="6150864" y="2862072"/>
          <a:ext cx="3000000" cy="3000000"/>
        </p:xfrm>
        <a:graphic>
          <a:graphicData uri="http://schemas.openxmlformats.org/drawingml/2006/table">
            <a:tbl>
              <a:tblPr bandRow="1" firstRow="1">
                <a:noFill/>
                <a:tableStyleId>{711E056E-4A79-41C4-9BE5-3E78F41066E3}</a:tableStyleId>
              </a:tblPr>
              <a:tblGrid>
                <a:gridCol w="1185675"/>
                <a:gridCol w="1185675"/>
              </a:tblGrid>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r>
              <a:tr h="323700">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c>
                  <a:txBody>
                    <a:bodyPr>
                      <a:noAutofit/>
                    </a:bodyPr>
                    <a:lstStyle/>
                    <a:p>
                      <a:pPr indent="0" lvl="0" marL="0" marR="0" rtl="0" algn="l">
                        <a:spcBef>
                          <a:spcPts val="0"/>
                        </a:spcBef>
                        <a:spcAft>
                          <a:spcPts val="0"/>
                        </a:spcAft>
                        <a:buNone/>
                      </a:pPr>
                      <a:r>
                        <a:t/>
                      </a:r>
                      <a:endParaRPr sz="700"/>
                    </a:p>
                  </a:txBody>
                  <a:tcPr marT="45725" marB="45725" marR="91450" marL="91450">
                    <a:solidFill>
                      <a:schemeClr val="accent5">
                        <a:alpha val="69803"/>
                      </a:schemeClr>
                    </a:solidFill>
                  </a:tcPr>
                </a:tc>
              </a:tr>
            </a:tbl>
          </a:graphicData>
        </a:graphic>
      </p:graphicFrame>
      <p:sp>
        <p:nvSpPr>
          <p:cNvPr id="909" name="Google Shape;909;p70"/>
          <p:cNvSpPr/>
          <p:nvPr/>
        </p:nvSpPr>
        <p:spPr>
          <a:xfrm>
            <a:off x="6185756" y="1357264"/>
            <a:ext cx="635667" cy="635102"/>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910" name="Google Shape;910;p70"/>
          <p:cNvSpPr/>
          <p:nvPr/>
        </p:nvSpPr>
        <p:spPr>
          <a:xfrm>
            <a:off x="697932" y="1452834"/>
            <a:ext cx="646236" cy="517062"/>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911" name="Google Shape;911;p70"/>
          <p:cNvSpPr/>
          <p:nvPr/>
        </p:nvSpPr>
        <p:spPr>
          <a:xfrm>
            <a:off x="3416252" y="1384951"/>
            <a:ext cx="570532" cy="570532"/>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dk1">
              <a:alpha val="2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912" name="Google Shape;912;p70"/>
          <p:cNvSpPr/>
          <p:nvPr/>
        </p:nvSpPr>
        <p:spPr>
          <a:xfrm>
            <a:off x="940712" y="2983993"/>
            <a:ext cx="970500" cy="14448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PARTICULLARS </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Design is meant </a:t>
            </a:r>
            <a:endParaRPr b="1" sz="1000">
              <a:solidFill>
                <a:srgbClr val="FFFFFF"/>
              </a:solidFill>
              <a:latin typeface="Lato"/>
              <a:ea typeface="Lato"/>
              <a:cs typeface="Lato"/>
              <a:sym typeface="Lato"/>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Project an image</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Profession and</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Reliability</a:t>
            </a:r>
            <a:endParaRPr/>
          </a:p>
        </p:txBody>
      </p:sp>
      <p:sp>
        <p:nvSpPr>
          <p:cNvPr id="913" name="Google Shape;913;p70"/>
          <p:cNvSpPr/>
          <p:nvPr/>
        </p:nvSpPr>
        <p:spPr>
          <a:xfrm>
            <a:off x="1445192" y="1429573"/>
            <a:ext cx="1306330" cy="60007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400">
                <a:solidFill>
                  <a:schemeClr val="accent4"/>
                </a:solidFill>
                <a:latin typeface="Lato"/>
                <a:ea typeface="Lato"/>
                <a:cs typeface="Lato"/>
                <a:sym typeface="Lato"/>
              </a:rPr>
              <a:t>Number1</a:t>
            </a:r>
            <a:endParaRPr b="1" sz="1400">
              <a:solidFill>
                <a:schemeClr val="accent4"/>
              </a:solidFill>
              <a:latin typeface="Lato"/>
              <a:ea typeface="Lato"/>
              <a:cs typeface="Lato"/>
              <a:sym typeface="Lato"/>
            </a:endParaRPr>
          </a:p>
          <a:p>
            <a:pPr indent="0" lvl="0" marL="0" marR="0" rtl="0" algn="l">
              <a:lnSpc>
                <a:spcPct val="100000"/>
              </a:lnSpc>
              <a:spcBef>
                <a:spcPts val="0"/>
              </a:spcBef>
              <a:spcAft>
                <a:spcPts val="0"/>
              </a:spcAft>
              <a:buNone/>
            </a:pPr>
            <a:r>
              <a:rPr b="1" lang="en" sz="1400">
                <a:solidFill>
                  <a:schemeClr val="dk1"/>
                </a:solidFill>
                <a:latin typeface="Lato"/>
                <a:ea typeface="Lato"/>
                <a:cs typeface="Lato"/>
                <a:sym typeface="Lato"/>
              </a:rPr>
              <a:t>SERVICES TEXT TITLE HERE</a:t>
            </a:r>
            <a:endParaRPr b="1" sz="1400">
              <a:solidFill>
                <a:schemeClr val="dk1"/>
              </a:solidFill>
              <a:latin typeface="Lato"/>
              <a:ea typeface="Lato"/>
              <a:cs typeface="Lato"/>
              <a:sym typeface="Lato"/>
            </a:endParaRPr>
          </a:p>
        </p:txBody>
      </p:sp>
      <p:sp>
        <p:nvSpPr>
          <p:cNvPr id="914" name="Google Shape;914;p70"/>
          <p:cNvSpPr/>
          <p:nvPr/>
        </p:nvSpPr>
        <p:spPr>
          <a:xfrm>
            <a:off x="4069520" y="1429573"/>
            <a:ext cx="1306330" cy="60007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400">
                <a:solidFill>
                  <a:schemeClr val="dk1"/>
                </a:solidFill>
                <a:latin typeface="Lato"/>
                <a:ea typeface="Lato"/>
                <a:cs typeface="Lato"/>
                <a:sym typeface="Lato"/>
              </a:rPr>
              <a:t>Number2</a:t>
            </a:r>
            <a:endParaRPr b="1" sz="1400">
              <a:solidFill>
                <a:schemeClr val="dk1"/>
              </a:solidFill>
              <a:latin typeface="Lato"/>
              <a:ea typeface="Lato"/>
              <a:cs typeface="Lato"/>
              <a:sym typeface="Lato"/>
            </a:endParaRPr>
          </a:p>
          <a:p>
            <a:pPr indent="0" lvl="0" marL="0" marR="0" rtl="0" algn="l">
              <a:lnSpc>
                <a:spcPct val="100000"/>
              </a:lnSpc>
              <a:spcBef>
                <a:spcPts val="0"/>
              </a:spcBef>
              <a:spcAft>
                <a:spcPts val="0"/>
              </a:spcAft>
              <a:buNone/>
            </a:pPr>
            <a:r>
              <a:rPr b="1" lang="en" sz="1400">
                <a:solidFill>
                  <a:schemeClr val="dk1"/>
                </a:solidFill>
                <a:latin typeface="Lato"/>
                <a:ea typeface="Lato"/>
                <a:cs typeface="Lato"/>
                <a:sym typeface="Lato"/>
              </a:rPr>
              <a:t>SERVICES TEXT TITLE HERE</a:t>
            </a:r>
            <a:endParaRPr b="1" sz="1400">
              <a:solidFill>
                <a:schemeClr val="dk1"/>
              </a:solidFill>
              <a:latin typeface="Lato"/>
              <a:ea typeface="Lato"/>
              <a:cs typeface="Lato"/>
              <a:sym typeface="Lato"/>
            </a:endParaRPr>
          </a:p>
        </p:txBody>
      </p:sp>
      <p:sp>
        <p:nvSpPr>
          <p:cNvPr id="915" name="Google Shape;915;p70"/>
          <p:cNvSpPr/>
          <p:nvPr/>
        </p:nvSpPr>
        <p:spPr>
          <a:xfrm>
            <a:off x="6913304" y="1429573"/>
            <a:ext cx="1306330" cy="60007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400">
                <a:solidFill>
                  <a:schemeClr val="accent5"/>
                </a:solidFill>
                <a:latin typeface="Lato"/>
                <a:ea typeface="Lato"/>
                <a:cs typeface="Lato"/>
                <a:sym typeface="Lato"/>
              </a:rPr>
              <a:t>Number3</a:t>
            </a:r>
            <a:endParaRPr b="1" sz="1400">
              <a:solidFill>
                <a:schemeClr val="accent5"/>
              </a:solidFill>
              <a:latin typeface="Lato"/>
              <a:ea typeface="Lato"/>
              <a:cs typeface="Lato"/>
              <a:sym typeface="Lato"/>
            </a:endParaRPr>
          </a:p>
          <a:p>
            <a:pPr indent="0" lvl="0" marL="0" marR="0" rtl="0" algn="l">
              <a:lnSpc>
                <a:spcPct val="100000"/>
              </a:lnSpc>
              <a:spcBef>
                <a:spcPts val="0"/>
              </a:spcBef>
              <a:spcAft>
                <a:spcPts val="0"/>
              </a:spcAft>
              <a:buNone/>
            </a:pPr>
            <a:r>
              <a:rPr b="1" lang="en" sz="1400">
                <a:solidFill>
                  <a:schemeClr val="dk1"/>
                </a:solidFill>
                <a:latin typeface="Lato"/>
                <a:ea typeface="Lato"/>
                <a:cs typeface="Lato"/>
                <a:sym typeface="Lato"/>
              </a:rPr>
              <a:t>SERVICES TEXT TITLE HERE</a:t>
            </a:r>
            <a:endParaRPr b="1" sz="1400">
              <a:solidFill>
                <a:schemeClr val="dk1"/>
              </a:solidFill>
              <a:latin typeface="Lato"/>
              <a:ea typeface="Lato"/>
              <a:cs typeface="Lato"/>
              <a:sym typeface="Lato"/>
            </a:endParaRPr>
          </a:p>
        </p:txBody>
      </p:sp>
      <p:sp>
        <p:nvSpPr>
          <p:cNvPr id="916" name="Google Shape;916;p70"/>
          <p:cNvSpPr/>
          <p:nvPr/>
        </p:nvSpPr>
        <p:spPr>
          <a:xfrm>
            <a:off x="688108" y="2193908"/>
            <a:ext cx="2274548" cy="43042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a:t>
            </a:r>
            <a:endParaRPr sz="900">
              <a:solidFill>
                <a:schemeClr val="dk1"/>
              </a:solidFill>
              <a:latin typeface="Lato"/>
              <a:ea typeface="Lato"/>
              <a:cs typeface="Lato"/>
              <a:sym typeface="Lato"/>
            </a:endParaRPr>
          </a:p>
        </p:txBody>
      </p:sp>
      <p:sp>
        <p:nvSpPr>
          <p:cNvPr id="917" name="Google Shape;917;p70"/>
          <p:cNvSpPr/>
          <p:nvPr/>
        </p:nvSpPr>
        <p:spPr>
          <a:xfrm>
            <a:off x="3413020" y="2193908"/>
            <a:ext cx="2274548" cy="43042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a:t>
            </a:r>
            <a:endParaRPr sz="900">
              <a:solidFill>
                <a:schemeClr val="dk1"/>
              </a:solidFill>
              <a:latin typeface="Lato"/>
              <a:ea typeface="Lato"/>
              <a:cs typeface="Lato"/>
              <a:sym typeface="Lato"/>
            </a:endParaRPr>
          </a:p>
        </p:txBody>
      </p:sp>
      <p:sp>
        <p:nvSpPr>
          <p:cNvPr id="918" name="Google Shape;918;p70"/>
          <p:cNvSpPr/>
          <p:nvPr/>
        </p:nvSpPr>
        <p:spPr>
          <a:xfrm>
            <a:off x="6156220" y="2193908"/>
            <a:ext cx="2274548" cy="43042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a:t>
            </a:r>
            <a:endParaRPr sz="900">
              <a:solidFill>
                <a:schemeClr val="dk1"/>
              </a:solidFill>
              <a:latin typeface="Lato"/>
              <a:ea typeface="Lato"/>
              <a:cs typeface="Lato"/>
              <a:sym typeface="Lato"/>
            </a:endParaRPr>
          </a:p>
        </p:txBody>
      </p:sp>
      <p:sp>
        <p:nvSpPr>
          <p:cNvPr id="919" name="Google Shape;919;p70"/>
          <p:cNvSpPr/>
          <p:nvPr/>
        </p:nvSpPr>
        <p:spPr>
          <a:xfrm>
            <a:off x="2284880" y="2983993"/>
            <a:ext cx="723600" cy="14448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AMOUNT</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450,000</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40,201</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10,240</a:t>
            </a:r>
            <a:endParaRPr/>
          </a:p>
          <a:p>
            <a:pPr indent="0" lvl="0" marL="0" marR="0" rtl="0" algn="l">
              <a:lnSpc>
                <a:spcPct val="200000"/>
              </a:lnSpc>
              <a:spcBef>
                <a:spcPts val="0"/>
              </a:spcBef>
              <a:spcAft>
                <a:spcPts val="0"/>
              </a:spcAft>
              <a:buNone/>
            </a:pPr>
            <a:r>
              <a:rPr b="1" lang="en" sz="1000">
                <a:solidFill>
                  <a:srgbClr val="FFFFFF"/>
                </a:solidFill>
                <a:latin typeface="Lato"/>
                <a:ea typeface="Lato"/>
                <a:cs typeface="Lato"/>
                <a:sym typeface="Lato"/>
              </a:rPr>
              <a:t>10,140</a:t>
            </a:r>
            <a:endParaRPr/>
          </a:p>
        </p:txBody>
      </p:sp>
      <p:sp>
        <p:nvSpPr>
          <p:cNvPr id="920" name="Google Shape;920;p70"/>
          <p:cNvSpPr/>
          <p:nvPr/>
        </p:nvSpPr>
        <p:spPr>
          <a:xfrm>
            <a:off x="4616600" y="2983993"/>
            <a:ext cx="970500" cy="14448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PARTICULLARS </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Design is meant </a:t>
            </a:r>
            <a:endParaRPr b="1" sz="1000">
              <a:solidFill>
                <a:schemeClr val="dk1"/>
              </a:solidFill>
              <a:latin typeface="Lato"/>
              <a:ea typeface="Lato"/>
              <a:cs typeface="Lato"/>
              <a:sym typeface="Lato"/>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Project an image</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Profession and</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Reliability</a:t>
            </a:r>
            <a:endParaRPr/>
          </a:p>
        </p:txBody>
      </p:sp>
      <p:sp>
        <p:nvSpPr>
          <p:cNvPr id="921" name="Google Shape;921;p70"/>
          <p:cNvSpPr/>
          <p:nvPr/>
        </p:nvSpPr>
        <p:spPr>
          <a:xfrm>
            <a:off x="3610760" y="2983993"/>
            <a:ext cx="723600" cy="14448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AMOUNT</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450,000</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40,201</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10,240</a:t>
            </a:r>
            <a:endParaRPr/>
          </a:p>
          <a:p>
            <a:pPr indent="0" lvl="0" marL="0" marR="0" rtl="0" algn="l">
              <a:lnSpc>
                <a:spcPct val="200000"/>
              </a:lnSpc>
              <a:spcBef>
                <a:spcPts val="0"/>
              </a:spcBef>
              <a:spcAft>
                <a:spcPts val="0"/>
              </a:spcAft>
              <a:buNone/>
            </a:pPr>
            <a:r>
              <a:rPr b="1" lang="en" sz="1000">
                <a:solidFill>
                  <a:schemeClr val="dk1"/>
                </a:solidFill>
                <a:latin typeface="Lato"/>
                <a:ea typeface="Lato"/>
                <a:cs typeface="Lato"/>
                <a:sym typeface="Lato"/>
              </a:rPr>
              <a:t>10,140</a:t>
            </a:r>
            <a:endParaRPr/>
          </a:p>
        </p:txBody>
      </p:sp>
      <p:sp>
        <p:nvSpPr>
          <p:cNvPr id="922" name="Google Shape;922;p70"/>
          <p:cNvSpPr/>
          <p:nvPr/>
        </p:nvSpPr>
        <p:spPr>
          <a:xfrm>
            <a:off x="6253376" y="2983993"/>
            <a:ext cx="970500" cy="14448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PARTICULLARS </a:t>
            </a:r>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Design is meant </a:t>
            </a:r>
            <a:endParaRPr b="1" sz="1000">
              <a:solidFill>
                <a:srgbClr val="000000"/>
              </a:solidFill>
              <a:latin typeface="Lato"/>
              <a:ea typeface="Lato"/>
              <a:cs typeface="Lato"/>
              <a:sym typeface="Lato"/>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Project an image</a:t>
            </a:r>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Profession and</a:t>
            </a:r>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Reliability</a:t>
            </a:r>
            <a:endParaRPr/>
          </a:p>
        </p:txBody>
      </p:sp>
      <p:sp>
        <p:nvSpPr>
          <p:cNvPr id="923" name="Google Shape;923;p70"/>
          <p:cNvSpPr/>
          <p:nvPr/>
        </p:nvSpPr>
        <p:spPr>
          <a:xfrm>
            <a:off x="7432952" y="2983993"/>
            <a:ext cx="970500" cy="14448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PARTICULLARS </a:t>
            </a:r>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Design is meant </a:t>
            </a:r>
            <a:endParaRPr b="1" sz="1000">
              <a:solidFill>
                <a:srgbClr val="000000"/>
              </a:solidFill>
              <a:latin typeface="Lato"/>
              <a:ea typeface="Lato"/>
              <a:cs typeface="Lato"/>
              <a:sym typeface="Lato"/>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Project an image</a:t>
            </a:r>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Profession and</a:t>
            </a:r>
            <a:endParaRPr/>
          </a:p>
          <a:p>
            <a:pPr indent="0" lvl="0" marL="0" marR="0" rtl="0" algn="l">
              <a:lnSpc>
                <a:spcPct val="200000"/>
              </a:lnSpc>
              <a:spcBef>
                <a:spcPts val="0"/>
              </a:spcBef>
              <a:spcAft>
                <a:spcPts val="0"/>
              </a:spcAft>
              <a:buNone/>
            </a:pPr>
            <a:r>
              <a:rPr b="1" lang="en" sz="1000">
                <a:solidFill>
                  <a:srgbClr val="000000"/>
                </a:solidFill>
                <a:latin typeface="Lato"/>
                <a:ea typeface="Lato"/>
                <a:cs typeface="Lato"/>
                <a:sym typeface="Lato"/>
              </a:rPr>
              <a:t>Reliability</a:t>
            </a:r>
            <a:endParaRPr/>
          </a:p>
        </p:txBody>
      </p: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0"/>
                                        </p:tgtEl>
                                        <p:attrNameLst>
                                          <p:attrName>style.visibility</p:attrName>
                                        </p:attrNameLst>
                                      </p:cBhvr>
                                      <p:to>
                                        <p:strVal val="visible"/>
                                      </p:to>
                                    </p:set>
                                    <p:animEffect filter="fade" transition="in">
                                      <p:cBhvr>
                                        <p:cTn dur="500"/>
                                        <p:tgtEl>
                                          <p:spTgt spid="910"/>
                                        </p:tgtEl>
                                      </p:cBhvr>
                                    </p:animEffect>
                                  </p:childTnLst>
                                </p:cTn>
                              </p:par>
                              <p:par>
                                <p:cTn fill="hold" nodeType="withEffect" presetClass="entr" presetID="10" presetSubtype="0">
                                  <p:stCondLst>
                                    <p:cond delay="0"/>
                                  </p:stCondLst>
                                  <p:childTnLst>
                                    <p:set>
                                      <p:cBhvr>
                                        <p:cTn dur="1" fill="hold">
                                          <p:stCondLst>
                                            <p:cond delay="0"/>
                                          </p:stCondLst>
                                        </p:cTn>
                                        <p:tgtEl>
                                          <p:spTgt spid="913"/>
                                        </p:tgtEl>
                                        <p:attrNameLst>
                                          <p:attrName>style.visibility</p:attrName>
                                        </p:attrNameLst>
                                      </p:cBhvr>
                                      <p:to>
                                        <p:strVal val="visible"/>
                                      </p:to>
                                    </p:set>
                                    <p:animEffect filter="fade" transition="in">
                                      <p:cBhvr>
                                        <p:cTn dur="500"/>
                                        <p:tgtEl>
                                          <p:spTgt spid="9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6"/>
                                        </p:tgtEl>
                                        <p:attrNameLst>
                                          <p:attrName>style.visibility</p:attrName>
                                        </p:attrNameLst>
                                      </p:cBhvr>
                                      <p:to>
                                        <p:strVal val="visible"/>
                                      </p:to>
                                    </p:set>
                                    <p:animEffect filter="fade" transition="in">
                                      <p:cBhvr>
                                        <p:cTn dur="500"/>
                                        <p:tgtEl>
                                          <p:spTgt spid="916"/>
                                        </p:tgtEl>
                                      </p:cBhvr>
                                    </p:animEffect>
                                  </p:childTnLst>
                                </p:cTn>
                              </p:par>
                              <p:par>
                                <p:cTn fill="hold" nodeType="withEffect" presetClass="entr" presetID="10" presetSubtype="0">
                                  <p:stCondLst>
                                    <p:cond delay="0"/>
                                  </p:stCondLst>
                                  <p:childTnLst>
                                    <p:set>
                                      <p:cBhvr>
                                        <p:cTn dur="1" fill="hold">
                                          <p:stCondLst>
                                            <p:cond delay="0"/>
                                          </p:stCondLst>
                                        </p:cTn>
                                        <p:tgtEl>
                                          <p:spTgt spid="906"/>
                                        </p:tgtEl>
                                        <p:attrNameLst>
                                          <p:attrName>style.visibility</p:attrName>
                                        </p:attrNameLst>
                                      </p:cBhvr>
                                      <p:to>
                                        <p:strVal val="visible"/>
                                      </p:to>
                                    </p:set>
                                    <p:animEffect filter="fade" transition="in">
                                      <p:cBhvr>
                                        <p:cTn dur="500"/>
                                        <p:tgtEl>
                                          <p:spTgt spid="906"/>
                                        </p:tgtEl>
                                      </p:cBhvr>
                                    </p:animEffect>
                                  </p:childTnLst>
                                </p:cTn>
                              </p:par>
                              <p:par>
                                <p:cTn fill="hold" nodeType="withEffect" presetClass="entr" presetID="10" presetSubtype="0">
                                  <p:stCondLst>
                                    <p:cond delay="0"/>
                                  </p:stCondLst>
                                  <p:childTnLst>
                                    <p:set>
                                      <p:cBhvr>
                                        <p:cTn dur="1" fill="hold">
                                          <p:stCondLst>
                                            <p:cond delay="0"/>
                                          </p:stCondLst>
                                        </p:cTn>
                                        <p:tgtEl>
                                          <p:spTgt spid="912"/>
                                        </p:tgtEl>
                                        <p:attrNameLst>
                                          <p:attrName>style.visibility</p:attrName>
                                        </p:attrNameLst>
                                      </p:cBhvr>
                                      <p:to>
                                        <p:strVal val="visible"/>
                                      </p:to>
                                    </p:set>
                                    <p:animEffect filter="fade" transition="in">
                                      <p:cBhvr>
                                        <p:cTn dur="500"/>
                                        <p:tgtEl>
                                          <p:spTgt spid="912"/>
                                        </p:tgtEl>
                                      </p:cBhvr>
                                    </p:animEffect>
                                  </p:childTnLst>
                                </p:cTn>
                              </p:par>
                              <p:par>
                                <p:cTn fill="hold" nodeType="withEffect" presetClass="entr" presetID="10" presetSubtype="0">
                                  <p:stCondLst>
                                    <p:cond delay="0"/>
                                  </p:stCondLst>
                                  <p:childTnLst>
                                    <p:set>
                                      <p:cBhvr>
                                        <p:cTn dur="1" fill="hold">
                                          <p:stCondLst>
                                            <p:cond delay="0"/>
                                          </p:stCondLst>
                                        </p:cTn>
                                        <p:tgtEl>
                                          <p:spTgt spid="919"/>
                                        </p:tgtEl>
                                        <p:attrNameLst>
                                          <p:attrName>style.visibility</p:attrName>
                                        </p:attrNameLst>
                                      </p:cBhvr>
                                      <p:to>
                                        <p:strVal val="visible"/>
                                      </p:to>
                                    </p:set>
                                    <p:animEffect filter="fade" transition="in">
                                      <p:cBhvr>
                                        <p:cTn dur="500"/>
                                        <p:tgtEl>
                                          <p:spTgt spid="9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11"/>
                                        </p:tgtEl>
                                        <p:attrNameLst>
                                          <p:attrName>style.visibility</p:attrName>
                                        </p:attrNameLst>
                                      </p:cBhvr>
                                      <p:to>
                                        <p:strVal val="visible"/>
                                      </p:to>
                                    </p:set>
                                    <p:anim calcmode="lin" valueType="num">
                                      <p:cBhvr additive="base">
                                        <p:cTn dur="500"/>
                                        <p:tgtEl>
                                          <p:spTgt spid="911"/>
                                        </p:tgtEl>
                                        <p:attrNameLst>
                                          <p:attrName>ppt_w</p:attrName>
                                        </p:attrNameLst>
                                      </p:cBhvr>
                                      <p:tavLst>
                                        <p:tav fmla="" tm="0">
                                          <p:val>
                                            <p:strVal val="0"/>
                                          </p:val>
                                        </p:tav>
                                        <p:tav fmla="" tm="100000">
                                          <p:val>
                                            <p:strVal val="#ppt_w"/>
                                          </p:val>
                                        </p:tav>
                                      </p:tavLst>
                                    </p:anim>
                                    <p:anim calcmode="lin" valueType="num">
                                      <p:cBhvr additive="base">
                                        <p:cTn dur="500"/>
                                        <p:tgtEl>
                                          <p:spTgt spid="91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14"/>
                                        </p:tgtEl>
                                        <p:attrNameLst>
                                          <p:attrName>style.visibility</p:attrName>
                                        </p:attrNameLst>
                                      </p:cBhvr>
                                      <p:to>
                                        <p:strVal val="visible"/>
                                      </p:to>
                                    </p:set>
                                    <p:anim calcmode="lin" valueType="num">
                                      <p:cBhvr additive="base">
                                        <p:cTn dur="500"/>
                                        <p:tgtEl>
                                          <p:spTgt spid="914"/>
                                        </p:tgtEl>
                                        <p:attrNameLst>
                                          <p:attrName>ppt_w</p:attrName>
                                        </p:attrNameLst>
                                      </p:cBhvr>
                                      <p:tavLst>
                                        <p:tav fmla="" tm="0">
                                          <p:val>
                                            <p:strVal val="0"/>
                                          </p:val>
                                        </p:tav>
                                        <p:tav fmla="" tm="100000">
                                          <p:val>
                                            <p:strVal val="#ppt_w"/>
                                          </p:val>
                                        </p:tav>
                                      </p:tavLst>
                                    </p:anim>
                                    <p:anim calcmode="lin" valueType="num">
                                      <p:cBhvr additive="base">
                                        <p:cTn dur="500"/>
                                        <p:tgtEl>
                                          <p:spTgt spid="91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7"/>
                                        </p:tgtEl>
                                        <p:attrNameLst>
                                          <p:attrName>style.visibility</p:attrName>
                                        </p:attrNameLst>
                                      </p:cBhvr>
                                      <p:to>
                                        <p:strVal val="visible"/>
                                      </p:to>
                                    </p:set>
                                    <p:animEffect filter="fade" transition="in">
                                      <p:cBhvr>
                                        <p:cTn dur="500"/>
                                        <p:tgtEl>
                                          <p:spTgt spid="907"/>
                                        </p:tgtEl>
                                      </p:cBhvr>
                                    </p:animEffect>
                                  </p:childTnLst>
                                </p:cTn>
                              </p:par>
                              <p:par>
                                <p:cTn fill="hold" nodeType="withEffect" presetClass="entr" presetID="10" presetSubtype="0">
                                  <p:stCondLst>
                                    <p:cond delay="0"/>
                                  </p:stCondLst>
                                  <p:childTnLst>
                                    <p:set>
                                      <p:cBhvr>
                                        <p:cTn dur="1" fill="hold">
                                          <p:stCondLst>
                                            <p:cond delay="0"/>
                                          </p:stCondLst>
                                        </p:cTn>
                                        <p:tgtEl>
                                          <p:spTgt spid="917"/>
                                        </p:tgtEl>
                                        <p:attrNameLst>
                                          <p:attrName>style.visibility</p:attrName>
                                        </p:attrNameLst>
                                      </p:cBhvr>
                                      <p:to>
                                        <p:strVal val="visible"/>
                                      </p:to>
                                    </p:set>
                                    <p:animEffect filter="fade" transition="in">
                                      <p:cBhvr>
                                        <p:cTn dur="500"/>
                                        <p:tgtEl>
                                          <p:spTgt spid="917"/>
                                        </p:tgtEl>
                                      </p:cBhvr>
                                    </p:animEffect>
                                  </p:childTnLst>
                                </p:cTn>
                              </p:par>
                              <p:par>
                                <p:cTn fill="hold" nodeType="withEffect" presetClass="entr" presetID="10" presetSubtype="0">
                                  <p:stCondLst>
                                    <p:cond delay="0"/>
                                  </p:stCondLst>
                                  <p:childTnLst>
                                    <p:set>
                                      <p:cBhvr>
                                        <p:cTn dur="1" fill="hold">
                                          <p:stCondLst>
                                            <p:cond delay="0"/>
                                          </p:stCondLst>
                                        </p:cTn>
                                        <p:tgtEl>
                                          <p:spTgt spid="920"/>
                                        </p:tgtEl>
                                        <p:attrNameLst>
                                          <p:attrName>style.visibility</p:attrName>
                                        </p:attrNameLst>
                                      </p:cBhvr>
                                      <p:to>
                                        <p:strVal val="visible"/>
                                      </p:to>
                                    </p:set>
                                    <p:animEffect filter="fade" transition="in">
                                      <p:cBhvr>
                                        <p:cTn dur="500"/>
                                        <p:tgtEl>
                                          <p:spTgt spid="920"/>
                                        </p:tgtEl>
                                      </p:cBhvr>
                                    </p:animEffect>
                                  </p:childTnLst>
                                </p:cTn>
                              </p:par>
                              <p:par>
                                <p:cTn fill="hold" nodeType="withEffect" presetClass="entr" presetID="10" presetSubtype="0">
                                  <p:stCondLst>
                                    <p:cond delay="0"/>
                                  </p:stCondLst>
                                  <p:childTnLst>
                                    <p:set>
                                      <p:cBhvr>
                                        <p:cTn dur="1" fill="hold">
                                          <p:stCondLst>
                                            <p:cond delay="0"/>
                                          </p:stCondLst>
                                        </p:cTn>
                                        <p:tgtEl>
                                          <p:spTgt spid="921"/>
                                        </p:tgtEl>
                                        <p:attrNameLst>
                                          <p:attrName>style.visibility</p:attrName>
                                        </p:attrNameLst>
                                      </p:cBhvr>
                                      <p:to>
                                        <p:strVal val="visible"/>
                                      </p:to>
                                    </p:set>
                                    <p:animEffect filter="fade" transition="in">
                                      <p:cBhvr>
                                        <p:cTn dur="500"/>
                                        <p:tgtEl>
                                          <p:spTgt spid="9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9"/>
                                        </p:tgtEl>
                                        <p:attrNameLst>
                                          <p:attrName>style.visibility</p:attrName>
                                        </p:attrNameLst>
                                      </p:cBhvr>
                                      <p:to>
                                        <p:strVal val="visible"/>
                                      </p:to>
                                    </p:set>
                                    <p:animEffect filter="fade" transition="in">
                                      <p:cBhvr>
                                        <p:cTn dur="500"/>
                                        <p:tgtEl>
                                          <p:spTgt spid="909"/>
                                        </p:tgtEl>
                                      </p:cBhvr>
                                    </p:animEffect>
                                  </p:childTnLst>
                                </p:cTn>
                              </p:par>
                              <p:par>
                                <p:cTn fill="hold" nodeType="withEffect" presetClass="entr" presetID="10" presetSubtype="0">
                                  <p:stCondLst>
                                    <p:cond delay="0"/>
                                  </p:stCondLst>
                                  <p:childTnLst>
                                    <p:set>
                                      <p:cBhvr>
                                        <p:cTn dur="1" fill="hold">
                                          <p:stCondLst>
                                            <p:cond delay="0"/>
                                          </p:stCondLst>
                                        </p:cTn>
                                        <p:tgtEl>
                                          <p:spTgt spid="915"/>
                                        </p:tgtEl>
                                        <p:attrNameLst>
                                          <p:attrName>style.visibility</p:attrName>
                                        </p:attrNameLst>
                                      </p:cBhvr>
                                      <p:to>
                                        <p:strVal val="visible"/>
                                      </p:to>
                                    </p:set>
                                    <p:animEffect filter="fade" transition="in">
                                      <p:cBhvr>
                                        <p:cTn dur="500"/>
                                        <p:tgtEl>
                                          <p:spTgt spid="915"/>
                                        </p:tgtEl>
                                      </p:cBhvr>
                                    </p:animEffect>
                                  </p:childTnLst>
                                </p:cTn>
                              </p:par>
                              <p:par>
                                <p:cTn fill="hold" nodeType="withEffect" presetClass="entr" presetID="10" presetSubtype="0">
                                  <p:stCondLst>
                                    <p:cond delay="0"/>
                                  </p:stCondLst>
                                  <p:childTnLst>
                                    <p:set>
                                      <p:cBhvr>
                                        <p:cTn dur="1" fill="hold">
                                          <p:stCondLst>
                                            <p:cond delay="0"/>
                                          </p:stCondLst>
                                        </p:cTn>
                                        <p:tgtEl>
                                          <p:spTgt spid="918"/>
                                        </p:tgtEl>
                                        <p:attrNameLst>
                                          <p:attrName>style.visibility</p:attrName>
                                        </p:attrNameLst>
                                      </p:cBhvr>
                                      <p:to>
                                        <p:strVal val="visible"/>
                                      </p:to>
                                    </p:set>
                                    <p:animEffect filter="fade" transition="in">
                                      <p:cBhvr>
                                        <p:cTn dur="500"/>
                                        <p:tgtEl>
                                          <p:spTgt spid="9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08"/>
                                        </p:tgtEl>
                                        <p:attrNameLst>
                                          <p:attrName>style.visibility</p:attrName>
                                        </p:attrNameLst>
                                      </p:cBhvr>
                                      <p:to>
                                        <p:strVal val="visible"/>
                                      </p:to>
                                    </p:set>
                                    <p:anim calcmode="lin" valueType="num">
                                      <p:cBhvr additive="base">
                                        <p:cTn dur="500"/>
                                        <p:tgtEl>
                                          <p:spTgt spid="908"/>
                                        </p:tgtEl>
                                        <p:attrNameLst>
                                          <p:attrName>ppt_w</p:attrName>
                                        </p:attrNameLst>
                                      </p:cBhvr>
                                      <p:tavLst>
                                        <p:tav fmla="" tm="0">
                                          <p:val>
                                            <p:strVal val="0"/>
                                          </p:val>
                                        </p:tav>
                                        <p:tav fmla="" tm="100000">
                                          <p:val>
                                            <p:strVal val="#ppt_w"/>
                                          </p:val>
                                        </p:tav>
                                      </p:tavLst>
                                    </p:anim>
                                    <p:anim calcmode="lin" valueType="num">
                                      <p:cBhvr additive="base">
                                        <p:cTn dur="500"/>
                                        <p:tgtEl>
                                          <p:spTgt spid="90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22"/>
                                        </p:tgtEl>
                                        <p:attrNameLst>
                                          <p:attrName>style.visibility</p:attrName>
                                        </p:attrNameLst>
                                      </p:cBhvr>
                                      <p:to>
                                        <p:strVal val="visible"/>
                                      </p:to>
                                    </p:set>
                                    <p:anim calcmode="lin" valueType="num">
                                      <p:cBhvr additive="base">
                                        <p:cTn dur="500"/>
                                        <p:tgtEl>
                                          <p:spTgt spid="922"/>
                                        </p:tgtEl>
                                        <p:attrNameLst>
                                          <p:attrName>ppt_w</p:attrName>
                                        </p:attrNameLst>
                                      </p:cBhvr>
                                      <p:tavLst>
                                        <p:tav fmla="" tm="0">
                                          <p:val>
                                            <p:strVal val="0"/>
                                          </p:val>
                                        </p:tav>
                                        <p:tav fmla="" tm="100000">
                                          <p:val>
                                            <p:strVal val="#ppt_w"/>
                                          </p:val>
                                        </p:tav>
                                      </p:tavLst>
                                    </p:anim>
                                    <p:anim calcmode="lin" valueType="num">
                                      <p:cBhvr additive="base">
                                        <p:cTn dur="500"/>
                                        <p:tgtEl>
                                          <p:spTgt spid="9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23"/>
                                        </p:tgtEl>
                                        <p:attrNameLst>
                                          <p:attrName>style.visibility</p:attrName>
                                        </p:attrNameLst>
                                      </p:cBhvr>
                                      <p:to>
                                        <p:strVal val="visible"/>
                                      </p:to>
                                    </p:set>
                                    <p:anim calcmode="lin" valueType="num">
                                      <p:cBhvr additive="base">
                                        <p:cTn dur="500"/>
                                        <p:tgtEl>
                                          <p:spTgt spid="923"/>
                                        </p:tgtEl>
                                        <p:attrNameLst>
                                          <p:attrName>ppt_w</p:attrName>
                                        </p:attrNameLst>
                                      </p:cBhvr>
                                      <p:tavLst>
                                        <p:tav fmla="" tm="0">
                                          <p:val>
                                            <p:strVal val="0"/>
                                          </p:val>
                                        </p:tav>
                                        <p:tav fmla="" tm="100000">
                                          <p:val>
                                            <p:strVal val="#ppt_w"/>
                                          </p:val>
                                        </p:tav>
                                      </p:tavLst>
                                    </p:anim>
                                    <p:anim calcmode="lin" valueType="num">
                                      <p:cBhvr additive="base">
                                        <p:cTn dur="500"/>
                                        <p:tgtEl>
                                          <p:spTgt spid="9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7" name="Shape 927"/>
        <p:cNvGrpSpPr/>
        <p:nvPr/>
      </p:nvGrpSpPr>
      <p:grpSpPr>
        <a:xfrm>
          <a:off x="0" y="0"/>
          <a:ext cx="0" cy="0"/>
          <a:chOff x="0" y="0"/>
          <a:chExt cx="0" cy="0"/>
        </a:xfrm>
      </p:grpSpPr>
      <p:sp>
        <p:nvSpPr>
          <p:cNvPr id="928" name="Google Shape;928;p71"/>
          <p:cNvSpPr/>
          <p:nvPr/>
        </p:nvSpPr>
        <p:spPr>
          <a:xfrm flipH="1">
            <a:off x="4440" y="-11554"/>
            <a:ext cx="9139560" cy="5155054"/>
          </a:xfrm>
          <a:prstGeom prst="rect">
            <a:avLst/>
          </a:prstGeom>
          <a:gradFill>
            <a:gsLst>
              <a:gs pos="0">
                <a:srgbClr val="00AA78">
                  <a:alpha val="80000"/>
                </a:srgbClr>
              </a:gs>
              <a:gs pos="100000">
                <a:schemeClr val="accent5"/>
              </a:gs>
            </a:gsLst>
            <a:lin ang="30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29" name="Google Shape;929;p71"/>
          <p:cNvSpPr/>
          <p:nvPr/>
        </p:nvSpPr>
        <p:spPr>
          <a:xfrm>
            <a:off x="660399" y="1793240"/>
            <a:ext cx="1939965" cy="110236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None/>
            </a:pPr>
            <a:r>
              <a:rPr b="1" lang="en" sz="2500">
                <a:solidFill>
                  <a:srgbClr val="FFFFFF"/>
                </a:solidFill>
                <a:latin typeface="Lato Black"/>
                <a:ea typeface="Lato Black"/>
                <a:cs typeface="Lato Black"/>
                <a:sym typeface="Lato Black"/>
              </a:rPr>
              <a:t>H A V E</a:t>
            </a:r>
            <a:endParaRPr b="1" sz="2500">
              <a:solidFill>
                <a:srgbClr val="FFFFFF"/>
              </a:solidFill>
              <a:latin typeface="Lato Black"/>
              <a:ea typeface="Lato Black"/>
              <a:cs typeface="Lato Black"/>
              <a:sym typeface="Lato Black"/>
            </a:endParaRPr>
          </a:p>
          <a:p>
            <a:pPr indent="0" lvl="0" marL="0" marR="0" rtl="0" algn="r">
              <a:lnSpc>
                <a:spcPct val="100000"/>
              </a:lnSpc>
              <a:spcBef>
                <a:spcPts val="0"/>
              </a:spcBef>
              <a:spcAft>
                <a:spcPts val="0"/>
              </a:spcAft>
              <a:buNone/>
            </a:pPr>
            <a:r>
              <a:rPr b="1" lang="en" sz="2500">
                <a:solidFill>
                  <a:srgbClr val="FFFFFF"/>
                </a:solidFill>
                <a:latin typeface="Lato Black"/>
                <a:ea typeface="Lato Black"/>
                <a:cs typeface="Lato Black"/>
                <a:sym typeface="Lato Black"/>
              </a:rPr>
              <a:t>A  C O F F E E</a:t>
            </a:r>
            <a:endParaRPr/>
          </a:p>
          <a:p>
            <a:pPr indent="0" lvl="0" marL="0" marR="0" rtl="0" algn="r">
              <a:lnSpc>
                <a:spcPct val="100000"/>
              </a:lnSpc>
              <a:spcBef>
                <a:spcPts val="0"/>
              </a:spcBef>
              <a:spcAft>
                <a:spcPts val="0"/>
              </a:spcAft>
              <a:buNone/>
            </a:pPr>
            <a:r>
              <a:rPr b="1" lang="en" sz="2500">
                <a:solidFill>
                  <a:srgbClr val="FFFFFF"/>
                </a:solidFill>
                <a:latin typeface="Lato Black"/>
                <a:ea typeface="Lato Black"/>
                <a:cs typeface="Lato Black"/>
                <a:sym typeface="Lato Black"/>
              </a:rPr>
              <a:t>B R E A K</a:t>
            </a:r>
            <a:endParaRPr/>
          </a:p>
        </p:txBody>
      </p:sp>
      <p:sp>
        <p:nvSpPr>
          <p:cNvPr id="930" name="Google Shape;930;p71"/>
          <p:cNvSpPr/>
          <p:nvPr/>
        </p:nvSpPr>
        <p:spPr>
          <a:xfrm>
            <a:off x="1920240" y="2926678"/>
            <a:ext cx="2316480" cy="883321"/>
          </a:xfrm>
          <a:prstGeom prst="roundRect">
            <a:avLst>
              <a:gd fmla="val 11561" name="adj"/>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31" name="Google Shape;931;p71"/>
          <p:cNvSpPr/>
          <p:nvPr/>
        </p:nvSpPr>
        <p:spPr>
          <a:xfrm>
            <a:off x="2194560" y="3127535"/>
            <a:ext cx="1076959" cy="560545"/>
          </a:xfrm>
          <a:prstGeom prst="rect">
            <a:avLst/>
          </a:prstGeom>
          <a:noFill/>
          <a:ln>
            <a:noFill/>
          </a:ln>
        </p:spPr>
        <p:txBody>
          <a:bodyPr anchorCtr="0" anchor="ctr" bIns="0" lIns="0" spcFirstLastPara="1" rIns="0" wrap="square" tIns="0">
            <a:noAutofit/>
          </a:bodyPr>
          <a:lstStyle/>
          <a:p>
            <a:pPr indent="0" lvl="0" marL="0" marR="0" rtl="0" algn="r">
              <a:lnSpc>
                <a:spcPct val="70000"/>
              </a:lnSpc>
              <a:spcBef>
                <a:spcPts val="0"/>
              </a:spcBef>
              <a:spcAft>
                <a:spcPts val="0"/>
              </a:spcAft>
              <a:buNone/>
            </a:pPr>
            <a:r>
              <a:rPr lang="en" sz="2000">
                <a:solidFill>
                  <a:schemeClr val="accent5"/>
                </a:solidFill>
                <a:latin typeface="Lato Black"/>
                <a:ea typeface="Lato Black"/>
                <a:cs typeface="Lato Black"/>
                <a:sym typeface="Lato Black"/>
              </a:rPr>
              <a:t>We</a:t>
            </a:r>
            <a:endParaRPr/>
          </a:p>
          <a:p>
            <a:pPr indent="0" lvl="0" marL="0" marR="0" rtl="0" algn="r">
              <a:lnSpc>
                <a:spcPct val="70000"/>
              </a:lnSpc>
              <a:spcBef>
                <a:spcPts val="0"/>
              </a:spcBef>
              <a:spcAft>
                <a:spcPts val="0"/>
              </a:spcAft>
              <a:buNone/>
            </a:pPr>
            <a:r>
              <a:rPr lang="en" sz="2000">
                <a:solidFill>
                  <a:schemeClr val="accent5"/>
                </a:solidFill>
                <a:latin typeface="Lato Black"/>
                <a:ea typeface="Lato Black"/>
                <a:cs typeface="Lato Black"/>
                <a:sym typeface="Lato Black"/>
              </a:rPr>
              <a:t>BACK IN</a:t>
            </a:r>
            <a:endParaRPr/>
          </a:p>
        </p:txBody>
      </p:sp>
      <p:sp>
        <p:nvSpPr>
          <p:cNvPr id="932" name="Google Shape;932;p71"/>
          <p:cNvSpPr/>
          <p:nvPr/>
        </p:nvSpPr>
        <p:spPr>
          <a:xfrm>
            <a:off x="3281681" y="3046255"/>
            <a:ext cx="812800" cy="63166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4000">
                <a:solidFill>
                  <a:schemeClr val="accent4"/>
                </a:solidFill>
                <a:latin typeface="Lato Black"/>
                <a:ea typeface="Lato Black"/>
                <a:cs typeface="Lato Black"/>
                <a:sym typeface="Lato Black"/>
              </a:rPr>
              <a:t>10</a:t>
            </a:r>
            <a:endParaRPr sz="4000">
              <a:solidFill>
                <a:schemeClr val="accent4"/>
              </a:solidFill>
              <a:latin typeface="Lato Black"/>
              <a:ea typeface="Lato Black"/>
              <a:cs typeface="Lato Black"/>
              <a:sym typeface="Lato Black"/>
            </a:endParaRPr>
          </a:p>
        </p:txBody>
      </p:sp>
      <p:sp>
        <p:nvSpPr>
          <p:cNvPr id="933" name="Google Shape;933;p71"/>
          <p:cNvSpPr/>
          <p:nvPr/>
        </p:nvSpPr>
        <p:spPr>
          <a:xfrm>
            <a:off x="4382810" y="3278347"/>
            <a:ext cx="642938"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b="1" lang="en" sz="1100">
                <a:solidFill>
                  <a:srgbClr val="FFFFFF"/>
                </a:solidFill>
                <a:latin typeface="Lato"/>
                <a:ea typeface="Lato"/>
                <a:cs typeface="Lato"/>
                <a:sym typeface="Lato"/>
              </a:rPr>
              <a:t>Minutes</a:t>
            </a:r>
            <a:endParaRPr/>
          </a:p>
        </p:txBody>
      </p:sp>
      <p:pic>
        <p:nvPicPr>
          <p:cNvPr id="934" name="Google Shape;934;p71"/>
          <p:cNvPicPr preferRelativeResize="0"/>
          <p:nvPr/>
        </p:nvPicPr>
        <p:blipFill rotWithShape="1">
          <a:blip r:embed="rId3">
            <a:alphaModFix/>
          </a:blip>
          <a:srcRect b="0" l="0" r="0" t="0"/>
          <a:stretch/>
        </p:blipFill>
        <p:spPr>
          <a:xfrm>
            <a:off x="6837564" y="4316307"/>
            <a:ext cx="1520664" cy="419394"/>
          </a:xfrm>
          <a:prstGeom prst="rect">
            <a:avLst/>
          </a:prstGeom>
          <a:noFill/>
          <a:ln>
            <a:noFill/>
          </a:ln>
        </p:spPr>
      </p:pic>
      <p:sp>
        <p:nvSpPr>
          <p:cNvPr id="935" name="Google Shape;935;p71"/>
          <p:cNvSpPr/>
          <p:nvPr/>
        </p:nvSpPr>
        <p:spPr>
          <a:xfrm>
            <a:off x="2763520" y="0"/>
            <a:ext cx="60960" cy="275336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36" name="Google Shape;936;p71"/>
          <p:cNvSpPr/>
          <p:nvPr/>
        </p:nvSpPr>
        <p:spPr>
          <a:xfrm>
            <a:off x="1988600" y="3941425"/>
            <a:ext cx="3408000" cy="4305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a:t>
            </a:r>
            <a:endParaRPr sz="900">
              <a:solidFill>
                <a:srgbClr val="FFFFFF"/>
              </a:solidFill>
              <a:latin typeface="Lato"/>
              <a:ea typeface="Lato"/>
              <a:cs typeface="Lato"/>
              <a:sym typeface="Lato"/>
            </a:endParaRPr>
          </a:p>
        </p:txBody>
      </p:sp>
      <p:sp>
        <p:nvSpPr>
          <p:cNvPr id="937" name="Google Shape;937;p71"/>
          <p:cNvSpPr/>
          <p:nvPr>
            <p:ph idx="2" type="pic"/>
          </p:nvPr>
        </p:nvSpPr>
        <p:spPr>
          <a:xfrm>
            <a:off x="0" y="0"/>
            <a:ext cx="9144000" cy="51435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30"/>
                                        </p:tgtEl>
                                        <p:attrNameLst>
                                          <p:attrName>style.visibility</p:attrName>
                                        </p:attrNameLst>
                                      </p:cBhvr>
                                      <p:to>
                                        <p:strVal val="visible"/>
                                      </p:to>
                                    </p:set>
                                    <p:anim calcmode="lin" valueType="num">
                                      <p:cBhvr additive="base">
                                        <p:cTn dur="500"/>
                                        <p:tgtEl>
                                          <p:spTgt spid="930"/>
                                        </p:tgtEl>
                                        <p:attrNameLst>
                                          <p:attrName>ppt_w</p:attrName>
                                        </p:attrNameLst>
                                      </p:cBhvr>
                                      <p:tavLst>
                                        <p:tav fmla="" tm="0">
                                          <p:val>
                                            <p:strVal val="0"/>
                                          </p:val>
                                        </p:tav>
                                        <p:tav fmla="" tm="100000">
                                          <p:val>
                                            <p:strVal val="#ppt_w"/>
                                          </p:val>
                                        </p:tav>
                                      </p:tavLst>
                                    </p:anim>
                                    <p:anim calcmode="lin" valueType="num">
                                      <p:cBhvr additive="base">
                                        <p:cTn dur="500"/>
                                        <p:tgtEl>
                                          <p:spTgt spid="9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32"/>
                                        </p:tgtEl>
                                        <p:attrNameLst>
                                          <p:attrName>style.visibility</p:attrName>
                                        </p:attrNameLst>
                                      </p:cBhvr>
                                      <p:to>
                                        <p:strVal val="visible"/>
                                      </p:to>
                                    </p:set>
                                    <p:anim calcmode="lin" valueType="num">
                                      <p:cBhvr additive="base">
                                        <p:cTn dur="500"/>
                                        <p:tgtEl>
                                          <p:spTgt spid="932"/>
                                        </p:tgtEl>
                                        <p:attrNameLst>
                                          <p:attrName>ppt_w</p:attrName>
                                        </p:attrNameLst>
                                      </p:cBhvr>
                                      <p:tavLst>
                                        <p:tav fmla="" tm="0">
                                          <p:val>
                                            <p:strVal val="0"/>
                                          </p:val>
                                        </p:tav>
                                        <p:tav fmla="" tm="100000">
                                          <p:val>
                                            <p:strVal val="#ppt_w"/>
                                          </p:val>
                                        </p:tav>
                                      </p:tavLst>
                                    </p:anim>
                                    <p:anim calcmode="lin" valueType="num">
                                      <p:cBhvr additive="base">
                                        <p:cTn dur="500"/>
                                        <p:tgtEl>
                                          <p:spTgt spid="93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31"/>
                                        </p:tgtEl>
                                        <p:attrNameLst>
                                          <p:attrName>style.visibility</p:attrName>
                                        </p:attrNameLst>
                                      </p:cBhvr>
                                      <p:to>
                                        <p:strVal val="visible"/>
                                      </p:to>
                                    </p:set>
                                    <p:anim calcmode="lin" valueType="num">
                                      <p:cBhvr additive="base">
                                        <p:cTn dur="500"/>
                                        <p:tgtEl>
                                          <p:spTgt spid="931"/>
                                        </p:tgtEl>
                                        <p:attrNameLst>
                                          <p:attrName>ppt_w</p:attrName>
                                        </p:attrNameLst>
                                      </p:cBhvr>
                                      <p:tavLst>
                                        <p:tav fmla="" tm="0">
                                          <p:val>
                                            <p:strVal val="0"/>
                                          </p:val>
                                        </p:tav>
                                        <p:tav fmla="" tm="100000">
                                          <p:val>
                                            <p:strVal val="#ppt_w"/>
                                          </p:val>
                                        </p:tav>
                                      </p:tavLst>
                                    </p:anim>
                                    <p:anim calcmode="lin" valueType="num">
                                      <p:cBhvr additive="base">
                                        <p:cTn dur="500"/>
                                        <p:tgtEl>
                                          <p:spTgt spid="93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33"/>
                                        </p:tgtEl>
                                        <p:attrNameLst>
                                          <p:attrName>style.visibility</p:attrName>
                                        </p:attrNameLst>
                                      </p:cBhvr>
                                      <p:to>
                                        <p:strVal val="visible"/>
                                      </p:to>
                                    </p:set>
                                    <p:anim calcmode="lin" valueType="num">
                                      <p:cBhvr additive="base">
                                        <p:cTn dur="500"/>
                                        <p:tgtEl>
                                          <p:spTgt spid="933"/>
                                        </p:tgtEl>
                                        <p:attrNameLst>
                                          <p:attrName>ppt_w</p:attrName>
                                        </p:attrNameLst>
                                      </p:cBhvr>
                                      <p:tavLst>
                                        <p:tav fmla="" tm="0">
                                          <p:val>
                                            <p:strVal val="0"/>
                                          </p:val>
                                        </p:tav>
                                        <p:tav fmla="" tm="100000">
                                          <p:val>
                                            <p:strVal val="#ppt_w"/>
                                          </p:val>
                                        </p:tav>
                                      </p:tavLst>
                                    </p:anim>
                                    <p:anim calcmode="lin" valueType="num">
                                      <p:cBhvr additive="base">
                                        <p:cTn dur="500"/>
                                        <p:tgtEl>
                                          <p:spTgt spid="933"/>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935"/>
                                        </p:tgtEl>
                                        <p:attrNameLst>
                                          <p:attrName>style.visibility</p:attrName>
                                        </p:attrNameLst>
                                      </p:cBhvr>
                                      <p:to>
                                        <p:strVal val="visible"/>
                                      </p:to>
                                    </p:set>
                                    <p:animEffect filter="fade" transition="in">
                                      <p:cBhvr>
                                        <p:cTn dur="500"/>
                                        <p:tgtEl>
                                          <p:spTgt spid="9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6"/>
                                        </p:tgtEl>
                                        <p:attrNameLst>
                                          <p:attrName>style.visibility</p:attrName>
                                        </p:attrNameLst>
                                      </p:cBhvr>
                                      <p:to>
                                        <p:strVal val="visible"/>
                                      </p:to>
                                    </p:set>
                                    <p:animEffect filter="fade" transition="in">
                                      <p:cBhvr>
                                        <p:cTn dur="500"/>
                                        <p:tgtEl>
                                          <p:spTgt spid="9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1" name="Shape 941"/>
        <p:cNvGrpSpPr/>
        <p:nvPr/>
      </p:nvGrpSpPr>
      <p:grpSpPr>
        <a:xfrm>
          <a:off x="0" y="0"/>
          <a:ext cx="0" cy="0"/>
          <a:chOff x="0" y="0"/>
          <a:chExt cx="0" cy="0"/>
        </a:xfrm>
      </p:grpSpPr>
      <p:sp>
        <p:nvSpPr>
          <p:cNvPr id="942" name="Google Shape;942;p72"/>
          <p:cNvSpPr/>
          <p:nvPr/>
        </p:nvSpPr>
        <p:spPr>
          <a:xfrm>
            <a:off x="-1005840" y="-328176"/>
            <a:ext cx="5852160" cy="5852160"/>
          </a:xfrm>
          <a:prstGeom prst="flowChartDelay">
            <a:avLst/>
          </a:prstGeom>
          <a:gradFill>
            <a:gsLst>
              <a:gs pos="0">
                <a:srgbClr val="007F59">
                  <a:alpha val="87843"/>
                </a:srgbClr>
              </a:gs>
              <a:gs pos="84000">
                <a:srgbClr val="3B437F">
                  <a:alpha val="89803"/>
                </a:srgbClr>
              </a:gs>
              <a:gs pos="100000">
                <a:srgbClr val="3B437F">
                  <a:alpha val="89803"/>
                </a:srgbClr>
              </a:gs>
            </a:gsLst>
            <a:lin ang="30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43" name="Google Shape;943;p72"/>
          <p:cNvSpPr/>
          <p:nvPr/>
        </p:nvSpPr>
        <p:spPr>
          <a:xfrm rot="10800000">
            <a:off x="1691373" y="3204829"/>
            <a:ext cx="7452627" cy="7452627"/>
          </a:xfrm>
          <a:prstGeom prst="flowChartDelay">
            <a:avLst/>
          </a:prstGeom>
          <a:gradFill>
            <a:gsLst>
              <a:gs pos="0">
                <a:srgbClr val="505AAA">
                  <a:alpha val="81960"/>
                </a:srgbClr>
              </a:gs>
              <a:gs pos="100000">
                <a:srgbClr val="00AA78">
                  <a:alpha val="88627"/>
                </a:srgbClr>
              </a:gs>
            </a:gsLst>
            <a:lin ang="30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44" name="Google Shape;944;p72"/>
          <p:cNvSpPr/>
          <p:nvPr/>
        </p:nvSpPr>
        <p:spPr>
          <a:xfrm>
            <a:off x="1022589" y="2534649"/>
            <a:ext cx="3098512" cy="628754"/>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500">
                <a:solidFill>
                  <a:srgbClr val="FFFFFF"/>
                </a:solidFill>
                <a:latin typeface="Lato"/>
                <a:ea typeface="Lato"/>
                <a:cs typeface="Lato"/>
                <a:sym typeface="Lato"/>
              </a:rPr>
              <a:t>C H A R T S   &amp;</a:t>
            </a:r>
            <a:endParaRPr/>
          </a:p>
          <a:p>
            <a:pPr indent="0" lvl="0" marL="0" marR="0" rtl="0" algn="l">
              <a:lnSpc>
                <a:spcPct val="100000"/>
              </a:lnSpc>
              <a:spcBef>
                <a:spcPts val="0"/>
              </a:spcBef>
              <a:spcAft>
                <a:spcPts val="0"/>
              </a:spcAft>
              <a:buNone/>
            </a:pPr>
            <a:r>
              <a:rPr b="1" lang="en" sz="2500">
                <a:solidFill>
                  <a:srgbClr val="FFFFFF"/>
                </a:solidFill>
                <a:latin typeface="Lato"/>
                <a:ea typeface="Lato"/>
                <a:cs typeface="Lato"/>
                <a:sym typeface="Lato"/>
              </a:rPr>
              <a:t>I N F O G R A P H I C</a:t>
            </a:r>
            <a:endParaRPr b="1" sz="2500">
              <a:solidFill>
                <a:srgbClr val="FFFFFF"/>
              </a:solidFill>
              <a:latin typeface="Lato"/>
              <a:ea typeface="Lato"/>
              <a:cs typeface="Lato"/>
              <a:sym typeface="Lato"/>
            </a:endParaRPr>
          </a:p>
        </p:txBody>
      </p:sp>
      <p:sp>
        <p:nvSpPr>
          <p:cNvPr id="945" name="Google Shape;945;p72"/>
          <p:cNvSpPr/>
          <p:nvPr/>
        </p:nvSpPr>
        <p:spPr>
          <a:xfrm>
            <a:off x="4375230" y="3808787"/>
            <a:ext cx="3874303" cy="821088"/>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a:t>
            </a:r>
            <a:endParaRPr sz="900">
              <a:solidFill>
                <a:srgbClr val="FFFFFF"/>
              </a:solidFill>
              <a:latin typeface="Lato"/>
              <a:ea typeface="Lato"/>
              <a:cs typeface="Lato"/>
              <a:sym typeface="Lato"/>
            </a:endParaRPr>
          </a:p>
        </p:txBody>
      </p:sp>
      <p:sp>
        <p:nvSpPr>
          <p:cNvPr id="946" name="Google Shape;946;p72"/>
          <p:cNvSpPr/>
          <p:nvPr/>
        </p:nvSpPr>
        <p:spPr>
          <a:xfrm>
            <a:off x="1068001" y="1452344"/>
            <a:ext cx="899696" cy="902076"/>
          </a:xfrm>
          <a:custGeom>
            <a:pathLst>
              <a:path extrusionOk="0" h="2405063" w="2398712">
                <a:moveTo>
                  <a:pt x="228600" y="1524000"/>
                </a:moveTo>
                <a:cubicBezTo>
                  <a:pt x="305386" y="1842211"/>
                  <a:pt x="556562" y="2092908"/>
                  <a:pt x="874713" y="2170113"/>
                </a:cubicBezTo>
                <a:cubicBezTo>
                  <a:pt x="874713" y="2170113"/>
                  <a:pt x="874713" y="1524000"/>
                  <a:pt x="874713" y="1524000"/>
                </a:cubicBezTo>
                <a:close/>
                <a:moveTo>
                  <a:pt x="0" y="1320800"/>
                </a:moveTo>
                <a:lnTo>
                  <a:pt x="1084263" y="1320800"/>
                </a:lnTo>
                <a:lnTo>
                  <a:pt x="1084263" y="2405063"/>
                </a:lnTo>
                <a:cubicBezTo>
                  <a:pt x="485609" y="2405063"/>
                  <a:pt x="0" y="1919454"/>
                  <a:pt x="0" y="1320800"/>
                </a:cubicBezTo>
                <a:close/>
                <a:moveTo>
                  <a:pt x="1314158" y="0"/>
                </a:moveTo>
                <a:cubicBezTo>
                  <a:pt x="1913150" y="0"/>
                  <a:pt x="2398712" y="486065"/>
                  <a:pt x="2398712" y="1085056"/>
                </a:cubicBezTo>
                <a:cubicBezTo>
                  <a:pt x="2398712" y="1684148"/>
                  <a:pt x="1913150" y="2170113"/>
                  <a:pt x="1313656" y="2170113"/>
                </a:cubicBezTo>
                <a:lnTo>
                  <a:pt x="1313656" y="1085056"/>
                </a:lnTo>
                <a:lnTo>
                  <a:pt x="228600" y="1085056"/>
                </a:lnTo>
                <a:cubicBezTo>
                  <a:pt x="228600" y="486065"/>
                  <a:pt x="714565" y="0"/>
                  <a:pt x="1314158" y="0"/>
                </a:cubicBezTo>
                <a:close/>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FFFFFF"/>
              </a:solidFill>
              <a:latin typeface="Gill Sans"/>
              <a:ea typeface="Gill Sans"/>
              <a:cs typeface="Gill Sans"/>
              <a:sym typeface="Gill Sans"/>
            </a:endParaRPr>
          </a:p>
        </p:txBody>
      </p:sp>
      <p:pic>
        <p:nvPicPr>
          <p:cNvPr id="947" name="Google Shape;947;p72"/>
          <p:cNvPicPr preferRelativeResize="0"/>
          <p:nvPr/>
        </p:nvPicPr>
        <p:blipFill rotWithShape="1">
          <a:blip r:embed="rId3">
            <a:alphaModFix/>
          </a:blip>
          <a:srcRect b="0" l="0" r="0" t="0"/>
          <a:stretch/>
        </p:blipFill>
        <p:spPr>
          <a:xfrm>
            <a:off x="1015498" y="4085862"/>
            <a:ext cx="1307017" cy="360471"/>
          </a:xfrm>
          <a:prstGeom prst="rect">
            <a:avLst/>
          </a:prstGeom>
          <a:noFill/>
          <a:ln>
            <a:noFill/>
          </a:ln>
        </p:spPr>
      </p:pic>
      <p:sp>
        <p:nvSpPr>
          <p:cNvPr id="948" name="Google Shape;948;p72"/>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2"/>
                                        </p:tgtEl>
                                        <p:attrNameLst>
                                          <p:attrName>style.visibility</p:attrName>
                                        </p:attrNameLst>
                                      </p:cBhvr>
                                      <p:to>
                                        <p:strVal val="visible"/>
                                      </p:to>
                                    </p:set>
                                    <p:animEffect filter="fade" transition="in">
                                      <p:cBhvr>
                                        <p:cTn dur="500"/>
                                        <p:tgtEl>
                                          <p:spTgt spid="9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2" name="Shape 952"/>
        <p:cNvGrpSpPr/>
        <p:nvPr/>
      </p:nvGrpSpPr>
      <p:grpSpPr>
        <a:xfrm>
          <a:off x="0" y="0"/>
          <a:ext cx="0" cy="0"/>
          <a:chOff x="0" y="0"/>
          <a:chExt cx="0" cy="0"/>
        </a:xfrm>
      </p:grpSpPr>
      <p:sp>
        <p:nvSpPr>
          <p:cNvPr id="953" name="Google Shape;953;p73"/>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a:t>
            </a:r>
            <a:endParaRPr b="0" i="0" sz="1000" u="none" cap="none" strike="noStrike">
              <a:solidFill>
                <a:srgbClr val="7F7F7F"/>
              </a:solidFill>
              <a:latin typeface="Lato"/>
              <a:ea typeface="Lato"/>
              <a:cs typeface="Lato"/>
              <a:sym typeface="Lato"/>
            </a:endParaRPr>
          </a:p>
        </p:txBody>
      </p:sp>
      <p:sp>
        <p:nvSpPr>
          <p:cNvPr id="954" name="Google Shape;954;p7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955" name="Google Shape;955;p7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Infographics Slide</a:t>
            </a:r>
            <a:endParaRPr b="1" i="0" sz="1979" u="none" cap="none" strike="noStrike">
              <a:solidFill>
                <a:schemeClr val="dk1"/>
              </a:solidFill>
              <a:latin typeface="Lato"/>
              <a:ea typeface="Lato"/>
              <a:cs typeface="Lato"/>
              <a:sym typeface="Lato"/>
            </a:endParaRPr>
          </a:p>
        </p:txBody>
      </p:sp>
      <p:sp>
        <p:nvSpPr>
          <p:cNvPr id="956" name="Google Shape;956;p7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pic>
        <p:nvPicPr>
          <p:cNvPr id="957" name="Google Shape;957;p73"/>
          <p:cNvPicPr preferRelativeResize="0"/>
          <p:nvPr/>
        </p:nvPicPr>
        <p:blipFill rotWithShape="1">
          <a:blip r:embed="rId3">
            <a:alphaModFix/>
          </a:blip>
          <a:srcRect b="0" l="0" r="0" t="0"/>
          <a:stretch/>
        </p:blipFill>
        <p:spPr>
          <a:xfrm>
            <a:off x="1149999" y="1357662"/>
            <a:ext cx="1733886" cy="1879808"/>
          </a:xfrm>
          <a:prstGeom prst="rect">
            <a:avLst/>
          </a:prstGeom>
          <a:noFill/>
          <a:ln>
            <a:noFill/>
          </a:ln>
        </p:spPr>
      </p:pic>
      <p:sp>
        <p:nvSpPr>
          <p:cNvPr id="958" name="Google Shape;958;p73"/>
          <p:cNvSpPr/>
          <p:nvPr/>
        </p:nvSpPr>
        <p:spPr>
          <a:xfrm>
            <a:off x="1447311" y="1723382"/>
            <a:ext cx="1143386" cy="1143386"/>
          </a:xfrm>
          <a:prstGeom prst="ellipse">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nvGrpSpPr>
          <p:cNvPr id="959" name="Google Shape;959;p73"/>
          <p:cNvGrpSpPr/>
          <p:nvPr/>
        </p:nvGrpSpPr>
        <p:grpSpPr>
          <a:xfrm>
            <a:off x="2240928" y="1659177"/>
            <a:ext cx="558242" cy="317316"/>
            <a:chOff x="0" y="-1"/>
            <a:chExt cx="475" cy="270"/>
          </a:xfrm>
        </p:grpSpPr>
        <p:sp>
          <p:nvSpPr>
            <p:cNvPr id="960" name="Google Shape;960;p73"/>
            <p:cNvSpPr/>
            <p:nvPr/>
          </p:nvSpPr>
          <p:spPr>
            <a:xfrm rot="-5400000">
              <a:off x="103" y="-103"/>
              <a:ext cx="270" cy="475"/>
            </a:xfrm>
            <a:custGeom>
              <a:pathLst>
                <a:path extrusionOk="0" h="21600" w="13970">
                  <a:moveTo>
                    <a:pt x="0" y="0"/>
                  </a:moveTo>
                  <a:lnTo>
                    <a:pt x="0" y="5792"/>
                  </a:lnTo>
                  <a:lnTo>
                    <a:pt x="-7630" y="8711"/>
                  </a:lnTo>
                  <a:lnTo>
                    <a:pt x="0" y="11630"/>
                  </a:lnTo>
                  <a:lnTo>
                    <a:pt x="0" y="21600"/>
                  </a:lnTo>
                  <a:lnTo>
                    <a:pt x="13970" y="21600"/>
                  </a:lnTo>
                  <a:lnTo>
                    <a:pt x="13970" y="0"/>
                  </a:lnTo>
                  <a:lnTo>
                    <a:pt x="0" y="0"/>
                  </a:lnTo>
                  <a:close/>
                  <a:moveTo>
                    <a:pt x="0"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961" name="Google Shape;961;p73"/>
            <p:cNvSpPr/>
            <p:nvPr/>
          </p:nvSpPr>
          <p:spPr>
            <a:xfrm>
              <a:off x="52" y="19"/>
              <a:ext cx="377" cy="228"/>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1000">
                  <a:solidFill>
                    <a:srgbClr val="FFFFFF"/>
                  </a:solidFill>
                  <a:latin typeface="Lato"/>
                  <a:ea typeface="Lato"/>
                  <a:cs typeface="Lato"/>
                  <a:sym typeface="Lato"/>
                </a:rPr>
                <a:t>25%</a:t>
              </a:r>
              <a:endParaRPr/>
            </a:p>
          </p:txBody>
        </p:sp>
      </p:grpSp>
      <p:sp>
        <p:nvSpPr>
          <p:cNvPr id="962" name="Google Shape;962;p73"/>
          <p:cNvSpPr/>
          <p:nvPr/>
        </p:nvSpPr>
        <p:spPr>
          <a:xfrm>
            <a:off x="1659490" y="2057332"/>
            <a:ext cx="727954" cy="47162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2000">
                <a:solidFill>
                  <a:schemeClr val="accent2"/>
                </a:solidFill>
                <a:latin typeface="Lato Black"/>
                <a:ea typeface="Lato Black"/>
                <a:cs typeface="Lato Black"/>
                <a:sym typeface="Lato Black"/>
              </a:rPr>
              <a:t>75%</a:t>
            </a:r>
            <a:endParaRPr/>
          </a:p>
        </p:txBody>
      </p:sp>
      <p:pic>
        <p:nvPicPr>
          <p:cNvPr id="963" name="Google Shape;963;p73"/>
          <p:cNvPicPr preferRelativeResize="0"/>
          <p:nvPr/>
        </p:nvPicPr>
        <p:blipFill rotWithShape="1">
          <a:blip r:embed="rId4">
            <a:alphaModFix/>
          </a:blip>
          <a:srcRect b="0" l="0" r="0" t="0"/>
          <a:stretch/>
        </p:blipFill>
        <p:spPr>
          <a:xfrm>
            <a:off x="3662540" y="1357662"/>
            <a:ext cx="1733886" cy="1879808"/>
          </a:xfrm>
          <a:prstGeom prst="rect">
            <a:avLst/>
          </a:prstGeom>
          <a:noFill/>
          <a:ln>
            <a:noFill/>
          </a:ln>
        </p:spPr>
      </p:pic>
      <p:sp>
        <p:nvSpPr>
          <p:cNvPr id="964" name="Google Shape;964;p73"/>
          <p:cNvSpPr/>
          <p:nvPr/>
        </p:nvSpPr>
        <p:spPr>
          <a:xfrm>
            <a:off x="3959852" y="1723382"/>
            <a:ext cx="1143386" cy="1143386"/>
          </a:xfrm>
          <a:prstGeom prst="ellipse">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nvGrpSpPr>
          <p:cNvPr id="965" name="Google Shape;965;p73"/>
          <p:cNvGrpSpPr/>
          <p:nvPr/>
        </p:nvGrpSpPr>
        <p:grpSpPr>
          <a:xfrm>
            <a:off x="4588711" y="1313188"/>
            <a:ext cx="558242" cy="317316"/>
            <a:chOff x="0" y="-1"/>
            <a:chExt cx="475" cy="270"/>
          </a:xfrm>
        </p:grpSpPr>
        <p:sp>
          <p:nvSpPr>
            <p:cNvPr id="966" name="Google Shape;966;p73"/>
            <p:cNvSpPr/>
            <p:nvPr/>
          </p:nvSpPr>
          <p:spPr>
            <a:xfrm rot="-5400000">
              <a:off x="103" y="-103"/>
              <a:ext cx="270" cy="475"/>
            </a:xfrm>
            <a:custGeom>
              <a:pathLst>
                <a:path extrusionOk="0" h="21600" w="13970">
                  <a:moveTo>
                    <a:pt x="0" y="0"/>
                  </a:moveTo>
                  <a:lnTo>
                    <a:pt x="0" y="5792"/>
                  </a:lnTo>
                  <a:lnTo>
                    <a:pt x="-7630" y="8711"/>
                  </a:lnTo>
                  <a:lnTo>
                    <a:pt x="0" y="11630"/>
                  </a:lnTo>
                  <a:lnTo>
                    <a:pt x="0" y="21600"/>
                  </a:lnTo>
                  <a:lnTo>
                    <a:pt x="13970" y="21600"/>
                  </a:lnTo>
                  <a:lnTo>
                    <a:pt x="13970" y="0"/>
                  </a:lnTo>
                  <a:lnTo>
                    <a:pt x="0" y="0"/>
                  </a:lnTo>
                  <a:close/>
                  <a:moveTo>
                    <a:pt x="0"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967" name="Google Shape;967;p73"/>
            <p:cNvSpPr/>
            <p:nvPr/>
          </p:nvSpPr>
          <p:spPr>
            <a:xfrm>
              <a:off x="52" y="19"/>
              <a:ext cx="377" cy="228"/>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1000">
                  <a:solidFill>
                    <a:srgbClr val="FFFFFF"/>
                  </a:solidFill>
                  <a:latin typeface="Lato"/>
                  <a:ea typeface="Lato"/>
                  <a:cs typeface="Lato"/>
                  <a:sym typeface="Lato"/>
                </a:rPr>
                <a:t>10%</a:t>
              </a:r>
              <a:endParaRPr sz="1000">
                <a:solidFill>
                  <a:srgbClr val="FFFFFF"/>
                </a:solidFill>
                <a:latin typeface="Lato"/>
                <a:ea typeface="Lato"/>
                <a:cs typeface="Lato"/>
                <a:sym typeface="Lato"/>
              </a:endParaRPr>
            </a:p>
          </p:txBody>
        </p:sp>
      </p:grpSp>
      <p:sp>
        <p:nvSpPr>
          <p:cNvPr id="968" name="Google Shape;968;p73"/>
          <p:cNvSpPr/>
          <p:nvPr/>
        </p:nvSpPr>
        <p:spPr>
          <a:xfrm>
            <a:off x="4172031" y="2057332"/>
            <a:ext cx="727954" cy="47162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2000">
                <a:solidFill>
                  <a:schemeClr val="accent3"/>
                </a:solidFill>
                <a:latin typeface="Lato Black"/>
                <a:ea typeface="Lato Black"/>
                <a:cs typeface="Lato Black"/>
                <a:sym typeface="Lato Black"/>
              </a:rPr>
              <a:t>90%</a:t>
            </a:r>
            <a:endParaRPr b="1" sz="2000">
              <a:solidFill>
                <a:schemeClr val="accent3"/>
              </a:solidFill>
              <a:latin typeface="Lato Black"/>
              <a:ea typeface="Lato Black"/>
              <a:cs typeface="Lato Black"/>
              <a:sym typeface="Lato Black"/>
            </a:endParaRPr>
          </a:p>
        </p:txBody>
      </p:sp>
      <p:pic>
        <p:nvPicPr>
          <p:cNvPr id="969" name="Google Shape;969;p73"/>
          <p:cNvPicPr preferRelativeResize="0"/>
          <p:nvPr/>
        </p:nvPicPr>
        <p:blipFill rotWithShape="1">
          <a:blip r:embed="rId5">
            <a:alphaModFix/>
          </a:blip>
          <a:srcRect b="0" l="0" r="0" t="0"/>
          <a:stretch/>
        </p:blipFill>
        <p:spPr>
          <a:xfrm>
            <a:off x="6175080" y="1357662"/>
            <a:ext cx="1733886" cy="1879808"/>
          </a:xfrm>
          <a:prstGeom prst="rect">
            <a:avLst/>
          </a:prstGeom>
          <a:noFill/>
          <a:ln>
            <a:noFill/>
          </a:ln>
        </p:spPr>
      </p:pic>
      <p:sp>
        <p:nvSpPr>
          <p:cNvPr id="970" name="Google Shape;970;p73"/>
          <p:cNvSpPr/>
          <p:nvPr/>
        </p:nvSpPr>
        <p:spPr>
          <a:xfrm>
            <a:off x="6472392" y="1723382"/>
            <a:ext cx="1143386" cy="1143386"/>
          </a:xfrm>
          <a:prstGeom prst="ellipse">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nvGrpSpPr>
          <p:cNvPr id="971" name="Google Shape;971;p73"/>
          <p:cNvGrpSpPr/>
          <p:nvPr/>
        </p:nvGrpSpPr>
        <p:grpSpPr>
          <a:xfrm>
            <a:off x="7307198" y="1782744"/>
            <a:ext cx="558242" cy="317316"/>
            <a:chOff x="0" y="-1"/>
            <a:chExt cx="475" cy="270"/>
          </a:xfrm>
        </p:grpSpPr>
        <p:sp>
          <p:nvSpPr>
            <p:cNvPr id="972" name="Google Shape;972;p73"/>
            <p:cNvSpPr/>
            <p:nvPr/>
          </p:nvSpPr>
          <p:spPr>
            <a:xfrm rot="-5400000">
              <a:off x="103" y="-103"/>
              <a:ext cx="270" cy="475"/>
            </a:xfrm>
            <a:custGeom>
              <a:pathLst>
                <a:path extrusionOk="0" h="21600" w="13970">
                  <a:moveTo>
                    <a:pt x="0" y="0"/>
                  </a:moveTo>
                  <a:lnTo>
                    <a:pt x="0" y="5792"/>
                  </a:lnTo>
                  <a:lnTo>
                    <a:pt x="-7630" y="8711"/>
                  </a:lnTo>
                  <a:lnTo>
                    <a:pt x="0" y="11630"/>
                  </a:lnTo>
                  <a:lnTo>
                    <a:pt x="0" y="21600"/>
                  </a:lnTo>
                  <a:lnTo>
                    <a:pt x="13970" y="21600"/>
                  </a:lnTo>
                  <a:lnTo>
                    <a:pt x="13970" y="0"/>
                  </a:lnTo>
                  <a:lnTo>
                    <a:pt x="0" y="0"/>
                  </a:lnTo>
                  <a:close/>
                  <a:moveTo>
                    <a:pt x="0"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973" name="Google Shape;973;p73"/>
            <p:cNvSpPr/>
            <p:nvPr/>
          </p:nvSpPr>
          <p:spPr>
            <a:xfrm>
              <a:off x="52" y="19"/>
              <a:ext cx="377" cy="228"/>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1000">
                  <a:solidFill>
                    <a:srgbClr val="FFFFFF"/>
                  </a:solidFill>
                  <a:latin typeface="Lato"/>
                  <a:ea typeface="Lato"/>
                  <a:cs typeface="Lato"/>
                  <a:sym typeface="Lato"/>
                </a:rPr>
                <a:t>45%</a:t>
              </a:r>
              <a:endParaRPr sz="1000">
                <a:solidFill>
                  <a:srgbClr val="FFFFFF"/>
                </a:solidFill>
                <a:latin typeface="Lato"/>
                <a:ea typeface="Lato"/>
                <a:cs typeface="Lato"/>
                <a:sym typeface="Lato"/>
              </a:endParaRPr>
            </a:p>
          </p:txBody>
        </p:sp>
      </p:grpSp>
      <p:sp>
        <p:nvSpPr>
          <p:cNvPr id="974" name="Google Shape;974;p73"/>
          <p:cNvSpPr/>
          <p:nvPr/>
        </p:nvSpPr>
        <p:spPr>
          <a:xfrm>
            <a:off x="6684571" y="2057332"/>
            <a:ext cx="727954" cy="47162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2000">
                <a:solidFill>
                  <a:schemeClr val="accent4"/>
                </a:solidFill>
                <a:latin typeface="Lato Black"/>
                <a:ea typeface="Lato Black"/>
                <a:cs typeface="Lato Black"/>
                <a:sym typeface="Lato Black"/>
              </a:rPr>
              <a:t>65%</a:t>
            </a:r>
            <a:endParaRPr b="1" sz="2000">
              <a:solidFill>
                <a:schemeClr val="accent4"/>
              </a:solidFill>
              <a:latin typeface="Lato Black"/>
              <a:ea typeface="Lato Black"/>
              <a:cs typeface="Lato Black"/>
              <a:sym typeface="Lato Black"/>
            </a:endParaRPr>
          </a:p>
        </p:txBody>
      </p:sp>
      <p:grpSp>
        <p:nvGrpSpPr>
          <p:cNvPr id="975" name="Google Shape;975;p73"/>
          <p:cNvGrpSpPr/>
          <p:nvPr/>
        </p:nvGrpSpPr>
        <p:grpSpPr>
          <a:xfrm>
            <a:off x="1303541" y="3240564"/>
            <a:ext cx="1433384" cy="214313"/>
            <a:chOff x="1746422" y="3237158"/>
            <a:chExt cx="1433384" cy="214313"/>
          </a:xfrm>
        </p:grpSpPr>
        <p:sp>
          <p:nvSpPr>
            <p:cNvPr id="976" name="Google Shape;976;p73"/>
            <p:cNvSpPr/>
            <p:nvPr/>
          </p:nvSpPr>
          <p:spPr>
            <a:xfrm>
              <a:off x="1746422" y="3278659"/>
              <a:ext cx="107092" cy="107092"/>
            </a:xfrm>
            <a:prstGeom prst="rect">
              <a:avLst/>
            </a:prstGeom>
            <a:solidFill>
              <a:schemeClr val="accent2"/>
            </a:solidFill>
            <a:ln cap="flat" cmpd="sng" w="127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77" name="Google Shape;977;p73"/>
            <p:cNvSpPr/>
            <p:nvPr/>
          </p:nvSpPr>
          <p:spPr>
            <a:xfrm>
              <a:off x="1936173"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900">
                  <a:solidFill>
                    <a:schemeClr val="dk1"/>
                  </a:solidFill>
                  <a:latin typeface="Lato"/>
                  <a:ea typeface="Lato"/>
                  <a:cs typeface="Lato"/>
                  <a:sym typeface="Lato"/>
                </a:rPr>
                <a:t>Fact one</a:t>
              </a:r>
              <a:endParaRPr sz="900">
                <a:solidFill>
                  <a:schemeClr val="dk1"/>
                </a:solidFill>
                <a:latin typeface="Lato"/>
                <a:ea typeface="Lato"/>
                <a:cs typeface="Lato"/>
                <a:sym typeface="Lato"/>
              </a:endParaRPr>
            </a:p>
          </p:txBody>
        </p:sp>
        <p:sp>
          <p:nvSpPr>
            <p:cNvPr id="978" name="Google Shape;978;p73"/>
            <p:cNvSpPr/>
            <p:nvPr/>
          </p:nvSpPr>
          <p:spPr>
            <a:xfrm>
              <a:off x="2512541" y="3278659"/>
              <a:ext cx="107092" cy="107092"/>
            </a:xfrm>
            <a:prstGeom prst="rect">
              <a:avLst/>
            </a:prstGeom>
            <a:solidFill>
              <a:schemeClr val="lt1"/>
            </a:solidFill>
            <a:ln cap="flat" cmpd="sng" w="127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79" name="Google Shape;979;p73"/>
            <p:cNvSpPr/>
            <p:nvPr/>
          </p:nvSpPr>
          <p:spPr>
            <a:xfrm>
              <a:off x="2702292"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900">
                  <a:solidFill>
                    <a:schemeClr val="dk1"/>
                  </a:solidFill>
                  <a:latin typeface="Lato"/>
                  <a:ea typeface="Lato"/>
                  <a:cs typeface="Lato"/>
                  <a:sym typeface="Lato"/>
                </a:rPr>
                <a:t>Fact two</a:t>
              </a:r>
              <a:endParaRPr sz="900">
                <a:solidFill>
                  <a:schemeClr val="dk1"/>
                </a:solidFill>
                <a:latin typeface="Lato"/>
                <a:ea typeface="Lato"/>
                <a:cs typeface="Lato"/>
                <a:sym typeface="Lato"/>
              </a:endParaRPr>
            </a:p>
          </p:txBody>
        </p:sp>
      </p:grpSp>
      <p:sp>
        <p:nvSpPr>
          <p:cNvPr id="980" name="Google Shape;980;p73"/>
          <p:cNvSpPr/>
          <p:nvPr/>
        </p:nvSpPr>
        <p:spPr>
          <a:xfrm>
            <a:off x="1331980" y="3581241"/>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accent2"/>
                </a:solidFill>
                <a:latin typeface="Lato"/>
                <a:ea typeface="Lato"/>
                <a:cs typeface="Lato"/>
                <a:sym typeface="Lato"/>
              </a:rPr>
              <a:t>SERVICES TEXT TITLE</a:t>
            </a:r>
            <a:endParaRPr b="1" sz="1000">
              <a:solidFill>
                <a:schemeClr val="accent2"/>
              </a:solidFill>
              <a:latin typeface="Lato"/>
              <a:ea typeface="Lato"/>
              <a:cs typeface="Lato"/>
              <a:sym typeface="Lato"/>
            </a:endParaRPr>
          </a:p>
        </p:txBody>
      </p:sp>
      <p:sp>
        <p:nvSpPr>
          <p:cNvPr id="981" name="Google Shape;981;p73"/>
          <p:cNvSpPr/>
          <p:nvPr/>
        </p:nvSpPr>
        <p:spPr>
          <a:xfrm>
            <a:off x="1331975" y="3886325"/>
            <a:ext cx="1551900" cy="6645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 and reliability. By using simple alignments.</a:t>
            </a:r>
            <a:endParaRPr sz="900">
              <a:solidFill>
                <a:schemeClr val="dk1"/>
              </a:solidFill>
              <a:latin typeface="Lato"/>
              <a:ea typeface="Lato"/>
              <a:cs typeface="Lato"/>
              <a:sym typeface="Lato"/>
            </a:endParaRPr>
          </a:p>
        </p:txBody>
      </p:sp>
      <p:grpSp>
        <p:nvGrpSpPr>
          <p:cNvPr id="982" name="Google Shape;982;p73"/>
          <p:cNvGrpSpPr/>
          <p:nvPr/>
        </p:nvGrpSpPr>
        <p:grpSpPr>
          <a:xfrm>
            <a:off x="3791368" y="3240564"/>
            <a:ext cx="1433384" cy="214313"/>
            <a:chOff x="1746422" y="3237158"/>
            <a:chExt cx="1433384" cy="214313"/>
          </a:xfrm>
        </p:grpSpPr>
        <p:sp>
          <p:nvSpPr>
            <p:cNvPr id="983" name="Google Shape;983;p73"/>
            <p:cNvSpPr/>
            <p:nvPr/>
          </p:nvSpPr>
          <p:spPr>
            <a:xfrm>
              <a:off x="1746422" y="3278659"/>
              <a:ext cx="107092" cy="107092"/>
            </a:xfrm>
            <a:prstGeom prst="rect">
              <a:avLst/>
            </a:prstGeom>
            <a:solidFill>
              <a:schemeClr val="accent3"/>
            </a:solidFill>
            <a:ln cap="flat" cmpd="sng" w="127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84" name="Google Shape;984;p73"/>
            <p:cNvSpPr/>
            <p:nvPr/>
          </p:nvSpPr>
          <p:spPr>
            <a:xfrm>
              <a:off x="1936173"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900">
                  <a:solidFill>
                    <a:schemeClr val="dk1"/>
                  </a:solidFill>
                  <a:latin typeface="Lato"/>
                  <a:ea typeface="Lato"/>
                  <a:cs typeface="Lato"/>
                  <a:sym typeface="Lato"/>
                </a:rPr>
                <a:t>Fact one</a:t>
              </a:r>
              <a:endParaRPr sz="900">
                <a:solidFill>
                  <a:schemeClr val="dk1"/>
                </a:solidFill>
                <a:latin typeface="Lato"/>
                <a:ea typeface="Lato"/>
                <a:cs typeface="Lato"/>
                <a:sym typeface="Lato"/>
              </a:endParaRPr>
            </a:p>
          </p:txBody>
        </p:sp>
        <p:sp>
          <p:nvSpPr>
            <p:cNvPr id="985" name="Google Shape;985;p73"/>
            <p:cNvSpPr/>
            <p:nvPr/>
          </p:nvSpPr>
          <p:spPr>
            <a:xfrm>
              <a:off x="2512541" y="3278659"/>
              <a:ext cx="107092" cy="107092"/>
            </a:xfrm>
            <a:prstGeom prst="rect">
              <a:avLst/>
            </a:prstGeom>
            <a:solidFill>
              <a:schemeClr val="lt1"/>
            </a:solidFill>
            <a:ln cap="flat" cmpd="sng" w="127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86" name="Google Shape;986;p73"/>
            <p:cNvSpPr/>
            <p:nvPr/>
          </p:nvSpPr>
          <p:spPr>
            <a:xfrm>
              <a:off x="2702292"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900">
                  <a:solidFill>
                    <a:schemeClr val="dk1"/>
                  </a:solidFill>
                  <a:latin typeface="Lato"/>
                  <a:ea typeface="Lato"/>
                  <a:cs typeface="Lato"/>
                  <a:sym typeface="Lato"/>
                </a:rPr>
                <a:t>Fact two</a:t>
              </a:r>
              <a:endParaRPr sz="900">
                <a:solidFill>
                  <a:schemeClr val="dk1"/>
                </a:solidFill>
                <a:latin typeface="Lato"/>
                <a:ea typeface="Lato"/>
                <a:cs typeface="Lato"/>
                <a:sym typeface="Lato"/>
              </a:endParaRPr>
            </a:p>
          </p:txBody>
        </p:sp>
      </p:grpSp>
      <p:sp>
        <p:nvSpPr>
          <p:cNvPr id="987" name="Google Shape;987;p73"/>
          <p:cNvSpPr/>
          <p:nvPr/>
        </p:nvSpPr>
        <p:spPr>
          <a:xfrm>
            <a:off x="3819807" y="3581241"/>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accent3"/>
                </a:solidFill>
                <a:latin typeface="Lato"/>
                <a:ea typeface="Lato"/>
                <a:cs typeface="Lato"/>
                <a:sym typeface="Lato"/>
              </a:rPr>
              <a:t>SERVICES TEXT TITLE</a:t>
            </a:r>
            <a:endParaRPr b="1" sz="1000">
              <a:solidFill>
                <a:schemeClr val="accent3"/>
              </a:solidFill>
              <a:latin typeface="Lato"/>
              <a:ea typeface="Lato"/>
              <a:cs typeface="Lato"/>
              <a:sym typeface="Lato"/>
            </a:endParaRPr>
          </a:p>
        </p:txBody>
      </p:sp>
      <p:sp>
        <p:nvSpPr>
          <p:cNvPr id="988" name="Google Shape;988;p73"/>
          <p:cNvSpPr/>
          <p:nvPr/>
        </p:nvSpPr>
        <p:spPr>
          <a:xfrm>
            <a:off x="3819799" y="3886325"/>
            <a:ext cx="1551900" cy="6645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 and reliability. By using simple alignments.</a:t>
            </a:r>
            <a:endParaRPr sz="900">
              <a:solidFill>
                <a:schemeClr val="dk1"/>
              </a:solidFill>
              <a:latin typeface="Lato"/>
              <a:ea typeface="Lato"/>
              <a:cs typeface="Lato"/>
              <a:sym typeface="Lato"/>
            </a:endParaRPr>
          </a:p>
        </p:txBody>
      </p:sp>
      <p:grpSp>
        <p:nvGrpSpPr>
          <p:cNvPr id="989" name="Google Shape;989;p73"/>
          <p:cNvGrpSpPr/>
          <p:nvPr/>
        </p:nvGrpSpPr>
        <p:grpSpPr>
          <a:xfrm>
            <a:off x="6279195" y="3240564"/>
            <a:ext cx="1433384" cy="214313"/>
            <a:chOff x="1746422" y="3237158"/>
            <a:chExt cx="1433384" cy="214313"/>
          </a:xfrm>
        </p:grpSpPr>
        <p:sp>
          <p:nvSpPr>
            <p:cNvPr id="990" name="Google Shape;990;p73"/>
            <p:cNvSpPr/>
            <p:nvPr/>
          </p:nvSpPr>
          <p:spPr>
            <a:xfrm>
              <a:off x="1746422" y="3278659"/>
              <a:ext cx="107092" cy="107092"/>
            </a:xfrm>
            <a:prstGeom prst="rect">
              <a:avLst/>
            </a:prstGeom>
            <a:solidFill>
              <a:schemeClr val="accent4"/>
            </a:solidFill>
            <a:ln cap="flat" cmpd="sng" w="127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91" name="Google Shape;991;p73"/>
            <p:cNvSpPr/>
            <p:nvPr/>
          </p:nvSpPr>
          <p:spPr>
            <a:xfrm>
              <a:off x="1936173"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900">
                  <a:solidFill>
                    <a:schemeClr val="dk1"/>
                  </a:solidFill>
                  <a:latin typeface="Lato"/>
                  <a:ea typeface="Lato"/>
                  <a:cs typeface="Lato"/>
                  <a:sym typeface="Lato"/>
                </a:rPr>
                <a:t>Fact one</a:t>
              </a:r>
              <a:endParaRPr sz="900">
                <a:solidFill>
                  <a:schemeClr val="dk1"/>
                </a:solidFill>
                <a:latin typeface="Lato"/>
                <a:ea typeface="Lato"/>
                <a:cs typeface="Lato"/>
                <a:sym typeface="Lato"/>
              </a:endParaRPr>
            </a:p>
          </p:txBody>
        </p:sp>
        <p:sp>
          <p:nvSpPr>
            <p:cNvPr id="992" name="Google Shape;992;p73"/>
            <p:cNvSpPr/>
            <p:nvPr/>
          </p:nvSpPr>
          <p:spPr>
            <a:xfrm>
              <a:off x="2512541" y="3278659"/>
              <a:ext cx="107092" cy="107092"/>
            </a:xfrm>
            <a:prstGeom prst="rect">
              <a:avLst/>
            </a:prstGeom>
            <a:solidFill>
              <a:schemeClr val="lt1"/>
            </a:solidFill>
            <a:ln cap="flat" cmpd="sng" w="127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993" name="Google Shape;993;p73"/>
            <p:cNvSpPr/>
            <p:nvPr/>
          </p:nvSpPr>
          <p:spPr>
            <a:xfrm>
              <a:off x="2702292"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900">
                  <a:solidFill>
                    <a:schemeClr val="dk1"/>
                  </a:solidFill>
                  <a:latin typeface="Lato"/>
                  <a:ea typeface="Lato"/>
                  <a:cs typeface="Lato"/>
                  <a:sym typeface="Lato"/>
                </a:rPr>
                <a:t>Fact two</a:t>
              </a:r>
              <a:endParaRPr sz="900">
                <a:solidFill>
                  <a:schemeClr val="dk1"/>
                </a:solidFill>
                <a:latin typeface="Lato"/>
                <a:ea typeface="Lato"/>
                <a:cs typeface="Lato"/>
                <a:sym typeface="Lato"/>
              </a:endParaRPr>
            </a:p>
          </p:txBody>
        </p:sp>
      </p:grpSp>
      <p:sp>
        <p:nvSpPr>
          <p:cNvPr id="994" name="Google Shape;994;p73"/>
          <p:cNvSpPr/>
          <p:nvPr/>
        </p:nvSpPr>
        <p:spPr>
          <a:xfrm>
            <a:off x="6307634" y="3581241"/>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accent4"/>
                </a:solidFill>
                <a:latin typeface="Lato"/>
                <a:ea typeface="Lato"/>
                <a:cs typeface="Lato"/>
                <a:sym typeface="Lato"/>
              </a:rPr>
              <a:t>SERVICES TEXT TITLE</a:t>
            </a:r>
            <a:endParaRPr b="1" sz="1000">
              <a:solidFill>
                <a:schemeClr val="accent4"/>
              </a:solidFill>
              <a:latin typeface="Lato"/>
              <a:ea typeface="Lato"/>
              <a:cs typeface="Lato"/>
              <a:sym typeface="Lato"/>
            </a:endParaRPr>
          </a:p>
        </p:txBody>
      </p:sp>
      <p:sp>
        <p:nvSpPr>
          <p:cNvPr id="995" name="Google Shape;995;p73"/>
          <p:cNvSpPr/>
          <p:nvPr/>
        </p:nvSpPr>
        <p:spPr>
          <a:xfrm>
            <a:off x="6307624" y="3886325"/>
            <a:ext cx="1551900" cy="6645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 and reliability. By using simple alignments.</a:t>
            </a:r>
            <a:endParaRPr sz="900">
              <a:solidFill>
                <a:schemeClr val="dk1"/>
              </a:solidFill>
              <a:latin typeface="Lato"/>
              <a:ea typeface="Lato"/>
              <a:cs typeface="Lato"/>
              <a:sym typeface="Lato"/>
            </a:endParaRPr>
          </a:p>
        </p:txBody>
      </p:sp>
      <p:cxnSp>
        <p:nvCxnSpPr>
          <p:cNvPr id="996" name="Google Shape;996;p73"/>
          <p:cNvCxnSpPr/>
          <p:nvPr/>
        </p:nvCxnSpPr>
        <p:spPr>
          <a:xfrm>
            <a:off x="3203848" y="3282065"/>
            <a:ext cx="0" cy="1166367"/>
          </a:xfrm>
          <a:prstGeom prst="straightConnector1">
            <a:avLst/>
          </a:prstGeom>
          <a:blipFill rotWithShape="1">
            <a:blip r:embed="rId6">
              <a:alphaModFix/>
            </a:blip>
            <a:tile algn="tl" flip="none" tx="0" sx="100000" ty="0" sy="100000"/>
          </a:blipFill>
          <a:ln cap="flat" cmpd="sng" w="12700">
            <a:solidFill>
              <a:schemeClr val="dk1">
                <a:alpha val="6666"/>
              </a:schemeClr>
            </a:solidFill>
            <a:prstDash val="solid"/>
            <a:round/>
            <a:headEnd len="sm" w="sm" type="none"/>
            <a:tailEnd len="sm" w="sm" type="none"/>
          </a:ln>
        </p:spPr>
      </p:cxnSp>
      <p:cxnSp>
        <p:nvCxnSpPr>
          <p:cNvPr id="997" name="Google Shape;997;p73"/>
          <p:cNvCxnSpPr/>
          <p:nvPr/>
        </p:nvCxnSpPr>
        <p:spPr>
          <a:xfrm>
            <a:off x="5757577" y="3282065"/>
            <a:ext cx="0" cy="1166367"/>
          </a:xfrm>
          <a:prstGeom prst="straightConnector1">
            <a:avLst/>
          </a:prstGeom>
          <a:blipFill rotWithShape="1">
            <a:blip r:embed="rId6">
              <a:alphaModFix/>
            </a:blip>
            <a:tile algn="tl" flip="none" tx="0" sx="100000" ty="0" sy="100000"/>
          </a:blipFill>
          <a:ln cap="flat" cmpd="sng" w="12700">
            <a:solidFill>
              <a:schemeClr val="dk1">
                <a:alpha val="6666"/>
              </a:schemeClr>
            </a:solidFill>
            <a:prstDash val="solid"/>
            <a:round/>
            <a:headEnd len="sm" w="sm" type="none"/>
            <a:tailEnd len="sm" w="sm" type="none"/>
          </a:ln>
        </p:spPr>
      </p:cxn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58"/>
                                        </p:tgtEl>
                                        <p:attrNameLst>
                                          <p:attrName>style.visibility</p:attrName>
                                        </p:attrNameLst>
                                      </p:cBhvr>
                                      <p:to>
                                        <p:strVal val="visible"/>
                                      </p:to>
                                    </p:set>
                                    <p:animEffect filter="fade" transition="in">
                                      <p:cBhvr>
                                        <p:cTn dur="500"/>
                                        <p:tgtEl>
                                          <p:spTgt spid="958"/>
                                        </p:tgtEl>
                                      </p:cBhvr>
                                    </p:animEffect>
                                  </p:childTnLst>
                                </p:cTn>
                              </p:par>
                              <p:par>
                                <p:cTn fill="hold" nodeType="withEffect" presetClass="entr" presetID="10" presetSubtype="0">
                                  <p:stCondLst>
                                    <p:cond delay="0"/>
                                  </p:stCondLst>
                                  <p:childTnLst>
                                    <p:set>
                                      <p:cBhvr>
                                        <p:cTn dur="1" fill="hold">
                                          <p:stCondLst>
                                            <p:cond delay="0"/>
                                          </p:stCondLst>
                                        </p:cTn>
                                        <p:tgtEl>
                                          <p:spTgt spid="959"/>
                                        </p:tgtEl>
                                        <p:attrNameLst>
                                          <p:attrName>style.visibility</p:attrName>
                                        </p:attrNameLst>
                                      </p:cBhvr>
                                      <p:to>
                                        <p:strVal val="visible"/>
                                      </p:to>
                                    </p:set>
                                    <p:animEffect filter="fade" transition="in">
                                      <p:cBhvr>
                                        <p:cTn dur="500"/>
                                        <p:tgtEl>
                                          <p:spTgt spid="959"/>
                                        </p:tgtEl>
                                      </p:cBhvr>
                                    </p:animEffect>
                                  </p:childTnLst>
                                </p:cTn>
                              </p:par>
                              <p:par>
                                <p:cTn fill="hold" nodeType="withEffect" presetClass="entr" presetID="10" presetSubtype="0">
                                  <p:stCondLst>
                                    <p:cond delay="0"/>
                                  </p:stCondLst>
                                  <p:childTnLst>
                                    <p:set>
                                      <p:cBhvr>
                                        <p:cTn dur="1" fill="hold">
                                          <p:stCondLst>
                                            <p:cond delay="0"/>
                                          </p:stCondLst>
                                        </p:cTn>
                                        <p:tgtEl>
                                          <p:spTgt spid="962"/>
                                        </p:tgtEl>
                                        <p:attrNameLst>
                                          <p:attrName>style.visibility</p:attrName>
                                        </p:attrNameLst>
                                      </p:cBhvr>
                                      <p:to>
                                        <p:strVal val="visible"/>
                                      </p:to>
                                    </p:set>
                                    <p:animEffect filter="fade" transition="in">
                                      <p:cBhvr>
                                        <p:cTn dur="500"/>
                                        <p:tgtEl>
                                          <p:spTgt spid="962"/>
                                        </p:tgtEl>
                                      </p:cBhvr>
                                    </p:animEffect>
                                  </p:childTnLst>
                                </p:cTn>
                              </p:par>
                              <p:par>
                                <p:cTn fill="hold" nodeType="withEffect" presetClass="entr" presetID="10" presetSubtype="0">
                                  <p:stCondLst>
                                    <p:cond delay="0"/>
                                  </p:stCondLst>
                                  <p:childTnLst>
                                    <p:set>
                                      <p:cBhvr>
                                        <p:cTn dur="1" fill="hold">
                                          <p:stCondLst>
                                            <p:cond delay="0"/>
                                          </p:stCondLst>
                                        </p:cTn>
                                        <p:tgtEl>
                                          <p:spTgt spid="957"/>
                                        </p:tgtEl>
                                        <p:attrNameLst>
                                          <p:attrName>style.visibility</p:attrName>
                                        </p:attrNameLst>
                                      </p:cBhvr>
                                      <p:to>
                                        <p:strVal val="visible"/>
                                      </p:to>
                                    </p:set>
                                    <p:animEffect filter="fade" transition="in">
                                      <p:cBhvr>
                                        <p:cTn dur="500"/>
                                        <p:tgtEl>
                                          <p:spTgt spid="9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5"/>
                                        </p:tgtEl>
                                        <p:attrNameLst>
                                          <p:attrName>style.visibility</p:attrName>
                                        </p:attrNameLst>
                                      </p:cBhvr>
                                      <p:to>
                                        <p:strVal val="visible"/>
                                      </p:to>
                                    </p:set>
                                    <p:animEffect filter="fade" transition="in">
                                      <p:cBhvr>
                                        <p:cTn dur="500"/>
                                        <p:tgtEl>
                                          <p:spTgt spid="975"/>
                                        </p:tgtEl>
                                      </p:cBhvr>
                                    </p:animEffect>
                                  </p:childTnLst>
                                </p:cTn>
                              </p:par>
                              <p:par>
                                <p:cTn fill="hold" nodeType="withEffect" presetClass="entr" presetID="10" presetSubtype="0">
                                  <p:stCondLst>
                                    <p:cond delay="0"/>
                                  </p:stCondLst>
                                  <p:childTnLst>
                                    <p:set>
                                      <p:cBhvr>
                                        <p:cTn dur="1" fill="hold">
                                          <p:stCondLst>
                                            <p:cond delay="0"/>
                                          </p:stCondLst>
                                        </p:cTn>
                                        <p:tgtEl>
                                          <p:spTgt spid="980"/>
                                        </p:tgtEl>
                                        <p:attrNameLst>
                                          <p:attrName>style.visibility</p:attrName>
                                        </p:attrNameLst>
                                      </p:cBhvr>
                                      <p:to>
                                        <p:strVal val="visible"/>
                                      </p:to>
                                    </p:set>
                                    <p:animEffect filter="fade" transition="in">
                                      <p:cBhvr>
                                        <p:cTn dur="500"/>
                                        <p:tgtEl>
                                          <p:spTgt spid="980"/>
                                        </p:tgtEl>
                                      </p:cBhvr>
                                    </p:animEffect>
                                  </p:childTnLst>
                                </p:cTn>
                              </p:par>
                              <p:par>
                                <p:cTn fill="hold" nodeType="withEffect" presetClass="entr" presetID="10" presetSubtype="0">
                                  <p:stCondLst>
                                    <p:cond delay="0"/>
                                  </p:stCondLst>
                                  <p:childTnLst>
                                    <p:set>
                                      <p:cBhvr>
                                        <p:cTn dur="1" fill="hold">
                                          <p:stCondLst>
                                            <p:cond delay="0"/>
                                          </p:stCondLst>
                                        </p:cTn>
                                        <p:tgtEl>
                                          <p:spTgt spid="981"/>
                                        </p:tgtEl>
                                        <p:attrNameLst>
                                          <p:attrName>style.visibility</p:attrName>
                                        </p:attrNameLst>
                                      </p:cBhvr>
                                      <p:to>
                                        <p:strVal val="visible"/>
                                      </p:to>
                                    </p:set>
                                    <p:animEffect filter="fade" transition="in">
                                      <p:cBhvr>
                                        <p:cTn dur="500"/>
                                        <p:tgtEl>
                                          <p:spTgt spid="9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4"/>
                                        </p:tgtEl>
                                        <p:attrNameLst>
                                          <p:attrName>style.visibility</p:attrName>
                                        </p:attrNameLst>
                                      </p:cBhvr>
                                      <p:to>
                                        <p:strVal val="visible"/>
                                      </p:to>
                                    </p:set>
                                    <p:animEffect filter="fade" transition="in">
                                      <p:cBhvr>
                                        <p:cTn dur="500"/>
                                        <p:tgtEl>
                                          <p:spTgt spid="964"/>
                                        </p:tgtEl>
                                      </p:cBhvr>
                                    </p:animEffect>
                                  </p:childTnLst>
                                </p:cTn>
                              </p:par>
                              <p:par>
                                <p:cTn fill="hold" nodeType="withEffect" presetClass="entr" presetID="10" presetSubtype="0">
                                  <p:stCondLst>
                                    <p:cond delay="0"/>
                                  </p:stCondLst>
                                  <p:childTnLst>
                                    <p:set>
                                      <p:cBhvr>
                                        <p:cTn dur="1" fill="hold">
                                          <p:stCondLst>
                                            <p:cond delay="0"/>
                                          </p:stCondLst>
                                        </p:cTn>
                                        <p:tgtEl>
                                          <p:spTgt spid="965"/>
                                        </p:tgtEl>
                                        <p:attrNameLst>
                                          <p:attrName>style.visibility</p:attrName>
                                        </p:attrNameLst>
                                      </p:cBhvr>
                                      <p:to>
                                        <p:strVal val="visible"/>
                                      </p:to>
                                    </p:set>
                                    <p:animEffect filter="fade" transition="in">
                                      <p:cBhvr>
                                        <p:cTn dur="500"/>
                                        <p:tgtEl>
                                          <p:spTgt spid="965"/>
                                        </p:tgtEl>
                                      </p:cBhvr>
                                    </p:animEffect>
                                  </p:childTnLst>
                                </p:cTn>
                              </p:par>
                              <p:par>
                                <p:cTn fill="hold" nodeType="withEffect" presetClass="entr" presetID="10" presetSubtype="0">
                                  <p:stCondLst>
                                    <p:cond delay="0"/>
                                  </p:stCondLst>
                                  <p:childTnLst>
                                    <p:set>
                                      <p:cBhvr>
                                        <p:cTn dur="1" fill="hold">
                                          <p:stCondLst>
                                            <p:cond delay="0"/>
                                          </p:stCondLst>
                                        </p:cTn>
                                        <p:tgtEl>
                                          <p:spTgt spid="968"/>
                                        </p:tgtEl>
                                        <p:attrNameLst>
                                          <p:attrName>style.visibility</p:attrName>
                                        </p:attrNameLst>
                                      </p:cBhvr>
                                      <p:to>
                                        <p:strVal val="visible"/>
                                      </p:to>
                                    </p:set>
                                    <p:animEffect filter="fade" transition="in">
                                      <p:cBhvr>
                                        <p:cTn dur="500"/>
                                        <p:tgtEl>
                                          <p:spTgt spid="968"/>
                                        </p:tgtEl>
                                      </p:cBhvr>
                                    </p:animEffect>
                                  </p:childTnLst>
                                </p:cTn>
                              </p:par>
                              <p:par>
                                <p:cTn fill="hold" nodeType="withEffect" presetClass="entr" presetID="10" presetSubtype="0">
                                  <p:stCondLst>
                                    <p:cond delay="0"/>
                                  </p:stCondLst>
                                  <p:childTnLst>
                                    <p:set>
                                      <p:cBhvr>
                                        <p:cTn dur="1" fill="hold">
                                          <p:stCondLst>
                                            <p:cond delay="0"/>
                                          </p:stCondLst>
                                        </p:cTn>
                                        <p:tgtEl>
                                          <p:spTgt spid="963"/>
                                        </p:tgtEl>
                                        <p:attrNameLst>
                                          <p:attrName>style.visibility</p:attrName>
                                        </p:attrNameLst>
                                      </p:cBhvr>
                                      <p:to>
                                        <p:strVal val="visible"/>
                                      </p:to>
                                    </p:set>
                                    <p:animEffect filter="fade" transition="in">
                                      <p:cBhvr>
                                        <p:cTn dur="500"/>
                                        <p:tgtEl>
                                          <p:spTgt spid="9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2"/>
                                        </p:tgtEl>
                                        <p:attrNameLst>
                                          <p:attrName>style.visibility</p:attrName>
                                        </p:attrNameLst>
                                      </p:cBhvr>
                                      <p:to>
                                        <p:strVal val="visible"/>
                                      </p:to>
                                    </p:set>
                                    <p:animEffect filter="fade" transition="in">
                                      <p:cBhvr>
                                        <p:cTn dur="500"/>
                                        <p:tgtEl>
                                          <p:spTgt spid="982"/>
                                        </p:tgtEl>
                                      </p:cBhvr>
                                    </p:animEffect>
                                  </p:childTnLst>
                                </p:cTn>
                              </p:par>
                              <p:par>
                                <p:cTn fill="hold" nodeType="withEffect" presetClass="entr" presetID="10" presetSubtype="0">
                                  <p:stCondLst>
                                    <p:cond delay="0"/>
                                  </p:stCondLst>
                                  <p:childTnLst>
                                    <p:set>
                                      <p:cBhvr>
                                        <p:cTn dur="1" fill="hold">
                                          <p:stCondLst>
                                            <p:cond delay="0"/>
                                          </p:stCondLst>
                                        </p:cTn>
                                        <p:tgtEl>
                                          <p:spTgt spid="996"/>
                                        </p:tgtEl>
                                        <p:attrNameLst>
                                          <p:attrName>style.visibility</p:attrName>
                                        </p:attrNameLst>
                                      </p:cBhvr>
                                      <p:to>
                                        <p:strVal val="visible"/>
                                      </p:to>
                                    </p:set>
                                    <p:animEffect filter="fade" transition="in">
                                      <p:cBhvr>
                                        <p:cTn dur="500"/>
                                        <p:tgtEl>
                                          <p:spTgt spid="996"/>
                                        </p:tgtEl>
                                      </p:cBhvr>
                                    </p:animEffect>
                                  </p:childTnLst>
                                </p:cTn>
                              </p:par>
                              <p:par>
                                <p:cTn fill="hold" nodeType="withEffect" presetClass="entr" presetID="10" presetSubtype="0">
                                  <p:stCondLst>
                                    <p:cond delay="0"/>
                                  </p:stCondLst>
                                  <p:childTnLst>
                                    <p:set>
                                      <p:cBhvr>
                                        <p:cTn dur="1" fill="hold">
                                          <p:stCondLst>
                                            <p:cond delay="0"/>
                                          </p:stCondLst>
                                        </p:cTn>
                                        <p:tgtEl>
                                          <p:spTgt spid="997"/>
                                        </p:tgtEl>
                                        <p:attrNameLst>
                                          <p:attrName>style.visibility</p:attrName>
                                        </p:attrNameLst>
                                      </p:cBhvr>
                                      <p:to>
                                        <p:strVal val="visible"/>
                                      </p:to>
                                    </p:set>
                                    <p:animEffect filter="fade" transition="in">
                                      <p:cBhvr>
                                        <p:cTn dur="500"/>
                                        <p:tgtEl>
                                          <p:spTgt spid="997"/>
                                        </p:tgtEl>
                                      </p:cBhvr>
                                    </p:animEffect>
                                  </p:childTnLst>
                                </p:cTn>
                              </p:par>
                              <p:par>
                                <p:cTn fill="hold" nodeType="withEffect" presetClass="entr" presetID="10" presetSubtype="0">
                                  <p:stCondLst>
                                    <p:cond delay="0"/>
                                  </p:stCondLst>
                                  <p:childTnLst>
                                    <p:set>
                                      <p:cBhvr>
                                        <p:cTn dur="1" fill="hold">
                                          <p:stCondLst>
                                            <p:cond delay="0"/>
                                          </p:stCondLst>
                                        </p:cTn>
                                        <p:tgtEl>
                                          <p:spTgt spid="987"/>
                                        </p:tgtEl>
                                        <p:attrNameLst>
                                          <p:attrName>style.visibility</p:attrName>
                                        </p:attrNameLst>
                                      </p:cBhvr>
                                      <p:to>
                                        <p:strVal val="visible"/>
                                      </p:to>
                                    </p:set>
                                    <p:animEffect filter="fade" transition="in">
                                      <p:cBhvr>
                                        <p:cTn dur="500"/>
                                        <p:tgtEl>
                                          <p:spTgt spid="987"/>
                                        </p:tgtEl>
                                      </p:cBhvr>
                                    </p:animEffect>
                                  </p:childTnLst>
                                </p:cTn>
                              </p:par>
                              <p:par>
                                <p:cTn fill="hold" nodeType="withEffect" presetClass="entr" presetID="10" presetSubtype="0">
                                  <p:stCondLst>
                                    <p:cond delay="0"/>
                                  </p:stCondLst>
                                  <p:childTnLst>
                                    <p:set>
                                      <p:cBhvr>
                                        <p:cTn dur="1" fill="hold">
                                          <p:stCondLst>
                                            <p:cond delay="0"/>
                                          </p:stCondLst>
                                        </p:cTn>
                                        <p:tgtEl>
                                          <p:spTgt spid="988"/>
                                        </p:tgtEl>
                                        <p:attrNameLst>
                                          <p:attrName>style.visibility</p:attrName>
                                        </p:attrNameLst>
                                      </p:cBhvr>
                                      <p:to>
                                        <p:strVal val="visible"/>
                                      </p:to>
                                    </p:set>
                                    <p:animEffect filter="fade" transition="in">
                                      <p:cBhvr>
                                        <p:cTn dur="500"/>
                                        <p:tgtEl>
                                          <p:spTgt spid="9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69"/>
                                        </p:tgtEl>
                                        <p:attrNameLst>
                                          <p:attrName>style.visibility</p:attrName>
                                        </p:attrNameLst>
                                      </p:cBhvr>
                                      <p:to>
                                        <p:strVal val="visible"/>
                                      </p:to>
                                    </p:set>
                                    <p:anim calcmode="lin" valueType="num">
                                      <p:cBhvr additive="base">
                                        <p:cTn dur="500"/>
                                        <p:tgtEl>
                                          <p:spTgt spid="969"/>
                                        </p:tgtEl>
                                        <p:attrNameLst>
                                          <p:attrName>ppt_w</p:attrName>
                                        </p:attrNameLst>
                                      </p:cBhvr>
                                      <p:tavLst>
                                        <p:tav fmla="" tm="0">
                                          <p:val>
                                            <p:strVal val="0"/>
                                          </p:val>
                                        </p:tav>
                                        <p:tav fmla="" tm="100000">
                                          <p:val>
                                            <p:strVal val="#ppt_w"/>
                                          </p:val>
                                        </p:tav>
                                      </p:tavLst>
                                    </p:anim>
                                    <p:anim calcmode="lin" valueType="num">
                                      <p:cBhvr additive="base">
                                        <p:cTn dur="500"/>
                                        <p:tgtEl>
                                          <p:spTgt spid="9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70"/>
                                        </p:tgtEl>
                                        <p:attrNameLst>
                                          <p:attrName>style.visibility</p:attrName>
                                        </p:attrNameLst>
                                      </p:cBhvr>
                                      <p:to>
                                        <p:strVal val="visible"/>
                                      </p:to>
                                    </p:set>
                                    <p:anim calcmode="lin" valueType="num">
                                      <p:cBhvr additive="base">
                                        <p:cTn dur="500"/>
                                        <p:tgtEl>
                                          <p:spTgt spid="970"/>
                                        </p:tgtEl>
                                        <p:attrNameLst>
                                          <p:attrName>ppt_w</p:attrName>
                                        </p:attrNameLst>
                                      </p:cBhvr>
                                      <p:tavLst>
                                        <p:tav fmla="" tm="0">
                                          <p:val>
                                            <p:strVal val="0"/>
                                          </p:val>
                                        </p:tav>
                                        <p:tav fmla="" tm="100000">
                                          <p:val>
                                            <p:strVal val="#ppt_w"/>
                                          </p:val>
                                        </p:tav>
                                      </p:tavLst>
                                    </p:anim>
                                    <p:anim calcmode="lin" valueType="num">
                                      <p:cBhvr additive="base">
                                        <p:cTn dur="500"/>
                                        <p:tgtEl>
                                          <p:spTgt spid="97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71"/>
                                        </p:tgtEl>
                                        <p:attrNameLst>
                                          <p:attrName>style.visibility</p:attrName>
                                        </p:attrNameLst>
                                      </p:cBhvr>
                                      <p:to>
                                        <p:strVal val="visible"/>
                                      </p:to>
                                    </p:set>
                                    <p:anim calcmode="lin" valueType="num">
                                      <p:cBhvr additive="base">
                                        <p:cTn dur="500"/>
                                        <p:tgtEl>
                                          <p:spTgt spid="971"/>
                                        </p:tgtEl>
                                        <p:attrNameLst>
                                          <p:attrName>ppt_w</p:attrName>
                                        </p:attrNameLst>
                                      </p:cBhvr>
                                      <p:tavLst>
                                        <p:tav fmla="" tm="0">
                                          <p:val>
                                            <p:strVal val="0"/>
                                          </p:val>
                                        </p:tav>
                                        <p:tav fmla="" tm="100000">
                                          <p:val>
                                            <p:strVal val="#ppt_w"/>
                                          </p:val>
                                        </p:tav>
                                      </p:tavLst>
                                    </p:anim>
                                    <p:anim calcmode="lin" valueType="num">
                                      <p:cBhvr additive="base">
                                        <p:cTn dur="500"/>
                                        <p:tgtEl>
                                          <p:spTgt spid="9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74"/>
                                        </p:tgtEl>
                                        <p:attrNameLst>
                                          <p:attrName>style.visibility</p:attrName>
                                        </p:attrNameLst>
                                      </p:cBhvr>
                                      <p:to>
                                        <p:strVal val="visible"/>
                                      </p:to>
                                    </p:set>
                                    <p:anim calcmode="lin" valueType="num">
                                      <p:cBhvr additive="base">
                                        <p:cTn dur="500"/>
                                        <p:tgtEl>
                                          <p:spTgt spid="974"/>
                                        </p:tgtEl>
                                        <p:attrNameLst>
                                          <p:attrName>ppt_w</p:attrName>
                                        </p:attrNameLst>
                                      </p:cBhvr>
                                      <p:tavLst>
                                        <p:tav fmla="" tm="0">
                                          <p:val>
                                            <p:strVal val="0"/>
                                          </p:val>
                                        </p:tav>
                                        <p:tav fmla="" tm="100000">
                                          <p:val>
                                            <p:strVal val="#ppt_w"/>
                                          </p:val>
                                        </p:tav>
                                      </p:tavLst>
                                    </p:anim>
                                    <p:anim calcmode="lin" valueType="num">
                                      <p:cBhvr additive="base">
                                        <p:cTn dur="500"/>
                                        <p:tgtEl>
                                          <p:spTgt spid="97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9"/>
                                        </p:tgtEl>
                                        <p:attrNameLst>
                                          <p:attrName>style.visibility</p:attrName>
                                        </p:attrNameLst>
                                      </p:cBhvr>
                                      <p:to>
                                        <p:strVal val="visible"/>
                                      </p:to>
                                    </p:set>
                                    <p:animEffect filter="fade" transition="in">
                                      <p:cBhvr>
                                        <p:cTn dur="500"/>
                                        <p:tgtEl>
                                          <p:spTgt spid="989"/>
                                        </p:tgtEl>
                                      </p:cBhvr>
                                    </p:animEffect>
                                  </p:childTnLst>
                                </p:cTn>
                              </p:par>
                              <p:par>
                                <p:cTn fill="hold" nodeType="withEffect" presetClass="entr" presetID="10" presetSubtype="0">
                                  <p:stCondLst>
                                    <p:cond delay="0"/>
                                  </p:stCondLst>
                                  <p:childTnLst>
                                    <p:set>
                                      <p:cBhvr>
                                        <p:cTn dur="1" fill="hold">
                                          <p:stCondLst>
                                            <p:cond delay="0"/>
                                          </p:stCondLst>
                                        </p:cTn>
                                        <p:tgtEl>
                                          <p:spTgt spid="994"/>
                                        </p:tgtEl>
                                        <p:attrNameLst>
                                          <p:attrName>style.visibility</p:attrName>
                                        </p:attrNameLst>
                                      </p:cBhvr>
                                      <p:to>
                                        <p:strVal val="visible"/>
                                      </p:to>
                                    </p:set>
                                    <p:animEffect filter="fade" transition="in">
                                      <p:cBhvr>
                                        <p:cTn dur="500"/>
                                        <p:tgtEl>
                                          <p:spTgt spid="994"/>
                                        </p:tgtEl>
                                      </p:cBhvr>
                                    </p:animEffect>
                                  </p:childTnLst>
                                </p:cTn>
                              </p:par>
                              <p:par>
                                <p:cTn fill="hold" nodeType="withEffect" presetClass="entr" presetID="10" presetSubtype="0">
                                  <p:stCondLst>
                                    <p:cond delay="0"/>
                                  </p:stCondLst>
                                  <p:childTnLst>
                                    <p:set>
                                      <p:cBhvr>
                                        <p:cTn dur="1" fill="hold">
                                          <p:stCondLst>
                                            <p:cond delay="0"/>
                                          </p:stCondLst>
                                        </p:cTn>
                                        <p:tgtEl>
                                          <p:spTgt spid="995"/>
                                        </p:tgtEl>
                                        <p:attrNameLst>
                                          <p:attrName>style.visibility</p:attrName>
                                        </p:attrNameLst>
                                      </p:cBhvr>
                                      <p:to>
                                        <p:strVal val="visible"/>
                                      </p:to>
                                    </p:set>
                                    <p:animEffect filter="fade" transition="in">
                                      <p:cBhvr>
                                        <p:cTn dur="500"/>
                                        <p:tgtEl>
                                          <p:spTgt spid="9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1" name="Shape 1001"/>
        <p:cNvGrpSpPr/>
        <p:nvPr/>
      </p:nvGrpSpPr>
      <p:grpSpPr>
        <a:xfrm>
          <a:off x="0" y="0"/>
          <a:ext cx="0" cy="0"/>
          <a:chOff x="0" y="0"/>
          <a:chExt cx="0" cy="0"/>
        </a:xfrm>
      </p:grpSpPr>
      <p:sp>
        <p:nvSpPr>
          <p:cNvPr id="1002" name="Google Shape;1002;p74"/>
          <p:cNvSpPr/>
          <p:nvPr/>
        </p:nvSpPr>
        <p:spPr>
          <a:xfrm>
            <a:off x="4131403" y="1077611"/>
            <a:ext cx="3529786" cy="3529786"/>
          </a:xfrm>
          <a:prstGeom prst="ellipse">
            <a:avLst/>
          </a:pr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03" name="Google Shape;1003;p74"/>
          <p:cNvSpPr/>
          <p:nvPr/>
        </p:nvSpPr>
        <p:spPr>
          <a:xfrm>
            <a:off x="5613252" y="2879934"/>
            <a:ext cx="1397148" cy="1397148"/>
          </a:xfrm>
          <a:prstGeom prst="ellipse">
            <a:avLst/>
          </a:prstGeom>
          <a:solidFill>
            <a:schemeClr val="accent5">
              <a:alpha val="6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04" name="Google Shape;1004;p74"/>
          <p:cNvSpPr/>
          <p:nvPr/>
        </p:nvSpPr>
        <p:spPr>
          <a:xfrm>
            <a:off x="7176637" y="908156"/>
            <a:ext cx="2123368" cy="2123368"/>
          </a:xfrm>
          <a:prstGeom prst="ellipse">
            <a:avLst/>
          </a:pr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05" name="Google Shape;1005;p74"/>
          <p:cNvSpPr/>
          <p:nvPr/>
        </p:nvSpPr>
        <p:spPr>
          <a:xfrm>
            <a:off x="2145572" y="1423989"/>
            <a:ext cx="1857375" cy="1857375"/>
          </a:xfrm>
          <a:prstGeom prst="ellipse">
            <a:avLst/>
          </a:pr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06" name="Google Shape;1006;p74"/>
          <p:cNvSpPr/>
          <p:nvPr/>
        </p:nvSpPr>
        <p:spPr>
          <a:xfrm>
            <a:off x="-382800" y="1919416"/>
            <a:ext cx="2394378" cy="2394378"/>
          </a:xfrm>
          <a:prstGeom prst="ellipse">
            <a:avLst/>
          </a:prstGeom>
          <a:solidFill>
            <a:schemeClr val="dk1">
              <a:alpha val="784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07" name="Google Shape;1007;p74"/>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008" name="Google Shape;1008;p74"/>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009" name="Google Shape;1009;p74"/>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Infographic 2</a:t>
            </a:r>
            <a:endParaRPr b="1" i="0" sz="1979" u="none" cap="none" strike="noStrike">
              <a:solidFill>
                <a:schemeClr val="dk1"/>
              </a:solidFill>
              <a:latin typeface="Lato"/>
              <a:ea typeface="Lato"/>
              <a:cs typeface="Lato"/>
              <a:sym typeface="Lato"/>
            </a:endParaRPr>
          </a:p>
        </p:txBody>
      </p:sp>
      <p:sp>
        <p:nvSpPr>
          <p:cNvPr id="1010" name="Google Shape;1010;p74"/>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011" name="Google Shape;1011;p74"/>
          <p:cNvSpPr/>
          <p:nvPr/>
        </p:nvSpPr>
        <p:spPr>
          <a:xfrm>
            <a:off x="7694141" y="3173214"/>
            <a:ext cx="695260" cy="695260"/>
          </a:xfrm>
          <a:prstGeom prst="ellipse">
            <a:avLst/>
          </a:pr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12" name="Google Shape;1012;p74"/>
          <p:cNvSpPr/>
          <p:nvPr/>
        </p:nvSpPr>
        <p:spPr>
          <a:xfrm>
            <a:off x="2223507" y="3451653"/>
            <a:ext cx="1043605" cy="1043603"/>
          </a:xfrm>
          <a:prstGeom prst="ellipse">
            <a:avLst/>
          </a:pr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13" name="Google Shape;1013;p74"/>
          <p:cNvSpPr/>
          <p:nvPr/>
        </p:nvSpPr>
        <p:spPr>
          <a:xfrm>
            <a:off x="2497018" y="3719054"/>
            <a:ext cx="509792" cy="509340"/>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14" name="Google Shape;1014;p74"/>
          <p:cNvSpPr/>
          <p:nvPr/>
        </p:nvSpPr>
        <p:spPr>
          <a:xfrm>
            <a:off x="3127152" y="4263155"/>
            <a:ext cx="421791" cy="245744"/>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None/>
            </a:pPr>
            <a:r>
              <a:rPr b="1" lang="en" sz="1500">
                <a:solidFill>
                  <a:schemeClr val="accent2"/>
                </a:solidFill>
                <a:latin typeface="Lato"/>
                <a:ea typeface="Lato"/>
                <a:cs typeface="Lato"/>
                <a:sym typeface="Lato"/>
              </a:rPr>
              <a:t>23%</a:t>
            </a:r>
            <a:endParaRPr b="1" sz="1500">
              <a:solidFill>
                <a:schemeClr val="accent2"/>
              </a:solidFill>
              <a:latin typeface="Lato"/>
              <a:ea typeface="Lato"/>
              <a:cs typeface="Lato"/>
              <a:sym typeface="Lato"/>
            </a:endParaRPr>
          </a:p>
        </p:txBody>
      </p:sp>
      <p:sp>
        <p:nvSpPr>
          <p:cNvPr id="1015" name="Google Shape;1015;p74"/>
          <p:cNvSpPr/>
          <p:nvPr/>
        </p:nvSpPr>
        <p:spPr>
          <a:xfrm>
            <a:off x="2607837" y="2094731"/>
            <a:ext cx="894891" cy="378268"/>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rgbClr val="FFFFFF"/>
                </a:solidFill>
                <a:latin typeface="Lato"/>
                <a:ea typeface="Lato"/>
                <a:cs typeface="Lato"/>
                <a:sym typeface="Lato"/>
              </a:rPr>
              <a:t>WON CC AWARD</a:t>
            </a:r>
            <a:endParaRPr b="1" sz="1500">
              <a:solidFill>
                <a:srgbClr val="FFFFFF"/>
              </a:solidFill>
              <a:latin typeface="Lato"/>
              <a:ea typeface="Lato"/>
              <a:cs typeface="Lato"/>
              <a:sym typeface="Lato"/>
            </a:endParaRPr>
          </a:p>
        </p:txBody>
      </p:sp>
      <p:sp>
        <p:nvSpPr>
          <p:cNvPr id="1016" name="Google Shape;1016;p74"/>
          <p:cNvSpPr/>
          <p:nvPr/>
        </p:nvSpPr>
        <p:spPr>
          <a:xfrm>
            <a:off x="2665502" y="2506620"/>
            <a:ext cx="804276" cy="46065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800">
                <a:solidFill>
                  <a:srgbClr val="FFFFFF"/>
                </a:solidFill>
                <a:latin typeface="Lato"/>
                <a:ea typeface="Lato"/>
                <a:cs typeface="Lato"/>
                <a:sym typeface="Lato"/>
              </a:rPr>
              <a:t>This letterhead design is meant to project an image.</a:t>
            </a:r>
            <a:endParaRPr sz="800">
              <a:solidFill>
                <a:srgbClr val="FFFFFF"/>
              </a:solidFill>
              <a:latin typeface="Lato"/>
              <a:ea typeface="Lato"/>
              <a:cs typeface="Lato"/>
              <a:sym typeface="Lato"/>
            </a:endParaRPr>
          </a:p>
        </p:txBody>
      </p:sp>
      <p:sp>
        <p:nvSpPr>
          <p:cNvPr id="1017" name="Google Shape;1017;p74"/>
          <p:cNvSpPr/>
          <p:nvPr/>
        </p:nvSpPr>
        <p:spPr>
          <a:xfrm>
            <a:off x="2900786" y="1605674"/>
            <a:ext cx="336684" cy="391002"/>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18" name="Google Shape;1018;p74"/>
          <p:cNvSpPr/>
          <p:nvPr/>
        </p:nvSpPr>
        <p:spPr>
          <a:xfrm>
            <a:off x="5365854" y="1415164"/>
            <a:ext cx="1347984" cy="74315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4000">
                <a:solidFill>
                  <a:srgbClr val="FFFFFF"/>
                </a:solidFill>
                <a:latin typeface="Lato Black"/>
                <a:ea typeface="Lato Black"/>
                <a:cs typeface="Lato Black"/>
                <a:sym typeface="Lato Black"/>
              </a:rPr>
              <a:t>98%</a:t>
            </a:r>
            <a:endParaRPr sz="4000">
              <a:solidFill>
                <a:srgbClr val="FFFFFF"/>
              </a:solidFill>
              <a:latin typeface="Lato Black"/>
              <a:ea typeface="Lato Black"/>
              <a:cs typeface="Lato Black"/>
              <a:sym typeface="Lato Black"/>
            </a:endParaRPr>
          </a:p>
        </p:txBody>
      </p:sp>
      <p:sp>
        <p:nvSpPr>
          <p:cNvPr id="1019" name="Google Shape;1019;p74"/>
          <p:cNvSpPr/>
          <p:nvPr/>
        </p:nvSpPr>
        <p:spPr>
          <a:xfrm>
            <a:off x="7964155" y="1588934"/>
            <a:ext cx="619672" cy="620256"/>
          </a:xfrm>
          <a:custGeom>
            <a:pathLst>
              <a:path extrusionOk="0" h="20698" w="20698">
                <a:moveTo>
                  <a:pt x="13585" y="8450"/>
                </a:moveTo>
                <a:lnTo>
                  <a:pt x="14937" y="7099"/>
                </a:lnTo>
                <a:lnTo>
                  <a:pt x="16417" y="5619"/>
                </a:lnTo>
                <a:lnTo>
                  <a:pt x="17646" y="4390"/>
                </a:lnTo>
                <a:lnTo>
                  <a:pt x="18511" y="4547"/>
                </a:lnTo>
                <a:lnTo>
                  <a:pt x="20698" y="2361"/>
                </a:lnTo>
                <a:lnTo>
                  <a:pt x="18697" y="2001"/>
                </a:lnTo>
                <a:lnTo>
                  <a:pt x="18337" y="0"/>
                </a:lnTo>
                <a:lnTo>
                  <a:pt x="16154" y="2186"/>
                </a:lnTo>
                <a:lnTo>
                  <a:pt x="16310" y="3052"/>
                </a:lnTo>
                <a:lnTo>
                  <a:pt x="15082" y="4280"/>
                </a:lnTo>
                <a:cubicBezTo>
                  <a:pt x="11453" y="1326"/>
                  <a:pt x="6087" y="1538"/>
                  <a:pt x="2705" y="4916"/>
                </a:cubicBezTo>
                <a:cubicBezTo>
                  <a:pt x="-902" y="8522"/>
                  <a:pt x="-902" y="14388"/>
                  <a:pt x="2705" y="17994"/>
                </a:cubicBezTo>
                <a:cubicBezTo>
                  <a:pt x="6312" y="21600"/>
                  <a:pt x="12178" y="21600"/>
                  <a:pt x="15785" y="17994"/>
                </a:cubicBezTo>
                <a:cubicBezTo>
                  <a:pt x="18803" y="14976"/>
                  <a:pt x="19295" y="10379"/>
                  <a:pt x="17260" y="6848"/>
                </a:cubicBezTo>
                <a:lnTo>
                  <a:pt x="15726" y="8383"/>
                </a:lnTo>
                <a:cubicBezTo>
                  <a:pt x="16985" y="11044"/>
                  <a:pt x="16519" y="14328"/>
                  <a:pt x="14318" y="16528"/>
                </a:cubicBezTo>
                <a:cubicBezTo>
                  <a:pt x="11522" y="19324"/>
                  <a:pt x="6973" y="19324"/>
                  <a:pt x="4176" y="16528"/>
                </a:cubicBezTo>
                <a:cubicBezTo>
                  <a:pt x="1378" y="13731"/>
                  <a:pt x="1378" y="9184"/>
                  <a:pt x="4176" y="6386"/>
                </a:cubicBezTo>
                <a:cubicBezTo>
                  <a:pt x="6744" y="3818"/>
                  <a:pt x="10792" y="3611"/>
                  <a:pt x="13602" y="5763"/>
                </a:cubicBezTo>
                <a:lnTo>
                  <a:pt x="12250" y="7115"/>
                </a:lnTo>
                <a:cubicBezTo>
                  <a:pt x="10186" y="5687"/>
                  <a:pt x="7338" y="5891"/>
                  <a:pt x="5507" y="7721"/>
                </a:cubicBezTo>
                <a:cubicBezTo>
                  <a:pt x="3447" y="9781"/>
                  <a:pt x="3447" y="13129"/>
                  <a:pt x="5507" y="15188"/>
                </a:cubicBezTo>
                <a:cubicBezTo>
                  <a:pt x="7567" y="17248"/>
                  <a:pt x="10915" y="17248"/>
                  <a:pt x="12975" y="15188"/>
                </a:cubicBezTo>
                <a:cubicBezTo>
                  <a:pt x="14420" y="13743"/>
                  <a:pt x="14848" y="11662"/>
                  <a:pt x="14264" y="9836"/>
                </a:cubicBezTo>
                <a:lnTo>
                  <a:pt x="12432" y="11667"/>
                </a:lnTo>
                <a:cubicBezTo>
                  <a:pt x="12382" y="12417"/>
                  <a:pt x="12077" y="13150"/>
                  <a:pt x="11504" y="13722"/>
                </a:cubicBezTo>
                <a:cubicBezTo>
                  <a:pt x="10254" y="14972"/>
                  <a:pt x="8220" y="14972"/>
                  <a:pt x="6969" y="13722"/>
                </a:cubicBezTo>
                <a:cubicBezTo>
                  <a:pt x="5719" y="12472"/>
                  <a:pt x="5719" y="10438"/>
                  <a:pt x="6969" y="9187"/>
                </a:cubicBezTo>
                <a:cubicBezTo>
                  <a:pt x="7987" y="8171"/>
                  <a:pt x="9521" y="7980"/>
                  <a:pt x="10733" y="8620"/>
                </a:cubicBezTo>
                <a:lnTo>
                  <a:pt x="9279" y="10073"/>
                </a:lnTo>
                <a:cubicBezTo>
                  <a:pt x="8910" y="10061"/>
                  <a:pt x="8537" y="10196"/>
                  <a:pt x="8258" y="10476"/>
                </a:cubicBezTo>
                <a:cubicBezTo>
                  <a:pt x="7719" y="11014"/>
                  <a:pt x="7719" y="11891"/>
                  <a:pt x="8258" y="12433"/>
                </a:cubicBezTo>
                <a:cubicBezTo>
                  <a:pt x="8796" y="12976"/>
                  <a:pt x="9673" y="12972"/>
                  <a:pt x="10216" y="12433"/>
                </a:cubicBezTo>
                <a:cubicBezTo>
                  <a:pt x="10496" y="12155"/>
                  <a:pt x="10631" y="11781"/>
                  <a:pt x="10619" y="11412"/>
                </a:cubicBezTo>
                <a:lnTo>
                  <a:pt x="12072" y="9959"/>
                </a:lnTo>
                <a:cubicBezTo>
                  <a:pt x="12072" y="9959"/>
                  <a:pt x="13585" y="8450"/>
                  <a:pt x="13585" y="8450"/>
                </a:cubicBezTo>
                <a:close/>
                <a:moveTo>
                  <a:pt x="13585" y="845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20" name="Google Shape;1020;p74"/>
          <p:cNvSpPr/>
          <p:nvPr/>
        </p:nvSpPr>
        <p:spPr>
          <a:xfrm>
            <a:off x="7781199" y="1194485"/>
            <a:ext cx="894891" cy="2883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200">
                <a:solidFill>
                  <a:srgbClr val="FFFFFF"/>
                </a:solidFill>
                <a:latin typeface="Lato"/>
                <a:ea typeface="Lato"/>
                <a:cs typeface="Lato"/>
                <a:sym typeface="Lato"/>
              </a:rPr>
              <a:t>TARGET</a:t>
            </a:r>
            <a:endParaRPr/>
          </a:p>
          <a:p>
            <a:pPr indent="0" lvl="0" marL="0" marR="0" rtl="0" algn="ctr">
              <a:lnSpc>
                <a:spcPct val="100000"/>
              </a:lnSpc>
              <a:spcBef>
                <a:spcPts val="0"/>
              </a:spcBef>
              <a:spcAft>
                <a:spcPts val="0"/>
              </a:spcAft>
              <a:buNone/>
            </a:pPr>
            <a:r>
              <a:rPr b="1" lang="en" sz="1200">
                <a:solidFill>
                  <a:srgbClr val="FFFFFF"/>
                </a:solidFill>
                <a:latin typeface="Lato"/>
                <a:ea typeface="Lato"/>
                <a:cs typeface="Lato"/>
                <a:sym typeface="Lato"/>
              </a:rPr>
              <a:t>SUCCESS</a:t>
            </a:r>
            <a:endParaRPr b="1" sz="1200">
              <a:solidFill>
                <a:srgbClr val="FFFFFF"/>
              </a:solidFill>
              <a:latin typeface="Lato"/>
              <a:ea typeface="Lato"/>
              <a:cs typeface="Lato"/>
              <a:sym typeface="Lato"/>
            </a:endParaRPr>
          </a:p>
        </p:txBody>
      </p:sp>
      <p:sp>
        <p:nvSpPr>
          <p:cNvPr id="1021" name="Google Shape;1021;p74"/>
          <p:cNvSpPr/>
          <p:nvPr/>
        </p:nvSpPr>
        <p:spPr>
          <a:xfrm>
            <a:off x="7691592" y="2253165"/>
            <a:ext cx="1106420" cy="4076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900">
                <a:solidFill>
                  <a:srgbClr val="FFFFFF"/>
                </a:solidFill>
                <a:latin typeface="Lato"/>
                <a:ea typeface="Lato"/>
                <a:cs typeface="Lato"/>
                <a:sym typeface="Lato"/>
              </a:rPr>
              <a:t>Letterhead design</a:t>
            </a:r>
            <a:endParaRPr/>
          </a:p>
          <a:p>
            <a:pPr indent="0" lvl="0" marL="0" marR="0" rtl="0" algn="ctr">
              <a:spcBef>
                <a:spcPts val="0"/>
              </a:spcBef>
              <a:spcAft>
                <a:spcPts val="0"/>
              </a:spcAft>
              <a:buNone/>
            </a:pPr>
            <a:r>
              <a:rPr lang="en" sz="900">
                <a:solidFill>
                  <a:srgbClr val="FFFFFF"/>
                </a:solidFill>
                <a:latin typeface="Lato"/>
                <a:ea typeface="Lato"/>
                <a:cs typeface="Lato"/>
                <a:sym typeface="Lato"/>
              </a:rPr>
              <a:t> meant to project.</a:t>
            </a:r>
            <a:endParaRPr sz="900">
              <a:solidFill>
                <a:srgbClr val="FFFFFF"/>
              </a:solidFill>
              <a:latin typeface="Lato"/>
              <a:ea typeface="Lato"/>
              <a:cs typeface="Lato"/>
              <a:sym typeface="Lato"/>
            </a:endParaRPr>
          </a:p>
        </p:txBody>
      </p:sp>
      <p:sp>
        <p:nvSpPr>
          <p:cNvPr id="1022" name="Google Shape;1022;p74"/>
          <p:cNvSpPr/>
          <p:nvPr/>
        </p:nvSpPr>
        <p:spPr>
          <a:xfrm>
            <a:off x="5549753" y="2065479"/>
            <a:ext cx="1412541" cy="587106"/>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000">
                <a:solidFill>
                  <a:srgbClr val="FFFFFF"/>
                </a:solidFill>
                <a:latin typeface="Lato"/>
                <a:ea typeface="Lato"/>
                <a:cs typeface="Lato"/>
                <a:sym typeface="Lato"/>
              </a:rPr>
              <a:t>SERVICES TITLE</a:t>
            </a:r>
            <a:endParaRPr b="1" sz="2000">
              <a:solidFill>
                <a:srgbClr val="FFFFFF"/>
              </a:solidFill>
              <a:latin typeface="Lato"/>
              <a:ea typeface="Lato"/>
              <a:cs typeface="Lato"/>
              <a:sym typeface="Lato"/>
            </a:endParaRPr>
          </a:p>
        </p:txBody>
      </p:sp>
      <p:sp>
        <p:nvSpPr>
          <p:cNvPr id="1023" name="Google Shape;1023;p74"/>
          <p:cNvSpPr/>
          <p:nvPr/>
        </p:nvSpPr>
        <p:spPr>
          <a:xfrm>
            <a:off x="5781734" y="3101661"/>
            <a:ext cx="1096862" cy="934880"/>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chemeClr val="dk1"/>
                </a:solidFill>
                <a:latin typeface="Lato"/>
                <a:ea typeface="Lato"/>
                <a:cs typeface="Lato"/>
                <a:sym typeface="Lato"/>
              </a:rPr>
              <a:t>This letterhead</a:t>
            </a:r>
            <a:endParaRPr/>
          </a:p>
          <a:p>
            <a:pPr indent="0" lvl="0" marL="0" marR="0" rtl="0" algn="ctr">
              <a:lnSpc>
                <a:spcPct val="133333"/>
              </a:lnSpc>
              <a:spcBef>
                <a:spcPts val="0"/>
              </a:spcBef>
              <a:spcAft>
                <a:spcPts val="0"/>
              </a:spcAft>
              <a:buNone/>
            </a:pPr>
            <a:r>
              <a:rPr lang="en" sz="900">
                <a:solidFill>
                  <a:schemeClr val="dk1"/>
                </a:solidFill>
                <a:latin typeface="Lato"/>
                <a:ea typeface="Lato"/>
                <a:cs typeface="Lato"/>
                <a:sym typeface="Lato"/>
              </a:rPr>
              <a:t>design is meant to project an image of professional and reliability using.</a:t>
            </a:r>
            <a:endParaRPr sz="900">
              <a:solidFill>
                <a:schemeClr val="dk1"/>
              </a:solidFill>
              <a:latin typeface="Lato"/>
              <a:ea typeface="Lato"/>
              <a:cs typeface="Lato"/>
              <a:sym typeface="Lato"/>
            </a:endParaRPr>
          </a:p>
        </p:txBody>
      </p:sp>
      <p:sp>
        <p:nvSpPr>
          <p:cNvPr id="1024" name="Google Shape;1024;p74"/>
          <p:cNvSpPr/>
          <p:nvPr/>
        </p:nvSpPr>
        <p:spPr>
          <a:xfrm>
            <a:off x="475244" y="2525012"/>
            <a:ext cx="1015804" cy="1107874"/>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 and reliability. By using simple alignments.</a:t>
            </a:r>
            <a:endParaRPr sz="900">
              <a:solidFill>
                <a:schemeClr val="dk1"/>
              </a:solidFill>
              <a:latin typeface="Lato"/>
              <a:ea typeface="Lato"/>
              <a:cs typeface="Lato"/>
              <a:sym typeface="Lato"/>
            </a:endParaRPr>
          </a:p>
        </p:txBody>
      </p:sp>
      <p:sp>
        <p:nvSpPr>
          <p:cNvPr id="1025" name="Google Shape;1025;p74"/>
          <p:cNvSpPr/>
          <p:nvPr/>
        </p:nvSpPr>
        <p:spPr>
          <a:xfrm>
            <a:off x="1403266" y="1919416"/>
            <a:ext cx="1092799" cy="1092799"/>
          </a:xfrm>
          <a:prstGeom prst="ellipse">
            <a:avLst/>
          </a:prstGeom>
          <a:solidFill>
            <a:schemeClr val="lt1">
              <a:alpha val="34901"/>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26" name="Google Shape;1026;p74"/>
          <p:cNvSpPr/>
          <p:nvPr>
            <p:ph idx="2" type="pic"/>
          </p:nvPr>
        </p:nvSpPr>
        <p:spPr>
          <a:xfrm>
            <a:off x="3322029" y="1210962"/>
            <a:ext cx="2499941" cy="3573334"/>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3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5"/>
                                        </p:tgtEl>
                                        <p:attrNameLst>
                                          <p:attrName>style.visibility</p:attrName>
                                        </p:attrNameLst>
                                      </p:cBhvr>
                                      <p:to>
                                        <p:strVal val="visible"/>
                                      </p:to>
                                    </p:set>
                                    <p:animEffect filter="fade" transition="in">
                                      <p:cBhvr>
                                        <p:cTn dur="500"/>
                                        <p:tgtEl>
                                          <p:spTgt spid="1005"/>
                                        </p:tgtEl>
                                      </p:cBhvr>
                                    </p:animEffect>
                                  </p:childTnLst>
                                </p:cTn>
                              </p:par>
                              <p:par>
                                <p:cTn fill="hold" nodeType="withEffect" presetClass="entr" presetID="10" presetSubtype="0">
                                  <p:stCondLst>
                                    <p:cond delay="0"/>
                                  </p:stCondLst>
                                  <p:childTnLst>
                                    <p:set>
                                      <p:cBhvr>
                                        <p:cTn dur="1" fill="hold">
                                          <p:stCondLst>
                                            <p:cond delay="0"/>
                                          </p:stCondLst>
                                        </p:cTn>
                                        <p:tgtEl>
                                          <p:spTgt spid="1015"/>
                                        </p:tgtEl>
                                        <p:attrNameLst>
                                          <p:attrName>style.visibility</p:attrName>
                                        </p:attrNameLst>
                                      </p:cBhvr>
                                      <p:to>
                                        <p:strVal val="visible"/>
                                      </p:to>
                                    </p:set>
                                    <p:animEffect filter="fade" transition="in">
                                      <p:cBhvr>
                                        <p:cTn dur="500"/>
                                        <p:tgtEl>
                                          <p:spTgt spid="1015"/>
                                        </p:tgtEl>
                                      </p:cBhvr>
                                    </p:animEffect>
                                  </p:childTnLst>
                                </p:cTn>
                              </p:par>
                              <p:par>
                                <p:cTn fill="hold" nodeType="withEffect" presetClass="entr" presetID="10" presetSubtype="0">
                                  <p:stCondLst>
                                    <p:cond delay="0"/>
                                  </p:stCondLst>
                                  <p:childTnLst>
                                    <p:set>
                                      <p:cBhvr>
                                        <p:cTn dur="1" fill="hold">
                                          <p:stCondLst>
                                            <p:cond delay="0"/>
                                          </p:stCondLst>
                                        </p:cTn>
                                        <p:tgtEl>
                                          <p:spTgt spid="1016"/>
                                        </p:tgtEl>
                                        <p:attrNameLst>
                                          <p:attrName>style.visibility</p:attrName>
                                        </p:attrNameLst>
                                      </p:cBhvr>
                                      <p:to>
                                        <p:strVal val="visible"/>
                                      </p:to>
                                    </p:set>
                                    <p:animEffect filter="fade" transition="in">
                                      <p:cBhvr>
                                        <p:cTn dur="500"/>
                                        <p:tgtEl>
                                          <p:spTgt spid="1016"/>
                                        </p:tgtEl>
                                      </p:cBhvr>
                                    </p:animEffect>
                                  </p:childTnLst>
                                </p:cTn>
                              </p:par>
                              <p:par>
                                <p:cTn fill="hold" nodeType="withEffect" presetClass="entr" presetID="10" presetSubtype="0">
                                  <p:stCondLst>
                                    <p:cond delay="0"/>
                                  </p:stCondLst>
                                  <p:childTnLst>
                                    <p:set>
                                      <p:cBhvr>
                                        <p:cTn dur="1" fill="hold">
                                          <p:stCondLst>
                                            <p:cond delay="0"/>
                                          </p:stCondLst>
                                        </p:cTn>
                                        <p:tgtEl>
                                          <p:spTgt spid="1017"/>
                                        </p:tgtEl>
                                        <p:attrNameLst>
                                          <p:attrName>style.visibility</p:attrName>
                                        </p:attrNameLst>
                                      </p:cBhvr>
                                      <p:to>
                                        <p:strVal val="visible"/>
                                      </p:to>
                                    </p:set>
                                    <p:animEffect filter="fade" transition="in">
                                      <p:cBhvr>
                                        <p:cTn dur="500"/>
                                        <p:tgtEl>
                                          <p:spTgt spid="10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003"/>
                                        </p:tgtEl>
                                        <p:attrNameLst>
                                          <p:attrName>style.visibility</p:attrName>
                                        </p:attrNameLst>
                                      </p:cBhvr>
                                      <p:to>
                                        <p:strVal val="visible"/>
                                      </p:to>
                                    </p:set>
                                    <p:anim calcmode="lin" valueType="num">
                                      <p:cBhvr additive="base">
                                        <p:cTn dur="500"/>
                                        <p:tgtEl>
                                          <p:spTgt spid="1003"/>
                                        </p:tgtEl>
                                        <p:attrNameLst>
                                          <p:attrName>ppt_w</p:attrName>
                                        </p:attrNameLst>
                                      </p:cBhvr>
                                      <p:tavLst>
                                        <p:tav fmla="" tm="0">
                                          <p:val>
                                            <p:strVal val="0"/>
                                          </p:val>
                                        </p:tav>
                                        <p:tav fmla="" tm="100000">
                                          <p:val>
                                            <p:strVal val="#ppt_w"/>
                                          </p:val>
                                        </p:tav>
                                      </p:tavLst>
                                    </p:anim>
                                    <p:anim calcmode="lin" valueType="num">
                                      <p:cBhvr additive="base">
                                        <p:cTn dur="500"/>
                                        <p:tgtEl>
                                          <p:spTgt spid="100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18"/>
                                        </p:tgtEl>
                                        <p:attrNameLst>
                                          <p:attrName>style.visibility</p:attrName>
                                        </p:attrNameLst>
                                      </p:cBhvr>
                                      <p:to>
                                        <p:strVal val="visible"/>
                                      </p:to>
                                    </p:set>
                                    <p:anim calcmode="lin" valueType="num">
                                      <p:cBhvr additive="base">
                                        <p:cTn dur="500"/>
                                        <p:tgtEl>
                                          <p:spTgt spid="1018"/>
                                        </p:tgtEl>
                                        <p:attrNameLst>
                                          <p:attrName>ppt_w</p:attrName>
                                        </p:attrNameLst>
                                      </p:cBhvr>
                                      <p:tavLst>
                                        <p:tav fmla="" tm="0">
                                          <p:val>
                                            <p:strVal val="0"/>
                                          </p:val>
                                        </p:tav>
                                        <p:tav fmla="" tm="100000">
                                          <p:val>
                                            <p:strVal val="#ppt_w"/>
                                          </p:val>
                                        </p:tav>
                                      </p:tavLst>
                                    </p:anim>
                                    <p:anim calcmode="lin" valueType="num">
                                      <p:cBhvr additive="base">
                                        <p:cTn dur="500"/>
                                        <p:tgtEl>
                                          <p:spTgt spid="10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22"/>
                                        </p:tgtEl>
                                        <p:attrNameLst>
                                          <p:attrName>style.visibility</p:attrName>
                                        </p:attrNameLst>
                                      </p:cBhvr>
                                      <p:to>
                                        <p:strVal val="visible"/>
                                      </p:to>
                                    </p:set>
                                    <p:anim calcmode="lin" valueType="num">
                                      <p:cBhvr additive="base">
                                        <p:cTn dur="500"/>
                                        <p:tgtEl>
                                          <p:spTgt spid="1022"/>
                                        </p:tgtEl>
                                        <p:attrNameLst>
                                          <p:attrName>ppt_w</p:attrName>
                                        </p:attrNameLst>
                                      </p:cBhvr>
                                      <p:tavLst>
                                        <p:tav fmla="" tm="0">
                                          <p:val>
                                            <p:strVal val="0"/>
                                          </p:val>
                                        </p:tav>
                                        <p:tav fmla="" tm="100000">
                                          <p:val>
                                            <p:strVal val="#ppt_w"/>
                                          </p:val>
                                        </p:tav>
                                      </p:tavLst>
                                    </p:anim>
                                    <p:anim calcmode="lin" valueType="num">
                                      <p:cBhvr additive="base">
                                        <p:cTn dur="500"/>
                                        <p:tgtEl>
                                          <p:spTgt spid="10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23"/>
                                        </p:tgtEl>
                                        <p:attrNameLst>
                                          <p:attrName>style.visibility</p:attrName>
                                        </p:attrNameLst>
                                      </p:cBhvr>
                                      <p:to>
                                        <p:strVal val="visible"/>
                                      </p:to>
                                    </p:set>
                                    <p:anim calcmode="lin" valueType="num">
                                      <p:cBhvr additive="base">
                                        <p:cTn dur="500"/>
                                        <p:tgtEl>
                                          <p:spTgt spid="1023"/>
                                        </p:tgtEl>
                                        <p:attrNameLst>
                                          <p:attrName>ppt_w</p:attrName>
                                        </p:attrNameLst>
                                      </p:cBhvr>
                                      <p:tavLst>
                                        <p:tav fmla="" tm="0">
                                          <p:val>
                                            <p:strVal val="0"/>
                                          </p:val>
                                        </p:tav>
                                        <p:tav fmla="" tm="100000">
                                          <p:val>
                                            <p:strVal val="#ppt_w"/>
                                          </p:val>
                                        </p:tav>
                                      </p:tavLst>
                                    </p:anim>
                                    <p:anim calcmode="lin" valueType="num">
                                      <p:cBhvr additive="base">
                                        <p:cTn dur="500"/>
                                        <p:tgtEl>
                                          <p:spTgt spid="102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02"/>
                                        </p:tgtEl>
                                        <p:attrNameLst>
                                          <p:attrName>style.visibility</p:attrName>
                                        </p:attrNameLst>
                                      </p:cBhvr>
                                      <p:to>
                                        <p:strVal val="visible"/>
                                      </p:to>
                                    </p:set>
                                    <p:anim calcmode="lin" valueType="num">
                                      <p:cBhvr additive="base">
                                        <p:cTn dur="500"/>
                                        <p:tgtEl>
                                          <p:spTgt spid="1002"/>
                                        </p:tgtEl>
                                        <p:attrNameLst>
                                          <p:attrName>ppt_w</p:attrName>
                                        </p:attrNameLst>
                                      </p:cBhvr>
                                      <p:tavLst>
                                        <p:tav fmla="" tm="0">
                                          <p:val>
                                            <p:strVal val="0"/>
                                          </p:val>
                                        </p:tav>
                                        <p:tav fmla="" tm="100000">
                                          <p:val>
                                            <p:strVal val="#ppt_w"/>
                                          </p:val>
                                        </p:tav>
                                      </p:tavLst>
                                    </p:anim>
                                    <p:anim calcmode="lin" valueType="num">
                                      <p:cBhvr additive="base">
                                        <p:cTn dur="500"/>
                                        <p:tgtEl>
                                          <p:spTgt spid="100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4"/>
                                        </p:tgtEl>
                                        <p:attrNameLst>
                                          <p:attrName>style.visibility</p:attrName>
                                        </p:attrNameLst>
                                      </p:cBhvr>
                                      <p:to>
                                        <p:strVal val="visible"/>
                                      </p:to>
                                    </p:set>
                                    <p:animEffect filter="fade" transition="in">
                                      <p:cBhvr>
                                        <p:cTn dur="500"/>
                                        <p:tgtEl>
                                          <p:spTgt spid="1004"/>
                                        </p:tgtEl>
                                      </p:cBhvr>
                                    </p:animEffect>
                                  </p:childTnLst>
                                </p:cTn>
                              </p:par>
                              <p:par>
                                <p:cTn fill="hold" nodeType="withEffect" presetClass="entr" presetID="10" presetSubtype="0">
                                  <p:stCondLst>
                                    <p:cond delay="0"/>
                                  </p:stCondLst>
                                  <p:childTnLst>
                                    <p:set>
                                      <p:cBhvr>
                                        <p:cTn dur="1" fill="hold">
                                          <p:stCondLst>
                                            <p:cond delay="0"/>
                                          </p:stCondLst>
                                        </p:cTn>
                                        <p:tgtEl>
                                          <p:spTgt spid="1011"/>
                                        </p:tgtEl>
                                        <p:attrNameLst>
                                          <p:attrName>style.visibility</p:attrName>
                                        </p:attrNameLst>
                                      </p:cBhvr>
                                      <p:to>
                                        <p:strVal val="visible"/>
                                      </p:to>
                                    </p:set>
                                    <p:animEffect filter="fade" transition="in">
                                      <p:cBhvr>
                                        <p:cTn dur="500"/>
                                        <p:tgtEl>
                                          <p:spTgt spid="1011"/>
                                        </p:tgtEl>
                                      </p:cBhvr>
                                    </p:animEffect>
                                  </p:childTnLst>
                                </p:cTn>
                              </p:par>
                              <p:par>
                                <p:cTn fill="hold" nodeType="withEffect" presetClass="entr" presetID="10" presetSubtype="0">
                                  <p:stCondLst>
                                    <p:cond delay="0"/>
                                  </p:stCondLst>
                                  <p:childTnLst>
                                    <p:set>
                                      <p:cBhvr>
                                        <p:cTn dur="1" fill="hold">
                                          <p:stCondLst>
                                            <p:cond delay="0"/>
                                          </p:stCondLst>
                                        </p:cTn>
                                        <p:tgtEl>
                                          <p:spTgt spid="1019"/>
                                        </p:tgtEl>
                                        <p:attrNameLst>
                                          <p:attrName>style.visibility</p:attrName>
                                        </p:attrNameLst>
                                      </p:cBhvr>
                                      <p:to>
                                        <p:strVal val="visible"/>
                                      </p:to>
                                    </p:set>
                                    <p:animEffect filter="fade" transition="in">
                                      <p:cBhvr>
                                        <p:cTn dur="500"/>
                                        <p:tgtEl>
                                          <p:spTgt spid="1019"/>
                                        </p:tgtEl>
                                      </p:cBhvr>
                                    </p:animEffect>
                                  </p:childTnLst>
                                </p:cTn>
                              </p:par>
                              <p:par>
                                <p:cTn fill="hold" nodeType="withEffect" presetClass="entr" presetID="10" presetSubtype="0">
                                  <p:stCondLst>
                                    <p:cond delay="0"/>
                                  </p:stCondLst>
                                  <p:childTnLst>
                                    <p:set>
                                      <p:cBhvr>
                                        <p:cTn dur="1" fill="hold">
                                          <p:stCondLst>
                                            <p:cond delay="0"/>
                                          </p:stCondLst>
                                        </p:cTn>
                                        <p:tgtEl>
                                          <p:spTgt spid="1020"/>
                                        </p:tgtEl>
                                        <p:attrNameLst>
                                          <p:attrName>style.visibility</p:attrName>
                                        </p:attrNameLst>
                                      </p:cBhvr>
                                      <p:to>
                                        <p:strVal val="visible"/>
                                      </p:to>
                                    </p:set>
                                    <p:animEffect filter="fade" transition="in">
                                      <p:cBhvr>
                                        <p:cTn dur="500"/>
                                        <p:tgtEl>
                                          <p:spTgt spid="1020"/>
                                        </p:tgtEl>
                                      </p:cBhvr>
                                    </p:animEffect>
                                  </p:childTnLst>
                                </p:cTn>
                              </p:par>
                              <p:par>
                                <p:cTn fill="hold" nodeType="withEffect" presetClass="entr" presetID="10" presetSubtype="0">
                                  <p:stCondLst>
                                    <p:cond delay="0"/>
                                  </p:stCondLst>
                                  <p:childTnLst>
                                    <p:set>
                                      <p:cBhvr>
                                        <p:cTn dur="1" fill="hold">
                                          <p:stCondLst>
                                            <p:cond delay="0"/>
                                          </p:stCondLst>
                                        </p:cTn>
                                        <p:tgtEl>
                                          <p:spTgt spid="1021"/>
                                        </p:tgtEl>
                                        <p:attrNameLst>
                                          <p:attrName>style.visibility</p:attrName>
                                        </p:attrNameLst>
                                      </p:cBhvr>
                                      <p:to>
                                        <p:strVal val="visible"/>
                                      </p:to>
                                    </p:set>
                                    <p:animEffect filter="fade" transition="in">
                                      <p:cBhvr>
                                        <p:cTn dur="500"/>
                                        <p:tgtEl>
                                          <p:spTgt spid="10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0" name="Shape 1030"/>
        <p:cNvGrpSpPr/>
        <p:nvPr/>
      </p:nvGrpSpPr>
      <p:grpSpPr>
        <a:xfrm>
          <a:off x="0" y="0"/>
          <a:ext cx="0" cy="0"/>
          <a:chOff x="0" y="0"/>
          <a:chExt cx="0" cy="0"/>
        </a:xfrm>
      </p:grpSpPr>
      <p:sp>
        <p:nvSpPr>
          <p:cNvPr id="1031" name="Google Shape;1031;p75"/>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a:t>
            </a:r>
            <a:endParaRPr b="0" i="0" sz="1000" u="none" cap="none" strike="noStrike">
              <a:solidFill>
                <a:srgbClr val="7F7F7F"/>
              </a:solidFill>
              <a:latin typeface="Lato"/>
              <a:ea typeface="Lato"/>
              <a:cs typeface="Lato"/>
              <a:sym typeface="Lato"/>
            </a:endParaRPr>
          </a:p>
        </p:txBody>
      </p:sp>
      <p:sp>
        <p:nvSpPr>
          <p:cNvPr id="1032" name="Google Shape;1032;p75"/>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033" name="Google Shape;1033;p75"/>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Infographic Slide 3</a:t>
            </a:r>
            <a:endParaRPr b="1" i="0" sz="1979" u="none" cap="none" strike="noStrike">
              <a:solidFill>
                <a:schemeClr val="dk1"/>
              </a:solidFill>
              <a:latin typeface="Lato"/>
              <a:ea typeface="Lato"/>
              <a:cs typeface="Lato"/>
              <a:sym typeface="Lato"/>
            </a:endParaRPr>
          </a:p>
        </p:txBody>
      </p:sp>
      <p:sp>
        <p:nvSpPr>
          <p:cNvPr id="1034" name="Google Shape;1034;p75"/>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grpSp>
        <p:nvGrpSpPr>
          <p:cNvPr id="1035" name="Google Shape;1035;p75"/>
          <p:cNvGrpSpPr/>
          <p:nvPr/>
        </p:nvGrpSpPr>
        <p:grpSpPr>
          <a:xfrm>
            <a:off x="4563072" y="1203598"/>
            <a:ext cx="733425" cy="2152650"/>
            <a:chOff x="0" y="0"/>
            <a:chExt cx="1232" cy="3616"/>
          </a:xfrm>
        </p:grpSpPr>
        <p:sp>
          <p:nvSpPr>
            <p:cNvPr id="1036" name="Google Shape;1036;p75"/>
            <p:cNvSpPr/>
            <p:nvPr/>
          </p:nvSpPr>
          <p:spPr>
            <a:xfrm>
              <a:off x="1" y="166"/>
              <a:ext cx="1231" cy="3450"/>
            </a:xfrm>
            <a:prstGeom prst="rect">
              <a:avLst/>
            </a:prstGeom>
            <a:gradFill>
              <a:gsLst>
                <a:gs pos="0">
                  <a:schemeClr val="accent1"/>
                </a:gs>
                <a:gs pos="29000">
                  <a:schemeClr val="accent1"/>
                </a:gs>
                <a:gs pos="84000">
                  <a:srgbClr val="848D95"/>
                </a:gs>
                <a:gs pos="100000">
                  <a:srgbClr val="848D95"/>
                </a:gs>
              </a:gsLst>
              <a:lin ang="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37" name="Google Shape;1037;p75"/>
            <p:cNvSpPr/>
            <p:nvPr/>
          </p:nvSpPr>
          <p:spPr>
            <a:xfrm>
              <a:off x="0" y="0"/>
              <a:ext cx="1228" cy="337"/>
            </a:xfrm>
            <a:prstGeom prst="ellipse">
              <a:avLst/>
            </a:prstGeom>
            <a:gradFill>
              <a:gsLst>
                <a:gs pos="0">
                  <a:schemeClr val="accent1"/>
                </a:gs>
                <a:gs pos="29000">
                  <a:schemeClr val="accent1"/>
                </a:gs>
                <a:gs pos="84000">
                  <a:srgbClr val="1D2023"/>
                </a:gs>
                <a:gs pos="100000">
                  <a:srgbClr val="1D2023"/>
                </a:gs>
              </a:gsLst>
              <a:lin ang="54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grpSp>
        <p:nvGrpSpPr>
          <p:cNvPr id="1038" name="Google Shape;1038;p75"/>
          <p:cNvGrpSpPr/>
          <p:nvPr/>
        </p:nvGrpSpPr>
        <p:grpSpPr>
          <a:xfrm>
            <a:off x="3902870" y="1734021"/>
            <a:ext cx="734021" cy="1622227"/>
            <a:chOff x="0" y="0"/>
            <a:chExt cx="1233" cy="2724"/>
          </a:xfrm>
        </p:grpSpPr>
        <p:sp>
          <p:nvSpPr>
            <p:cNvPr id="1039" name="Google Shape;1039;p75"/>
            <p:cNvSpPr/>
            <p:nvPr/>
          </p:nvSpPr>
          <p:spPr>
            <a:xfrm>
              <a:off x="1" y="148"/>
              <a:ext cx="1232" cy="2576"/>
            </a:xfrm>
            <a:prstGeom prst="rect">
              <a:avLst/>
            </a:prstGeom>
            <a:gradFill>
              <a:gsLst>
                <a:gs pos="0">
                  <a:srgbClr val="3B437F"/>
                </a:gs>
                <a:gs pos="29000">
                  <a:srgbClr val="3B437F"/>
                </a:gs>
                <a:gs pos="84000">
                  <a:schemeClr val="accent3"/>
                </a:gs>
                <a:gs pos="100000">
                  <a:schemeClr val="accent3"/>
                </a:gs>
              </a:gsLst>
              <a:lin ang="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40" name="Google Shape;1040;p75"/>
            <p:cNvSpPr/>
            <p:nvPr/>
          </p:nvSpPr>
          <p:spPr>
            <a:xfrm>
              <a:off x="0" y="0"/>
              <a:ext cx="1230" cy="301"/>
            </a:xfrm>
            <a:prstGeom prst="ellipse">
              <a:avLst/>
            </a:prstGeom>
            <a:gradFill>
              <a:gsLst>
                <a:gs pos="0">
                  <a:srgbClr val="3B437F"/>
                </a:gs>
                <a:gs pos="29000">
                  <a:srgbClr val="3B437F"/>
                </a:gs>
                <a:gs pos="84000">
                  <a:srgbClr val="282D55"/>
                </a:gs>
                <a:gs pos="100000">
                  <a:srgbClr val="282D55"/>
                </a:gs>
              </a:gsLst>
              <a:lin ang="54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grpSp>
        <p:nvGrpSpPr>
          <p:cNvPr id="1041" name="Google Shape;1041;p75"/>
          <p:cNvGrpSpPr/>
          <p:nvPr/>
        </p:nvGrpSpPr>
        <p:grpSpPr>
          <a:xfrm>
            <a:off x="3439716" y="2294210"/>
            <a:ext cx="733425" cy="1062038"/>
            <a:chOff x="0" y="0"/>
            <a:chExt cx="1231" cy="1783"/>
          </a:xfrm>
        </p:grpSpPr>
        <p:sp>
          <p:nvSpPr>
            <p:cNvPr id="1042" name="Google Shape;1042;p75"/>
            <p:cNvSpPr/>
            <p:nvPr/>
          </p:nvSpPr>
          <p:spPr>
            <a:xfrm>
              <a:off x="2" y="139"/>
              <a:ext cx="1229" cy="1644"/>
            </a:xfrm>
            <a:prstGeom prst="rect">
              <a:avLst/>
            </a:prstGeom>
            <a:gradFill>
              <a:gsLst>
                <a:gs pos="0">
                  <a:srgbClr val="CA310E"/>
                </a:gs>
                <a:gs pos="29000">
                  <a:srgbClr val="CA310E"/>
                </a:gs>
                <a:gs pos="84000">
                  <a:schemeClr val="accent2"/>
                </a:gs>
                <a:gs pos="100000">
                  <a:schemeClr val="accent2"/>
                </a:gs>
              </a:gsLst>
              <a:lin ang="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43" name="Google Shape;1043;p75"/>
            <p:cNvSpPr/>
            <p:nvPr/>
          </p:nvSpPr>
          <p:spPr>
            <a:xfrm>
              <a:off x="0" y="0"/>
              <a:ext cx="1229" cy="281"/>
            </a:xfrm>
            <a:prstGeom prst="ellipse">
              <a:avLst/>
            </a:prstGeom>
            <a:gradFill>
              <a:gsLst>
                <a:gs pos="0">
                  <a:srgbClr val="CA310E"/>
                </a:gs>
                <a:gs pos="100000">
                  <a:srgbClr val="872009"/>
                </a:gs>
              </a:gsLst>
              <a:lin ang="54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grpSp>
        <p:nvGrpSpPr>
          <p:cNvPr id="1044" name="Google Shape;1044;p75"/>
          <p:cNvGrpSpPr/>
          <p:nvPr/>
        </p:nvGrpSpPr>
        <p:grpSpPr>
          <a:xfrm>
            <a:off x="4926806" y="2615785"/>
            <a:ext cx="736402" cy="740464"/>
            <a:chOff x="-5" y="0"/>
            <a:chExt cx="1237" cy="976"/>
          </a:xfrm>
        </p:grpSpPr>
        <p:sp>
          <p:nvSpPr>
            <p:cNvPr id="1045" name="Google Shape;1045;p75"/>
            <p:cNvSpPr/>
            <p:nvPr/>
          </p:nvSpPr>
          <p:spPr>
            <a:xfrm>
              <a:off x="-5" y="101"/>
              <a:ext cx="1237" cy="875"/>
            </a:xfrm>
            <a:prstGeom prst="rect">
              <a:avLst/>
            </a:prstGeom>
            <a:gradFill>
              <a:gsLst>
                <a:gs pos="0">
                  <a:srgbClr val="007F59"/>
                </a:gs>
                <a:gs pos="29000">
                  <a:srgbClr val="007F59"/>
                </a:gs>
                <a:gs pos="84000">
                  <a:schemeClr val="accent4"/>
                </a:gs>
                <a:gs pos="100000">
                  <a:schemeClr val="accent4"/>
                </a:gs>
              </a:gsLst>
              <a:lin ang="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46" name="Google Shape;1046;p75"/>
            <p:cNvSpPr/>
            <p:nvPr/>
          </p:nvSpPr>
          <p:spPr>
            <a:xfrm>
              <a:off x="0" y="0"/>
              <a:ext cx="1228" cy="205"/>
            </a:xfrm>
            <a:prstGeom prst="ellipse">
              <a:avLst/>
            </a:prstGeom>
            <a:gradFill>
              <a:gsLst>
                <a:gs pos="0">
                  <a:srgbClr val="007F59"/>
                </a:gs>
                <a:gs pos="98000">
                  <a:srgbClr val="00553B"/>
                </a:gs>
                <a:gs pos="100000">
                  <a:srgbClr val="00553B"/>
                </a:gs>
              </a:gsLst>
              <a:lin ang="54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sp>
        <p:nvSpPr>
          <p:cNvPr id="1047" name="Google Shape;1047;p75"/>
          <p:cNvSpPr/>
          <p:nvPr/>
        </p:nvSpPr>
        <p:spPr>
          <a:xfrm>
            <a:off x="1" y="3351903"/>
            <a:ext cx="9144000" cy="1459939"/>
          </a:xfrm>
          <a:prstGeom prst="rect">
            <a:avLst/>
          </a:prstGeom>
          <a:solidFill>
            <a:srgbClr val="F2F2F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48" name="Google Shape;1048;p75"/>
          <p:cNvSpPr/>
          <p:nvPr/>
        </p:nvSpPr>
        <p:spPr>
          <a:xfrm>
            <a:off x="3222885" y="1678963"/>
            <a:ext cx="434714" cy="412164"/>
          </a:xfrm>
          <a:prstGeom prst="wedgeEllipseCallout">
            <a:avLst>
              <a:gd fmla="val 27483" name="adj1"/>
              <a:gd fmla="val 72811" name="adj2"/>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49" name="Google Shape;1049;p75"/>
          <p:cNvSpPr/>
          <p:nvPr/>
        </p:nvSpPr>
        <p:spPr>
          <a:xfrm>
            <a:off x="3844977" y="1124327"/>
            <a:ext cx="434714" cy="412164"/>
          </a:xfrm>
          <a:prstGeom prst="wedgeEllipseCallout">
            <a:avLst>
              <a:gd fmla="val 27483" name="adj1"/>
              <a:gd fmla="val 72811" name="adj2"/>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50" name="Google Shape;1050;p75"/>
          <p:cNvSpPr/>
          <p:nvPr/>
        </p:nvSpPr>
        <p:spPr>
          <a:xfrm>
            <a:off x="5538864" y="1105340"/>
            <a:ext cx="569628" cy="540080"/>
          </a:xfrm>
          <a:prstGeom prst="wedgeEllipseCallout">
            <a:avLst>
              <a:gd fmla="val -68569" name="adj1"/>
              <a:gd fmla="val 57546" name="adj2"/>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51" name="Google Shape;1051;p75"/>
          <p:cNvSpPr/>
          <p:nvPr/>
        </p:nvSpPr>
        <p:spPr>
          <a:xfrm>
            <a:off x="5486400" y="1993756"/>
            <a:ext cx="434714" cy="412164"/>
          </a:xfrm>
          <a:prstGeom prst="wedgeEllipseCallout">
            <a:avLst>
              <a:gd fmla="val -55276" name="adj1"/>
              <a:gd fmla="val 76448" name="adj2"/>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52" name="Google Shape;1052;p75"/>
          <p:cNvSpPr/>
          <p:nvPr/>
        </p:nvSpPr>
        <p:spPr>
          <a:xfrm>
            <a:off x="4231121" y="2083643"/>
            <a:ext cx="225626" cy="338566"/>
          </a:xfrm>
          <a:custGeom>
            <a:pathLst>
              <a:path extrusionOk="0" h="2065338" w="1376363">
                <a:moveTo>
                  <a:pt x="690483" y="393700"/>
                </a:moveTo>
                <a:cubicBezTo>
                  <a:pt x="735187" y="393700"/>
                  <a:pt x="779669" y="400892"/>
                  <a:pt x="823833" y="415096"/>
                </a:cubicBezTo>
                <a:cubicBezTo>
                  <a:pt x="868029" y="429407"/>
                  <a:pt x="906891" y="453541"/>
                  <a:pt x="940403" y="487510"/>
                </a:cubicBezTo>
                <a:cubicBezTo>
                  <a:pt x="973931" y="521371"/>
                  <a:pt x="990600" y="561555"/>
                  <a:pt x="990600" y="608025"/>
                </a:cubicBezTo>
                <a:cubicBezTo>
                  <a:pt x="990600" y="619681"/>
                  <a:pt x="986441" y="629706"/>
                  <a:pt x="977900" y="638124"/>
                </a:cubicBezTo>
                <a:cubicBezTo>
                  <a:pt x="969375" y="646637"/>
                  <a:pt x="959294" y="650875"/>
                  <a:pt x="947817" y="650875"/>
                </a:cubicBezTo>
                <a:cubicBezTo>
                  <a:pt x="936085" y="650875"/>
                  <a:pt x="926132" y="646637"/>
                  <a:pt x="917543" y="638124"/>
                </a:cubicBezTo>
                <a:cubicBezTo>
                  <a:pt x="909098" y="629706"/>
                  <a:pt x="904907" y="619681"/>
                  <a:pt x="904907" y="608025"/>
                </a:cubicBezTo>
                <a:cubicBezTo>
                  <a:pt x="904907" y="566924"/>
                  <a:pt x="880793" y="535218"/>
                  <a:pt x="832533" y="512894"/>
                </a:cubicBezTo>
                <a:cubicBezTo>
                  <a:pt x="784304" y="490569"/>
                  <a:pt x="737044" y="479389"/>
                  <a:pt x="690483" y="479389"/>
                </a:cubicBezTo>
                <a:cubicBezTo>
                  <a:pt x="679006" y="479389"/>
                  <a:pt x="668909" y="475163"/>
                  <a:pt x="660432" y="466745"/>
                </a:cubicBezTo>
                <a:cubicBezTo>
                  <a:pt x="651923" y="458232"/>
                  <a:pt x="647700" y="448195"/>
                  <a:pt x="647700" y="436551"/>
                </a:cubicBezTo>
                <a:cubicBezTo>
                  <a:pt x="647700" y="425014"/>
                  <a:pt x="651923" y="414917"/>
                  <a:pt x="660432" y="406464"/>
                </a:cubicBezTo>
                <a:cubicBezTo>
                  <a:pt x="668909" y="397939"/>
                  <a:pt x="679006" y="393700"/>
                  <a:pt x="690483" y="393700"/>
                </a:cubicBezTo>
                <a:close/>
                <a:moveTo>
                  <a:pt x="693690" y="177800"/>
                </a:moveTo>
                <a:cubicBezTo>
                  <a:pt x="631873" y="177800"/>
                  <a:pt x="570772" y="187900"/>
                  <a:pt x="510293" y="208047"/>
                </a:cubicBezTo>
                <a:cubicBezTo>
                  <a:pt x="449814" y="228194"/>
                  <a:pt x="394733" y="255916"/>
                  <a:pt x="345050" y="291267"/>
                </a:cubicBezTo>
                <a:cubicBezTo>
                  <a:pt x="295367" y="326726"/>
                  <a:pt x="255000" y="372124"/>
                  <a:pt x="224091" y="427622"/>
                </a:cubicBezTo>
                <a:cubicBezTo>
                  <a:pt x="193278" y="483228"/>
                  <a:pt x="177800" y="543185"/>
                  <a:pt x="177800" y="607655"/>
                </a:cubicBezTo>
                <a:cubicBezTo>
                  <a:pt x="177800" y="698074"/>
                  <a:pt x="208279" y="778716"/>
                  <a:pt x="269092" y="849418"/>
                </a:cubicBezTo>
                <a:cubicBezTo>
                  <a:pt x="278026" y="859304"/>
                  <a:pt x="291784" y="874078"/>
                  <a:pt x="310128" y="893688"/>
                </a:cubicBezTo>
                <a:cubicBezTo>
                  <a:pt x="328521" y="913459"/>
                  <a:pt x="342136" y="928233"/>
                  <a:pt x="351069" y="938011"/>
                </a:cubicBezTo>
                <a:cubicBezTo>
                  <a:pt x="465722" y="1075010"/>
                  <a:pt x="528924" y="1208463"/>
                  <a:pt x="540533" y="1338263"/>
                </a:cubicBezTo>
                <a:lnTo>
                  <a:pt x="846847" y="1338263"/>
                </a:lnTo>
                <a:cubicBezTo>
                  <a:pt x="858503" y="1208463"/>
                  <a:pt x="921658" y="1075010"/>
                  <a:pt x="1036406" y="938011"/>
                </a:cubicBezTo>
                <a:cubicBezTo>
                  <a:pt x="1045292" y="928233"/>
                  <a:pt x="1058954" y="913459"/>
                  <a:pt x="1077347" y="893688"/>
                </a:cubicBezTo>
                <a:cubicBezTo>
                  <a:pt x="1095691" y="874078"/>
                  <a:pt x="1109306" y="859304"/>
                  <a:pt x="1118335" y="849418"/>
                </a:cubicBezTo>
                <a:cubicBezTo>
                  <a:pt x="1179196" y="778716"/>
                  <a:pt x="1209675" y="698074"/>
                  <a:pt x="1209675" y="607655"/>
                </a:cubicBezTo>
                <a:cubicBezTo>
                  <a:pt x="1209675" y="543185"/>
                  <a:pt x="1194149" y="483228"/>
                  <a:pt x="1163336" y="427622"/>
                </a:cubicBezTo>
                <a:cubicBezTo>
                  <a:pt x="1132380" y="372124"/>
                  <a:pt x="1092013" y="326726"/>
                  <a:pt x="1042378" y="291267"/>
                </a:cubicBezTo>
                <a:cubicBezTo>
                  <a:pt x="992647" y="255916"/>
                  <a:pt x="937518" y="228194"/>
                  <a:pt x="877182" y="208047"/>
                </a:cubicBezTo>
                <a:cubicBezTo>
                  <a:pt x="816655" y="187900"/>
                  <a:pt x="755554" y="177800"/>
                  <a:pt x="693690" y="177800"/>
                </a:cubicBezTo>
                <a:close/>
                <a:moveTo>
                  <a:pt x="688182" y="0"/>
                </a:moveTo>
                <a:cubicBezTo>
                  <a:pt x="773376" y="0"/>
                  <a:pt x="856850" y="14534"/>
                  <a:pt x="938922" y="43601"/>
                </a:cubicBezTo>
                <a:cubicBezTo>
                  <a:pt x="1020930" y="72860"/>
                  <a:pt x="1094400" y="112637"/>
                  <a:pt x="1159395" y="163315"/>
                </a:cubicBezTo>
                <a:cubicBezTo>
                  <a:pt x="1224262" y="213992"/>
                  <a:pt x="1276640" y="277673"/>
                  <a:pt x="1316530" y="354263"/>
                </a:cubicBezTo>
                <a:cubicBezTo>
                  <a:pt x="1356482" y="430948"/>
                  <a:pt x="1376363" y="513657"/>
                  <a:pt x="1376363" y="602390"/>
                </a:cubicBezTo>
                <a:cubicBezTo>
                  <a:pt x="1376363" y="741323"/>
                  <a:pt x="1330293" y="861418"/>
                  <a:pt x="1237962" y="962773"/>
                </a:cubicBezTo>
                <a:cubicBezTo>
                  <a:pt x="1197627" y="1006661"/>
                  <a:pt x="1164301" y="1045673"/>
                  <a:pt x="1137857" y="1079713"/>
                </a:cubicBezTo>
                <a:cubicBezTo>
                  <a:pt x="1111349" y="1113753"/>
                  <a:pt x="1084650" y="1156589"/>
                  <a:pt x="1057824" y="1208127"/>
                </a:cubicBezTo>
                <a:cubicBezTo>
                  <a:pt x="1031062" y="1259665"/>
                  <a:pt x="1015832" y="1307856"/>
                  <a:pt x="1012137" y="1352701"/>
                </a:cubicBezTo>
                <a:cubicBezTo>
                  <a:pt x="1054320" y="1377848"/>
                  <a:pt x="1075284" y="1414565"/>
                  <a:pt x="1075284" y="1462948"/>
                </a:cubicBezTo>
                <a:cubicBezTo>
                  <a:pt x="1075284" y="1496223"/>
                  <a:pt x="1064132" y="1524812"/>
                  <a:pt x="1041703" y="1549004"/>
                </a:cubicBezTo>
                <a:cubicBezTo>
                  <a:pt x="1064132" y="1573195"/>
                  <a:pt x="1075284" y="1601880"/>
                  <a:pt x="1075284" y="1635059"/>
                </a:cubicBezTo>
                <a:cubicBezTo>
                  <a:pt x="1075284" y="1681816"/>
                  <a:pt x="1055148" y="1718055"/>
                  <a:pt x="1014749" y="1744063"/>
                </a:cubicBezTo>
                <a:cubicBezTo>
                  <a:pt x="1026474" y="1764621"/>
                  <a:pt x="1032336" y="1785753"/>
                  <a:pt x="1032336" y="1807267"/>
                </a:cubicBezTo>
                <a:cubicBezTo>
                  <a:pt x="1032336" y="1848382"/>
                  <a:pt x="1018126" y="1880318"/>
                  <a:pt x="989962" y="1902597"/>
                </a:cubicBezTo>
                <a:cubicBezTo>
                  <a:pt x="961734" y="1925067"/>
                  <a:pt x="927070" y="1936350"/>
                  <a:pt x="885779" y="1936350"/>
                </a:cubicBezTo>
                <a:cubicBezTo>
                  <a:pt x="867937" y="1975745"/>
                  <a:pt x="841047" y="2007107"/>
                  <a:pt x="805236" y="2030438"/>
                </a:cubicBezTo>
                <a:cubicBezTo>
                  <a:pt x="769361" y="2053768"/>
                  <a:pt x="730301" y="2065338"/>
                  <a:pt x="688182" y="2065338"/>
                </a:cubicBezTo>
                <a:cubicBezTo>
                  <a:pt x="646126" y="2065338"/>
                  <a:pt x="607129" y="2053768"/>
                  <a:pt x="571254" y="2030438"/>
                </a:cubicBezTo>
                <a:cubicBezTo>
                  <a:pt x="535507" y="2007107"/>
                  <a:pt x="508553" y="1975745"/>
                  <a:pt x="490648" y="1936350"/>
                </a:cubicBezTo>
                <a:cubicBezTo>
                  <a:pt x="449421" y="1936350"/>
                  <a:pt x="414693" y="1925067"/>
                  <a:pt x="386465" y="1902597"/>
                </a:cubicBezTo>
                <a:cubicBezTo>
                  <a:pt x="358237" y="1880318"/>
                  <a:pt x="344154" y="1848382"/>
                  <a:pt x="344154" y="1807267"/>
                </a:cubicBezTo>
                <a:cubicBezTo>
                  <a:pt x="344154" y="1785753"/>
                  <a:pt x="349953" y="1764621"/>
                  <a:pt x="361614" y="1744063"/>
                </a:cubicBezTo>
                <a:cubicBezTo>
                  <a:pt x="321279" y="1718055"/>
                  <a:pt x="301143" y="1681816"/>
                  <a:pt x="301143" y="1635059"/>
                </a:cubicBezTo>
                <a:cubicBezTo>
                  <a:pt x="301143" y="1601880"/>
                  <a:pt x="312358" y="1573195"/>
                  <a:pt x="334724" y="1549004"/>
                </a:cubicBezTo>
                <a:cubicBezTo>
                  <a:pt x="312358" y="1524812"/>
                  <a:pt x="301143" y="1496223"/>
                  <a:pt x="301143" y="1462948"/>
                </a:cubicBezTo>
                <a:cubicBezTo>
                  <a:pt x="301143" y="1414565"/>
                  <a:pt x="322171" y="1377848"/>
                  <a:pt x="364290" y="1352701"/>
                </a:cubicBezTo>
                <a:cubicBezTo>
                  <a:pt x="360786" y="1307856"/>
                  <a:pt x="345429" y="1259665"/>
                  <a:pt x="318666" y="1208127"/>
                </a:cubicBezTo>
                <a:cubicBezTo>
                  <a:pt x="291712" y="1156589"/>
                  <a:pt x="265014" y="1113753"/>
                  <a:pt x="238633" y="1079713"/>
                </a:cubicBezTo>
                <a:cubicBezTo>
                  <a:pt x="212189" y="1045673"/>
                  <a:pt x="178863" y="1006661"/>
                  <a:pt x="138528" y="962773"/>
                </a:cubicBezTo>
                <a:cubicBezTo>
                  <a:pt x="46197" y="861418"/>
                  <a:pt x="0" y="741323"/>
                  <a:pt x="0" y="602390"/>
                </a:cubicBezTo>
                <a:cubicBezTo>
                  <a:pt x="0" y="513657"/>
                  <a:pt x="19881" y="430948"/>
                  <a:pt x="59770" y="354263"/>
                </a:cubicBezTo>
                <a:cubicBezTo>
                  <a:pt x="99723" y="277577"/>
                  <a:pt x="152101" y="213992"/>
                  <a:pt x="217096" y="163315"/>
                </a:cubicBezTo>
                <a:cubicBezTo>
                  <a:pt x="282027" y="112637"/>
                  <a:pt x="355497" y="72860"/>
                  <a:pt x="437505" y="43601"/>
                </a:cubicBezTo>
                <a:cubicBezTo>
                  <a:pt x="519513" y="14534"/>
                  <a:pt x="603051" y="0"/>
                  <a:pt x="688182" y="0"/>
                </a:cubicBezTo>
                <a:close/>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53" name="Google Shape;1053;p75"/>
          <p:cNvSpPr/>
          <p:nvPr/>
        </p:nvSpPr>
        <p:spPr>
          <a:xfrm>
            <a:off x="5195026" y="2895251"/>
            <a:ext cx="246403" cy="316905"/>
          </a:xfrm>
          <a:custGeom>
            <a:pathLst>
              <a:path extrusionOk="0" h="21600" w="21600">
                <a:moveTo>
                  <a:pt x="15428" y="8800"/>
                </a:moveTo>
                <a:lnTo>
                  <a:pt x="6172" y="8800"/>
                </a:lnTo>
                <a:lnTo>
                  <a:pt x="6172" y="5999"/>
                </a:lnTo>
                <a:cubicBezTo>
                  <a:pt x="6172" y="4000"/>
                  <a:pt x="8226" y="2398"/>
                  <a:pt x="10797" y="2398"/>
                </a:cubicBezTo>
                <a:cubicBezTo>
                  <a:pt x="13369" y="2398"/>
                  <a:pt x="15428" y="4000"/>
                  <a:pt x="15428" y="5999"/>
                </a:cubicBezTo>
                <a:cubicBezTo>
                  <a:pt x="15428" y="5999"/>
                  <a:pt x="15428" y="8800"/>
                  <a:pt x="15428" y="8800"/>
                </a:cubicBezTo>
                <a:close/>
                <a:moveTo>
                  <a:pt x="11315" y="15120"/>
                </a:moveTo>
                <a:lnTo>
                  <a:pt x="11315" y="17198"/>
                </a:lnTo>
                <a:cubicBezTo>
                  <a:pt x="11315" y="17439"/>
                  <a:pt x="11108" y="17600"/>
                  <a:pt x="10797" y="17600"/>
                </a:cubicBezTo>
                <a:cubicBezTo>
                  <a:pt x="10491" y="17600"/>
                  <a:pt x="10285" y="17439"/>
                  <a:pt x="10285" y="17198"/>
                </a:cubicBezTo>
                <a:lnTo>
                  <a:pt x="10285" y="15120"/>
                </a:lnTo>
                <a:cubicBezTo>
                  <a:pt x="9667" y="14960"/>
                  <a:pt x="9255" y="14478"/>
                  <a:pt x="9255" y="13999"/>
                </a:cubicBezTo>
                <a:cubicBezTo>
                  <a:pt x="9255" y="13357"/>
                  <a:pt x="9979" y="12800"/>
                  <a:pt x="10797" y="12800"/>
                </a:cubicBezTo>
                <a:cubicBezTo>
                  <a:pt x="11621" y="12800"/>
                  <a:pt x="12344" y="13357"/>
                  <a:pt x="12344" y="13999"/>
                </a:cubicBezTo>
                <a:cubicBezTo>
                  <a:pt x="12344" y="14557"/>
                  <a:pt x="11932" y="14960"/>
                  <a:pt x="11315" y="15120"/>
                </a:cubicBezTo>
                <a:cubicBezTo>
                  <a:pt x="11315" y="15120"/>
                  <a:pt x="11315" y="15120"/>
                  <a:pt x="11315" y="15120"/>
                </a:cubicBezTo>
                <a:close/>
                <a:moveTo>
                  <a:pt x="18511" y="8800"/>
                </a:moveTo>
                <a:lnTo>
                  <a:pt x="18511" y="5999"/>
                </a:lnTo>
                <a:cubicBezTo>
                  <a:pt x="18511" y="2719"/>
                  <a:pt x="15016" y="0"/>
                  <a:pt x="10797" y="0"/>
                </a:cubicBezTo>
                <a:cubicBezTo>
                  <a:pt x="6583" y="0"/>
                  <a:pt x="3084" y="2719"/>
                  <a:pt x="3084" y="5999"/>
                </a:cubicBezTo>
                <a:lnTo>
                  <a:pt x="3084" y="8800"/>
                </a:lnTo>
                <a:cubicBezTo>
                  <a:pt x="1336" y="8800"/>
                  <a:pt x="0" y="9839"/>
                  <a:pt x="0" y="11198"/>
                </a:cubicBezTo>
                <a:lnTo>
                  <a:pt x="0" y="19198"/>
                </a:lnTo>
                <a:cubicBezTo>
                  <a:pt x="0" y="20557"/>
                  <a:pt x="1336" y="21600"/>
                  <a:pt x="3084" y="21600"/>
                </a:cubicBezTo>
                <a:lnTo>
                  <a:pt x="18511" y="21600"/>
                </a:lnTo>
                <a:cubicBezTo>
                  <a:pt x="20263" y="21600"/>
                  <a:pt x="21600" y="20557"/>
                  <a:pt x="21600" y="19198"/>
                </a:cubicBezTo>
                <a:lnTo>
                  <a:pt x="21600" y="11198"/>
                </a:lnTo>
                <a:cubicBezTo>
                  <a:pt x="21600" y="9921"/>
                  <a:pt x="20263" y="8800"/>
                  <a:pt x="18511" y="8800"/>
                </a:cubicBezTo>
                <a:cubicBezTo>
                  <a:pt x="18511" y="8800"/>
                  <a:pt x="18511" y="8800"/>
                  <a:pt x="18511" y="8800"/>
                </a:cubicBezTo>
                <a:close/>
                <a:moveTo>
                  <a:pt x="18511" y="880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54" name="Google Shape;1054;p75"/>
          <p:cNvSpPr/>
          <p:nvPr/>
        </p:nvSpPr>
        <p:spPr>
          <a:xfrm>
            <a:off x="4780973" y="1641908"/>
            <a:ext cx="316188" cy="313326"/>
          </a:xfrm>
          <a:custGeom>
            <a:pathLst>
              <a:path extrusionOk="0" h="21600" w="21475">
                <a:moveTo>
                  <a:pt x="21370" y="19866"/>
                </a:moveTo>
                <a:lnTo>
                  <a:pt x="18941" y="14310"/>
                </a:lnTo>
                <a:cubicBezTo>
                  <a:pt x="18830" y="14056"/>
                  <a:pt x="18634" y="13845"/>
                  <a:pt x="18392" y="13717"/>
                </a:cubicBezTo>
                <a:lnTo>
                  <a:pt x="14621" y="11725"/>
                </a:lnTo>
                <a:cubicBezTo>
                  <a:pt x="14539" y="11681"/>
                  <a:pt x="14438" y="11689"/>
                  <a:pt x="14363" y="11747"/>
                </a:cubicBezTo>
                <a:cubicBezTo>
                  <a:pt x="13297" y="12565"/>
                  <a:pt x="12043" y="12998"/>
                  <a:pt x="10738" y="12998"/>
                </a:cubicBezTo>
                <a:cubicBezTo>
                  <a:pt x="9432" y="12998"/>
                  <a:pt x="8179" y="12565"/>
                  <a:pt x="7112" y="11747"/>
                </a:cubicBezTo>
                <a:cubicBezTo>
                  <a:pt x="7038" y="11689"/>
                  <a:pt x="6937" y="11681"/>
                  <a:pt x="6854" y="11725"/>
                </a:cubicBezTo>
                <a:lnTo>
                  <a:pt x="3084" y="13717"/>
                </a:lnTo>
                <a:cubicBezTo>
                  <a:pt x="2841" y="13845"/>
                  <a:pt x="2645" y="14056"/>
                  <a:pt x="2535" y="14310"/>
                </a:cubicBezTo>
                <a:lnTo>
                  <a:pt x="105" y="19866"/>
                </a:lnTo>
                <a:cubicBezTo>
                  <a:pt x="-62" y="20250"/>
                  <a:pt x="-28" y="20688"/>
                  <a:pt x="197" y="21039"/>
                </a:cubicBezTo>
                <a:cubicBezTo>
                  <a:pt x="422" y="21390"/>
                  <a:pt x="803" y="21600"/>
                  <a:pt x="1216" y="21600"/>
                </a:cubicBezTo>
                <a:lnTo>
                  <a:pt x="20260" y="21600"/>
                </a:lnTo>
                <a:cubicBezTo>
                  <a:pt x="20673" y="21600"/>
                  <a:pt x="21054" y="21390"/>
                  <a:pt x="21278" y="21039"/>
                </a:cubicBezTo>
                <a:cubicBezTo>
                  <a:pt x="21504" y="20688"/>
                  <a:pt x="21538" y="20250"/>
                  <a:pt x="21370" y="19866"/>
                </a:cubicBezTo>
                <a:close/>
                <a:moveTo>
                  <a:pt x="10738" y="11444"/>
                </a:moveTo>
                <a:cubicBezTo>
                  <a:pt x="13397" y="11444"/>
                  <a:pt x="15553" y="8882"/>
                  <a:pt x="15553" y="5722"/>
                </a:cubicBezTo>
                <a:cubicBezTo>
                  <a:pt x="15553" y="1339"/>
                  <a:pt x="13397" y="0"/>
                  <a:pt x="10738" y="0"/>
                </a:cubicBezTo>
                <a:cubicBezTo>
                  <a:pt x="8079" y="0"/>
                  <a:pt x="5923" y="1339"/>
                  <a:pt x="5923" y="5722"/>
                </a:cubicBezTo>
                <a:cubicBezTo>
                  <a:pt x="5923" y="8882"/>
                  <a:pt x="8079" y="11444"/>
                  <a:pt x="10738" y="11444"/>
                </a:cubicBezTo>
                <a:close/>
                <a:moveTo>
                  <a:pt x="10738" y="11444"/>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55" name="Google Shape;1055;p75"/>
          <p:cNvSpPr/>
          <p:nvPr/>
        </p:nvSpPr>
        <p:spPr>
          <a:xfrm>
            <a:off x="3643450" y="2646421"/>
            <a:ext cx="321447" cy="321158"/>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56" name="Google Shape;1056;p75"/>
          <p:cNvSpPr/>
          <p:nvPr/>
        </p:nvSpPr>
        <p:spPr>
          <a:xfrm>
            <a:off x="3222435" y="1749957"/>
            <a:ext cx="435166" cy="288705"/>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rgbClr val="FFFFFF"/>
                </a:solidFill>
                <a:latin typeface="Lato"/>
                <a:ea typeface="Lato"/>
                <a:cs typeface="Lato"/>
                <a:sym typeface="Lato"/>
              </a:rPr>
              <a:t>6%</a:t>
            </a:r>
            <a:endParaRPr b="1" sz="1500">
              <a:solidFill>
                <a:srgbClr val="FFFFFF"/>
              </a:solidFill>
              <a:latin typeface="Lato"/>
              <a:ea typeface="Lato"/>
              <a:cs typeface="Lato"/>
              <a:sym typeface="Lato"/>
            </a:endParaRPr>
          </a:p>
        </p:txBody>
      </p:sp>
      <p:sp>
        <p:nvSpPr>
          <p:cNvPr id="1057" name="Google Shape;1057;p75"/>
          <p:cNvSpPr/>
          <p:nvPr/>
        </p:nvSpPr>
        <p:spPr>
          <a:xfrm>
            <a:off x="3852022" y="1202816"/>
            <a:ext cx="435166" cy="288705"/>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rgbClr val="FFFFFF"/>
                </a:solidFill>
                <a:latin typeface="Lato"/>
                <a:ea typeface="Lato"/>
                <a:cs typeface="Lato"/>
                <a:sym typeface="Lato"/>
              </a:rPr>
              <a:t>9%</a:t>
            </a:r>
            <a:endParaRPr b="1" sz="1500">
              <a:solidFill>
                <a:srgbClr val="FFFFFF"/>
              </a:solidFill>
              <a:latin typeface="Lato"/>
              <a:ea typeface="Lato"/>
              <a:cs typeface="Lato"/>
              <a:sym typeface="Lato"/>
            </a:endParaRPr>
          </a:p>
        </p:txBody>
      </p:sp>
      <p:sp>
        <p:nvSpPr>
          <p:cNvPr id="1058" name="Google Shape;1058;p75"/>
          <p:cNvSpPr/>
          <p:nvPr/>
        </p:nvSpPr>
        <p:spPr>
          <a:xfrm>
            <a:off x="5613366" y="1240292"/>
            <a:ext cx="435166" cy="288705"/>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rgbClr val="FFFFFF"/>
                </a:solidFill>
                <a:latin typeface="Lato"/>
                <a:ea typeface="Lato"/>
                <a:cs typeface="Lato"/>
                <a:sym typeface="Lato"/>
              </a:rPr>
              <a:t>10%</a:t>
            </a:r>
            <a:endParaRPr b="1" sz="1500">
              <a:solidFill>
                <a:srgbClr val="FFFFFF"/>
              </a:solidFill>
              <a:latin typeface="Lato"/>
              <a:ea typeface="Lato"/>
              <a:cs typeface="Lato"/>
              <a:sym typeface="Lato"/>
            </a:endParaRPr>
          </a:p>
        </p:txBody>
      </p:sp>
      <p:sp>
        <p:nvSpPr>
          <p:cNvPr id="1059" name="Google Shape;1059;p75"/>
          <p:cNvSpPr/>
          <p:nvPr/>
        </p:nvSpPr>
        <p:spPr>
          <a:xfrm>
            <a:off x="5485949" y="2072245"/>
            <a:ext cx="435166" cy="288705"/>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500">
                <a:solidFill>
                  <a:srgbClr val="FFFFFF"/>
                </a:solidFill>
                <a:latin typeface="Lato"/>
                <a:ea typeface="Lato"/>
                <a:cs typeface="Lato"/>
                <a:sym typeface="Lato"/>
              </a:rPr>
              <a:t>3%</a:t>
            </a:r>
            <a:endParaRPr b="1" sz="1500">
              <a:solidFill>
                <a:srgbClr val="FFFFFF"/>
              </a:solidFill>
              <a:latin typeface="Lato"/>
              <a:ea typeface="Lato"/>
              <a:cs typeface="Lato"/>
              <a:sym typeface="Lato"/>
            </a:endParaRPr>
          </a:p>
        </p:txBody>
      </p:sp>
      <p:sp>
        <p:nvSpPr>
          <p:cNvPr id="1060" name="Google Shape;1060;p75"/>
          <p:cNvSpPr/>
          <p:nvPr/>
        </p:nvSpPr>
        <p:spPr>
          <a:xfrm>
            <a:off x="837304" y="1595045"/>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accent2"/>
                </a:solidFill>
                <a:latin typeface="Lato"/>
                <a:ea typeface="Lato"/>
                <a:cs typeface="Lato"/>
                <a:sym typeface="Lato"/>
              </a:rPr>
              <a:t>SERVICES TEXT TITLE</a:t>
            </a:r>
            <a:endParaRPr b="1" sz="1000">
              <a:solidFill>
                <a:schemeClr val="accent2"/>
              </a:solidFill>
              <a:latin typeface="Lato"/>
              <a:ea typeface="Lato"/>
              <a:cs typeface="Lato"/>
              <a:sym typeface="Lato"/>
            </a:endParaRPr>
          </a:p>
        </p:txBody>
      </p:sp>
      <p:sp>
        <p:nvSpPr>
          <p:cNvPr id="1061" name="Google Shape;1061;p75"/>
          <p:cNvSpPr/>
          <p:nvPr/>
        </p:nvSpPr>
        <p:spPr>
          <a:xfrm>
            <a:off x="664917" y="1801433"/>
            <a:ext cx="1898401" cy="349655"/>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 and reliability.</a:t>
            </a:r>
            <a:endParaRPr sz="800">
              <a:solidFill>
                <a:schemeClr val="dk1"/>
              </a:solidFill>
              <a:latin typeface="Lato"/>
              <a:ea typeface="Lato"/>
              <a:cs typeface="Lato"/>
              <a:sym typeface="Lato"/>
            </a:endParaRPr>
          </a:p>
        </p:txBody>
      </p:sp>
      <p:sp>
        <p:nvSpPr>
          <p:cNvPr id="1062" name="Google Shape;1062;p75"/>
          <p:cNvSpPr/>
          <p:nvPr/>
        </p:nvSpPr>
        <p:spPr>
          <a:xfrm>
            <a:off x="837304" y="2434494"/>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accent3"/>
                </a:solidFill>
                <a:latin typeface="Lato"/>
                <a:ea typeface="Lato"/>
                <a:cs typeface="Lato"/>
                <a:sym typeface="Lato"/>
              </a:rPr>
              <a:t>SERVICES TEXT TITLE</a:t>
            </a:r>
            <a:endParaRPr b="1" sz="1000">
              <a:solidFill>
                <a:schemeClr val="accent3"/>
              </a:solidFill>
              <a:latin typeface="Lato"/>
              <a:ea typeface="Lato"/>
              <a:cs typeface="Lato"/>
              <a:sym typeface="Lato"/>
            </a:endParaRPr>
          </a:p>
        </p:txBody>
      </p:sp>
      <p:sp>
        <p:nvSpPr>
          <p:cNvPr id="1063" name="Google Shape;1063;p75"/>
          <p:cNvSpPr/>
          <p:nvPr/>
        </p:nvSpPr>
        <p:spPr>
          <a:xfrm>
            <a:off x="664917" y="2640882"/>
            <a:ext cx="1898401" cy="349655"/>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 and reliability.</a:t>
            </a:r>
            <a:endParaRPr sz="800">
              <a:solidFill>
                <a:schemeClr val="dk1"/>
              </a:solidFill>
              <a:latin typeface="Lato"/>
              <a:ea typeface="Lato"/>
              <a:cs typeface="Lato"/>
              <a:sym typeface="Lato"/>
            </a:endParaRPr>
          </a:p>
        </p:txBody>
      </p:sp>
      <p:sp>
        <p:nvSpPr>
          <p:cNvPr id="1064" name="Google Shape;1064;p75"/>
          <p:cNvSpPr/>
          <p:nvPr/>
        </p:nvSpPr>
        <p:spPr>
          <a:xfrm>
            <a:off x="668854" y="1670455"/>
            <a:ext cx="95644" cy="95644"/>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65" name="Google Shape;1065;p75"/>
          <p:cNvSpPr/>
          <p:nvPr/>
        </p:nvSpPr>
        <p:spPr>
          <a:xfrm>
            <a:off x="668854" y="2509904"/>
            <a:ext cx="95644" cy="95644"/>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66" name="Google Shape;1066;p75"/>
          <p:cNvSpPr/>
          <p:nvPr/>
        </p:nvSpPr>
        <p:spPr>
          <a:xfrm>
            <a:off x="6825875" y="1595045"/>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dk1"/>
                </a:solidFill>
                <a:latin typeface="Lato"/>
                <a:ea typeface="Lato"/>
                <a:cs typeface="Lato"/>
                <a:sym typeface="Lato"/>
              </a:rPr>
              <a:t>SERVICES TEXT TITLE</a:t>
            </a:r>
            <a:endParaRPr b="1" sz="1000">
              <a:solidFill>
                <a:schemeClr val="dk1"/>
              </a:solidFill>
              <a:latin typeface="Lato"/>
              <a:ea typeface="Lato"/>
              <a:cs typeface="Lato"/>
              <a:sym typeface="Lato"/>
            </a:endParaRPr>
          </a:p>
        </p:txBody>
      </p:sp>
      <p:sp>
        <p:nvSpPr>
          <p:cNvPr id="1067" name="Google Shape;1067;p75"/>
          <p:cNvSpPr/>
          <p:nvPr/>
        </p:nvSpPr>
        <p:spPr>
          <a:xfrm>
            <a:off x="6653488" y="1801433"/>
            <a:ext cx="1898401" cy="349655"/>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 and reliability.</a:t>
            </a:r>
            <a:endParaRPr sz="800">
              <a:solidFill>
                <a:schemeClr val="dk1"/>
              </a:solidFill>
              <a:latin typeface="Lato"/>
              <a:ea typeface="Lato"/>
              <a:cs typeface="Lato"/>
              <a:sym typeface="Lato"/>
            </a:endParaRPr>
          </a:p>
        </p:txBody>
      </p:sp>
      <p:sp>
        <p:nvSpPr>
          <p:cNvPr id="1068" name="Google Shape;1068;p75"/>
          <p:cNvSpPr/>
          <p:nvPr/>
        </p:nvSpPr>
        <p:spPr>
          <a:xfrm>
            <a:off x="6825875" y="2434494"/>
            <a:ext cx="1412541" cy="2344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accent4"/>
                </a:solidFill>
                <a:latin typeface="Lato"/>
                <a:ea typeface="Lato"/>
                <a:cs typeface="Lato"/>
                <a:sym typeface="Lato"/>
              </a:rPr>
              <a:t>SERVICES TEXT TITLE</a:t>
            </a:r>
            <a:endParaRPr b="1" sz="1000">
              <a:solidFill>
                <a:schemeClr val="accent4"/>
              </a:solidFill>
              <a:latin typeface="Lato"/>
              <a:ea typeface="Lato"/>
              <a:cs typeface="Lato"/>
              <a:sym typeface="Lato"/>
            </a:endParaRPr>
          </a:p>
        </p:txBody>
      </p:sp>
      <p:sp>
        <p:nvSpPr>
          <p:cNvPr id="1069" name="Google Shape;1069;p75"/>
          <p:cNvSpPr/>
          <p:nvPr/>
        </p:nvSpPr>
        <p:spPr>
          <a:xfrm>
            <a:off x="6653488" y="2640882"/>
            <a:ext cx="1898401" cy="349655"/>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 and reliability.</a:t>
            </a:r>
            <a:endParaRPr sz="800">
              <a:solidFill>
                <a:schemeClr val="dk1"/>
              </a:solidFill>
              <a:latin typeface="Lato"/>
              <a:ea typeface="Lato"/>
              <a:cs typeface="Lato"/>
              <a:sym typeface="Lato"/>
            </a:endParaRPr>
          </a:p>
        </p:txBody>
      </p:sp>
      <p:sp>
        <p:nvSpPr>
          <p:cNvPr id="1070" name="Google Shape;1070;p75"/>
          <p:cNvSpPr/>
          <p:nvPr/>
        </p:nvSpPr>
        <p:spPr>
          <a:xfrm>
            <a:off x="6657425" y="1670455"/>
            <a:ext cx="95644" cy="95644"/>
          </a:xfrm>
          <a:prstGeom prst="ellipse">
            <a:avLst/>
          </a:prstGeom>
          <a:solidFill>
            <a:schemeClr val="dk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71" name="Google Shape;1071;p75"/>
          <p:cNvSpPr/>
          <p:nvPr/>
        </p:nvSpPr>
        <p:spPr>
          <a:xfrm>
            <a:off x="6657425" y="2509904"/>
            <a:ext cx="95644" cy="95644"/>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72" name="Google Shape;1072;p75"/>
          <p:cNvSpPr/>
          <p:nvPr/>
        </p:nvSpPr>
        <p:spPr>
          <a:xfrm>
            <a:off x="1448447" y="3756321"/>
            <a:ext cx="6489996" cy="695757"/>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900">
                <a:solidFill>
                  <a:srgbClr val="000000"/>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a:t>
            </a:r>
            <a:endParaRPr sz="900">
              <a:solidFill>
                <a:srgbClr val="000000"/>
              </a:solidFill>
              <a:latin typeface="Lato"/>
              <a:ea typeface="Lato"/>
              <a:cs typeface="Lato"/>
              <a:sym typeface="Lato"/>
            </a:endParaRPr>
          </a:p>
        </p:txBody>
      </p: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1"/>
                                        </p:tgtEl>
                                        <p:attrNameLst>
                                          <p:attrName>style.visibility</p:attrName>
                                        </p:attrNameLst>
                                      </p:cBhvr>
                                      <p:to>
                                        <p:strVal val="visible"/>
                                      </p:to>
                                    </p:set>
                                    <p:animEffect filter="fade" transition="in">
                                      <p:cBhvr>
                                        <p:cTn dur="500"/>
                                        <p:tgtEl>
                                          <p:spTgt spid="1041"/>
                                        </p:tgtEl>
                                      </p:cBhvr>
                                    </p:animEffect>
                                  </p:childTnLst>
                                </p:cTn>
                              </p:par>
                              <p:par>
                                <p:cTn fill="hold" nodeType="withEffect" presetClass="entr" presetID="10" presetSubtype="0">
                                  <p:stCondLst>
                                    <p:cond delay="0"/>
                                  </p:stCondLst>
                                  <p:childTnLst>
                                    <p:set>
                                      <p:cBhvr>
                                        <p:cTn dur="1" fill="hold">
                                          <p:stCondLst>
                                            <p:cond delay="0"/>
                                          </p:stCondLst>
                                        </p:cTn>
                                        <p:tgtEl>
                                          <p:spTgt spid="1048"/>
                                        </p:tgtEl>
                                        <p:attrNameLst>
                                          <p:attrName>style.visibility</p:attrName>
                                        </p:attrNameLst>
                                      </p:cBhvr>
                                      <p:to>
                                        <p:strVal val="visible"/>
                                      </p:to>
                                    </p:set>
                                    <p:animEffect filter="fade" transition="in">
                                      <p:cBhvr>
                                        <p:cTn dur="500"/>
                                        <p:tgtEl>
                                          <p:spTgt spid="1048"/>
                                        </p:tgtEl>
                                      </p:cBhvr>
                                    </p:animEffect>
                                  </p:childTnLst>
                                </p:cTn>
                              </p:par>
                              <p:par>
                                <p:cTn fill="hold" nodeType="withEffect" presetClass="entr" presetID="10" presetSubtype="0">
                                  <p:stCondLst>
                                    <p:cond delay="0"/>
                                  </p:stCondLst>
                                  <p:childTnLst>
                                    <p:set>
                                      <p:cBhvr>
                                        <p:cTn dur="1" fill="hold">
                                          <p:stCondLst>
                                            <p:cond delay="0"/>
                                          </p:stCondLst>
                                        </p:cTn>
                                        <p:tgtEl>
                                          <p:spTgt spid="1055"/>
                                        </p:tgtEl>
                                        <p:attrNameLst>
                                          <p:attrName>style.visibility</p:attrName>
                                        </p:attrNameLst>
                                      </p:cBhvr>
                                      <p:to>
                                        <p:strVal val="visible"/>
                                      </p:to>
                                    </p:set>
                                    <p:animEffect filter="fade" transition="in">
                                      <p:cBhvr>
                                        <p:cTn dur="500"/>
                                        <p:tgtEl>
                                          <p:spTgt spid="1055"/>
                                        </p:tgtEl>
                                      </p:cBhvr>
                                    </p:animEffect>
                                  </p:childTnLst>
                                </p:cTn>
                              </p:par>
                              <p:par>
                                <p:cTn fill="hold" nodeType="withEffect" presetClass="entr" presetID="10" presetSubtype="0">
                                  <p:stCondLst>
                                    <p:cond delay="0"/>
                                  </p:stCondLst>
                                  <p:childTnLst>
                                    <p:set>
                                      <p:cBhvr>
                                        <p:cTn dur="1" fill="hold">
                                          <p:stCondLst>
                                            <p:cond delay="0"/>
                                          </p:stCondLst>
                                        </p:cTn>
                                        <p:tgtEl>
                                          <p:spTgt spid="1056"/>
                                        </p:tgtEl>
                                        <p:attrNameLst>
                                          <p:attrName>style.visibility</p:attrName>
                                        </p:attrNameLst>
                                      </p:cBhvr>
                                      <p:to>
                                        <p:strVal val="visible"/>
                                      </p:to>
                                    </p:set>
                                    <p:animEffect filter="fade" transition="in">
                                      <p:cBhvr>
                                        <p:cTn dur="500"/>
                                        <p:tgtEl>
                                          <p:spTgt spid="1056"/>
                                        </p:tgtEl>
                                      </p:cBhvr>
                                    </p:animEffect>
                                  </p:childTnLst>
                                </p:cTn>
                              </p:par>
                              <p:par>
                                <p:cTn fill="hold" nodeType="withEffect" presetClass="entr" presetID="10" presetSubtype="0">
                                  <p:stCondLst>
                                    <p:cond delay="0"/>
                                  </p:stCondLst>
                                  <p:childTnLst>
                                    <p:set>
                                      <p:cBhvr>
                                        <p:cTn dur="1" fill="hold">
                                          <p:stCondLst>
                                            <p:cond delay="0"/>
                                          </p:stCondLst>
                                        </p:cTn>
                                        <p:tgtEl>
                                          <p:spTgt spid="1060"/>
                                        </p:tgtEl>
                                        <p:attrNameLst>
                                          <p:attrName>style.visibility</p:attrName>
                                        </p:attrNameLst>
                                      </p:cBhvr>
                                      <p:to>
                                        <p:strVal val="visible"/>
                                      </p:to>
                                    </p:set>
                                    <p:animEffect filter="fade" transition="in">
                                      <p:cBhvr>
                                        <p:cTn dur="500"/>
                                        <p:tgtEl>
                                          <p:spTgt spid="1060"/>
                                        </p:tgtEl>
                                      </p:cBhvr>
                                    </p:animEffect>
                                  </p:childTnLst>
                                </p:cTn>
                              </p:par>
                              <p:par>
                                <p:cTn fill="hold" nodeType="withEffect" presetClass="entr" presetID="10" presetSubtype="0">
                                  <p:stCondLst>
                                    <p:cond delay="0"/>
                                  </p:stCondLst>
                                  <p:childTnLst>
                                    <p:set>
                                      <p:cBhvr>
                                        <p:cTn dur="1" fill="hold">
                                          <p:stCondLst>
                                            <p:cond delay="0"/>
                                          </p:stCondLst>
                                        </p:cTn>
                                        <p:tgtEl>
                                          <p:spTgt spid="1061"/>
                                        </p:tgtEl>
                                        <p:attrNameLst>
                                          <p:attrName>style.visibility</p:attrName>
                                        </p:attrNameLst>
                                      </p:cBhvr>
                                      <p:to>
                                        <p:strVal val="visible"/>
                                      </p:to>
                                    </p:set>
                                    <p:animEffect filter="fade" transition="in">
                                      <p:cBhvr>
                                        <p:cTn dur="500"/>
                                        <p:tgtEl>
                                          <p:spTgt spid="1061"/>
                                        </p:tgtEl>
                                      </p:cBhvr>
                                    </p:animEffect>
                                  </p:childTnLst>
                                </p:cTn>
                              </p:par>
                              <p:par>
                                <p:cTn fill="hold" nodeType="withEffect" presetClass="entr" presetID="10" presetSubtype="0">
                                  <p:stCondLst>
                                    <p:cond delay="0"/>
                                  </p:stCondLst>
                                  <p:childTnLst>
                                    <p:set>
                                      <p:cBhvr>
                                        <p:cTn dur="1" fill="hold">
                                          <p:stCondLst>
                                            <p:cond delay="0"/>
                                          </p:stCondLst>
                                        </p:cTn>
                                        <p:tgtEl>
                                          <p:spTgt spid="1064"/>
                                        </p:tgtEl>
                                        <p:attrNameLst>
                                          <p:attrName>style.visibility</p:attrName>
                                        </p:attrNameLst>
                                      </p:cBhvr>
                                      <p:to>
                                        <p:strVal val="visible"/>
                                      </p:to>
                                    </p:set>
                                    <p:animEffect filter="fade" transition="in">
                                      <p:cBhvr>
                                        <p:cTn dur="500"/>
                                        <p:tgtEl>
                                          <p:spTgt spid="10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38"/>
                                        </p:tgtEl>
                                        <p:attrNameLst>
                                          <p:attrName>style.visibility</p:attrName>
                                        </p:attrNameLst>
                                      </p:cBhvr>
                                      <p:to>
                                        <p:strVal val="visible"/>
                                      </p:to>
                                    </p:set>
                                    <p:animEffect filter="fade" transition="in">
                                      <p:cBhvr>
                                        <p:cTn dur="500"/>
                                        <p:tgtEl>
                                          <p:spTgt spid="1038"/>
                                        </p:tgtEl>
                                      </p:cBhvr>
                                    </p:animEffect>
                                  </p:childTnLst>
                                </p:cTn>
                              </p:par>
                              <p:par>
                                <p:cTn fill="hold" nodeType="withEffect" presetClass="entr" presetID="10" presetSubtype="0">
                                  <p:stCondLst>
                                    <p:cond delay="0"/>
                                  </p:stCondLst>
                                  <p:childTnLst>
                                    <p:set>
                                      <p:cBhvr>
                                        <p:cTn dur="1" fill="hold">
                                          <p:stCondLst>
                                            <p:cond delay="0"/>
                                          </p:stCondLst>
                                        </p:cTn>
                                        <p:tgtEl>
                                          <p:spTgt spid="1049"/>
                                        </p:tgtEl>
                                        <p:attrNameLst>
                                          <p:attrName>style.visibility</p:attrName>
                                        </p:attrNameLst>
                                      </p:cBhvr>
                                      <p:to>
                                        <p:strVal val="visible"/>
                                      </p:to>
                                    </p:set>
                                    <p:animEffect filter="fade" transition="in">
                                      <p:cBhvr>
                                        <p:cTn dur="500"/>
                                        <p:tgtEl>
                                          <p:spTgt spid="1049"/>
                                        </p:tgtEl>
                                      </p:cBhvr>
                                    </p:animEffect>
                                  </p:childTnLst>
                                </p:cTn>
                              </p:par>
                              <p:par>
                                <p:cTn fill="hold" nodeType="withEffect" presetClass="entr" presetID="10" presetSubtype="0">
                                  <p:stCondLst>
                                    <p:cond delay="0"/>
                                  </p:stCondLst>
                                  <p:childTnLst>
                                    <p:set>
                                      <p:cBhvr>
                                        <p:cTn dur="1" fill="hold">
                                          <p:stCondLst>
                                            <p:cond delay="0"/>
                                          </p:stCondLst>
                                        </p:cTn>
                                        <p:tgtEl>
                                          <p:spTgt spid="1052"/>
                                        </p:tgtEl>
                                        <p:attrNameLst>
                                          <p:attrName>style.visibility</p:attrName>
                                        </p:attrNameLst>
                                      </p:cBhvr>
                                      <p:to>
                                        <p:strVal val="visible"/>
                                      </p:to>
                                    </p:set>
                                    <p:animEffect filter="fade" transition="in">
                                      <p:cBhvr>
                                        <p:cTn dur="500"/>
                                        <p:tgtEl>
                                          <p:spTgt spid="1052"/>
                                        </p:tgtEl>
                                      </p:cBhvr>
                                    </p:animEffect>
                                  </p:childTnLst>
                                </p:cTn>
                              </p:par>
                              <p:par>
                                <p:cTn fill="hold" nodeType="withEffect" presetClass="entr" presetID="10" presetSubtype="0">
                                  <p:stCondLst>
                                    <p:cond delay="0"/>
                                  </p:stCondLst>
                                  <p:childTnLst>
                                    <p:set>
                                      <p:cBhvr>
                                        <p:cTn dur="1" fill="hold">
                                          <p:stCondLst>
                                            <p:cond delay="0"/>
                                          </p:stCondLst>
                                        </p:cTn>
                                        <p:tgtEl>
                                          <p:spTgt spid="1057"/>
                                        </p:tgtEl>
                                        <p:attrNameLst>
                                          <p:attrName>style.visibility</p:attrName>
                                        </p:attrNameLst>
                                      </p:cBhvr>
                                      <p:to>
                                        <p:strVal val="visible"/>
                                      </p:to>
                                    </p:set>
                                    <p:animEffect filter="fade" transition="in">
                                      <p:cBhvr>
                                        <p:cTn dur="500"/>
                                        <p:tgtEl>
                                          <p:spTgt spid="1057"/>
                                        </p:tgtEl>
                                      </p:cBhvr>
                                    </p:animEffect>
                                  </p:childTnLst>
                                </p:cTn>
                              </p:par>
                              <p:par>
                                <p:cTn fill="hold" nodeType="withEffect" presetClass="entr" presetID="10" presetSubtype="0">
                                  <p:stCondLst>
                                    <p:cond delay="0"/>
                                  </p:stCondLst>
                                  <p:childTnLst>
                                    <p:set>
                                      <p:cBhvr>
                                        <p:cTn dur="1" fill="hold">
                                          <p:stCondLst>
                                            <p:cond delay="0"/>
                                          </p:stCondLst>
                                        </p:cTn>
                                        <p:tgtEl>
                                          <p:spTgt spid="1062"/>
                                        </p:tgtEl>
                                        <p:attrNameLst>
                                          <p:attrName>style.visibility</p:attrName>
                                        </p:attrNameLst>
                                      </p:cBhvr>
                                      <p:to>
                                        <p:strVal val="visible"/>
                                      </p:to>
                                    </p:set>
                                    <p:animEffect filter="fade" transition="in">
                                      <p:cBhvr>
                                        <p:cTn dur="500"/>
                                        <p:tgtEl>
                                          <p:spTgt spid="1062"/>
                                        </p:tgtEl>
                                      </p:cBhvr>
                                    </p:animEffect>
                                  </p:childTnLst>
                                </p:cTn>
                              </p:par>
                              <p:par>
                                <p:cTn fill="hold" nodeType="withEffect" presetClass="entr" presetID="10" presetSubtype="0">
                                  <p:stCondLst>
                                    <p:cond delay="0"/>
                                  </p:stCondLst>
                                  <p:childTnLst>
                                    <p:set>
                                      <p:cBhvr>
                                        <p:cTn dur="1" fill="hold">
                                          <p:stCondLst>
                                            <p:cond delay="0"/>
                                          </p:stCondLst>
                                        </p:cTn>
                                        <p:tgtEl>
                                          <p:spTgt spid="1063"/>
                                        </p:tgtEl>
                                        <p:attrNameLst>
                                          <p:attrName>style.visibility</p:attrName>
                                        </p:attrNameLst>
                                      </p:cBhvr>
                                      <p:to>
                                        <p:strVal val="visible"/>
                                      </p:to>
                                    </p:set>
                                    <p:animEffect filter="fade" transition="in">
                                      <p:cBhvr>
                                        <p:cTn dur="500"/>
                                        <p:tgtEl>
                                          <p:spTgt spid="1063"/>
                                        </p:tgtEl>
                                      </p:cBhvr>
                                    </p:animEffect>
                                  </p:childTnLst>
                                </p:cTn>
                              </p:par>
                              <p:par>
                                <p:cTn fill="hold" nodeType="withEffect" presetClass="entr" presetID="10" presetSubtype="0">
                                  <p:stCondLst>
                                    <p:cond delay="0"/>
                                  </p:stCondLst>
                                  <p:childTnLst>
                                    <p:set>
                                      <p:cBhvr>
                                        <p:cTn dur="1" fill="hold">
                                          <p:stCondLst>
                                            <p:cond delay="0"/>
                                          </p:stCondLst>
                                        </p:cTn>
                                        <p:tgtEl>
                                          <p:spTgt spid="1065"/>
                                        </p:tgtEl>
                                        <p:attrNameLst>
                                          <p:attrName>style.visibility</p:attrName>
                                        </p:attrNameLst>
                                      </p:cBhvr>
                                      <p:to>
                                        <p:strVal val="visible"/>
                                      </p:to>
                                    </p:set>
                                    <p:animEffect filter="fade" transition="in">
                                      <p:cBhvr>
                                        <p:cTn dur="500"/>
                                        <p:tgtEl>
                                          <p:spTgt spid="10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4"/>
                                        </p:tgtEl>
                                        <p:attrNameLst>
                                          <p:attrName>style.visibility</p:attrName>
                                        </p:attrNameLst>
                                      </p:cBhvr>
                                      <p:to>
                                        <p:strVal val="visible"/>
                                      </p:to>
                                    </p:set>
                                    <p:animEffect filter="fade" transition="in">
                                      <p:cBhvr>
                                        <p:cTn dur="500"/>
                                        <p:tgtEl>
                                          <p:spTgt spid="1054"/>
                                        </p:tgtEl>
                                      </p:cBhvr>
                                    </p:animEffect>
                                  </p:childTnLst>
                                </p:cTn>
                              </p:par>
                              <p:par>
                                <p:cTn fill="hold" nodeType="withEffect" presetClass="entr" presetID="10" presetSubtype="0">
                                  <p:stCondLst>
                                    <p:cond delay="0"/>
                                  </p:stCondLst>
                                  <p:childTnLst>
                                    <p:set>
                                      <p:cBhvr>
                                        <p:cTn dur="1" fill="hold">
                                          <p:stCondLst>
                                            <p:cond delay="0"/>
                                          </p:stCondLst>
                                        </p:cTn>
                                        <p:tgtEl>
                                          <p:spTgt spid="1035"/>
                                        </p:tgtEl>
                                        <p:attrNameLst>
                                          <p:attrName>style.visibility</p:attrName>
                                        </p:attrNameLst>
                                      </p:cBhvr>
                                      <p:to>
                                        <p:strVal val="visible"/>
                                      </p:to>
                                    </p:set>
                                    <p:animEffect filter="fade" transition="in">
                                      <p:cBhvr>
                                        <p:cTn dur="500"/>
                                        <p:tgtEl>
                                          <p:spTgt spid="1035"/>
                                        </p:tgtEl>
                                      </p:cBhvr>
                                    </p:animEffect>
                                  </p:childTnLst>
                                </p:cTn>
                              </p:par>
                              <p:par>
                                <p:cTn fill="hold" nodeType="withEffect" presetClass="entr" presetID="10" presetSubtype="0">
                                  <p:stCondLst>
                                    <p:cond delay="0"/>
                                  </p:stCondLst>
                                  <p:childTnLst>
                                    <p:set>
                                      <p:cBhvr>
                                        <p:cTn dur="1" fill="hold">
                                          <p:stCondLst>
                                            <p:cond delay="0"/>
                                          </p:stCondLst>
                                        </p:cTn>
                                        <p:tgtEl>
                                          <p:spTgt spid="1050"/>
                                        </p:tgtEl>
                                        <p:attrNameLst>
                                          <p:attrName>style.visibility</p:attrName>
                                        </p:attrNameLst>
                                      </p:cBhvr>
                                      <p:to>
                                        <p:strVal val="visible"/>
                                      </p:to>
                                    </p:set>
                                    <p:animEffect filter="fade" transition="in">
                                      <p:cBhvr>
                                        <p:cTn dur="500"/>
                                        <p:tgtEl>
                                          <p:spTgt spid="1050"/>
                                        </p:tgtEl>
                                      </p:cBhvr>
                                    </p:animEffect>
                                  </p:childTnLst>
                                </p:cTn>
                              </p:par>
                              <p:par>
                                <p:cTn fill="hold" nodeType="withEffect" presetClass="entr" presetID="10" presetSubtype="0">
                                  <p:stCondLst>
                                    <p:cond delay="0"/>
                                  </p:stCondLst>
                                  <p:childTnLst>
                                    <p:set>
                                      <p:cBhvr>
                                        <p:cTn dur="1" fill="hold">
                                          <p:stCondLst>
                                            <p:cond delay="0"/>
                                          </p:stCondLst>
                                        </p:cTn>
                                        <p:tgtEl>
                                          <p:spTgt spid="1058"/>
                                        </p:tgtEl>
                                        <p:attrNameLst>
                                          <p:attrName>style.visibility</p:attrName>
                                        </p:attrNameLst>
                                      </p:cBhvr>
                                      <p:to>
                                        <p:strVal val="visible"/>
                                      </p:to>
                                    </p:set>
                                    <p:animEffect filter="fade" transition="in">
                                      <p:cBhvr>
                                        <p:cTn dur="500"/>
                                        <p:tgtEl>
                                          <p:spTgt spid="1058"/>
                                        </p:tgtEl>
                                      </p:cBhvr>
                                    </p:animEffect>
                                  </p:childTnLst>
                                </p:cTn>
                              </p:par>
                              <p:par>
                                <p:cTn fill="hold" nodeType="withEffect" presetClass="entr" presetID="10" presetSubtype="0">
                                  <p:stCondLst>
                                    <p:cond delay="0"/>
                                  </p:stCondLst>
                                  <p:childTnLst>
                                    <p:set>
                                      <p:cBhvr>
                                        <p:cTn dur="1" fill="hold">
                                          <p:stCondLst>
                                            <p:cond delay="0"/>
                                          </p:stCondLst>
                                        </p:cTn>
                                        <p:tgtEl>
                                          <p:spTgt spid="1066"/>
                                        </p:tgtEl>
                                        <p:attrNameLst>
                                          <p:attrName>style.visibility</p:attrName>
                                        </p:attrNameLst>
                                      </p:cBhvr>
                                      <p:to>
                                        <p:strVal val="visible"/>
                                      </p:to>
                                    </p:set>
                                    <p:animEffect filter="fade" transition="in">
                                      <p:cBhvr>
                                        <p:cTn dur="500"/>
                                        <p:tgtEl>
                                          <p:spTgt spid="1066"/>
                                        </p:tgtEl>
                                      </p:cBhvr>
                                    </p:animEffect>
                                  </p:childTnLst>
                                </p:cTn>
                              </p:par>
                              <p:par>
                                <p:cTn fill="hold" nodeType="withEffect" presetClass="entr" presetID="10" presetSubtype="0">
                                  <p:stCondLst>
                                    <p:cond delay="0"/>
                                  </p:stCondLst>
                                  <p:childTnLst>
                                    <p:set>
                                      <p:cBhvr>
                                        <p:cTn dur="1" fill="hold">
                                          <p:stCondLst>
                                            <p:cond delay="0"/>
                                          </p:stCondLst>
                                        </p:cTn>
                                        <p:tgtEl>
                                          <p:spTgt spid="1067"/>
                                        </p:tgtEl>
                                        <p:attrNameLst>
                                          <p:attrName>style.visibility</p:attrName>
                                        </p:attrNameLst>
                                      </p:cBhvr>
                                      <p:to>
                                        <p:strVal val="visible"/>
                                      </p:to>
                                    </p:set>
                                    <p:animEffect filter="fade" transition="in">
                                      <p:cBhvr>
                                        <p:cTn dur="500"/>
                                        <p:tgtEl>
                                          <p:spTgt spid="1067"/>
                                        </p:tgtEl>
                                      </p:cBhvr>
                                    </p:animEffect>
                                  </p:childTnLst>
                                </p:cTn>
                              </p:par>
                              <p:par>
                                <p:cTn fill="hold" nodeType="withEffect" presetClass="entr" presetID="10" presetSubtype="0">
                                  <p:stCondLst>
                                    <p:cond delay="0"/>
                                  </p:stCondLst>
                                  <p:childTnLst>
                                    <p:set>
                                      <p:cBhvr>
                                        <p:cTn dur="1" fill="hold">
                                          <p:stCondLst>
                                            <p:cond delay="0"/>
                                          </p:stCondLst>
                                        </p:cTn>
                                        <p:tgtEl>
                                          <p:spTgt spid="1070"/>
                                        </p:tgtEl>
                                        <p:attrNameLst>
                                          <p:attrName>style.visibility</p:attrName>
                                        </p:attrNameLst>
                                      </p:cBhvr>
                                      <p:to>
                                        <p:strVal val="visible"/>
                                      </p:to>
                                    </p:set>
                                    <p:animEffect filter="fade" transition="in">
                                      <p:cBhvr>
                                        <p:cTn dur="500"/>
                                        <p:tgtEl>
                                          <p:spTgt spid="10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068"/>
                                        </p:tgtEl>
                                        <p:attrNameLst>
                                          <p:attrName>style.visibility</p:attrName>
                                        </p:attrNameLst>
                                      </p:cBhvr>
                                      <p:to>
                                        <p:strVal val="visible"/>
                                      </p:to>
                                    </p:set>
                                    <p:anim calcmode="lin" valueType="num">
                                      <p:cBhvr additive="base">
                                        <p:cTn dur="500"/>
                                        <p:tgtEl>
                                          <p:spTgt spid="1068"/>
                                        </p:tgtEl>
                                        <p:attrNameLst>
                                          <p:attrName>ppt_w</p:attrName>
                                        </p:attrNameLst>
                                      </p:cBhvr>
                                      <p:tavLst>
                                        <p:tav fmla="" tm="0">
                                          <p:val>
                                            <p:strVal val="0"/>
                                          </p:val>
                                        </p:tav>
                                        <p:tav fmla="" tm="100000">
                                          <p:val>
                                            <p:strVal val="#ppt_w"/>
                                          </p:val>
                                        </p:tav>
                                      </p:tavLst>
                                    </p:anim>
                                    <p:anim calcmode="lin" valueType="num">
                                      <p:cBhvr additive="base">
                                        <p:cTn dur="500"/>
                                        <p:tgtEl>
                                          <p:spTgt spid="10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69"/>
                                        </p:tgtEl>
                                        <p:attrNameLst>
                                          <p:attrName>style.visibility</p:attrName>
                                        </p:attrNameLst>
                                      </p:cBhvr>
                                      <p:to>
                                        <p:strVal val="visible"/>
                                      </p:to>
                                    </p:set>
                                    <p:anim calcmode="lin" valueType="num">
                                      <p:cBhvr additive="base">
                                        <p:cTn dur="500"/>
                                        <p:tgtEl>
                                          <p:spTgt spid="1069"/>
                                        </p:tgtEl>
                                        <p:attrNameLst>
                                          <p:attrName>ppt_w</p:attrName>
                                        </p:attrNameLst>
                                      </p:cBhvr>
                                      <p:tavLst>
                                        <p:tav fmla="" tm="0">
                                          <p:val>
                                            <p:strVal val="0"/>
                                          </p:val>
                                        </p:tav>
                                        <p:tav fmla="" tm="100000">
                                          <p:val>
                                            <p:strVal val="#ppt_w"/>
                                          </p:val>
                                        </p:tav>
                                      </p:tavLst>
                                    </p:anim>
                                    <p:anim calcmode="lin" valueType="num">
                                      <p:cBhvr additive="base">
                                        <p:cTn dur="500"/>
                                        <p:tgtEl>
                                          <p:spTgt spid="10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71"/>
                                        </p:tgtEl>
                                        <p:attrNameLst>
                                          <p:attrName>style.visibility</p:attrName>
                                        </p:attrNameLst>
                                      </p:cBhvr>
                                      <p:to>
                                        <p:strVal val="visible"/>
                                      </p:to>
                                    </p:set>
                                    <p:anim calcmode="lin" valueType="num">
                                      <p:cBhvr additive="base">
                                        <p:cTn dur="500"/>
                                        <p:tgtEl>
                                          <p:spTgt spid="1071"/>
                                        </p:tgtEl>
                                        <p:attrNameLst>
                                          <p:attrName>ppt_w</p:attrName>
                                        </p:attrNameLst>
                                      </p:cBhvr>
                                      <p:tavLst>
                                        <p:tav fmla="" tm="0">
                                          <p:val>
                                            <p:strVal val="0"/>
                                          </p:val>
                                        </p:tav>
                                        <p:tav fmla="" tm="100000">
                                          <p:val>
                                            <p:strVal val="#ppt_w"/>
                                          </p:val>
                                        </p:tav>
                                      </p:tavLst>
                                    </p:anim>
                                    <p:anim calcmode="lin" valueType="num">
                                      <p:cBhvr additive="base">
                                        <p:cTn dur="500"/>
                                        <p:tgtEl>
                                          <p:spTgt spid="10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51"/>
                                        </p:tgtEl>
                                        <p:attrNameLst>
                                          <p:attrName>style.visibility</p:attrName>
                                        </p:attrNameLst>
                                      </p:cBhvr>
                                      <p:to>
                                        <p:strVal val="visible"/>
                                      </p:to>
                                    </p:set>
                                    <p:anim calcmode="lin" valueType="num">
                                      <p:cBhvr additive="base">
                                        <p:cTn dur="500"/>
                                        <p:tgtEl>
                                          <p:spTgt spid="1051"/>
                                        </p:tgtEl>
                                        <p:attrNameLst>
                                          <p:attrName>ppt_w</p:attrName>
                                        </p:attrNameLst>
                                      </p:cBhvr>
                                      <p:tavLst>
                                        <p:tav fmla="" tm="0">
                                          <p:val>
                                            <p:strVal val="0"/>
                                          </p:val>
                                        </p:tav>
                                        <p:tav fmla="" tm="100000">
                                          <p:val>
                                            <p:strVal val="#ppt_w"/>
                                          </p:val>
                                        </p:tav>
                                      </p:tavLst>
                                    </p:anim>
                                    <p:anim calcmode="lin" valueType="num">
                                      <p:cBhvr additive="base">
                                        <p:cTn dur="500"/>
                                        <p:tgtEl>
                                          <p:spTgt spid="10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59"/>
                                        </p:tgtEl>
                                        <p:attrNameLst>
                                          <p:attrName>style.visibility</p:attrName>
                                        </p:attrNameLst>
                                      </p:cBhvr>
                                      <p:to>
                                        <p:strVal val="visible"/>
                                      </p:to>
                                    </p:set>
                                    <p:anim calcmode="lin" valueType="num">
                                      <p:cBhvr additive="base">
                                        <p:cTn dur="500"/>
                                        <p:tgtEl>
                                          <p:spTgt spid="1059"/>
                                        </p:tgtEl>
                                        <p:attrNameLst>
                                          <p:attrName>ppt_w</p:attrName>
                                        </p:attrNameLst>
                                      </p:cBhvr>
                                      <p:tavLst>
                                        <p:tav fmla="" tm="0">
                                          <p:val>
                                            <p:strVal val="0"/>
                                          </p:val>
                                        </p:tav>
                                        <p:tav fmla="" tm="100000">
                                          <p:val>
                                            <p:strVal val="#ppt_w"/>
                                          </p:val>
                                        </p:tav>
                                      </p:tavLst>
                                    </p:anim>
                                    <p:anim calcmode="lin" valueType="num">
                                      <p:cBhvr additive="base">
                                        <p:cTn dur="500"/>
                                        <p:tgtEl>
                                          <p:spTgt spid="10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44"/>
                                        </p:tgtEl>
                                        <p:attrNameLst>
                                          <p:attrName>style.visibility</p:attrName>
                                        </p:attrNameLst>
                                      </p:cBhvr>
                                      <p:to>
                                        <p:strVal val="visible"/>
                                      </p:to>
                                    </p:set>
                                    <p:anim calcmode="lin" valueType="num">
                                      <p:cBhvr additive="base">
                                        <p:cTn dur="500"/>
                                        <p:tgtEl>
                                          <p:spTgt spid="1044"/>
                                        </p:tgtEl>
                                        <p:attrNameLst>
                                          <p:attrName>ppt_w</p:attrName>
                                        </p:attrNameLst>
                                      </p:cBhvr>
                                      <p:tavLst>
                                        <p:tav fmla="" tm="0">
                                          <p:val>
                                            <p:strVal val="0"/>
                                          </p:val>
                                        </p:tav>
                                        <p:tav fmla="" tm="100000">
                                          <p:val>
                                            <p:strVal val="#ppt_w"/>
                                          </p:val>
                                        </p:tav>
                                      </p:tavLst>
                                    </p:anim>
                                    <p:anim calcmode="lin" valueType="num">
                                      <p:cBhvr additive="base">
                                        <p:cTn dur="500"/>
                                        <p:tgtEl>
                                          <p:spTgt spid="104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53"/>
                                        </p:tgtEl>
                                        <p:attrNameLst>
                                          <p:attrName>style.visibility</p:attrName>
                                        </p:attrNameLst>
                                      </p:cBhvr>
                                      <p:to>
                                        <p:strVal val="visible"/>
                                      </p:to>
                                    </p:set>
                                    <p:anim calcmode="lin" valueType="num">
                                      <p:cBhvr additive="base">
                                        <p:cTn dur="500"/>
                                        <p:tgtEl>
                                          <p:spTgt spid="1053"/>
                                        </p:tgtEl>
                                        <p:attrNameLst>
                                          <p:attrName>ppt_w</p:attrName>
                                        </p:attrNameLst>
                                      </p:cBhvr>
                                      <p:tavLst>
                                        <p:tav fmla="" tm="0">
                                          <p:val>
                                            <p:strVal val="0"/>
                                          </p:val>
                                        </p:tav>
                                        <p:tav fmla="" tm="100000">
                                          <p:val>
                                            <p:strVal val="#ppt_w"/>
                                          </p:val>
                                        </p:tav>
                                      </p:tavLst>
                                    </p:anim>
                                    <p:anim calcmode="lin" valueType="num">
                                      <p:cBhvr additive="base">
                                        <p:cTn dur="500"/>
                                        <p:tgtEl>
                                          <p:spTgt spid="105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2"/>
                                        </p:tgtEl>
                                        <p:attrNameLst>
                                          <p:attrName>style.visibility</p:attrName>
                                        </p:attrNameLst>
                                      </p:cBhvr>
                                      <p:to>
                                        <p:strVal val="visible"/>
                                      </p:to>
                                    </p:set>
                                    <p:animEffect filter="fade" transition="in">
                                      <p:cBhvr>
                                        <p:cTn dur="500"/>
                                        <p:tgtEl>
                                          <p:spTgt spid="10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6" name="Shape 1076"/>
        <p:cNvGrpSpPr/>
        <p:nvPr/>
      </p:nvGrpSpPr>
      <p:grpSpPr>
        <a:xfrm>
          <a:off x="0" y="0"/>
          <a:ext cx="0" cy="0"/>
          <a:chOff x="0" y="0"/>
          <a:chExt cx="0" cy="0"/>
        </a:xfrm>
      </p:grpSpPr>
      <p:sp>
        <p:nvSpPr>
          <p:cNvPr id="1077" name="Google Shape;1077;p76"/>
          <p:cNvSpPr/>
          <p:nvPr/>
        </p:nvSpPr>
        <p:spPr>
          <a:xfrm>
            <a:off x="2975675" y="2735451"/>
            <a:ext cx="705173" cy="1728061"/>
          </a:xfrm>
          <a:prstGeom prst="rect">
            <a:avLst/>
          </a:prstGeom>
          <a:gradFill>
            <a:gsLst>
              <a:gs pos="0">
                <a:schemeClr val="accent4"/>
              </a:gs>
              <a:gs pos="100000">
                <a:srgbClr val="00553B"/>
              </a:gs>
            </a:gsLst>
            <a:lin ang="54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078" name="Google Shape;1078;p76"/>
          <p:cNvSpPr/>
          <p:nvPr/>
        </p:nvSpPr>
        <p:spPr>
          <a:xfrm>
            <a:off x="5447654" y="2735451"/>
            <a:ext cx="705173" cy="1728061"/>
          </a:xfrm>
          <a:prstGeom prst="rect">
            <a:avLst/>
          </a:prstGeom>
          <a:gradFill>
            <a:gsLst>
              <a:gs pos="0">
                <a:srgbClr val="3B437F"/>
              </a:gs>
              <a:gs pos="100000">
                <a:srgbClr val="282D55"/>
              </a:gs>
            </a:gsLst>
            <a:lin ang="54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grpSp>
        <p:nvGrpSpPr>
          <p:cNvPr id="1079" name="Google Shape;1079;p76"/>
          <p:cNvGrpSpPr/>
          <p:nvPr/>
        </p:nvGrpSpPr>
        <p:grpSpPr>
          <a:xfrm>
            <a:off x="2919148" y="2471647"/>
            <a:ext cx="1087160" cy="2200932"/>
            <a:chOff x="18223908" y="3214668"/>
            <a:chExt cx="7266425" cy="14710811"/>
          </a:xfrm>
        </p:grpSpPr>
        <p:sp>
          <p:nvSpPr>
            <p:cNvPr id="1080" name="Google Shape;1080;p76"/>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1" name="Google Shape;1081;p76"/>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2" name="Google Shape;1082;p76"/>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3" name="Google Shape;1083;p76"/>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4" name="Google Shape;1084;p76"/>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5" name="Google Shape;1085;p76"/>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6" name="Google Shape;1086;p76"/>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7" name="Google Shape;1087;p76"/>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8" name="Google Shape;1088;p76"/>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89" name="Google Shape;1089;p76"/>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0" name="Google Shape;1090;p76"/>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1" name="Google Shape;1091;p76"/>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2" name="Google Shape;1092;p76"/>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3" name="Google Shape;1093;p76"/>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4" name="Google Shape;1094;p76"/>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5" name="Google Shape;1095;p76"/>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6" name="Google Shape;1096;p76"/>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7" name="Google Shape;1097;p76"/>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8" name="Google Shape;1098;p76"/>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099" name="Google Shape;1099;p76"/>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0" name="Google Shape;1100;p76"/>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1" name="Google Shape;1101;p76"/>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2" name="Google Shape;1102;p76"/>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3" name="Google Shape;1103;p76"/>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0000"/>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grpSp>
      <p:grpSp>
        <p:nvGrpSpPr>
          <p:cNvPr id="1104" name="Google Shape;1104;p76"/>
          <p:cNvGrpSpPr/>
          <p:nvPr/>
        </p:nvGrpSpPr>
        <p:grpSpPr>
          <a:xfrm>
            <a:off x="5145187" y="2471647"/>
            <a:ext cx="1087160" cy="2200932"/>
            <a:chOff x="18223908" y="3214668"/>
            <a:chExt cx="7266425" cy="14710811"/>
          </a:xfrm>
        </p:grpSpPr>
        <p:sp>
          <p:nvSpPr>
            <p:cNvPr id="1105" name="Google Shape;1105;p76"/>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6" name="Google Shape;1106;p76"/>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7" name="Google Shape;1107;p76"/>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8" name="Google Shape;1108;p76"/>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09" name="Google Shape;1109;p76"/>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0" name="Google Shape;1110;p76"/>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1" name="Google Shape;1111;p76"/>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2" name="Google Shape;1112;p76"/>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3" name="Google Shape;1113;p76"/>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4" name="Google Shape;1114;p76"/>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5" name="Google Shape;1115;p76"/>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6" name="Google Shape;1116;p76"/>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7" name="Google Shape;1117;p76"/>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8" name="Google Shape;1118;p76"/>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19" name="Google Shape;1119;p76"/>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0" name="Google Shape;1120;p76"/>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1" name="Google Shape;1121;p76"/>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2" name="Google Shape;1122;p76"/>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3" name="Google Shape;1123;p76"/>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4" name="Google Shape;1124;p76"/>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5" name="Google Shape;1125;p76"/>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6" name="Google Shape;1126;p76"/>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7" name="Google Shape;1127;p76"/>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28" name="Google Shape;1128;p76"/>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0000"/>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grpSp>
      <p:sp>
        <p:nvSpPr>
          <p:cNvPr id="1129" name="Google Shape;1129;p76"/>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130" name="Google Shape;1130;p76"/>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131" name="Google Shape;1131;p76"/>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Mobile-Phone Infographic</a:t>
            </a:r>
            <a:endParaRPr b="1" i="0" sz="1979" u="none" cap="none" strike="noStrike">
              <a:solidFill>
                <a:schemeClr val="dk1"/>
              </a:solidFill>
              <a:latin typeface="Lato"/>
              <a:ea typeface="Lato"/>
              <a:cs typeface="Lato"/>
              <a:sym typeface="Lato"/>
            </a:endParaRPr>
          </a:p>
        </p:txBody>
      </p:sp>
      <p:sp>
        <p:nvSpPr>
          <p:cNvPr id="1132" name="Google Shape;1132;p76"/>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grpSp>
        <p:nvGrpSpPr>
          <p:cNvPr id="1133" name="Google Shape;1133;p76"/>
          <p:cNvGrpSpPr/>
          <p:nvPr/>
        </p:nvGrpSpPr>
        <p:grpSpPr>
          <a:xfrm>
            <a:off x="3505364" y="1442711"/>
            <a:ext cx="2133272" cy="4318764"/>
            <a:chOff x="18223908" y="3214668"/>
            <a:chExt cx="7266425" cy="14710811"/>
          </a:xfrm>
        </p:grpSpPr>
        <p:sp>
          <p:nvSpPr>
            <p:cNvPr id="1134" name="Google Shape;1134;p76"/>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35" name="Google Shape;1135;p76"/>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36" name="Google Shape;1136;p76"/>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37" name="Google Shape;1137;p76"/>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38" name="Google Shape;1138;p76"/>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39" name="Google Shape;1139;p76"/>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0" name="Google Shape;1140;p76"/>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1" name="Google Shape;1141;p76"/>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2" name="Google Shape;1142;p76"/>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3" name="Google Shape;1143;p76"/>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4" name="Google Shape;1144;p76"/>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5" name="Google Shape;1145;p76"/>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6" name="Google Shape;1146;p76"/>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7" name="Google Shape;1147;p76"/>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8" name="Google Shape;1148;p76"/>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49" name="Google Shape;1149;p76"/>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0" name="Google Shape;1150;p76"/>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1" name="Google Shape;1151;p76"/>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2" name="Google Shape;1152;p76"/>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3" name="Google Shape;1153;p76"/>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4" name="Google Shape;1154;p76"/>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5" name="Google Shape;1155;p76"/>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6" name="Google Shape;1156;p76"/>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57" name="Google Shape;1157;p76"/>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0000"/>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grpSp>
      <p:sp>
        <p:nvSpPr>
          <p:cNvPr id="1158" name="Google Shape;1158;p76"/>
          <p:cNvSpPr/>
          <p:nvPr/>
        </p:nvSpPr>
        <p:spPr>
          <a:xfrm>
            <a:off x="663007" y="1666007"/>
            <a:ext cx="1347984" cy="74315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4000">
                <a:solidFill>
                  <a:schemeClr val="accent4"/>
                </a:solidFill>
                <a:latin typeface="Lato Black"/>
                <a:ea typeface="Lato Black"/>
                <a:cs typeface="Lato Black"/>
                <a:sym typeface="Lato Black"/>
              </a:rPr>
              <a:t>75%</a:t>
            </a:r>
            <a:endParaRPr sz="4000">
              <a:solidFill>
                <a:schemeClr val="accent4"/>
              </a:solidFill>
              <a:latin typeface="Lato Black"/>
              <a:ea typeface="Lato Black"/>
              <a:cs typeface="Lato Black"/>
              <a:sym typeface="Lato Black"/>
            </a:endParaRPr>
          </a:p>
        </p:txBody>
      </p:sp>
      <p:sp>
        <p:nvSpPr>
          <p:cNvPr id="1159" name="Google Shape;1159;p76"/>
          <p:cNvSpPr/>
          <p:nvPr/>
        </p:nvSpPr>
        <p:spPr>
          <a:xfrm>
            <a:off x="862700" y="2370025"/>
            <a:ext cx="1534500" cy="7218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accent4"/>
                </a:solidFill>
                <a:latin typeface="Lato"/>
                <a:ea typeface="Lato"/>
                <a:cs typeface="Lato"/>
                <a:sym typeface="Lato"/>
              </a:rPr>
              <a:t>This letterhead design is meant to project an image of professional and reliability. By using simple alignments.</a:t>
            </a:r>
            <a:endParaRPr sz="900">
              <a:solidFill>
                <a:schemeClr val="accent4"/>
              </a:solidFill>
              <a:latin typeface="Lato"/>
              <a:ea typeface="Lato"/>
              <a:cs typeface="Lato"/>
              <a:sym typeface="Lato"/>
            </a:endParaRPr>
          </a:p>
        </p:txBody>
      </p:sp>
      <p:sp>
        <p:nvSpPr>
          <p:cNvPr id="1160" name="Google Shape;1160;p76"/>
          <p:cNvSpPr/>
          <p:nvPr/>
        </p:nvSpPr>
        <p:spPr>
          <a:xfrm>
            <a:off x="852845" y="3539544"/>
            <a:ext cx="487758" cy="400658"/>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dk1">
              <a:alpha val="2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61" name="Google Shape;1161;p76"/>
          <p:cNvSpPr/>
          <p:nvPr/>
        </p:nvSpPr>
        <p:spPr>
          <a:xfrm>
            <a:off x="1505875" y="3547900"/>
            <a:ext cx="1023900" cy="6600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a:t>
            </a:r>
            <a:endParaRPr sz="900">
              <a:solidFill>
                <a:schemeClr val="dk1"/>
              </a:solidFill>
              <a:latin typeface="Lato"/>
              <a:ea typeface="Lato"/>
              <a:cs typeface="Lato"/>
              <a:sym typeface="Lato"/>
            </a:endParaRPr>
          </a:p>
        </p:txBody>
      </p:sp>
      <p:sp>
        <p:nvSpPr>
          <p:cNvPr id="1162" name="Google Shape;1162;p76"/>
          <p:cNvSpPr/>
          <p:nvPr/>
        </p:nvSpPr>
        <p:spPr>
          <a:xfrm>
            <a:off x="6803756" y="2216257"/>
            <a:ext cx="1687783" cy="278058"/>
          </a:xfrm>
          <a:prstGeom prst="rect">
            <a:avLst/>
          </a:prstGeom>
          <a:solidFill>
            <a:schemeClr val="dk1">
              <a:alpha val="64705"/>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163" name="Google Shape;1163;p76"/>
          <p:cNvSpPr/>
          <p:nvPr/>
        </p:nvSpPr>
        <p:spPr>
          <a:xfrm>
            <a:off x="6803756" y="2753835"/>
            <a:ext cx="1687783" cy="278058"/>
          </a:xfrm>
          <a:prstGeom prst="rect">
            <a:avLst/>
          </a:prstGeom>
          <a:solidFill>
            <a:schemeClr val="dk1">
              <a:alpha val="4705"/>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164" name="Google Shape;1164;p76"/>
          <p:cNvSpPr/>
          <p:nvPr/>
        </p:nvSpPr>
        <p:spPr>
          <a:xfrm>
            <a:off x="6803756" y="3291414"/>
            <a:ext cx="1687783" cy="278058"/>
          </a:xfrm>
          <a:prstGeom prst="rect">
            <a:avLst/>
          </a:prstGeom>
          <a:solidFill>
            <a:schemeClr val="dk1">
              <a:alpha val="4705"/>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165" name="Google Shape;1165;p76"/>
          <p:cNvSpPr/>
          <p:nvPr/>
        </p:nvSpPr>
        <p:spPr>
          <a:xfrm>
            <a:off x="6803756" y="3828993"/>
            <a:ext cx="1687783" cy="278058"/>
          </a:xfrm>
          <a:prstGeom prst="rect">
            <a:avLst/>
          </a:prstGeom>
          <a:solidFill>
            <a:schemeClr val="dk1">
              <a:alpha val="4705"/>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166" name="Google Shape;1166;p76"/>
          <p:cNvSpPr/>
          <p:nvPr/>
        </p:nvSpPr>
        <p:spPr>
          <a:xfrm>
            <a:off x="7109038" y="2131587"/>
            <a:ext cx="970500" cy="2160300"/>
          </a:xfrm>
          <a:prstGeom prst="rect">
            <a:avLst/>
          </a:prstGeom>
          <a:noFill/>
          <a:ln>
            <a:noFill/>
          </a:ln>
        </p:spPr>
        <p:txBody>
          <a:bodyPr anchorCtr="0" anchor="ctr" bIns="0" lIns="0" spcFirstLastPara="1" rIns="0" wrap="square" tIns="0">
            <a:noAutofit/>
          </a:bodyPr>
          <a:lstStyle/>
          <a:p>
            <a:pPr indent="0" lvl="0" marL="0" marR="0" rtl="0" algn="ctr">
              <a:lnSpc>
                <a:spcPct val="180000"/>
              </a:lnSpc>
              <a:spcBef>
                <a:spcPts val="0"/>
              </a:spcBef>
              <a:spcAft>
                <a:spcPts val="0"/>
              </a:spcAft>
              <a:buNone/>
            </a:pPr>
            <a:r>
              <a:rPr b="1" lang="en" sz="1000">
                <a:solidFill>
                  <a:srgbClr val="FFFFFF"/>
                </a:solidFill>
                <a:latin typeface="Lato"/>
                <a:ea typeface="Lato"/>
                <a:cs typeface="Lato"/>
                <a:sym typeface="Lato"/>
              </a:rPr>
              <a:t>PARTICULLARS </a:t>
            </a:r>
            <a:endParaRPr/>
          </a:p>
          <a:p>
            <a:pPr indent="0" lvl="0" marL="0" marR="0" rtl="0" algn="ctr">
              <a:lnSpc>
                <a:spcPct val="180000"/>
              </a:lnSpc>
              <a:spcBef>
                <a:spcPts val="0"/>
              </a:spcBef>
              <a:spcAft>
                <a:spcPts val="0"/>
              </a:spcAft>
              <a:buNone/>
            </a:pPr>
            <a:r>
              <a:rPr lang="en" sz="1000">
                <a:solidFill>
                  <a:schemeClr val="dk1"/>
                </a:solidFill>
                <a:latin typeface="Lato"/>
                <a:ea typeface="Lato"/>
                <a:cs typeface="Lato"/>
                <a:sym typeface="Lato"/>
              </a:rPr>
              <a:t>Design is meant </a:t>
            </a:r>
            <a:endParaRPr sz="1000">
              <a:solidFill>
                <a:schemeClr val="dk1"/>
              </a:solidFill>
              <a:latin typeface="Lato"/>
              <a:ea typeface="Lato"/>
              <a:cs typeface="Lato"/>
              <a:sym typeface="Lato"/>
            </a:endParaRPr>
          </a:p>
          <a:p>
            <a:pPr indent="0" lvl="0" marL="0" marR="0" rtl="0" algn="ctr">
              <a:lnSpc>
                <a:spcPct val="180000"/>
              </a:lnSpc>
              <a:spcBef>
                <a:spcPts val="0"/>
              </a:spcBef>
              <a:spcAft>
                <a:spcPts val="0"/>
              </a:spcAft>
              <a:buNone/>
            </a:pPr>
            <a:r>
              <a:rPr lang="en" sz="1000">
                <a:solidFill>
                  <a:schemeClr val="dk1"/>
                </a:solidFill>
                <a:latin typeface="Lato"/>
                <a:ea typeface="Lato"/>
                <a:cs typeface="Lato"/>
                <a:sym typeface="Lato"/>
              </a:rPr>
              <a:t>Project an image</a:t>
            </a:r>
            <a:endParaRPr/>
          </a:p>
          <a:p>
            <a:pPr indent="0" lvl="0" marL="0" marR="0" rtl="0" algn="ctr">
              <a:lnSpc>
                <a:spcPct val="180000"/>
              </a:lnSpc>
              <a:spcBef>
                <a:spcPts val="0"/>
              </a:spcBef>
              <a:spcAft>
                <a:spcPts val="0"/>
              </a:spcAft>
              <a:buNone/>
            </a:pPr>
            <a:r>
              <a:rPr lang="en" sz="1000">
                <a:solidFill>
                  <a:schemeClr val="dk1"/>
                </a:solidFill>
                <a:latin typeface="Lato"/>
                <a:ea typeface="Lato"/>
                <a:cs typeface="Lato"/>
                <a:sym typeface="Lato"/>
              </a:rPr>
              <a:t>Profession and</a:t>
            </a:r>
            <a:endParaRPr/>
          </a:p>
          <a:p>
            <a:pPr indent="0" lvl="0" marL="0" marR="0" rtl="0" algn="ctr">
              <a:lnSpc>
                <a:spcPct val="180000"/>
              </a:lnSpc>
              <a:spcBef>
                <a:spcPts val="0"/>
              </a:spcBef>
              <a:spcAft>
                <a:spcPts val="0"/>
              </a:spcAft>
              <a:buNone/>
            </a:pPr>
            <a:r>
              <a:rPr lang="en" sz="1000">
                <a:solidFill>
                  <a:schemeClr val="dk1"/>
                </a:solidFill>
                <a:latin typeface="Lato"/>
                <a:ea typeface="Lato"/>
                <a:cs typeface="Lato"/>
                <a:sym typeface="Lato"/>
              </a:rPr>
              <a:t>Reliability</a:t>
            </a:r>
            <a:endParaRPr/>
          </a:p>
          <a:p>
            <a:pPr indent="0" lvl="0" marL="0" marR="0" rtl="0" algn="ctr">
              <a:lnSpc>
                <a:spcPct val="180000"/>
              </a:lnSpc>
              <a:spcBef>
                <a:spcPts val="0"/>
              </a:spcBef>
              <a:spcAft>
                <a:spcPts val="0"/>
              </a:spcAft>
              <a:buNone/>
            </a:pPr>
            <a:r>
              <a:rPr lang="en" sz="1000">
                <a:solidFill>
                  <a:schemeClr val="dk1"/>
                </a:solidFill>
                <a:latin typeface="Lato"/>
                <a:ea typeface="Lato"/>
                <a:cs typeface="Lato"/>
                <a:sym typeface="Lato"/>
              </a:rPr>
              <a:t>Project an image</a:t>
            </a:r>
            <a:endParaRPr/>
          </a:p>
          <a:p>
            <a:pPr indent="0" lvl="0" marL="0" marR="0" rtl="0" algn="ctr">
              <a:lnSpc>
                <a:spcPct val="180000"/>
              </a:lnSpc>
              <a:spcBef>
                <a:spcPts val="0"/>
              </a:spcBef>
              <a:spcAft>
                <a:spcPts val="0"/>
              </a:spcAft>
              <a:buNone/>
            </a:pPr>
            <a:r>
              <a:rPr lang="en" sz="1000">
                <a:solidFill>
                  <a:schemeClr val="dk1"/>
                </a:solidFill>
                <a:latin typeface="Lato"/>
                <a:ea typeface="Lato"/>
                <a:cs typeface="Lato"/>
                <a:sym typeface="Lato"/>
              </a:rPr>
              <a:t>Profession and</a:t>
            </a:r>
            <a:endParaRPr sz="1000">
              <a:solidFill>
                <a:schemeClr val="dk1"/>
              </a:solidFill>
              <a:latin typeface="Lato"/>
              <a:ea typeface="Lato"/>
              <a:cs typeface="Lato"/>
              <a:sym typeface="Lato"/>
            </a:endParaRPr>
          </a:p>
        </p:txBody>
      </p:sp>
      <p:sp>
        <p:nvSpPr>
          <p:cNvPr id="1167" name="Google Shape;1167;p76"/>
          <p:cNvSpPr/>
          <p:nvPr>
            <p:ph idx="2" type="pic"/>
          </p:nvPr>
        </p:nvSpPr>
        <p:spPr>
          <a:xfrm>
            <a:off x="3636085" y="1947134"/>
            <a:ext cx="1861073" cy="3196365"/>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3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33"/>
                                        </p:tgtEl>
                                        <p:attrNameLst>
                                          <p:attrName>style.visibility</p:attrName>
                                        </p:attrNameLst>
                                      </p:cBhvr>
                                      <p:to>
                                        <p:strVal val="visible"/>
                                      </p:to>
                                    </p:set>
                                    <p:animEffect filter="fade" transition="in">
                                      <p:cBhvr>
                                        <p:cTn dur="500"/>
                                        <p:tgtEl>
                                          <p:spTgt spid="1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7"/>
                                        </p:tgtEl>
                                        <p:attrNameLst>
                                          <p:attrName>style.visibility</p:attrName>
                                        </p:attrNameLst>
                                      </p:cBhvr>
                                      <p:to>
                                        <p:strVal val="visible"/>
                                      </p:to>
                                    </p:set>
                                    <p:animEffect filter="fade" transition="in">
                                      <p:cBhvr>
                                        <p:cTn dur="500"/>
                                        <p:tgtEl>
                                          <p:spTgt spid="1077"/>
                                        </p:tgtEl>
                                      </p:cBhvr>
                                    </p:animEffect>
                                  </p:childTnLst>
                                </p:cTn>
                              </p:par>
                              <p:par>
                                <p:cTn fill="hold" nodeType="withEffect" presetClass="entr" presetID="10" presetSubtype="0">
                                  <p:stCondLst>
                                    <p:cond delay="0"/>
                                  </p:stCondLst>
                                  <p:childTnLst>
                                    <p:set>
                                      <p:cBhvr>
                                        <p:cTn dur="1" fill="hold">
                                          <p:stCondLst>
                                            <p:cond delay="0"/>
                                          </p:stCondLst>
                                        </p:cTn>
                                        <p:tgtEl>
                                          <p:spTgt spid="1078"/>
                                        </p:tgtEl>
                                        <p:attrNameLst>
                                          <p:attrName>style.visibility</p:attrName>
                                        </p:attrNameLst>
                                      </p:cBhvr>
                                      <p:to>
                                        <p:strVal val="visible"/>
                                      </p:to>
                                    </p:set>
                                    <p:animEffect filter="fade" transition="in">
                                      <p:cBhvr>
                                        <p:cTn dur="500"/>
                                        <p:tgtEl>
                                          <p:spTgt spid="1078"/>
                                        </p:tgtEl>
                                      </p:cBhvr>
                                    </p:animEffect>
                                  </p:childTnLst>
                                </p:cTn>
                              </p:par>
                              <p:par>
                                <p:cTn fill="hold" nodeType="withEffect" presetClass="entr" presetID="10" presetSubtype="0">
                                  <p:stCondLst>
                                    <p:cond delay="0"/>
                                  </p:stCondLst>
                                  <p:childTnLst>
                                    <p:set>
                                      <p:cBhvr>
                                        <p:cTn dur="1" fill="hold">
                                          <p:stCondLst>
                                            <p:cond delay="0"/>
                                          </p:stCondLst>
                                        </p:cTn>
                                        <p:tgtEl>
                                          <p:spTgt spid="1079"/>
                                        </p:tgtEl>
                                        <p:attrNameLst>
                                          <p:attrName>style.visibility</p:attrName>
                                        </p:attrNameLst>
                                      </p:cBhvr>
                                      <p:to>
                                        <p:strVal val="visible"/>
                                      </p:to>
                                    </p:set>
                                    <p:animEffect filter="fade" transition="in">
                                      <p:cBhvr>
                                        <p:cTn dur="500"/>
                                        <p:tgtEl>
                                          <p:spTgt spid="1079"/>
                                        </p:tgtEl>
                                      </p:cBhvr>
                                    </p:animEffect>
                                  </p:childTnLst>
                                </p:cTn>
                              </p:par>
                              <p:par>
                                <p:cTn fill="hold" nodeType="withEffect" presetClass="entr" presetID="10" presetSubtype="0">
                                  <p:stCondLst>
                                    <p:cond delay="0"/>
                                  </p:stCondLst>
                                  <p:childTnLst>
                                    <p:set>
                                      <p:cBhvr>
                                        <p:cTn dur="1" fill="hold">
                                          <p:stCondLst>
                                            <p:cond delay="0"/>
                                          </p:stCondLst>
                                        </p:cTn>
                                        <p:tgtEl>
                                          <p:spTgt spid="1104"/>
                                        </p:tgtEl>
                                        <p:attrNameLst>
                                          <p:attrName>style.visibility</p:attrName>
                                        </p:attrNameLst>
                                      </p:cBhvr>
                                      <p:to>
                                        <p:strVal val="visible"/>
                                      </p:to>
                                    </p:set>
                                    <p:animEffect filter="fade" transition="in">
                                      <p:cBhvr>
                                        <p:cTn dur="500"/>
                                        <p:tgtEl>
                                          <p:spTgt spid="1104"/>
                                        </p:tgtEl>
                                      </p:cBhvr>
                                    </p:animEffect>
                                  </p:childTnLst>
                                </p:cTn>
                              </p:par>
                              <p:par>
                                <p:cTn fill="hold" nodeType="withEffect" presetClass="entr" presetID="10" presetSubtype="0">
                                  <p:stCondLst>
                                    <p:cond delay="0"/>
                                  </p:stCondLst>
                                  <p:childTnLst>
                                    <p:set>
                                      <p:cBhvr>
                                        <p:cTn dur="1" fill="hold">
                                          <p:stCondLst>
                                            <p:cond delay="0"/>
                                          </p:stCondLst>
                                        </p:cTn>
                                        <p:tgtEl>
                                          <p:spTgt spid="1162"/>
                                        </p:tgtEl>
                                        <p:attrNameLst>
                                          <p:attrName>style.visibility</p:attrName>
                                        </p:attrNameLst>
                                      </p:cBhvr>
                                      <p:to>
                                        <p:strVal val="visible"/>
                                      </p:to>
                                    </p:set>
                                    <p:animEffect filter="fade" transition="in">
                                      <p:cBhvr>
                                        <p:cTn dur="500"/>
                                        <p:tgtEl>
                                          <p:spTgt spid="1162"/>
                                        </p:tgtEl>
                                      </p:cBhvr>
                                    </p:animEffect>
                                  </p:childTnLst>
                                </p:cTn>
                              </p:par>
                              <p:par>
                                <p:cTn fill="hold" nodeType="withEffect" presetClass="entr" presetID="10" presetSubtype="0">
                                  <p:stCondLst>
                                    <p:cond delay="0"/>
                                  </p:stCondLst>
                                  <p:childTnLst>
                                    <p:set>
                                      <p:cBhvr>
                                        <p:cTn dur="1" fill="hold">
                                          <p:stCondLst>
                                            <p:cond delay="0"/>
                                          </p:stCondLst>
                                        </p:cTn>
                                        <p:tgtEl>
                                          <p:spTgt spid="1163"/>
                                        </p:tgtEl>
                                        <p:attrNameLst>
                                          <p:attrName>style.visibility</p:attrName>
                                        </p:attrNameLst>
                                      </p:cBhvr>
                                      <p:to>
                                        <p:strVal val="visible"/>
                                      </p:to>
                                    </p:set>
                                    <p:animEffect filter="fade" transition="in">
                                      <p:cBhvr>
                                        <p:cTn dur="500"/>
                                        <p:tgtEl>
                                          <p:spTgt spid="1163"/>
                                        </p:tgtEl>
                                      </p:cBhvr>
                                    </p:animEffect>
                                  </p:childTnLst>
                                </p:cTn>
                              </p:par>
                              <p:par>
                                <p:cTn fill="hold" nodeType="withEffect" presetClass="entr" presetID="10" presetSubtype="0">
                                  <p:stCondLst>
                                    <p:cond delay="0"/>
                                  </p:stCondLst>
                                  <p:childTnLst>
                                    <p:set>
                                      <p:cBhvr>
                                        <p:cTn dur="1" fill="hold">
                                          <p:stCondLst>
                                            <p:cond delay="0"/>
                                          </p:stCondLst>
                                        </p:cTn>
                                        <p:tgtEl>
                                          <p:spTgt spid="1164"/>
                                        </p:tgtEl>
                                        <p:attrNameLst>
                                          <p:attrName>style.visibility</p:attrName>
                                        </p:attrNameLst>
                                      </p:cBhvr>
                                      <p:to>
                                        <p:strVal val="visible"/>
                                      </p:to>
                                    </p:set>
                                    <p:animEffect filter="fade" transition="in">
                                      <p:cBhvr>
                                        <p:cTn dur="500"/>
                                        <p:tgtEl>
                                          <p:spTgt spid="1164"/>
                                        </p:tgtEl>
                                      </p:cBhvr>
                                    </p:animEffect>
                                  </p:childTnLst>
                                </p:cTn>
                              </p:par>
                              <p:par>
                                <p:cTn fill="hold" nodeType="withEffect" presetClass="entr" presetID="10" presetSubtype="0">
                                  <p:stCondLst>
                                    <p:cond delay="0"/>
                                  </p:stCondLst>
                                  <p:childTnLst>
                                    <p:set>
                                      <p:cBhvr>
                                        <p:cTn dur="1" fill="hold">
                                          <p:stCondLst>
                                            <p:cond delay="0"/>
                                          </p:stCondLst>
                                        </p:cTn>
                                        <p:tgtEl>
                                          <p:spTgt spid="1165"/>
                                        </p:tgtEl>
                                        <p:attrNameLst>
                                          <p:attrName>style.visibility</p:attrName>
                                        </p:attrNameLst>
                                      </p:cBhvr>
                                      <p:to>
                                        <p:strVal val="visible"/>
                                      </p:to>
                                    </p:set>
                                    <p:animEffect filter="fade" transition="in">
                                      <p:cBhvr>
                                        <p:cTn dur="500"/>
                                        <p:tgtEl>
                                          <p:spTgt spid="1165"/>
                                        </p:tgtEl>
                                      </p:cBhvr>
                                    </p:animEffect>
                                  </p:childTnLst>
                                </p:cTn>
                              </p:par>
                              <p:par>
                                <p:cTn fill="hold" nodeType="withEffect" presetClass="entr" presetID="10" presetSubtype="0">
                                  <p:stCondLst>
                                    <p:cond delay="0"/>
                                  </p:stCondLst>
                                  <p:childTnLst>
                                    <p:set>
                                      <p:cBhvr>
                                        <p:cTn dur="1" fill="hold">
                                          <p:stCondLst>
                                            <p:cond delay="0"/>
                                          </p:stCondLst>
                                        </p:cTn>
                                        <p:tgtEl>
                                          <p:spTgt spid="1166"/>
                                        </p:tgtEl>
                                        <p:attrNameLst>
                                          <p:attrName>style.visibility</p:attrName>
                                        </p:attrNameLst>
                                      </p:cBhvr>
                                      <p:to>
                                        <p:strVal val="visible"/>
                                      </p:to>
                                    </p:set>
                                    <p:animEffect filter="fade" transition="in">
                                      <p:cBhvr>
                                        <p:cTn dur="500"/>
                                        <p:tgtEl>
                                          <p:spTgt spid="1166"/>
                                        </p:tgtEl>
                                      </p:cBhvr>
                                    </p:animEffect>
                                  </p:childTnLst>
                                </p:cTn>
                              </p:par>
                              <p:par>
                                <p:cTn fill="hold" nodeType="withEffect" presetClass="entr" presetID="10" presetSubtype="0">
                                  <p:stCondLst>
                                    <p:cond delay="0"/>
                                  </p:stCondLst>
                                  <p:childTnLst>
                                    <p:set>
                                      <p:cBhvr>
                                        <p:cTn dur="1" fill="hold">
                                          <p:stCondLst>
                                            <p:cond delay="0"/>
                                          </p:stCondLst>
                                        </p:cTn>
                                        <p:tgtEl>
                                          <p:spTgt spid="1158"/>
                                        </p:tgtEl>
                                        <p:attrNameLst>
                                          <p:attrName>style.visibility</p:attrName>
                                        </p:attrNameLst>
                                      </p:cBhvr>
                                      <p:to>
                                        <p:strVal val="visible"/>
                                      </p:to>
                                    </p:set>
                                    <p:animEffect filter="fade" transition="in">
                                      <p:cBhvr>
                                        <p:cTn dur="500"/>
                                        <p:tgtEl>
                                          <p:spTgt spid="1158"/>
                                        </p:tgtEl>
                                      </p:cBhvr>
                                    </p:animEffect>
                                  </p:childTnLst>
                                </p:cTn>
                              </p:par>
                              <p:par>
                                <p:cTn fill="hold" nodeType="withEffect" presetClass="entr" presetID="10" presetSubtype="0">
                                  <p:stCondLst>
                                    <p:cond delay="0"/>
                                  </p:stCondLst>
                                  <p:childTnLst>
                                    <p:set>
                                      <p:cBhvr>
                                        <p:cTn dur="1" fill="hold">
                                          <p:stCondLst>
                                            <p:cond delay="0"/>
                                          </p:stCondLst>
                                        </p:cTn>
                                        <p:tgtEl>
                                          <p:spTgt spid="1159"/>
                                        </p:tgtEl>
                                        <p:attrNameLst>
                                          <p:attrName>style.visibility</p:attrName>
                                        </p:attrNameLst>
                                      </p:cBhvr>
                                      <p:to>
                                        <p:strVal val="visible"/>
                                      </p:to>
                                    </p:set>
                                    <p:animEffect filter="fade" transition="in">
                                      <p:cBhvr>
                                        <p:cTn dur="500"/>
                                        <p:tgtEl>
                                          <p:spTgt spid="1159"/>
                                        </p:tgtEl>
                                      </p:cBhvr>
                                    </p:animEffect>
                                  </p:childTnLst>
                                </p:cTn>
                              </p:par>
                              <p:par>
                                <p:cTn fill="hold" nodeType="withEffect" presetClass="entr" presetID="10" presetSubtype="0">
                                  <p:stCondLst>
                                    <p:cond delay="0"/>
                                  </p:stCondLst>
                                  <p:childTnLst>
                                    <p:set>
                                      <p:cBhvr>
                                        <p:cTn dur="1" fill="hold">
                                          <p:stCondLst>
                                            <p:cond delay="0"/>
                                          </p:stCondLst>
                                        </p:cTn>
                                        <p:tgtEl>
                                          <p:spTgt spid="1160"/>
                                        </p:tgtEl>
                                        <p:attrNameLst>
                                          <p:attrName>style.visibility</p:attrName>
                                        </p:attrNameLst>
                                      </p:cBhvr>
                                      <p:to>
                                        <p:strVal val="visible"/>
                                      </p:to>
                                    </p:set>
                                    <p:animEffect filter="fade" transition="in">
                                      <p:cBhvr>
                                        <p:cTn dur="500"/>
                                        <p:tgtEl>
                                          <p:spTgt spid="1160"/>
                                        </p:tgtEl>
                                      </p:cBhvr>
                                    </p:animEffect>
                                  </p:childTnLst>
                                </p:cTn>
                              </p:par>
                              <p:par>
                                <p:cTn fill="hold" nodeType="withEffect" presetClass="entr" presetID="10" presetSubtype="0">
                                  <p:stCondLst>
                                    <p:cond delay="0"/>
                                  </p:stCondLst>
                                  <p:childTnLst>
                                    <p:set>
                                      <p:cBhvr>
                                        <p:cTn dur="1" fill="hold">
                                          <p:stCondLst>
                                            <p:cond delay="0"/>
                                          </p:stCondLst>
                                        </p:cTn>
                                        <p:tgtEl>
                                          <p:spTgt spid="1161"/>
                                        </p:tgtEl>
                                        <p:attrNameLst>
                                          <p:attrName>style.visibility</p:attrName>
                                        </p:attrNameLst>
                                      </p:cBhvr>
                                      <p:to>
                                        <p:strVal val="visible"/>
                                      </p:to>
                                    </p:set>
                                    <p:animEffect filter="fade" transition="in">
                                      <p:cBhvr>
                                        <p:cTn dur="500"/>
                                        <p:tgtEl>
                                          <p:spTgt spid="11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1" name="Shape 1171"/>
        <p:cNvGrpSpPr/>
        <p:nvPr/>
      </p:nvGrpSpPr>
      <p:grpSpPr>
        <a:xfrm>
          <a:off x="0" y="0"/>
          <a:ext cx="0" cy="0"/>
          <a:chOff x="0" y="0"/>
          <a:chExt cx="0" cy="0"/>
        </a:xfrm>
      </p:grpSpPr>
      <p:sp>
        <p:nvSpPr>
          <p:cNvPr id="1172" name="Google Shape;1172;p77"/>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a:t>
            </a:r>
            <a:endParaRPr b="0" i="0" sz="1000" u="none" cap="none" strike="noStrike">
              <a:solidFill>
                <a:srgbClr val="7F7F7F"/>
              </a:solidFill>
              <a:latin typeface="Lato"/>
              <a:ea typeface="Lato"/>
              <a:cs typeface="Lato"/>
              <a:sym typeface="Lato"/>
            </a:endParaRPr>
          </a:p>
        </p:txBody>
      </p:sp>
      <p:sp>
        <p:nvSpPr>
          <p:cNvPr id="1173" name="Google Shape;1173;p77"/>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174" name="Google Shape;1174;p77"/>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Mobile Infographic 2</a:t>
            </a:r>
            <a:endParaRPr b="1" i="0" sz="1979" u="none" cap="none" strike="noStrike">
              <a:solidFill>
                <a:schemeClr val="dk1"/>
              </a:solidFill>
              <a:latin typeface="Lato"/>
              <a:ea typeface="Lato"/>
              <a:cs typeface="Lato"/>
              <a:sym typeface="Lato"/>
            </a:endParaRPr>
          </a:p>
        </p:txBody>
      </p:sp>
      <p:sp>
        <p:nvSpPr>
          <p:cNvPr id="1175" name="Google Shape;1175;p77"/>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176" name="Google Shape;1176;p77"/>
          <p:cNvSpPr/>
          <p:nvPr/>
        </p:nvSpPr>
        <p:spPr>
          <a:xfrm>
            <a:off x="0" y="1906292"/>
            <a:ext cx="3366682" cy="845014"/>
          </a:xfrm>
          <a:custGeom>
            <a:pathLst>
              <a:path extrusionOk="0" h="21600" w="21600">
                <a:moveTo>
                  <a:pt x="17" y="14242"/>
                </a:moveTo>
                <a:lnTo>
                  <a:pt x="2480" y="21600"/>
                </a:lnTo>
                <a:lnTo>
                  <a:pt x="21600" y="21600"/>
                </a:lnTo>
                <a:lnTo>
                  <a:pt x="21600" y="7343"/>
                </a:lnTo>
                <a:lnTo>
                  <a:pt x="2466" y="7343"/>
                </a:lnTo>
                <a:lnTo>
                  <a:pt x="0" y="0"/>
                </a:lnTo>
                <a:lnTo>
                  <a:pt x="17" y="14242"/>
                </a:lnTo>
                <a:close/>
                <a:moveTo>
                  <a:pt x="17" y="14242"/>
                </a:moveTo>
              </a:path>
            </a:pathLst>
          </a:custGeom>
          <a:solidFill>
            <a:schemeClr val="accen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77" name="Google Shape;1177;p77"/>
          <p:cNvSpPr/>
          <p:nvPr/>
        </p:nvSpPr>
        <p:spPr>
          <a:xfrm>
            <a:off x="0" y="2481754"/>
            <a:ext cx="3366682" cy="845014"/>
          </a:xfrm>
          <a:custGeom>
            <a:pathLst>
              <a:path extrusionOk="0" h="21600" w="21600">
                <a:moveTo>
                  <a:pt x="17" y="14242"/>
                </a:moveTo>
                <a:lnTo>
                  <a:pt x="2480" y="21600"/>
                </a:lnTo>
                <a:lnTo>
                  <a:pt x="21600" y="21600"/>
                </a:lnTo>
                <a:lnTo>
                  <a:pt x="21600" y="7343"/>
                </a:lnTo>
                <a:lnTo>
                  <a:pt x="2466" y="7343"/>
                </a:lnTo>
                <a:lnTo>
                  <a:pt x="0" y="0"/>
                </a:lnTo>
                <a:lnTo>
                  <a:pt x="17" y="14242"/>
                </a:lnTo>
                <a:close/>
                <a:moveTo>
                  <a:pt x="17" y="14242"/>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78" name="Google Shape;1178;p77"/>
          <p:cNvSpPr/>
          <p:nvPr/>
        </p:nvSpPr>
        <p:spPr>
          <a:xfrm>
            <a:off x="0" y="3060559"/>
            <a:ext cx="3366682" cy="845014"/>
          </a:xfrm>
          <a:custGeom>
            <a:pathLst>
              <a:path extrusionOk="0" h="21600" w="21600">
                <a:moveTo>
                  <a:pt x="17" y="14242"/>
                </a:moveTo>
                <a:lnTo>
                  <a:pt x="2480" y="21600"/>
                </a:lnTo>
                <a:lnTo>
                  <a:pt x="21600" y="21600"/>
                </a:lnTo>
                <a:lnTo>
                  <a:pt x="21600" y="7343"/>
                </a:lnTo>
                <a:lnTo>
                  <a:pt x="2466" y="7343"/>
                </a:lnTo>
                <a:lnTo>
                  <a:pt x="0" y="0"/>
                </a:lnTo>
                <a:lnTo>
                  <a:pt x="17" y="14242"/>
                </a:lnTo>
                <a:close/>
                <a:moveTo>
                  <a:pt x="17" y="14242"/>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nvGrpSpPr>
          <p:cNvPr id="1179" name="Google Shape;1179;p77"/>
          <p:cNvGrpSpPr/>
          <p:nvPr/>
        </p:nvGrpSpPr>
        <p:grpSpPr>
          <a:xfrm>
            <a:off x="2358470" y="1985477"/>
            <a:ext cx="1066657" cy="2159429"/>
            <a:chOff x="18223908" y="3214668"/>
            <a:chExt cx="7266425" cy="14710811"/>
          </a:xfrm>
        </p:grpSpPr>
        <p:sp>
          <p:nvSpPr>
            <p:cNvPr id="1180" name="Google Shape;1180;p77"/>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1" name="Google Shape;1181;p77"/>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2" name="Google Shape;1182;p77"/>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3" name="Google Shape;1183;p77"/>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4" name="Google Shape;1184;p77"/>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5" name="Google Shape;1185;p77"/>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6" name="Google Shape;1186;p77"/>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7" name="Google Shape;1187;p77"/>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8" name="Google Shape;1188;p77"/>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89" name="Google Shape;1189;p77"/>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0" name="Google Shape;1190;p77"/>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1" name="Google Shape;1191;p77"/>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2" name="Google Shape;1192;p77"/>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3" name="Google Shape;1193;p77"/>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4" name="Google Shape;1194;p77"/>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5" name="Google Shape;1195;p77"/>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6" name="Google Shape;1196;p77"/>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7" name="Google Shape;1197;p77"/>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8" name="Google Shape;1198;p77"/>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199" name="Google Shape;1199;p77"/>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0" name="Google Shape;1200;p77"/>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1" name="Google Shape;1201;p77"/>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2" name="Google Shape;1202;p77"/>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3" name="Google Shape;1203;p77"/>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000000"/>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grpSp>
      <p:sp>
        <p:nvSpPr>
          <p:cNvPr id="1204" name="Google Shape;1204;p77"/>
          <p:cNvSpPr/>
          <p:nvPr/>
        </p:nvSpPr>
        <p:spPr>
          <a:xfrm flipH="1">
            <a:off x="-54244" y="1854073"/>
            <a:ext cx="443776" cy="2206483"/>
          </a:xfrm>
          <a:prstGeom prst="rect">
            <a:avLst/>
          </a:prstGeom>
          <a:solidFill>
            <a:schemeClr val="lt1">
              <a:alpha val="6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205" name="Google Shape;1205;p77"/>
          <p:cNvSpPr/>
          <p:nvPr/>
        </p:nvSpPr>
        <p:spPr>
          <a:xfrm>
            <a:off x="605331" y="2308403"/>
            <a:ext cx="219696" cy="319117"/>
          </a:xfrm>
          <a:custGeom>
            <a:pathLst>
              <a:path extrusionOk="0" h="21600" w="21600">
                <a:moveTo>
                  <a:pt x="10741" y="10003"/>
                </a:moveTo>
                <a:cubicBezTo>
                  <a:pt x="9348" y="10003"/>
                  <a:pt x="7823" y="9524"/>
                  <a:pt x="7071" y="8198"/>
                </a:cubicBezTo>
                <a:cubicBezTo>
                  <a:pt x="6959" y="7987"/>
                  <a:pt x="6968" y="7564"/>
                  <a:pt x="6968" y="7526"/>
                </a:cubicBezTo>
                <a:lnTo>
                  <a:pt x="6968" y="6930"/>
                </a:lnTo>
                <a:cubicBezTo>
                  <a:pt x="6968" y="5242"/>
                  <a:pt x="9049" y="4473"/>
                  <a:pt x="10861" y="4473"/>
                </a:cubicBezTo>
                <a:cubicBezTo>
                  <a:pt x="13090" y="4473"/>
                  <a:pt x="14815" y="5702"/>
                  <a:pt x="14815" y="7239"/>
                </a:cubicBezTo>
                <a:cubicBezTo>
                  <a:pt x="14815" y="8775"/>
                  <a:pt x="12970" y="10003"/>
                  <a:pt x="10741" y="10003"/>
                </a:cubicBezTo>
                <a:cubicBezTo>
                  <a:pt x="10741" y="10003"/>
                  <a:pt x="10741" y="10003"/>
                  <a:pt x="10741" y="10003"/>
                </a:cubicBezTo>
                <a:close/>
                <a:moveTo>
                  <a:pt x="21090" y="5376"/>
                </a:moveTo>
                <a:cubicBezTo>
                  <a:pt x="20977" y="5088"/>
                  <a:pt x="20751" y="4781"/>
                  <a:pt x="20583" y="4512"/>
                </a:cubicBezTo>
                <a:cubicBezTo>
                  <a:pt x="18577" y="1191"/>
                  <a:pt x="14194" y="0"/>
                  <a:pt x="10654" y="0"/>
                </a:cubicBezTo>
                <a:cubicBezTo>
                  <a:pt x="5916" y="0"/>
                  <a:pt x="698" y="2189"/>
                  <a:pt x="0" y="6701"/>
                </a:cubicBezTo>
                <a:lnTo>
                  <a:pt x="0" y="7622"/>
                </a:lnTo>
                <a:cubicBezTo>
                  <a:pt x="0" y="7660"/>
                  <a:pt x="19" y="8006"/>
                  <a:pt x="46" y="8179"/>
                </a:cubicBezTo>
                <a:cubicBezTo>
                  <a:pt x="437" y="10329"/>
                  <a:pt x="2900" y="12614"/>
                  <a:pt x="4739" y="14765"/>
                </a:cubicBezTo>
                <a:cubicBezTo>
                  <a:pt x="6717" y="17068"/>
                  <a:pt x="8771" y="19335"/>
                  <a:pt x="10805" y="21600"/>
                </a:cubicBezTo>
                <a:cubicBezTo>
                  <a:pt x="12060" y="20121"/>
                  <a:pt x="13311" y="18623"/>
                  <a:pt x="14535" y="17183"/>
                </a:cubicBezTo>
                <a:cubicBezTo>
                  <a:pt x="14870" y="16761"/>
                  <a:pt x="15259" y="16339"/>
                  <a:pt x="15592" y="15936"/>
                </a:cubicBezTo>
                <a:cubicBezTo>
                  <a:pt x="15815" y="15667"/>
                  <a:pt x="16242" y="15398"/>
                  <a:pt x="16436" y="15149"/>
                </a:cubicBezTo>
                <a:cubicBezTo>
                  <a:pt x="18414" y="12653"/>
                  <a:pt x="21600" y="10138"/>
                  <a:pt x="21600" y="7660"/>
                </a:cubicBezTo>
                <a:lnTo>
                  <a:pt x="21600" y="6643"/>
                </a:lnTo>
                <a:cubicBezTo>
                  <a:pt x="21600" y="6375"/>
                  <a:pt x="21117" y="5434"/>
                  <a:pt x="21090" y="5376"/>
                </a:cubicBezTo>
                <a:cubicBezTo>
                  <a:pt x="21090" y="5376"/>
                  <a:pt x="21090" y="5376"/>
                  <a:pt x="21090" y="5376"/>
                </a:cubicBezTo>
                <a:close/>
                <a:moveTo>
                  <a:pt x="21090" y="537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6" name="Google Shape;1206;p77"/>
          <p:cNvSpPr/>
          <p:nvPr/>
        </p:nvSpPr>
        <p:spPr>
          <a:xfrm>
            <a:off x="560196" y="2890433"/>
            <a:ext cx="309967" cy="30996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7" name="Google Shape;1207;p77"/>
          <p:cNvSpPr/>
          <p:nvPr/>
        </p:nvSpPr>
        <p:spPr>
          <a:xfrm>
            <a:off x="547338" y="3479369"/>
            <a:ext cx="335683" cy="268586"/>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08" name="Google Shape;1208;p77"/>
          <p:cNvSpPr/>
          <p:nvPr/>
        </p:nvSpPr>
        <p:spPr>
          <a:xfrm>
            <a:off x="1128342" y="2315417"/>
            <a:ext cx="1002674" cy="311545"/>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rgbClr val="FFFFFF"/>
                </a:solidFill>
                <a:latin typeface="Lato"/>
                <a:ea typeface="Lato"/>
                <a:cs typeface="Lato"/>
                <a:sym typeface="Lato"/>
              </a:rPr>
              <a:t>This letterhead design meant to project.</a:t>
            </a:r>
            <a:endParaRPr sz="800">
              <a:solidFill>
                <a:srgbClr val="FFFFFF"/>
              </a:solidFill>
              <a:latin typeface="Lato"/>
              <a:ea typeface="Lato"/>
              <a:cs typeface="Lato"/>
              <a:sym typeface="Lato"/>
            </a:endParaRPr>
          </a:p>
        </p:txBody>
      </p:sp>
      <p:sp>
        <p:nvSpPr>
          <p:cNvPr id="1209" name="Google Shape;1209;p77"/>
          <p:cNvSpPr/>
          <p:nvPr/>
        </p:nvSpPr>
        <p:spPr>
          <a:xfrm>
            <a:off x="1128342" y="2888854"/>
            <a:ext cx="1002674" cy="311545"/>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rgbClr val="FFFFFF"/>
                </a:solidFill>
                <a:latin typeface="Lato"/>
                <a:ea typeface="Lato"/>
                <a:cs typeface="Lato"/>
                <a:sym typeface="Lato"/>
              </a:rPr>
              <a:t>This letterhead design meant to project.</a:t>
            </a:r>
            <a:endParaRPr sz="800">
              <a:solidFill>
                <a:srgbClr val="FFFFFF"/>
              </a:solidFill>
              <a:latin typeface="Lato"/>
              <a:ea typeface="Lato"/>
              <a:cs typeface="Lato"/>
              <a:sym typeface="Lato"/>
            </a:endParaRPr>
          </a:p>
        </p:txBody>
      </p:sp>
      <p:sp>
        <p:nvSpPr>
          <p:cNvPr id="1210" name="Google Shape;1210;p77"/>
          <p:cNvSpPr/>
          <p:nvPr/>
        </p:nvSpPr>
        <p:spPr>
          <a:xfrm>
            <a:off x="1128342" y="3470040"/>
            <a:ext cx="1002674" cy="311545"/>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800">
                <a:solidFill>
                  <a:srgbClr val="FFFFFF"/>
                </a:solidFill>
                <a:latin typeface="Lato"/>
                <a:ea typeface="Lato"/>
                <a:cs typeface="Lato"/>
                <a:sym typeface="Lato"/>
              </a:rPr>
              <a:t>This letterhead design meant to project.</a:t>
            </a:r>
            <a:endParaRPr sz="800">
              <a:solidFill>
                <a:srgbClr val="FFFFFF"/>
              </a:solidFill>
              <a:latin typeface="Lato"/>
              <a:ea typeface="Lato"/>
              <a:cs typeface="Lato"/>
              <a:sym typeface="Lato"/>
            </a:endParaRPr>
          </a:p>
        </p:txBody>
      </p:sp>
      <p:sp>
        <p:nvSpPr>
          <p:cNvPr id="1211" name="Google Shape;1211;p77"/>
          <p:cNvSpPr/>
          <p:nvPr/>
        </p:nvSpPr>
        <p:spPr>
          <a:xfrm>
            <a:off x="2654539" y="2316936"/>
            <a:ext cx="530363" cy="341024"/>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600">
                <a:solidFill>
                  <a:srgbClr val="FFFFFF"/>
                </a:solidFill>
                <a:latin typeface="Lato Black"/>
                <a:ea typeface="Lato Black"/>
                <a:cs typeface="Lato Black"/>
                <a:sym typeface="Lato Black"/>
              </a:rPr>
              <a:t>18%</a:t>
            </a:r>
            <a:endParaRPr sz="1600">
              <a:solidFill>
                <a:srgbClr val="FFFFFF"/>
              </a:solidFill>
              <a:latin typeface="Lato Black"/>
              <a:ea typeface="Lato Black"/>
              <a:cs typeface="Lato Black"/>
              <a:sym typeface="Lato Black"/>
            </a:endParaRPr>
          </a:p>
        </p:txBody>
      </p:sp>
      <p:sp>
        <p:nvSpPr>
          <p:cNvPr id="1212" name="Google Shape;1212;p77"/>
          <p:cNvSpPr/>
          <p:nvPr/>
        </p:nvSpPr>
        <p:spPr>
          <a:xfrm>
            <a:off x="2654539" y="2859376"/>
            <a:ext cx="530363" cy="341024"/>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600">
                <a:solidFill>
                  <a:srgbClr val="FFFFFF"/>
                </a:solidFill>
                <a:latin typeface="Lato Black"/>
                <a:ea typeface="Lato Black"/>
                <a:cs typeface="Lato Black"/>
                <a:sym typeface="Lato Black"/>
              </a:rPr>
              <a:t>63%</a:t>
            </a:r>
            <a:endParaRPr sz="1600">
              <a:solidFill>
                <a:srgbClr val="FFFFFF"/>
              </a:solidFill>
              <a:latin typeface="Lato Black"/>
              <a:ea typeface="Lato Black"/>
              <a:cs typeface="Lato Black"/>
              <a:sym typeface="Lato Black"/>
            </a:endParaRPr>
          </a:p>
        </p:txBody>
      </p:sp>
      <p:sp>
        <p:nvSpPr>
          <p:cNvPr id="1213" name="Google Shape;1213;p77"/>
          <p:cNvSpPr/>
          <p:nvPr/>
        </p:nvSpPr>
        <p:spPr>
          <a:xfrm>
            <a:off x="2654539" y="3448312"/>
            <a:ext cx="530363" cy="341024"/>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600">
                <a:solidFill>
                  <a:srgbClr val="FFFFFF"/>
                </a:solidFill>
                <a:latin typeface="Lato Black"/>
                <a:ea typeface="Lato Black"/>
                <a:cs typeface="Lato Black"/>
                <a:sym typeface="Lato Black"/>
              </a:rPr>
              <a:t>9%</a:t>
            </a:r>
            <a:endParaRPr sz="1600">
              <a:solidFill>
                <a:srgbClr val="FFFFFF"/>
              </a:solidFill>
              <a:latin typeface="Lato Black"/>
              <a:ea typeface="Lato Black"/>
              <a:cs typeface="Lato Black"/>
              <a:sym typeface="Lato Black"/>
            </a:endParaRPr>
          </a:p>
        </p:txBody>
      </p:sp>
      <p:sp>
        <p:nvSpPr>
          <p:cNvPr id="1214" name="Google Shape;1214;p77"/>
          <p:cNvSpPr/>
          <p:nvPr/>
        </p:nvSpPr>
        <p:spPr>
          <a:xfrm>
            <a:off x="4493463" y="1704397"/>
            <a:ext cx="2744246" cy="581603"/>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000">
                <a:solidFill>
                  <a:schemeClr val="accent3"/>
                </a:solidFill>
                <a:latin typeface="Lato Black"/>
                <a:ea typeface="Lato Black"/>
                <a:cs typeface="Lato Black"/>
                <a:sym typeface="Lato Black"/>
              </a:rPr>
              <a:t>AWESOME HEADLINE TEXT</a:t>
            </a:r>
            <a:endParaRPr/>
          </a:p>
        </p:txBody>
      </p:sp>
      <p:sp>
        <p:nvSpPr>
          <p:cNvPr id="1215" name="Google Shape;1215;p77"/>
          <p:cNvSpPr/>
          <p:nvPr/>
        </p:nvSpPr>
        <p:spPr>
          <a:xfrm>
            <a:off x="5106684" y="2551119"/>
            <a:ext cx="2112800" cy="374808"/>
          </a:xfrm>
          <a:prstGeom prst="rect">
            <a:avLst/>
          </a:prstGeom>
          <a:noFill/>
          <a:ln>
            <a:noFill/>
          </a:ln>
        </p:spPr>
        <p:txBody>
          <a:bodyPr anchorCtr="0" anchor="ctr" bIns="0" lIns="0" spcFirstLastPara="1" rIns="0" wrap="square" tIns="0">
            <a:noAutofit/>
          </a:bodyPr>
          <a:lstStyle/>
          <a:p>
            <a:pPr indent="0" lvl="0" marL="0" marR="0" rtl="0" algn="l">
              <a:lnSpc>
                <a:spcPct val="144444"/>
              </a:lnSpc>
              <a:spcBef>
                <a:spcPts val="0"/>
              </a:spcBef>
              <a:spcAft>
                <a:spcPts val="0"/>
              </a:spcAft>
              <a:buNone/>
            </a:pPr>
            <a:r>
              <a:rPr lang="en" sz="900">
                <a:solidFill>
                  <a:schemeClr val="dk1"/>
                </a:solidFill>
                <a:latin typeface="Lato"/>
                <a:ea typeface="Lato"/>
                <a:cs typeface="Lato"/>
                <a:sym typeface="Lato"/>
              </a:rPr>
              <a:t>Design is meant to project an image of profession and reliability.</a:t>
            </a:r>
            <a:endParaRPr/>
          </a:p>
        </p:txBody>
      </p:sp>
      <p:sp>
        <p:nvSpPr>
          <p:cNvPr id="1216" name="Google Shape;1216;p77"/>
          <p:cNvSpPr/>
          <p:nvPr/>
        </p:nvSpPr>
        <p:spPr>
          <a:xfrm>
            <a:off x="4509938" y="2512576"/>
            <a:ext cx="469642" cy="469642"/>
          </a:xfrm>
          <a:prstGeom prst="ellipse">
            <a:avLst/>
          </a:prstGeom>
          <a:solidFill>
            <a:schemeClr val="accent1">
              <a:alpha val="4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chemeClr val="dk1"/>
              </a:solidFill>
              <a:latin typeface="Gill Sans"/>
              <a:ea typeface="Gill Sans"/>
              <a:cs typeface="Gill Sans"/>
              <a:sym typeface="Gill Sans"/>
            </a:endParaRPr>
          </a:p>
        </p:txBody>
      </p:sp>
      <p:sp>
        <p:nvSpPr>
          <p:cNvPr id="1217" name="Google Shape;1217;p77"/>
          <p:cNvSpPr/>
          <p:nvPr/>
        </p:nvSpPr>
        <p:spPr>
          <a:xfrm>
            <a:off x="4607018" y="2575009"/>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500">
                <a:solidFill>
                  <a:srgbClr val="FFFFFF"/>
                </a:solidFill>
                <a:latin typeface="Lato"/>
                <a:ea typeface="Lato"/>
                <a:cs typeface="Lato"/>
                <a:sym typeface="Lato"/>
              </a:rPr>
              <a:t>1</a:t>
            </a:r>
            <a:endParaRPr b="1" sz="1500">
              <a:solidFill>
                <a:srgbClr val="FFFFFF"/>
              </a:solidFill>
              <a:latin typeface="Lato"/>
              <a:ea typeface="Lato"/>
              <a:cs typeface="Lato"/>
              <a:sym typeface="Lato"/>
            </a:endParaRPr>
          </a:p>
        </p:txBody>
      </p:sp>
      <p:sp>
        <p:nvSpPr>
          <p:cNvPr id="1218" name="Google Shape;1218;p77"/>
          <p:cNvSpPr/>
          <p:nvPr/>
        </p:nvSpPr>
        <p:spPr>
          <a:xfrm>
            <a:off x="5106684" y="3160719"/>
            <a:ext cx="2112800" cy="374808"/>
          </a:xfrm>
          <a:prstGeom prst="rect">
            <a:avLst/>
          </a:prstGeom>
          <a:noFill/>
          <a:ln>
            <a:noFill/>
          </a:ln>
        </p:spPr>
        <p:txBody>
          <a:bodyPr anchorCtr="0" anchor="ctr" bIns="0" lIns="0" spcFirstLastPara="1" rIns="0" wrap="square" tIns="0">
            <a:noAutofit/>
          </a:bodyPr>
          <a:lstStyle/>
          <a:p>
            <a:pPr indent="0" lvl="0" marL="0" marR="0" rtl="0" algn="l">
              <a:lnSpc>
                <a:spcPct val="144444"/>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 and reliability.</a:t>
            </a:r>
            <a:endParaRPr/>
          </a:p>
        </p:txBody>
      </p:sp>
      <p:sp>
        <p:nvSpPr>
          <p:cNvPr id="1219" name="Google Shape;1219;p77"/>
          <p:cNvSpPr/>
          <p:nvPr/>
        </p:nvSpPr>
        <p:spPr>
          <a:xfrm>
            <a:off x="4509938" y="3122176"/>
            <a:ext cx="469642" cy="469642"/>
          </a:xfrm>
          <a:prstGeom prst="ellipse">
            <a:avLst/>
          </a:prstGeom>
          <a:solidFill>
            <a:schemeClr val="accent3">
              <a:alpha val="4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chemeClr val="dk1"/>
              </a:solidFill>
              <a:latin typeface="Gill Sans"/>
              <a:ea typeface="Gill Sans"/>
              <a:cs typeface="Gill Sans"/>
              <a:sym typeface="Gill Sans"/>
            </a:endParaRPr>
          </a:p>
        </p:txBody>
      </p:sp>
      <p:sp>
        <p:nvSpPr>
          <p:cNvPr id="1220" name="Google Shape;1220;p77"/>
          <p:cNvSpPr/>
          <p:nvPr/>
        </p:nvSpPr>
        <p:spPr>
          <a:xfrm>
            <a:off x="4607018" y="3184609"/>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500">
                <a:solidFill>
                  <a:srgbClr val="FFFFFF"/>
                </a:solidFill>
                <a:latin typeface="Lato"/>
                <a:ea typeface="Lato"/>
                <a:cs typeface="Lato"/>
                <a:sym typeface="Lato"/>
              </a:rPr>
              <a:t>2</a:t>
            </a:r>
            <a:endParaRPr b="1" sz="1500">
              <a:solidFill>
                <a:srgbClr val="FFFFFF"/>
              </a:solidFill>
              <a:latin typeface="Lato"/>
              <a:ea typeface="Lato"/>
              <a:cs typeface="Lato"/>
              <a:sym typeface="Lato"/>
            </a:endParaRPr>
          </a:p>
        </p:txBody>
      </p:sp>
      <p:sp>
        <p:nvSpPr>
          <p:cNvPr id="1221" name="Google Shape;1221;p77"/>
          <p:cNvSpPr/>
          <p:nvPr/>
        </p:nvSpPr>
        <p:spPr>
          <a:xfrm>
            <a:off x="5106684" y="3811509"/>
            <a:ext cx="2112800" cy="374808"/>
          </a:xfrm>
          <a:prstGeom prst="rect">
            <a:avLst/>
          </a:prstGeom>
          <a:noFill/>
          <a:ln>
            <a:noFill/>
          </a:ln>
        </p:spPr>
        <p:txBody>
          <a:bodyPr anchorCtr="0" anchor="ctr" bIns="0" lIns="0" spcFirstLastPara="1" rIns="0" wrap="square" tIns="0">
            <a:noAutofit/>
          </a:bodyPr>
          <a:lstStyle/>
          <a:p>
            <a:pPr indent="0" lvl="0" marL="0" marR="0" rtl="0" algn="l">
              <a:lnSpc>
                <a:spcPct val="144444"/>
              </a:lnSpc>
              <a:spcBef>
                <a:spcPts val="0"/>
              </a:spcBef>
              <a:spcAft>
                <a:spcPts val="0"/>
              </a:spcAft>
              <a:buNone/>
            </a:pPr>
            <a:r>
              <a:rPr lang="en" sz="900">
                <a:solidFill>
                  <a:schemeClr val="dk1"/>
                </a:solidFill>
                <a:latin typeface="Lato"/>
                <a:ea typeface="Lato"/>
                <a:cs typeface="Lato"/>
                <a:sym typeface="Lato"/>
              </a:rPr>
              <a:t>Project an image of profession and reliability text goes here.</a:t>
            </a:r>
            <a:endParaRPr sz="900">
              <a:solidFill>
                <a:schemeClr val="dk1"/>
              </a:solidFill>
              <a:latin typeface="Lato"/>
              <a:ea typeface="Lato"/>
              <a:cs typeface="Lato"/>
              <a:sym typeface="Lato"/>
            </a:endParaRPr>
          </a:p>
        </p:txBody>
      </p:sp>
      <p:sp>
        <p:nvSpPr>
          <p:cNvPr id="1222" name="Google Shape;1222;p77"/>
          <p:cNvSpPr/>
          <p:nvPr/>
        </p:nvSpPr>
        <p:spPr>
          <a:xfrm>
            <a:off x="4509938" y="3772966"/>
            <a:ext cx="469642" cy="469642"/>
          </a:xfrm>
          <a:prstGeom prst="ellipse">
            <a:avLst/>
          </a:prstGeom>
          <a:solidFill>
            <a:schemeClr val="accent4">
              <a:alpha val="4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chemeClr val="dk1"/>
              </a:solidFill>
              <a:latin typeface="Gill Sans"/>
              <a:ea typeface="Gill Sans"/>
              <a:cs typeface="Gill Sans"/>
              <a:sym typeface="Gill Sans"/>
            </a:endParaRPr>
          </a:p>
        </p:txBody>
      </p:sp>
      <p:sp>
        <p:nvSpPr>
          <p:cNvPr id="1223" name="Google Shape;1223;p77"/>
          <p:cNvSpPr/>
          <p:nvPr/>
        </p:nvSpPr>
        <p:spPr>
          <a:xfrm>
            <a:off x="4607018" y="3835399"/>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500">
                <a:solidFill>
                  <a:srgbClr val="FFFFFF"/>
                </a:solidFill>
                <a:latin typeface="Lato"/>
                <a:ea typeface="Lato"/>
                <a:cs typeface="Lato"/>
                <a:sym typeface="Lato"/>
              </a:rPr>
              <a:t>3</a:t>
            </a:r>
            <a:endParaRPr b="1" sz="1500">
              <a:solidFill>
                <a:srgbClr val="FFFFFF"/>
              </a:solidFill>
              <a:latin typeface="Lato"/>
              <a:ea typeface="Lato"/>
              <a:cs typeface="Lato"/>
              <a:sym typeface="Lato"/>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179"/>
                                        </p:tgtEl>
                                        <p:attrNameLst>
                                          <p:attrName>style.visibility</p:attrName>
                                        </p:attrNameLst>
                                      </p:cBhvr>
                                      <p:to>
                                        <p:strVal val="visible"/>
                                      </p:to>
                                    </p:set>
                                    <p:anim calcmode="lin" valueType="num">
                                      <p:cBhvr additive="base">
                                        <p:cTn dur="500"/>
                                        <p:tgtEl>
                                          <p:spTgt spid="1179"/>
                                        </p:tgtEl>
                                        <p:attrNameLst>
                                          <p:attrName>ppt_w</p:attrName>
                                        </p:attrNameLst>
                                      </p:cBhvr>
                                      <p:tavLst>
                                        <p:tav fmla="" tm="0">
                                          <p:val>
                                            <p:strVal val="0"/>
                                          </p:val>
                                        </p:tav>
                                        <p:tav fmla="" tm="100000">
                                          <p:val>
                                            <p:strVal val="#ppt_w"/>
                                          </p:val>
                                        </p:tav>
                                      </p:tavLst>
                                    </p:anim>
                                    <p:anim calcmode="lin" valueType="num">
                                      <p:cBhvr additive="base">
                                        <p:cTn dur="500"/>
                                        <p:tgtEl>
                                          <p:spTgt spid="117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211"/>
                                        </p:tgtEl>
                                        <p:attrNameLst>
                                          <p:attrName>style.visibility</p:attrName>
                                        </p:attrNameLst>
                                      </p:cBhvr>
                                      <p:to>
                                        <p:strVal val="visible"/>
                                      </p:to>
                                    </p:set>
                                    <p:anim calcmode="lin" valueType="num">
                                      <p:cBhvr additive="base">
                                        <p:cTn dur="500"/>
                                        <p:tgtEl>
                                          <p:spTgt spid="1211"/>
                                        </p:tgtEl>
                                        <p:attrNameLst>
                                          <p:attrName>ppt_w</p:attrName>
                                        </p:attrNameLst>
                                      </p:cBhvr>
                                      <p:tavLst>
                                        <p:tav fmla="" tm="0">
                                          <p:val>
                                            <p:strVal val="0"/>
                                          </p:val>
                                        </p:tav>
                                        <p:tav fmla="" tm="100000">
                                          <p:val>
                                            <p:strVal val="#ppt_w"/>
                                          </p:val>
                                        </p:tav>
                                      </p:tavLst>
                                    </p:anim>
                                    <p:anim calcmode="lin" valueType="num">
                                      <p:cBhvr additive="base">
                                        <p:cTn dur="500"/>
                                        <p:tgtEl>
                                          <p:spTgt spid="121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212"/>
                                        </p:tgtEl>
                                        <p:attrNameLst>
                                          <p:attrName>style.visibility</p:attrName>
                                        </p:attrNameLst>
                                      </p:cBhvr>
                                      <p:to>
                                        <p:strVal val="visible"/>
                                      </p:to>
                                    </p:set>
                                    <p:anim calcmode="lin" valueType="num">
                                      <p:cBhvr additive="base">
                                        <p:cTn dur="500"/>
                                        <p:tgtEl>
                                          <p:spTgt spid="1212"/>
                                        </p:tgtEl>
                                        <p:attrNameLst>
                                          <p:attrName>ppt_w</p:attrName>
                                        </p:attrNameLst>
                                      </p:cBhvr>
                                      <p:tavLst>
                                        <p:tav fmla="" tm="0">
                                          <p:val>
                                            <p:strVal val="0"/>
                                          </p:val>
                                        </p:tav>
                                        <p:tav fmla="" tm="100000">
                                          <p:val>
                                            <p:strVal val="#ppt_w"/>
                                          </p:val>
                                        </p:tav>
                                      </p:tavLst>
                                    </p:anim>
                                    <p:anim calcmode="lin" valueType="num">
                                      <p:cBhvr additive="base">
                                        <p:cTn dur="500"/>
                                        <p:tgtEl>
                                          <p:spTgt spid="121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213"/>
                                        </p:tgtEl>
                                        <p:attrNameLst>
                                          <p:attrName>style.visibility</p:attrName>
                                        </p:attrNameLst>
                                      </p:cBhvr>
                                      <p:to>
                                        <p:strVal val="visible"/>
                                      </p:to>
                                    </p:set>
                                    <p:anim calcmode="lin" valueType="num">
                                      <p:cBhvr additive="base">
                                        <p:cTn dur="500"/>
                                        <p:tgtEl>
                                          <p:spTgt spid="1213"/>
                                        </p:tgtEl>
                                        <p:attrNameLst>
                                          <p:attrName>ppt_w</p:attrName>
                                        </p:attrNameLst>
                                      </p:cBhvr>
                                      <p:tavLst>
                                        <p:tav fmla="" tm="0">
                                          <p:val>
                                            <p:strVal val="0"/>
                                          </p:val>
                                        </p:tav>
                                        <p:tav fmla="" tm="100000">
                                          <p:val>
                                            <p:strVal val="#ppt_w"/>
                                          </p:val>
                                        </p:tav>
                                      </p:tavLst>
                                    </p:anim>
                                    <p:anim calcmode="lin" valueType="num">
                                      <p:cBhvr additive="base">
                                        <p:cTn dur="500"/>
                                        <p:tgtEl>
                                          <p:spTgt spid="12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4"/>
                                        </p:tgtEl>
                                        <p:attrNameLst>
                                          <p:attrName>style.visibility</p:attrName>
                                        </p:attrNameLst>
                                      </p:cBhvr>
                                      <p:to>
                                        <p:strVal val="visible"/>
                                      </p:to>
                                    </p:set>
                                    <p:animEffect filter="fade" transition="in">
                                      <p:cBhvr>
                                        <p:cTn dur="500"/>
                                        <p:tgtEl>
                                          <p:spTgt spid="1214"/>
                                        </p:tgtEl>
                                      </p:cBhvr>
                                    </p:animEffect>
                                  </p:childTnLst>
                                </p:cTn>
                              </p:par>
                              <p:par>
                                <p:cTn fill="hold" nodeType="withEffect" presetClass="entr" presetID="10" presetSubtype="0">
                                  <p:stCondLst>
                                    <p:cond delay="0"/>
                                  </p:stCondLst>
                                  <p:childTnLst>
                                    <p:set>
                                      <p:cBhvr>
                                        <p:cTn dur="1" fill="hold">
                                          <p:stCondLst>
                                            <p:cond delay="0"/>
                                          </p:stCondLst>
                                        </p:cTn>
                                        <p:tgtEl>
                                          <p:spTgt spid="1215"/>
                                        </p:tgtEl>
                                        <p:attrNameLst>
                                          <p:attrName>style.visibility</p:attrName>
                                        </p:attrNameLst>
                                      </p:cBhvr>
                                      <p:to>
                                        <p:strVal val="visible"/>
                                      </p:to>
                                    </p:set>
                                    <p:animEffect filter="fade" transition="in">
                                      <p:cBhvr>
                                        <p:cTn dur="500"/>
                                        <p:tgtEl>
                                          <p:spTgt spid="1215"/>
                                        </p:tgtEl>
                                      </p:cBhvr>
                                    </p:animEffect>
                                  </p:childTnLst>
                                </p:cTn>
                              </p:par>
                              <p:par>
                                <p:cTn fill="hold" nodeType="withEffect" presetClass="entr" presetID="10" presetSubtype="0">
                                  <p:stCondLst>
                                    <p:cond delay="0"/>
                                  </p:stCondLst>
                                  <p:childTnLst>
                                    <p:set>
                                      <p:cBhvr>
                                        <p:cTn dur="1" fill="hold">
                                          <p:stCondLst>
                                            <p:cond delay="0"/>
                                          </p:stCondLst>
                                        </p:cTn>
                                        <p:tgtEl>
                                          <p:spTgt spid="1216"/>
                                        </p:tgtEl>
                                        <p:attrNameLst>
                                          <p:attrName>style.visibility</p:attrName>
                                        </p:attrNameLst>
                                      </p:cBhvr>
                                      <p:to>
                                        <p:strVal val="visible"/>
                                      </p:to>
                                    </p:set>
                                    <p:animEffect filter="fade" transition="in">
                                      <p:cBhvr>
                                        <p:cTn dur="500"/>
                                        <p:tgtEl>
                                          <p:spTgt spid="1216"/>
                                        </p:tgtEl>
                                      </p:cBhvr>
                                    </p:animEffect>
                                  </p:childTnLst>
                                </p:cTn>
                              </p:par>
                              <p:par>
                                <p:cTn fill="hold" nodeType="withEffect" presetClass="entr" presetID="10" presetSubtype="0">
                                  <p:stCondLst>
                                    <p:cond delay="0"/>
                                  </p:stCondLst>
                                  <p:childTnLst>
                                    <p:set>
                                      <p:cBhvr>
                                        <p:cTn dur="1" fill="hold">
                                          <p:stCondLst>
                                            <p:cond delay="0"/>
                                          </p:stCondLst>
                                        </p:cTn>
                                        <p:tgtEl>
                                          <p:spTgt spid="1217"/>
                                        </p:tgtEl>
                                        <p:attrNameLst>
                                          <p:attrName>style.visibility</p:attrName>
                                        </p:attrNameLst>
                                      </p:cBhvr>
                                      <p:to>
                                        <p:strVal val="visible"/>
                                      </p:to>
                                    </p:set>
                                    <p:animEffect filter="fade" transition="in">
                                      <p:cBhvr>
                                        <p:cTn dur="500"/>
                                        <p:tgtEl>
                                          <p:spTgt spid="1217"/>
                                        </p:tgtEl>
                                      </p:cBhvr>
                                    </p:animEffect>
                                  </p:childTnLst>
                                </p:cTn>
                              </p:par>
                              <p:par>
                                <p:cTn fill="hold" nodeType="withEffect" presetClass="entr" presetID="10" presetSubtype="0">
                                  <p:stCondLst>
                                    <p:cond delay="0"/>
                                  </p:stCondLst>
                                  <p:childTnLst>
                                    <p:set>
                                      <p:cBhvr>
                                        <p:cTn dur="1" fill="hold">
                                          <p:stCondLst>
                                            <p:cond delay="0"/>
                                          </p:stCondLst>
                                        </p:cTn>
                                        <p:tgtEl>
                                          <p:spTgt spid="1218"/>
                                        </p:tgtEl>
                                        <p:attrNameLst>
                                          <p:attrName>style.visibility</p:attrName>
                                        </p:attrNameLst>
                                      </p:cBhvr>
                                      <p:to>
                                        <p:strVal val="visible"/>
                                      </p:to>
                                    </p:set>
                                    <p:animEffect filter="fade" transition="in">
                                      <p:cBhvr>
                                        <p:cTn dur="500"/>
                                        <p:tgtEl>
                                          <p:spTgt spid="1218"/>
                                        </p:tgtEl>
                                      </p:cBhvr>
                                    </p:animEffect>
                                  </p:childTnLst>
                                </p:cTn>
                              </p:par>
                              <p:par>
                                <p:cTn fill="hold" nodeType="withEffect" presetClass="entr" presetID="10" presetSubtype="0">
                                  <p:stCondLst>
                                    <p:cond delay="0"/>
                                  </p:stCondLst>
                                  <p:childTnLst>
                                    <p:set>
                                      <p:cBhvr>
                                        <p:cTn dur="1" fill="hold">
                                          <p:stCondLst>
                                            <p:cond delay="0"/>
                                          </p:stCondLst>
                                        </p:cTn>
                                        <p:tgtEl>
                                          <p:spTgt spid="1219"/>
                                        </p:tgtEl>
                                        <p:attrNameLst>
                                          <p:attrName>style.visibility</p:attrName>
                                        </p:attrNameLst>
                                      </p:cBhvr>
                                      <p:to>
                                        <p:strVal val="visible"/>
                                      </p:to>
                                    </p:set>
                                    <p:animEffect filter="fade" transition="in">
                                      <p:cBhvr>
                                        <p:cTn dur="500"/>
                                        <p:tgtEl>
                                          <p:spTgt spid="1219"/>
                                        </p:tgtEl>
                                      </p:cBhvr>
                                    </p:animEffect>
                                  </p:childTnLst>
                                </p:cTn>
                              </p:par>
                              <p:par>
                                <p:cTn fill="hold" nodeType="withEffect" presetClass="entr" presetID="10" presetSubtype="0">
                                  <p:stCondLst>
                                    <p:cond delay="0"/>
                                  </p:stCondLst>
                                  <p:childTnLst>
                                    <p:set>
                                      <p:cBhvr>
                                        <p:cTn dur="1" fill="hold">
                                          <p:stCondLst>
                                            <p:cond delay="0"/>
                                          </p:stCondLst>
                                        </p:cTn>
                                        <p:tgtEl>
                                          <p:spTgt spid="1220"/>
                                        </p:tgtEl>
                                        <p:attrNameLst>
                                          <p:attrName>style.visibility</p:attrName>
                                        </p:attrNameLst>
                                      </p:cBhvr>
                                      <p:to>
                                        <p:strVal val="visible"/>
                                      </p:to>
                                    </p:set>
                                    <p:animEffect filter="fade" transition="in">
                                      <p:cBhvr>
                                        <p:cTn dur="500"/>
                                        <p:tgtEl>
                                          <p:spTgt spid="1220"/>
                                        </p:tgtEl>
                                      </p:cBhvr>
                                    </p:animEffect>
                                  </p:childTnLst>
                                </p:cTn>
                              </p:par>
                              <p:par>
                                <p:cTn fill="hold" nodeType="withEffect" presetClass="entr" presetID="10" presetSubtype="0">
                                  <p:stCondLst>
                                    <p:cond delay="0"/>
                                  </p:stCondLst>
                                  <p:childTnLst>
                                    <p:set>
                                      <p:cBhvr>
                                        <p:cTn dur="1" fill="hold">
                                          <p:stCondLst>
                                            <p:cond delay="0"/>
                                          </p:stCondLst>
                                        </p:cTn>
                                        <p:tgtEl>
                                          <p:spTgt spid="1221"/>
                                        </p:tgtEl>
                                        <p:attrNameLst>
                                          <p:attrName>style.visibility</p:attrName>
                                        </p:attrNameLst>
                                      </p:cBhvr>
                                      <p:to>
                                        <p:strVal val="visible"/>
                                      </p:to>
                                    </p:set>
                                    <p:animEffect filter="fade" transition="in">
                                      <p:cBhvr>
                                        <p:cTn dur="500"/>
                                        <p:tgtEl>
                                          <p:spTgt spid="1221"/>
                                        </p:tgtEl>
                                      </p:cBhvr>
                                    </p:animEffect>
                                  </p:childTnLst>
                                </p:cTn>
                              </p:par>
                              <p:par>
                                <p:cTn fill="hold" nodeType="withEffect" presetClass="entr" presetID="10" presetSubtype="0">
                                  <p:stCondLst>
                                    <p:cond delay="0"/>
                                  </p:stCondLst>
                                  <p:childTnLst>
                                    <p:set>
                                      <p:cBhvr>
                                        <p:cTn dur="1" fill="hold">
                                          <p:stCondLst>
                                            <p:cond delay="0"/>
                                          </p:stCondLst>
                                        </p:cTn>
                                        <p:tgtEl>
                                          <p:spTgt spid="1222"/>
                                        </p:tgtEl>
                                        <p:attrNameLst>
                                          <p:attrName>style.visibility</p:attrName>
                                        </p:attrNameLst>
                                      </p:cBhvr>
                                      <p:to>
                                        <p:strVal val="visible"/>
                                      </p:to>
                                    </p:set>
                                    <p:animEffect filter="fade" transition="in">
                                      <p:cBhvr>
                                        <p:cTn dur="500"/>
                                        <p:tgtEl>
                                          <p:spTgt spid="1222"/>
                                        </p:tgtEl>
                                      </p:cBhvr>
                                    </p:animEffect>
                                  </p:childTnLst>
                                </p:cTn>
                              </p:par>
                              <p:par>
                                <p:cTn fill="hold" nodeType="withEffect" presetClass="entr" presetID="10" presetSubtype="0">
                                  <p:stCondLst>
                                    <p:cond delay="0"/>
                                  </p:stCondLst>
                                  <p:childTnLst>
                                    <p:set>
                                      <p:cBhvr>
                                        <p:cTn dur="1" fill="hold">
                                          <p:stCondLst>
                                            <p:cond delay="0"/>
                                          </p:stCondLst>
                                        </p:cTn>
                                        <p:tgtEl>
                                          <p:spTgt spid="1223"/>
                                        </p:tgtEl>
                                        <p:attrNameLst>
                                          <p:attrName>style.visibility</p:attrName>
                                        </p:attrNameLst>
                                      </p:cBhvr>
                                      <p:to>
                                        <p:strVal val="visible"/>
                                      </p:to>
                                    </p:set>
                                    <p:animEffect filter="fade" transition="in">
                                      <p:cBhvr>
                                        <p:cTn dur="500"/>
                                        <p:tgtEl>
                                          <p:spTgt spid="12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7" name="Shape 1227"/>
        <p:cNvGrpSpPr/>
        <p:nvPr/>
      </p:nvGrpSpPr>
      <p:grpSpPr>
        <a:xfrm>
          <a:off x="0" y="0"/>
          <a:ext cx="0" cy="0"/>
          <a:chOff x="0" y="0"/>
          <a:chExt cx="0" cy="0"/>
        </a:xfrm>
      </p:grpSpPr>
      <p:sp>
        <p:nvSpPr>
          <p:cNvPr id="1228" name="Google Shape;1228;p78"/>
          <p:cNvSpPr/>
          <p:nvPr/>
        </p:nvSpPr>
        <p:spPr>
          <a:xfrm>
            <a:off x="1236878" y="2148503"/>
            <a:ext cx="2443163" cy="2443163"/>
          </a:xfrm>
          <a:prstGeom prst="ellipse">
            <a:avLst/>
          </a:pr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29" name="Google Shape;1229;p7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230" name="Google Shape;1230;p7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231" name="Google Shape;1231;p7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Laptop Infographic</a:t>
            </a:r>
            <a:endParaRPr b="1" i="0" sz="1979" u="none" cap="none" strike="noStrike">
              <a:solidFill>
                <a:schemeClr val="dk1"/>
              </a:solidFill>
              <a:latin typeface="Lato"/>
              <a:ea typeface="Lato"/>
              <a:cs typeface="Lato"/>
              <a:sym typeface="Lato"/>
            </a:endParaRPr>
          </a:p>
        </p:txBody>
      </p:sp>
      <p:sp>
        <p:nvSpPr>
          <p:cNvPr id="1232" name="Google Shape;1232;p7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grpSp>
        <p:nvGrpSpPr>
          <p:cNvPr id="1233" name="Google Shape;1233;p78"/>
          <p:cNvGrpSpPr/>
          <p:nvPr/>
        </p:nvGrpSpPr>
        <p:grpSpPr>
          <a:xfrm>
            <a:off x="2476550" y="1637170"/>
            <a:ext cx="4210968" cy="2415898"/>
            <a:chOff x="5486400" y="2946400"/>
            <a:chExt cx="25576932" cy="14673922"/>
          </a:xfrm>
        </p:grpSpPr>
        <p:sp>
          <p:nvSpPr>
            <p:cNvPr id="1234" name="Google Shape;1234;p78"/>
            <p:cNvSpPr/>
            <p:nvPr/>
          </p:nvSpPr>
          <p:spPr>
            <a:xfrm>
              <a:off x="8026400" y="3136900"/>
              <a:ext cx="20505265" cy="13901499"/>
            </a:xfrm>
            <a:custGeom>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35" name="Google Shape;1235;p78"/>
            <p:cNvSpPr/>
            <p:nvPr/>
          </p:nvSpPr>
          <p:spPr>
            <a:xfrm>
              <a:off x="28448000" y="16751300"/>
              <a:ext cx="170192" cy="322410"/>
            </a:xfrm>
            <a:custGeom>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36" name="Google Shape;1236;p78"/>
            <p:cNvSpPr/>
            <p:nvPr/>
          </p:nvSpPr>
          <p:spPr>
            <a:xfrm>
              <a:off x="7937500" y="16751300"/>
              <a:ext cx="170194" cy="322410"/>
            </a:xfrm>
            <a:custGeom>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37" name="Google Shape;1237;p78"/>
            <p:cNvSpPr/>
            <p:nvPr/>
          </p:nvSpPr>
          <p:spPr>
            <a:xfrm>
              <a:off x="7835900" y="2946400"/>
              <a:ext cx="20878159" cy="14637071"/>
            </a:xfrm>
            <a:custGeom>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38" name="Google Shape;1238;p78"/>
            <p:cNvSpPr/>
            <p:nvPr/>
          </p:nvSpPr>
          <p:spPr>
            <a:xfrm>
              <a:off x="7899400" y="3009900"/>
              <a:ext cx="20744978" cy="14503883"/>
            </a:xfrm>
            <a:custGeom>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39" name="Google Shape;1239;p78"/>
            <p:cNvSpPr/>
            <p:nvPr/>
          </p:nvSpPr>
          <p:spPr>
            <a:xfrm>
              <a:off x="8026400" y="3136900"/>
              <a:ext cx="20505261" cy="13901513"/>
            </a:xfrm>
            <a:custGeom>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0" name="Google Shape;1240;p78"/>
            <p:cNvSpPr/>
            <p:nvPr/>
          </p:nvSpPr>
          <p:spPr>
            <a:xfrm>
              <a:off x="7937500" y="3048000"/>
              <a:ext cx="20691710" cy="14087962"/>
            </a:xfrm>
            <a:custGeom>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1" name="Google Shape;1241;p78"/>
            <p:cNvSpPr/>
            <p:nvPr/>
          </p:nvSpPr>
          <p:spPr>
            <a:xfrm>
              <a:off x="27927300" y="3073400"/>
              <a:ext cx="675538" cy="675552"/>
            </a:xfrm>
            <a:custGeom>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2" name="Google Shape;1242;p78"/>
            <p:cNvSpPr/>
            <p:nvPr/>
          </p:nvSpPr>
          <p:spPr>
            <a:xfrm>
              <a:off x="7962900" y="3073400"/>
              <a:ext cx="675539" cy="675552"/>
            </a:xfrm>
            <a:custGeom>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3" name="Google Shape;1243;p78"/>
            <p:cNvSpPr/>
            <p:nvPr/>
          </p:nvSpPr>
          <p:spPr>
            <a:xfrm>
              <a:off x="8864600" y="3975100"/>
              <a:ext cx="18826759" cy="11794820"/>
            </a:xfrm>
            <a:custGeom>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4" name="Google Shape;1244;p78"/>
            <p:cNvSpPr/>
            <p:nvPr/>
          </p:nvSpPr>
          <p:spPr>
            <a:xfrm>
              <a:off x="8813800" y="3924300"/>
              <a:ext cx="18919977" cy="11888061"/>
            </a:xfrm>
            <a:custGeom>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5" name="Google Shape;1245;p78"/>
            <p:cNvSpPr/>
            <p:nvPr/>
          </p:nvSpPr>
          <p:spPr>
            <a:xfrm>
              <a:off x="18148298" y="3454400"/>
              <a:ext cx="258971" cy="258974"/>
            </a:xfrm>
            <a:custGeom>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6" name="Google Shape;1246;p78"/>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7" name="Google Shape;1247;p78"/>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8" name="Google Shape;1248;p78"/>
            <p:cNvSpPr/>
            <p:nvPr/>
          </p:nvSpPr>
          <p:spPr>
            <a:xfrm>
              <a:off x="5486400" y="17068800"/>
              <a:ext cx="25576932" cy="64666"/>
            </a:xfrm>
            <a:custGeom>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49" name="Google Shape;1249;p78"/>
            <p:cNvSpPr/>
            <p:nvPr/>
          </p:nvSpPr>
          <p:spPr>
            <a:xfrm>
              <a:off x="5524500" y="17132300"/>
              <a:ext cx="25520931" cy="148030"/>
            </a:xfrm>
            <a:custGeom>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0" name="Google Shape;1250;p78"/>
            <p:cNvSpPr/>
            <p:nvPr/>
          </p:nvSpPr>
          <p:spPr>
            <a:xfrm>
              <a:off x="16078200" y="17068800"/>
              <a:ext cx="4261759" cy="136273"/>
            </a:xfrm>
            <a:custGeom>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1" name="Google Shape;1251;p78"/>
            <p:cNvSpPr/>
            <p:nvPr/>
          </p:nvSpPr>
          <p:spPr>
            <a:xfrm>
              <a:off x="16040100" y="17170400"/>
              <a:ext cx="4351813" cy="91298"/>
            </a:xfrm>
            <a:custGeom>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2" name="Google Shape;1252;p78"/>
            <p:cNvSpPr/>
            <p:nvPr/>
          </p:nvSpPr>
          <p:spPr>
            <a:xfrm>
              <a:off x="13893798" y="17360900"/>
              <a:ext cx="240121" cy="53272"/>
            </a:xfrm>
            <a:custGeom>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3" name="Google Shape;1253;p78"/>
            <p:cNvSpPr/>
            <p:nvPr/>
          </p:nvSpPr>
          <p:spPr>
            <a:xfrm>
              <a:off x="22288498" y="17360900"/>
              <a:ext cx="240120" cy="53272"/>
            </a:xfrm>
            <a:custGeom>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4" name="Google Shape;1254;p78"/>
            <p:cNvSpPr/>
            <p:nvPr/>
          </p:nvSpPr>
          <p:spPr>
            <a:xfrm>
              <a:off x="5588000" y="17132300"/>
              <a:ext cx="25393528" cy="94759"/>
            </a:xfrm>
            <a:custGeom>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5" name="Google Shape;1255;p78"/>
            <p:cNvSpPr/>
            <p:nvPr/>
          </p:nvSpPr>
          <p:spPr>
            <a:xfrm>
              <a:off x="18173700" y="3479800"/>
              <a:ext cx="204055" cy="204002"/>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6" name="Google Shape;1256;p78"/>
            <p:cNvSpPr/>
            <p:nvPr/>
          </p:nvSpPr>
          <p:spPr>
            <a:xfrm>
              <a:off x="18249900" y="3556000"/>
              <a:ext cx="50168" cy="50155"/>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7" name="Google Shape;1257;p78"/>
            <p:cNvSpPr/>
            <p:nvPr/>
          </p:nvSpPr>
          <p:spPr>
            <a:xfrm>
              <a:off x="17183100" y="3187700"/>
              <a:ext cx="11289657" cy="13794960"/>
            </a:xfrm>
            <a:custGeom>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sp>
        <p:nvSpPr>
          <p:cNvPr id="1258" name="Google Shape;1258;p78"/>
          <p:cNvSpPr/>
          <p:nvPr/>
        </p:nvSpPr>
        <p:spPr>
          <a:xfrm>
            <a:off x="2014779" y="1368822"/>
            <a:ext cx="508561" cy="508561"/>
          </a:xfrm>
          <a:prstGeom prst="ellipse">
            <a:avLst/>
          </a:pr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59" name="Google Shape;1259;p78"/>
          <p:cNvSpPr/>
          <p:nvPr/>
        </p:nvSpPr>
        <p:spPr>
          <a:xfrm>
            <a:off x="1394976" y="1802905"/>
            <a:ext cx="322322" cy="322320"/>
          </a:xfrm>
          <a:prstGeom prst="ellipse">
            <a:avLst/>
          </a:prstGeom>
          <a:solidFill>
            <a:schemeClr val="dk1">
              <a:alpha val="20784"/>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60" name="Google Shape;1260;p78"/>
          <p:cNvSpPr/>
          <p:nvPr/>
        </p:nvSpPr>
        <p:spPr>
          <a:xfrm>
            <a:off x="-226054" y="1752794"/>
            <a:ext cx="1558908" cy="1558898"/>
          </a:xfrm>
          <a:prstGeom prst="ellipse">
            <a:avLst/>
          </a:prstGeom>
          <a:solidFill>
            <a:schemeClr val="dk1">
              <a:alpha val="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61" name="Google Shape;1261;p78"/>
          <p:cNvSpPr/>
          <p:nvPr/>
        </p:nvSpPr>
        <p:spPr>
          <a:xfrm>
            <a:off x="681926" y="3530836"/>
            <a:ext cx="410706" cy="410706"/>
          </a:xfrm>
          <a:prstGeom prst="ellipse">
            <a:avLst/>
          </a:pr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62" name="Google Shape;1262;p78"/>
          <p:cNvSpPr/>
          <p:nvPr/>
        </p:nvSpPr>
        <p:spPr>
          <a:xfrm>
            <a:off x="6606606" y="1929478"/>
            <a:ext cx="1347984" cy="74315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4000">
                <a:solidFill>
                  <a:schemeClr val="accent3"/>
                </a:solidFill>
                <a:latin typeface="Lato Black"/>
                <a:ea typeface="Lato Black"/>
                <a:cs typeface="Lato Black"/>
                <a:sym typeface="Lato Black"/>
              </a:rPr>
              <a:t>18%</a:t>
            </a:r>
            <a:endParaRPr sz="4000">
              <a:solidFill>
                <a:schemeClr val="accent3"/>
              </a:solidFill>
              <a:latin typeface="Lato Black"/>
              <a:ea typeface="Lato Black"/>
              <a:cs typeface="Lato Black"/>
              <a:sym typeface="Lato Black"/>
            </a:endParaRPr>
          </a:p>
        </p:txBody>
      </p:sp>
      <p:sp>
        <p:nvSpPr>
          <p:cNvPr id="1263" name="Google Shape;1263;p78"/>
          <p:cNvSpPr/>
          <p:nvPr/>
        </p:nvSpPr>
        <p:spPr>
          <a:xfrm>
            <a:off x="6806300" y="2633500"/>
            <a:ext cx="1558800" cy="7218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 and reliability. By using simple alignments.</a:t>
            </a:r>
            <a:endParaRPr sz="900">
              <a:solidFill>
                <a:schemeClr val="dk1"/>
              </a:solidFill>
              <a:latin typeface="Lato"/>
              <a:ea typeface="Lato"/>
              <a:cs typeface="Lato"/>
              <a:sym typeface="Lato"/>
            </a:endParaRPr>
          </a:p>
        </p:txBody>
      </p:sp>
      <p:sp>
        <p:nvSpPr>
          <p:cNvPr id="1264" name="Google Shape;1264;p78"/>
          <p:cNvSpPr/>
          <p:nvPr/>
        </p:nvSpPr>
        <p:spPr>
          <a:xfrm>
            <a:off x="2128916" y="2555125"/>
            <a:ext cx="448283" cy="448283"/>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65" name="Google Shape;1265;p78"/>
          <p:cNvSpPr/>
          <p:nvPr/>
        </p:nvSpPr>
        <p:spPr>
          <a:xfrm>
            <a:off x="1580827" y="3085810"/>
            <a:ext cx="927172" cy="564041"/>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900">
                <a:solidFill>
                  <a:srgbClr val="FFFFFF"/>
                </a:solidFill>
                <a:latin typeface="Lato"/>
                <a:ea typeface="Lato"/>
                <a:cs typeface="Lato"/>
                <a:sym typeface="Lato"/>
              </a:rPr>
              <a:t>Design is meant to project an image of profession.</a:t>
            </a:r>
            <a:endParaRPr sz="900">
              <a:solidFill>
                <a:srgbClr val="FFFFFF"/>
              </a:solidFill>
              <a:latin typeface="Lato"/>
              <a:ea typeface="Lato"/>
              <a:cs typeface="Lato"/>
              <a:sym typeface="Lato"/>
            </a:endParaRPr>
          </a:p>
        </p:txBody>
      </p:sp>
      <p:sp>
        <p:nvSpPr>
          <p:cNvPr id="1266" name="Google Shape;1266;p78"/>
          <p:cNvSpPr/>
          <p:nvPr>
            <p:ph idx="2" type="pic"/>
          </p:nvPr>
        </p:nvSpPr>
        <p:spPr>
          <a:xfrm>
            <a:off x="3006671" y="1790054"/>
            <a:ext cx="3146156" cy="1976035"/>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233"/>
                                        </p:tgtEl>
                                        <p:attrNameLst>
                                          <p:attrName>style.visibility</p:attrName>
                                        </p:attrNameLst>
                                      </p:cBhvr>
                                      <p:to>
                                        <p:strVal val="visible"/>
                                      </p:to>
                                    </p:set>
                                    <p:anim calcmode="lin" valueType="num">
                                      <p:cBhvr additive="base">
                                        <p:cTn dur="500"/>
                                        <p:tgtEl>
                                          <p:spTgt spid="1233"/>
                                        </p:tgtEl>
                                        <p:attrNameLst>
                                          <p:attrName>ppt_w</p:attrName>
                                        </p:attrNameLst>
                                      </p:cBhvr>
                                      <p:tavLst>
                                        <p:tav fmla="" tm="0">
                                          <p:val>
                                            <p:strVal val="0"/>
                                          </p:val>
                                        </p:tav>
                                        <p:tav fmla="" tm="100000">
                                          <p:val>
                                            <p:strVal val="#ppt_w"/>
                                          </p:val>
                                        </p:tav>
                                      </p:tavLst>
                                    </p:anim>
                                    <p:anim calcmode="lin" valueType="num">
                                      <p:cBhvr additive="base">
                                        <p:cTn dur="500"/>
                                        <p:tgtEl>
                                          <p:spTgt spid="12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2"/>
                                        </p:tgtEl>
                                        <p:attrNameLst>
                                          <p:attrName>style.visibility</p:attrName>
                                        </p:attrNameLst>
                                      </p:cBhvr>
                                      <p:to>
                                        <p:strVal val="visible"/>
                                      </p:to>
                                    </p:set>
                                    <p:animEffect filter="fade" transition="in">
                                      <p:cBhvr>
                                        <p:cTn dur="500"/>
                                        <p:tgtEl>
                                          <p:spTgt spid="1262"/>
                                        </p:tgtEl>
                                      </p:cBhvr>
                                    </p:animEffect>
                                  </p:childTnLst>
                                </p:cTn>
                              </p:par>
                              <p:par>
                                <p:cTn fill="hold" nodeType="withEffect" presetClass="entr" presetID="10" presetSubtype="0">
                                  <p:stCondLst>
                                    <p:cond delay="0"/>
                                  </p:stCondLst>
                                  <p:childTnLst>
                                    <p:set>
                                      <p:cBhvr>
                                        <p:cTn dur="1" fill="hold">
                                          <p:stCondLst>
                                            <p:cond delay="0"/>
                                          </p:stCondLst>
                                        </p:cTn>
                                        <p:tgtEl>
                                          <p:spTgt spid="1263"/>
                                        </p:tgtEl>
                                        <p:attrNameLst>
                                          <p:attrName>style.visibility</p:attrName>
                                        </p:attrNameLst>
                                      </p:cBhvr>
                                      <p:to>
                                        <p:strVal val="visible"/>
                                      </p:to>
                                    </p:set>
                                    <p:animEffect filter="fade" transition="in">
                                      <p:cBhvr>
                                        <p:cTn dur="500"/>
                                        <p:tgtEl>
                                          <p:spTgt spid="1263"/>
                                        </p:tgtEl>
                                      </p:cBhvr>
                                    </p:animEffect>
                                  </p:childTnLst>
                                </p:cTn>
                              </p:par>
                              <p:par>
                                <p:cTn fill="hold" nodeType="withEffect" presetClass="entr" presetID="10" presetSubtype="0">
                                  <p:stCondLst>
                                    <p:cond delay="0"/>
                                  </p:stCondLst>
                                  <p:childTnLst>
                                    <p:set>
                                      <p:cBhvr>
                                        <p:cTn dur="1" fill="hold">
                                          <p:stCondLst>
                                            <p:cond delay="0"/>
                                          </p:stCondLst>
                                        </p:cTn>
                                        <p:tgtEl>
                                          <p:spTgt spid="1258"/>
                                        </p:tgtEl>
                                        <p:attrNameLst>
                                          <p:attrName>style.visibility</p:attrName>
                                        </p:attrNameLst>
                                      </p:cBhvr>
                                      <p:to>
                                        <p:strVal val="visible"/>
                                      </p:to>
                                    </p:set>
                                    <p:animEffect filter="fade" transition="in">
                                      <p:cBhvr>
                                        <p:cTn dur="500"/>
                                        <p:tgtEl>
                                          <p:spTgt spid="1258"/>
                                        </p:tgtEl>
                                      </p:cBhvr>
                                    </p:animEffect>
                                  </p:childTnLst>
                                </p:cTn>
                              </p:par>
                              <p:par>
                                <p:cTn fill="hold" nodeType="withEffect" presetClass="entr" presetID="10" presetSubtype="0">
                                  <p:stCondLst>
                                    <p:cond delay="0"/>
                                  </p:stCondLst>
                                  <p:childTnLst>
                                    <p:set>
                                      <p:cBhvr>
                                        <p:cTn dur="1" fill="hold">
                                          <p:stCondLst>
                                            <p:cond delay="0"/>
                                          </p:stCondLst>
                                        </p:cTn>
                                        <p:tgtEl>
                                          <p:spTgt spid="1259"/>
                                        </p:tgtEl>
                                        <p:attrNameLst>
                                          <p:attrName>style.visibility</p:attrName>
                                        </p:attrNameLst>
                                      </p:cBhvr>
                                      <p:to>
                                        <p:strVal val="visible"/>
                                      </p:to>
                                    </p:set>
                                    <p:animEffect filter="fade" transition="in">
                                      <p:cBhvr>
                                        <p:cTn dur="500"/>
                                        <p:tgtEl>
                                          <p:spTgt spid="1259"/>
                                        </p:tgtEl>
                                      </p:cBhvr>
                                    </p:animEffect>
                                  </p:childTnLst>
                                </p:cTn>
                              </p:par>
                              <p:par>
                                <p:cTn fill="hold" nodeType="withEffect" presetClass="entr" presetID="10" presetSubtype="0">
                                  <p:stCondLst>
                                    <p:cond delay="0"/>
                                  </p:stCondLst>
                                  <p:childTnLst>
                                    <p:set>
                                      <p:cBhvr>
                                        <p:cTn dur="1" fill="hold">
                                          <p:stCondLst>
                                            <p:cond delay="0"/>
                                          </p:stCondLst>
                                        </p:cTn>
                                        <p:tgtEl>
                                          <p:spTgt spid="1264"/>
                                        </p:tgtEl>
                                        <p:attrNameLst>
                                          <p:attrName>style.visibility</p:attrName>
                                        </p:attrNameLst>
                                      </p:cBhvr>
                                      <p:to>
                                        <p:strVal val="visible"/>
                                      </p:to>
                                    </p:set>
                                    <p:animEffect filter="fade" transition="in">
                                      <p:cBhvr>
                                        <p:cTn dur="500"/>
                                        <p:tgtEl>
                                          <p:spTgt spid="1264"/>
                                        </p:tgtEl>
                                      </p:cBhvr>
                                    </p:animEffect>
                                  </p:childTnLst>
                                </p:cTn>
                              </p:par>
                              <p:par>
                                <p:cTn fill="hold" nodeType="withEffect" presetClass="entr" presetID="10" presetSubtype="0">
                                  <p:stCondLst>
                                    <p:cond delay="0"/>
                                  </p:stCondLst>
                                  <p:childTnLst>
                                    <p:set>
                                      <p:cBhvr>
                                        <p:cTn dur="1" fill="hold">
                                          <p:stCondLst>
                                            <p:cond delay="0"/>
                                          </p:stCondLst>
                                        </p:cTn>
                                        <p:tgtEl>
                                          <p:spTgt spid="1265"/>
                                        </p:tgtEl>
                                        <p:attrNameLst>
                                          <p:attrName>style.visibility</p:attrName>
                                        </p:attrNameLst>
                                      </p:cBhvr>
                                      <p:to>
                                        <p:strVal val="visible"/>
                                      </p:to>
                                    </p:set>
                                    <p:animEffect filter="fade" transition="in">
                                      <p:cBhvr>
                                        <p:cTn dur="500"/>
                                        <p:tgtEl>
                                          <p:spTgt spid="1265"/>
                                        </p:tgtEl>
                                      </p:cBhvr>
                                    </p:animEffect>
                                  </p:childTnLst>
                                </p:cTn>
                              </p:par>
                              <p:par>
                                <p:cTn fill="hold" nodeType="withEffect" presetClass="entr" presetID="10" presetSubtype="0">
                                  <p:stCondLst>
                                    <p:cond delay="0"/>
                                  </p:stCondLst>
                                  <p:childTnLst>
                                    <p:set>
                                      <p:cBhvr>
                                        <p:cTn dur="1" fill="hold">
                                          <p:stCondLst>
                                            <p:cond delay="0"/>
                                          </p:stCondLst>
                                        </p:cTn>
                                        <p:tgtEl>
                                          <p:spTgt spid="1228"/>
                                        </p:tgtEl>
                                        <p:attrNameLst>
                                          <p:attrName>style.visibility</p:attrName>
                                        </p:attrNameLst>
                                      </p:cBhvr>
                                      <p:to>
                                        <p:strVal val="visible"/>
                                      </p:to>
                                    </p:set>
                                    <p:animEffect filter="fade" transition="in">
                                      <p:cBhvr>
                                        <p:cTn dur="500"/>
                                        <p:tgtEl>
                                          <p:spTgt spid="12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CA310E"/>
            </a:gs>
          </a:gsLst>
          <a:lin ang="5400000" scaled="0"/>
        </a:gradFill>
      </p:bgPr>
    </p:bg>
    <p:spTree>
      <p:nvGrpSpPr>
        <p:cNvPr id="1270" name="Shape 1270"/>
        <p:cNvGrpSpPr/>
        <p:nvPr/>
      </p:nvGrpSpPr>
      <p:grpSpPr>
        <a:xfrm>
          <a:off x="0" y="0"/>
          <a:ext cx="0" cy="0"/>
          <a:chOff x="0" y="0"/>
          <a:chExt cx="0" cy="0"/>
        </a:xfrm>
      </p:grpSpPr>
      <p:sp>
        <p:nvSpPr>
          <p:cNvPr id="1271" name="Google Shape;1271;p79"/>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FFFFFF"/>
                </a:solidFill>
                <a:latin typeface="Lato"/>
                <a:ea typeface="Lato"/>
                <a:cs typeface="Lato"/>
                <a:sym typeface="Lato"/>
              </a:rPr>
              <a:t>Lorem ipsum dolor sit amet agam facer modo data lorem ipsum dolor sit amet agam facer modo data.</a:t>
            </a:r>
            <a:endParaRPr b="0" i="0" sz="1000" u="none" cap="none" strike="noStrike">
              <a:solidFill>
                <a:srgbClr val="FFFFFF"/>
              </a:solidFill>
              <a:latin typeface="Lato"/>
              <a:ea typeface="Lato"/>
              <a:cs typeface="Lato"/>
              <a:sym typeface="Lato"/>
            </a:endParaRPr>
          </a:p>
        </p:txBody>
      </p:sp>
      <p:sp>
        <p:nvSpPr>
          <p:cNvPr id="1272" name="Google Shape;1272;p79"/>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273" name="Google Shape;1273;p79"/>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rgbClr val="FFFFFF"/>
                </a:solidFill>
                <a:latin typeface="Lato"/>
                <a:ea typeface="Lato"/>
                <a:cs typeface="Lato"/>
                <a:sym typeface="Lato"/>
              </a:rPr>
              <a:t>Desktop Infographic</a:t>
            </a:r>
            <a:endParaRPr b="1" i="0" sz="1979" u="none" cap="none" strike="noStrike">
              <a:solidFill>
                <a:srgbClr val="FFFFFF"/>
              </a:solidFill>
              <a:latin typeface="Lato"/>
              <a:ea typeface="Lato"/>
              <a:cs typeface="Lato"/>
              <a:sym typeface="Lato"/>
            </a:endParaRPr>
          </a:p>
        </p:txBody>
      </p:sp>
      <p:sp>
        <p:nvSpPr>
          <p:cNvPr id="1274" name="Google Shape;1274;p79"/>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grpSp>
        <p:nvGrpSpPr>
          <p:cNvPr id="1275" name="Google Shape;1275;p79"/>
          <p:cNvGrpSpPr/>
          <p:nvPr/>
        </p:nvGrpSpPr>
        <p:grpSpPr>
          <a:xfrm>
            <a:off x="5110396" y="1434137"/>
            <a:ext cx="3404954" cy="2972550"/>
            <a:chOff x="9715500" y="2806700"/>
            <a:chExt cx="17149750" cy="14971881"/>
          </a:xfrm>
        </p:grpSpPr>
        <p:sp>
          <p:nvSpPr>
            <p:cNvPr id="1276" name="Google Shape;1276;p79"/>
            <p:cNvSpPr/>
            <p:nvPr/>
          </p:nvSpPr>
          <p:spPr>
            <a:xfrm>
              <a:off x="15359688" y="17508255"/>
              <a:ext cx="5845248"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9803"/>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77" name="Google Shape;1277;p79"/>
            <p:cNvSpPr/>
            <p:nvPr/>
          </p:nvSpPr>
          <p:spPr>
            <a:xfrm>
              <a:off x="15328900" y="17437100"/>
              <a:ext cx="5906824"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0">
                  <a:srgbClr val="000000">
                    <a:alpha val="29803"/>
                  </a:srgbClr>
                </a:gs>
                <a:gs pos="17000">
                  <a:srgbClr val="000000">
                    <a:alpha val="29803"/>
                  </a:srgbClr>
                </a:gs>
                <a:gs pos="76000">
                  <a:srgbClr val="32373C">
                    <a:alpha val="80000"/>
                  </a:srgbClr>
                </a:gs>
                <a:gs pos="100000">
                  <a:srgbClr val="32373C">
                    <a:alpha val="8000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78" name="Google Shape;1278;p79"/>
            <p:cNvSpPr/>
            <p:nvPr/>
          </p:nvSpPr>
          <p:spPr>
            <a:xfrm>
              <a:off x="9715500" y="13195300"/>
              <a:ext cx="17149658" cy="1938694"/>
            </a:xfrm>
            <a:custGeom>
              <a:pathLst>
                <a:path extrusionOk="0" h="21600" w="2160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79" name="Google Shape;1279;p79"/>
            <p:cNvSpPr/>
            <p:nvPr/>
          </p:nvSpPr>
          <p:spPr>
            <a:xfrm>
              <a:off x="9715500" y="2806700"/>
              <a:ext cx="17149664" cy="10409063"/>
            </a:xfrm>
            <a:custGeom>
              <a:pathLst>
                <a:path extrusionOk="0" h="21600" w="2160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0">
                  <a:srgbClr val="32373C"/>
                </a:gs>
                <a:gs pos="6000">
                  <a:srgbClr val="32373C"/>
                </a:gs>
                <a:gs pos="62000">
                  <a:srgbClr val="000000"/>
                </a:gs>
                <a:gs pos="100000">
                  <a:srgbClr val="000000"/>
                </a:gs>
              </a:gsLst>
              <a:lin ang="18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0" name="Google Shape;1280;p79"/>
            <p:cNvSpPr/>
            <p:nvPr/>
          </p:nvSpPr>
          <p:spPr>
            <a:xfrm>
              <a:off x="15354298" y="17487900"/>
              <a:ext cx="5862725" cy="180217"/>
            </a:xfrm>
            <a:custGeom>
              <a:pathLst>
                <a:path extrusionOk="0" h="21600" w="21516">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4901"/>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1" name="Google Shape;1281;p79"/>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A4A7A8"/>
                </a:gs>
                <a:gs pos="34000">
                  <a:srgbClr val="F5F8FA"/>
                </a:gs>
                <a:gs pos="66000">
                  <a:srgbClr val="A4A7A8"/>
                </a:gs>
                <a:gs pos="100000">
                  <a:srgbClr val="A4A7A8"/>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2" name="Google Shape;1282;p79"/>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FFFFFF">
                    <a:alpha val="0"/>
                  </a:srgbClr>
                </a:gs>
                <a:gs pos="36000">
                  <a:srgbClr val="FFFFFF">
                    <a:alpha val="0"/>
                  </a:srgbClr>
                </a:gs>
                <a:gs pos="65000">
                  <a:srgbClr val="000000">
                    <a:alpha val="29803"/>
                  </a:srgbClr>
                </a:gs>
                <a:gs pos="95000">
                  <a:srgbClr val="FFFFFF">
                    <a:alpha val="0"/>
                  </a:srgbClr>
                </a:gs>
                <a:gs pos="100000">
                  <a:srgbClr val="FFFFFF">
                    <a:alpha val="0"/>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3" name="Google Shape;1283;p79"/>
            <p:cNvSpPr/>
            <p:nvPr/>
          </p:nvSpPr>
          <p:spPr>
            <a:xfrm>
              <a:off x="15328900" y="17462500"/>
              <a:ext cx="5909232" cy="180217"/>
            </a:xfrm>
            <a:custGeom>
              <a:pathLst>
                <a:path extrusionOk="0" h="21600" w="21516">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13000">
                  <a:srgbClr val="F5F8FA"/>
                </a:gs>
                <a:gs pos="87000">
                  <a:srgbClr val="F5F8FA"/>
                </a:gs>
                <a:gs pos="100000">
                  <a:srgbClr val="6A6A6A"/>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4" name="Google Shape;1284;p79"/>
            <p:cNvSpPr/>
            <p:nvPr/>
          </p:nvSpPr>
          <p:spPr>
            <a:xfrm>
              <a:off x="15328900" y="16014700"/>
              <a:ext cx="2250215" cy="1550427"/>
            </a:xfrm>
            <a:custGeom>
              <a:pathLst>
                <a:path extrusionOk="0" h="21549" w="20714">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a:gsLst>
                <a:gs pos="0">
                  <a:srgbClr val="FFFFFF">
                    <a:alpha val="0"/>
                  </a:srgbClr>
                </a:gs>
                <a:gs pos="35000">
                  <a:srgbClr val="FFFFFF">
                    <a:alpha val="0"/>
                  </a:srgbClr>
                </a:gs>
                <a:gs pos="94000">
                  <a:srgbClr val="F5F8FA"/>
                </a:gs>
                <a:gs pos="100000">
                  <a:srgbClr val="F5F8FA"/>
                </a:gs>
              </a:gsLst>
              <a:lin ang="90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5" name="Google Shape;1285;p79"/>
            <p:cNvSpPr/>
            <p:nvPr/>
          </p:nvSpPr>
          <p:spPr>
            <a:xfrm>
              <a:off x="18986500" y="16014700"/>
              <a:ext cx="2250216" cy="1550427"/>
            </a:xfrm>
            <a:custGeom>
              <a:pathLst>
                <a:path extrusionOk="0" h="21549" w="20714">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a:gsLst>
                <a:gs pos="0">
                  <a:srgbClr val="F5F8FA"/>
                </a:gs>
                <a:gs pos="21000">
                  <a:srgbClr val="F5F8FA"/>
                </a:gs>
                <a:gs pos="78000">
                  <a:srgbClr val="EEEFF1">
                    <a:alpha val="0"/>
                  </a:srgbClr>
                </a:gs>
                <a:gs pos="100000">
                  <a:srgbClr val="EEEFF1">
                    <a:alpha val="0"/>
                  </a:srgbClr>
                </a:gs>
              </a:gsLst>
              <a:path path="circle">
                <a:fillToRect l="100%" t="100%"/>
              </a:path>
              <a:tileRect b="-100%" r="-10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6" name="Google Shape;1286;p79"/>
            <p:cNvSpPr/>
            <p:nvPr/>
          </p:nvSpPr>
          <p:spPr>
            <a:xfrm>
              <a:off x="17729200" y="2806700"/>
              <a:ext cx="9136050" cy="10409061"/>
            </a:xfrm>
            <a:custGeom>
              <a:pathLst>
                <a:path extrusionOk="0" h="21600" w="2160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4901"/>
                  </a:srgbClr>
                </a:gs>
                <a:gs pos="100000">
                  <a:srgbClr val="FFFFFF">
                    <a:alpha val="14901"/>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7" name="Google Shape;1287;p79"/>
            <p:cNvSpPr/>
            <p:nvPr/>
          </p:nvSpPr>
          <p:spPr>
            <a:xfrm>
              <a:off x="9715500" y="13220700"/>
              <a:ext cx="17149658" cy="23255"/>
            </a:xfrm>
            <a:custGeom>
              <a:pathLst>
                <a:path extrusionOk="0" h="21600" w="2160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8" name="Google Shape;1288;p79"/>
            <p:cNvSpPr/>
            <p:nvPr/>
          </p:nvSpPr>
          <p:spPr>
            <a:xfrm>
              <a:off x="18173700" y="3009900"/>
              <a:ext cx="222432" cy="222434"/>
            </a:xfrm>
            <a:custGeom>
              <a:pathLst>
                <a:path extrusionOk="0" h="19678" w="19678">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0">
                  <a:srgbClr val="666666"/>
                </a:gs>
                <a:gs pos="28000">
                  <a:srgbClr val="666666"/>
                </a:gs>
                <a:gs pos="86000">
                  <a:srgbClr val="090909"/>
                </a:gs>
                <a:gs pos="100000">
                  <a:srgbClr val="090909"/>
                </a:gs>
              </a:gsLst>
              <a:lin ang="3558017"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89" name="Google Shape;1289;p79"/>
            <p:cNvSpPr/>
            <p:nvPr/>
          </p:nvSpPr>
          <p:spPr>
            <a:xfrm>
              <a:off x="18199100" y="3035300"/>
              <a:ext cx="175264" cy="175219"/>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0">
                  <a:srgbClr val="474747"/>
                </a:gs>
                <a:gs pos="30000">
                  <a:srgbClr val="474747"/>
                </a:gs>
                <a:gs pos="70000">
                  <a:srgbClr val="060606"/>
                </a:gs>
                <a:gs pos="100000">
                  <a:srgbClr val="060606"/>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290" name="Google Shape;1290;p79"/>
            <p:cNvSpPr/>
            <p:nvPr/>
          </p:nvSpPr>
          <p:spPr>
            <a:xfrm>
              <a:off x="18262600" y="3098800"/>
              <a:ext cx="43089" cy="43079"/>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sp>
        <p:nvSpPr>
          <p:cNvPr id="1291" name="Google Shape;1291;p79"/>
          <p:cNvSpPr/>
          <p:nvPr/>
        </p:nvSpPr>
        <p:spPr>
          <a:xfrm>
            <a:off x="675248" y="2634711"/>
            <a:ext cx="3943247" cy="1751309"/>
          </a:xfrm>
          <a:prstGeom prst="roundRect">
            <a:avLst>
              <a:gd fmla="val 4182" name="adj"/>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grpSp>
        <p:nvGrpSpPr>
          <p:cNvPr id="1292" name="Google Shape;1292;p79"/>
          <p:cNvGrpSpPr/>
          <p:nvPr/>
        </p:nvGrpSpPr>
        <p:grpSpPr>
          <a:xfrm>
            <a:off x="2941711" y="2914378"/>
            <a:ext cx="1104900" cy="1184924"/>
            <a:chOff x="0" y="0"/>
            <a:chExt cx="1856" cy="1912"/>
          </a:xfrm>
        </p:grpSpPr>
        <p:cxnSp>
          <p:nvCxnSpPr>
            <p:cNvPr id="1293" name="Google Shape;1293;p79"/>
            <p:cNvCxnSpPr/>
            <p:nvPr/>
          </p:nvCxnSpPr>
          <p:spPr>
            <a:xfrm>
              <a:off x="0" y="0"/>
              <a:ext cx="864" cy="0"/>
            </a:xfrm>
            <a:prstGeom prst="straightConnector1">
              <a:avLst/>
            </a:prstGeom>
            <a:noFill/>
            <a:ln cap="flat" cmpd="sng" w="76200">
              <a:solidFill>
                <a:schemeClr val="accent1"/>
              </a:solidFill>
              <a:prstDash val="solid"/>
              <a:miter lim="800000"/>
              <a:headEnd len="sm" w="sm" type="none"/>
              <a:tailEnd len="sm" w="sm" type="none"/>
            </a:ln>
          </p:spPr>
        </p:cxnSp>
        <p:cxnSp>
          <p:nvCxnSpPr>
            <p:cNvPr id="1294" name="Google Shape;1294;p79"/>
            <p:cNvCxnSpPr/>
            <p:nvPr/>
          </p:nvCxnSpPr>
          <p:spPr>
            <a:xfrm>
              <a:off x="0" y="480"/>
              <a:ext cx="1283" cy="0"/>
            </a:xfrm>
            <a:prstGeom prst="straightConnector1">
              <a:avLst/>
            </a:prstGeom>
            <a:noFill/>
            <a:ln cap="flat" cmpd="sng" w="76200">
              <a:solidFill>
                <a:schemeClr val="accent2"/>
              </a:solidFill>
              <a:prstDash val="solid"/>
              <a:miter lim="800000"/>
              <a:headEnd len="sm" w="sm" type="none"/>
              <a:tailEnd len="sm" w="sm" type="none"/>
            </a:ln>
          </p:spPr>
        </p:cxnSp>
        <p:cxnSp>
          <p:nvCxnSpPr>
            <p:cNvPr id="1295" name="Google Shape;1295;p79"/>
            <p:cNvCxnSpPr/>
            <p:nvPr/>
          </p:nvCxnSpPr>
          <p:spPr>
            <a:xfrm>
              <a:off x="0" y="960"/>
              <a:ext cx="1450" cy="0"/>
            </a:xfrm>
            <a:prstGeom prst="straightConnector1">
              <a:avLst/>
            </a:prstGeom>
            <a:noFill/>
            <a:ln cap="flat" cmpd="sng" w="76200">
              <a:solidFill>
                <a:schemeClr val="accent3"/>
              </a:solidFill>
              <a:prstDash val="solid"/>
              <a:miter lim="800000"/>
              <a:headEnd len="sm" w="sm" type="none"/>
              <a:tailEnd len="sm" w="sm" type="none"/>
            </a:ln>
          </p:spPr>
        </p:cxnSp>
        <p:cxnSp>
          <p:nvCxnSpPr>
            <p:cNvPr id="1296" name="Google Shape;1296;p79"/>
            <p:cNvCxnSpPr/>
            <p:nvPr/>
          </p:nvCxnSpPr>
          <p:spPr>
            <a:xfrm>
              <a:off x="0" y="1440"/>
              <a:ext cx="1856" cy="0"/>
            </a:xfrm>
            <a:prstGeom prst="straightConnector1">
              <a:avLst/>
            </a:prstGeom>
            <a:noFill/>
            <a:ln cap="flat" cmpd="sng" w="76200">
              <a:solidFill>
                <a:schemeClr val="accent4"/>
              </a:solidFill>
              <a:prstDash val="solid"/>
              <a:miter lim="800000"/>
              <a:headEnd len="sm" w="sm" type="none"/>
              <a:tailEnd len="sm" w="sm" type="none"/>
            </a:ln>
          </p:spPr>
        </p:cxnSp>
        <p:cxnSp>
          <p:nvCxnSpPr>
            <p:cNvPr id="1297" name="Google Shape;1297;p79"/>
            <p:cNvCxnSpPr/>
            <p:nvPr/>
          </p:nvCxnSpPr>
          <p:spPr>
            <a:xfrm>
              <a:off x="0" y="1912"/>
              <a:ext cx="1626" cy="0"/>
            </a:xfrm>
            <a:prstGeom prst="straightConnector1">
              <a:avLst/>
            </a:prstGeom>
            <a:noFill/>
            <a:ln cap="flat" cmpd="sng" w="76200">
              <a:solidFill>
                <a:schemeClr val="accent5"/>
              </a:solidFill>
              <a:prstDash val="solid"/>
              <a:miter lim="800000"/>
              <a:headEnd len="sm" w="sm" type="none"/>
              <a:tailEnd len="sm" w="sm" type="none"/>
            </a:ln>
          </p:spPr>
        </p:cxnSp>
      </p:grpSp>
      <p:sp>
        <p:nvSpPr>
          <p:cNvPr id="1298" name="Google Shape;1298;p79"/>
          <p:cNvSpPr/>
          <p:nvPr/>
        </p:nvSpPr>
        <p:spPr>
          <a:xfrm>
            <a:off x="2376256" y="2910211"/>
            <a:ext cx="500100" cy="1276200"/>
          </a:xfrm>
          <a:prstGeom prst="rect">
            <a:avLst/>
          </a:prstGeom>
          <a:noFill/>
          <a:ln>
            <a:noFill/>
          </a:ln>
        </p:spPr>
        <p:txBody>
          <a:bodyPr anchorCtr="0" anchor="ctr" bIns="0" lIns="0" spcFirstLastPara="1" rIns="0" wrap="square" tIns="0">
            <a:noAutofit/>
          </a:bodyPr>
          <a:lstStyle/>
          <a:p>
            <a:pPr indent="0" lvl="0" marL="0" marR="0" rtl="0" algn="l">
              <a:lnSpc>
                <a:spcPct val="270000"/>
              </a:lnSpc>
              <a:spcBef>
                <a:spcPts val="0"/>
              </a:spcBef>
              <a:spcAft>
                <a:spcPts val="0"/>
              </a:spcAft>
              <a:buNone/>
            </a:pPr>
            <a:r>
              <a:rPr b="1" lang="en" sz="700">
                <a:solidFill>
                  <a:srgbClr val="000000"/>
                </a:solidFill>
                <a:latin typeface="Lato"/>
                <a:ea typeface="Lato"/>
                <a:cs typeface="Lato"/>
                <a:sym typeface="Lato"/>
              </a:rPr>
              <a:t>MAC</a:t>
            </a:r>
            <a:endParaRPr/>
          </a:p>
          <a:p>
            <a:pPr indent="0" lvl="0" marL="0" marR="0" rtl="0" algn="l">
              <a:lnSpc>
                <a:spcPct val="270000"/>
              </a:lnSpc>
              <a:spcBef>
                <a:spcPts val="0"/>
              </a:spcBef>
              <a:spcAft>
                <a:spcPts val="0"/>
              </a:spcAft>
              <a:buNone/>
            </a:pPr>
            <a:r>
              <a:rPr b="1" lang="en" sz="700">
                <a:solidFill>
                  <a:srgbClr val="000000"/>
                </a:solidFill>
                <a:latin typeface="Lato"/>
                <a:ea typeface="Lato"/>
                <a:cs typeface="Lato"/>
                <a:sym typeface="Lato"/>
              </a:rPr>
              <a:t>Windows</a:t>
            </a:r>
            <a:endParaRPr/>
          </a:p>
          <a:p>
            <a:pPr indent="0" lvl="0" marL="0" marR="0" rtl="0" algn="l">
              <a:lnSpc>
                <a:spcPct val="270000"/>
              </a:lnSpc>
              <a:spcBef>
                <a:spcPts val="0"/>
              </a:spcBef>
              <a:spcAft>
                <a:spcPts val="0"/>
              </a:spcAft>
              <a:buNone/>
            </a:pPr>
            <a:r>
              <a:rPr b="1" lang="en" sz="700">
                <a:solidFill>
                  <a:srgbClr val="000000"/>
                </a:solidFill>
                <a:latin typeface="Lato"/>
                <a:ea typeface="Lato"/>
                <a:cs typeface="Lato"/>
                <a:sym typeface="Lato"/>
              </a:rPr>
              <a:t>OS</a:t>
            </a:r>
            <a:endParaRPr/>
          </a:p>
          <a:p>
            <a:pPr indent="0" lvl="0" marL="0" marR="0" rtl="0" algn="l">
              <a:lnSpc>
                <a:spcPct val="270000"/>
              </a:lnSpc>
              <a:spcBef>
                <a:spcPts val="0"/>
              </a:spcBef>
              <a:spcAft>
                <a:spcPts val="0"/>
              </a:spcAft>
              <a:buNone/>
            </a:pPr>
            <a:r>
              <a:rPr b="1" lang="en" sz="700">
                <a:solidFill>
                  <a:srgbClr val="000000"/>
                </a:solidFill>
                <a:latin typeface="Lato"/>
                <a:ea typeface="Lato"/>
                <a:cs typeface="Lato"/>
                <a:sym typeface="Lato"/>
              </a:rPr>
              <a:t>Linux</a:t>
            </a:r>
            <a:endParaRPr/>
          </a:p>
          <a:p>
            <a:pPr indent="0" lvl="0" marL="0" marR="0" rtl="0" algn="l">
              <a:lnSpc>
                <a:spcPct val="270000"/>
              </a:lnSpc>
              <a:spcBef>
                <a:spcPts val="0"/>
              </a:spcBef>
              <a:spcAft>
                <a:spcPts val="0"/>
              </a:spcAft>
              <a:buNone/>
            </a:pPr>
            <a:r>
              <a:rPr b="1" lang="en" sz="700">
                <a:solidFill>
                  <a:srgbClr val="000000"/>
                </a:solidFill>
                <a:latin typeface="Lato"/>
                <a:ea typeface="Lato"/>
                <a:cs typeface="Lato"/>
                <a:sym typeface="Lato"/>
              </a:rPr>
              <a:t>Blackberry</a:t>
            </a:r>
            <a:endParaRPr/>
          </a:p>
        </p:txBody>
      </p:sp>
      <p:sp>
        <p:nvSpPr>
          <p:cNvPr id="1299" name="Google Shape;1299;p79"/>
          <p:cNvSpPr/>
          <p:nvPr/>
        </p:nvSpPr>
        <p:spPr>
          <a:xfrm>
            <a:off x="4135314" y="2910211"/>
            <a:ext cx="233400" cy="1276200"/>
          </a:xfrm>
          <a:prstGeom prst="rect">
            <a:avLst/>
          </a:prstGeom>
          <a:noFill/>
          <a:ln>
            <a:noFill/>
          </a:ln>
        </p:spPr>
        <p:txBody>
          <a:bodyPr anchorCtr="0" anchor="ctr" bIns="0" lIns="0" spcFirstLastPara="1" rIns="0" wrap="square" tIns="0">
            <a:noAutofit/>
          </a:bodyPr>
          <a:lstStyle/>
          <a:p>
            <a:pPr indent="0" lvl="0" marL="0" marR="0" rtl="0" algn="l">
              <a:lnSpc>
                <a:spcPct val="270000"/>
              </a:lnSpc>
              <a:spcBef>
                <a:spcPts val="0"/>
              </a:spcBef>
              <a:spcAft>
                <a:spcPts val="0"/>
              </a:spcAft>
              <a:buNone/>
            </a:pPr>
            <a:r>
              <a:rPr b="1" lang="en" sz="700">
                <a:solidFill>
                  <a:srgbClr val="848D95"/>
                </a:solidFill>
                <a:latin typeface="Lato"/>
                <a:ea typeface="Lato"/>
                <a:cs typeface="Lato"/>
                <a:sym typeface="Lato"/>
              </a:rPr>
              <a:t>45%</a:t>
            </a:r>
            <a:endParaRPr/>
          </a:p>
          <a:p>
            <a:pPr indent="0" lvl="0" marL="0" marR="0" rtl="0" algn="l">
              <a:lnSpc>
                <a:spcPct val="270000"/>
              </a:lnSpc>
              <a:spcBef>
                <a:spcPts val="0"/>
              </a:spcBef>
              <a:spcAft>
                <a:spcPts val="0"/>
              </a:spcAft>
              <a:buNone/>
            </a:pPr>
            <a:r>
              <a:rPr b="1" lang="en" sz="700">
                <a:solidFill>
                  <a:srgbClr val="848D95"/>
                </a:solidFill>
                <a:latin typeface="Lato"/>
                <a:ea typeface="Lato"/>
                <a:cs typeface="Lato"/>
                <a:sym typeface="Lato"/>
              </a:rPr>
              <a:t>55%</a:t>
            </a:r>
            <a:endParaRPr/>
          </a:p>
          <a:p>
            <a:pPr indent="0" lvl="0" marL="0" marR="0" rtl="0" algn="l">
              <a:lnSpc>
                <a:spcPct val="270000"/>
              </a:lnSpc>
              <a:spcBef>
                <a:spcPts val="0"/>
              </a:spcBef>
              <a:spcAft>
                <a:spcPts val="0"/>
              </a:spcAft>
              <a:buNone/>
            </a:pPr>
            <a:r>
              <a:rPr b="1" lang="en" sz="700">
                <a:solidFill>
                  <a:srgbClr val="848D95"/>
                </a:solidFill>
                <a:latin typeface="Lato"/>
                <a:ea typeface="Lato"/>
                <a:cs typeface="Lato"/>
                <a:sym typeface="Lato"/>
              </a:rPr>
              <a:t>58%</a:t>
            </a:r>
            <a:endParaRPr/>
          </a:p>
          <a:p>
            <a:pPr indent="0" lvl="0" marL="0" marR="0" rtl="0" algn="l">
              <a:lnSpc>
                <a:spcPct val="270000"/>
              </a:lnSpc>
              <a:spcBef>
                <a:spcPts val="0"/>
              </a:spcBef>
              <a:spcAft>
                <a:spcPts val="0"/>
              </a:spcAft>
              <a:buNone/>
            </a:pPr>
            <a:r>
              <a:rPr b="1" lang="en" sz="700">
                <a:solidFill>
                  <a:srgbClr val="848D95"/>
                </a:solidFill>
                <a:latin typeface="Lato"/>
                <a:ea typeface="Lato"/>
                <a:cs typeface="Lato"/>
                <a:sym typeface="Lato"/>
              </a:rPr>
              <a:t>75%</a:t>
            </a:r>
            <a:endParaRPr/>
          </a:p>
          <a:p>
            <a:pPr indent="0" lvl="0" marL="0" marR="0" rtl="0" algn="l">
              <a:lnSpc>
                <a:spcPct val="270000"/>
              </a:lnSpc>
              <a:spcBef>
                <a:spcPts val="0"/>
              </a:spcBef>
              <a:spcAft>
                <a:spcPts val="0"/>
              </a:spcAft>
              <a:buNone/>
            </a:pPr>
            <a:r>
              <a:rPr b="1" lang="en" sz="700">
                <a:solidFill>
                  <a:srgbClr val="848D95"/>
                </a:solidFill>
                <a:latin typeface="Lato"/>
                <a:ea typeface="Lato"/>
                <a:cs typeface="Lato"/>
                <a:sym typeface="Lato"/>
              </a:rPr>
              <a:t>60%</a:t>
            </a:r>
            <a:endParaRPr/>
          </a:p>
        </p:txBody>
      </p:sp>
      <p:sp>
        <p:nvSpPr>
          <p:cNvPr id="1300" name="Google Shape;1300;p79"/>
          <p:cNvSpPr/>
          <p:nvPr/>
        </p:nvSpPr>
        <p:spPr>
          <a:xfrm>
            <a:off x="1135704" y="2898121"/>
            <a:ext cx="902323" cy="47276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3000">
                <a:solidFill>
                  <a:schemeClr val="accent2"/>
                </a:solidFill>
                <a:latin typeface="Lato Black"/>
                <a:ea typeface="Lato Black"/>
                <a:cs typeface="Lato Black"/>
                <a:sym typeface="Lato Black"/>
              </a:rPr>
              <a:t>18%</a:t>
            </a:r>
            <a:endParaRPr sz="3000">
              <a:solidFill>
                <a:schemeClr val="accent2"/>
              </a:solidFill>
              <a:latin typeface="Lato Black"/>
              <a:ea typeface="Lato Black"/>
              <a:cs typeface="Lato Black"/>
              <a:sym typeface="Lato Black"/>
            </a:endParaRPr>
          </a:p>
        </p:txBody>
      </p:sp>
      <p:sp>
        <p:nvSpPr>
          <p:cNvPr id="1301" name="Google Shape;1301;p79"/>
          <p:cNvSpPr/>
          <p:nvPr/>
        </p:nvSpPr>
        <p:spPr>
          <a:xfrm>
            <a:off x="771000" y="3400675"/>
            <a:ext cx="1266900" cy="721800"/>
          </a:xfrm>
          <a:prstGeom prst="rect">
            <a:avLst/>
          </a:prstGeom>
          <a:noFill/>
          <a:ln>
            <a:noFill/>
          </a:ln>
        </p:spPr>
        <p:txBody>
          <a:bodyPr anchorCtr="0" anchor="ctr" bIns="0" lIns="0" spcFirstLastPara="1" rIns="0" wrap="square" tIns="0">
            <a:noAutofit/>
          </a:bodyPr>
          <a:lstStyle/>
          <a:p>
            <a:pPr indent="0" lvl="0" marL="0" marR="0" rtl="0" algn="r">
              <a:lnSpc>
                <a:spcPct val="150000"/>
              </a:lnSpc>
              <a:spcBef>
                <a:spcPts val="0"/>
              </a:spcBef>
              <a:spcAft>
                <a:spcPts val="0"/>
              </a:spcAft>
              <a:buNone/>
            </a:pPr>
            <a:r>
              <a:rPr lang="en" sz="800">
                <a:solidFill>
                  <a:srgbClr val="000000"/>
                </a:solidFill>
                <a:latin typeface="Lato"/>
                <a:ea typeface="Lato"/>
                <a:cs typeface="Lato"/>
                <a:sym typeface="Lato"/>
              </a:rPr>
              <a:t>This letterhead design is meant to project an image of professional and reliability. By using simple alignments.</a:t>
            </a:r>
            <a:endParaRPr sz="800">
              <a:solidFill>
                <a:srgbClr val="000000"/>
              </a:solidFill>
              <a:latin typeface="Lato"/>
              <a:ea typeface="Lato"/>
              <a:cs typeface="Lato"/>
              <a:sym typeface="Lato"/>
            </a:endParaRPr>
          </a:p>
        </p:txBody>
      </p:sp>
      <p:sp>
        <p:nvSpPr>
          <p:cNvPr id="1302" name="Google Shape;1302;p79"/>
          <p:cNvSpPr/>
          <p:nvPr/>
        </p:nvSpPr>
        <p:spPr>
          <a:xfrm>
            <a:off x="681275" y="1555575"/>
            <a:ext cx="4125000" cy="846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a:t>
            </a:r>
            <a:endParaRPr sz="900">
              <a:solidFill>
                <a:srgbClr val="FFFFFF"/>
              </a:solidFill>
              <a:latin typeface="Lato"/>
              <a:ea typeface="Lato"/>
              <a:cs typeface="Lato"/>
              <a:sym typeface="Lato"/>
            </a:endParaRPr>
          </a:p>
        </p:txBody>
      </p:sp>
      <p:sp>
        <p:nvSpPr>
          <p:cNvPr id="1303" name="Google Shape;1303;p79"/>
          <p:cNvSpPr/>
          <p:nvPr>
            <p:ph idx="2" type="pic"/>
          </p:nvPr>
        </p:nvSpPr>
        <p:spPr>
          <a:xfrm>
            <a:off x="5246176" y="1580827"/>
            <a:ext cx="3122909" cy="1782305"/>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275"/>
                                        </p:tgtEl>
                                        <p:attrNameLst>
                                          <p:attrName>style.visibility</p:attrName>
                                        </p:attrNameLst>
                                      </p:cBhvr>
                                      <p:to>
                                        <p:strVal val="visible"/>
                                      </p:to>
                                    </p:set>
                                    <p:animEffect filter="fade" transition="in">
                                      <p:cBhvr>
                                        <p:cTn dur="500"/>
                                        <p:tgtEl>
                                          <p:spTgt spid="1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1"/>
                                        </p:tgtEl>
                                        <p:attrNameLst>
                                          <p:attrName>style.visibility</p:attrName>
                                        </p:attrNameLst>
                                      </p:cBhvr>
                                      <p:to>
                                        <p:strVal val="visible"/>
                                      </p:to>
                                    </p:set>
                                    <p:animEffect filter="fade" transition="in">
                                      <p:cBhvr>
                                        <p:cTn dur="500"/>
                                        <p:tgtEl>
                                          <p:spTgt spid="1291"/>
                                        </p:tgtEl>
                                      </p:cBhvr>
                                    </p:animEffect>
                                  </p:childTnLst>
                                </p:cTn>
                              </p:par>
                              <p:par>
                                <p:cTn fill="hold" nodeType="withEffect" presetClass="entr" presetID="10" presetSubtype="0">
                                  <p:stCondLst>
                                    <p:cond delay="0"/>
                                  </p:stCondLst>
                                  <p:childTnLst>
                                    <p:set>
                                      <p:cBhvr>
                                        <p:cTn dur="1" fill="hold">
                                          <p:stCondLst>
                                            <p:cond delay="0"/>
                                          </p:stCondLst>
                                        </p:cTn>
                                        <p:tgtEl>
                                          <p:spTgt spid="1292"/>
                                        </p:tgtEl>
                                        <p:attrNameLst>
                                          <p:attrName>style.visibility</p:attrName>
                                        </p:attrNameLst>
                                      </p:cBhvr>
                                      <p:to>
                                        <p:strVal val="visible"/>
                                      </p:to>
                                    </p:set>
                                    <p:animEffect filter="fade" transition="in">
                                      <p:cBhvr>
                                        <p:cTn dur="500"/>
                                        <p:tgtEl>
                                          <p:spTgt spid="1292"/>
                                        </p:tgtEl>
                                      </p:cBhvr>
                                    </p:animEffect>
                                  </p:childTnLst>
                                </p:cTn>
                              </p:par>
                              <p:par>
                                <p:cTn fill="hold" nodeType="withEffect" presetClass="entr" presetID="10" presetSubtype="0">
                                  <p:stCondLst>
                                    <p:cond delay="0"/>
                                  </p:stCondLst>
                                  <p:childTnLst>
                                    <p:set>
                                      <p:cBhvr>
                                        <p:cTn dur="1" fill="hold">
                                          <p:stCondLst>
                                            <p:cond delay="0"/>
                                          </p:stCondLst>
                                        </p:cTn>
                                        <p:tgtEl>
                                          <p:spTgt spid="1298"/>
                                        </p:tgtEl>
                                        <p:attrNameLst>
                                          <p:attrName>style.visibility</p:attrName>
                                        </p:attrNameLst>
                                      </p:cBhvr>
                                      <p:to>
                                        <p:strVal val="visible"/>
                                      </p:to>
                                    </p:set>
                                    <p:animEffect filter="fade" transition="in">
                                      <p:cBhvr>
                                        <p:cTn dur="500"/>
                                        <p:tgtEl>
                                          <p:spTgt spid="1298"/>
                                        </p:tgtEl>
                                      </p:cBhvr>
                                    </p:animEffect>
                                  </p:childTnLst>
                                </p:cTn>
                              </p:par>
                              <p:par>
                                <p:cTn fill="hold" nodeType="withEffect" presetClass="entr" presetID="10" presetSubtype="0">
                                  <p:stCondLst>
                                    <p:cond delay="0"/>
                                  </p:stCondLst>
                                  <p:childTnLst>
                                    <p:set>
                                      <p:cBhvr>
                                        <p:cTn dur="1" fill="hold">
                                          <p:stCondLst>
                                            <p:cond delay="0"/>
                                          </p:stCondLst>
                                        </p:cTn>
                                        <p:tgtEl>
                                          <p:spTgt spid="1299"/>
                                        </p:tgtEl>
                                        <p:attrNameLst>
                                          <p:attrName>style.visibility</p:attrName>
                                        </p:attrNameLst>
                                      </p:cBhvr>
                                      <p:to>
                                        <p:strVal val="visible"/>
                                      </p:to>
                                    </p:set>
                                    <p:animEffect filter="fade" transition="in">
                                      <p:cBhvr>
                                        <p:cTn dur="500"/>
                                        <p:tgtEl>
                                          <p:spTgt spid="1299"/>
                                        </p:tgtEl>
                                      </p:cBhvr>
                                    </p:animEffect>
                                  </p:childTnLst>
                                </p:cTn>
                              </p:par>
                              <p:par>
                                <p:cTn fill="hold" nodeType="withEffect" presetClass="entr" presetID="10" presetSubtype="0">
                                  <p:stCondLst>
                                    <p:cond delay="0"/>
                                  </p:stCondLst>
                                  <p:childTnLst>
                                    <p:set>
                                      <p:cBhvr>
                                        <p:cTn dur="1" fill="hold">
                                          <p:stCondLst>
                                            <p:cond delay="0"/>
                                          </p:stCondLst>
                                        </p:cTn>
                                        <p:tgtEl>
                                          <p:spTgt spid="1300"/>
                                        </p:tgtEl>
                                        <p:attrNameLst>
                                          <p:attrName>style.visibility</p:attrName>
                                        </p:attrNameLst>
                                      </p:cBhvr>
                                      <p:to>
                                        <p:strVal val="visible"/>
                                      </p:to>
                                    </p:set>
                                    <p:animEffect filter="fade" transition="in">
                                      <p:cBhvr>
                                        <p:cTn dur="500"/>
                                        <p:tgtEl>
                                          <p:spTgt spid="1300"/>
                                        </p:tgtEl>
                                      </p:cBhvr>
                                    </p:animEffect>
                                  </p:childTnLst>
                                </p:cTn>
                              </p:par>
                              <p:par>
                                <p:cTn fill="hold" nodeType="withEffect" presetClass="entr" presetID="10" presetSubtype="0">
                                  <p:stCondLst>
                                    <p:cond delay="0"/>
                                  </p:stCondLst>
                                  <p:childTnLst>
                                    <p:set>
                                      <p:cBhvr>
                                        <p:cTn dur="1" fill="hold">
                                          <p:stCondLst>
                                            <p:cond delay="0"/>
                                          </p:stCondLst>
                                        </p:cTn>
                                        <p:tgtEl>
                                          <p:spTgt spid="1301"/>
                                        </p:tgtEl>
                                        <p:attrNameLst>
                                          <p:attrName>style.visibility</p:attrName>
                                        </p:attrNameLst>
                                      </p:cBhvr>
                                      <p:to>
                                        <p:strVal val="visible"/>
                                      </p:to>
                                    </p:set>
                                    <p:animEffect filter="fade" transition="in">
                                      <p:cBhvr>
                                        <p:cTn dur="500"/>
                                        <p:tgtEl>
                                          <p:spTgt spid="13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44"/>
          <p:cNvSpPr/>
          <p:nvPr/>
        </p:nvSpPr>
        <p:spPr>
          <a:xfrm>
            <a:off x="673407" y="555526"/>
            <a:ext cx="4071313" cy="3823434"/>
          </a:xfrm>
          <a:prstGeom prst="rect">
            <a:avLst/>
          </a:pr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61" name="Google Shape;261;p44"/>
          <p:cNvSpPr/>
          <p:nvPr/>
        </p:nvSpPr>
        <p:spPr>
          <a:xfrm>
            <a:off x="5121475" y="2911620"/>
            <a:ext cx="3026846" cy="71993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1000">
                <a:solidFill>
                  <a:schemeClr val="accent4"/>
                </a:solidFill>
                <a:latin typeface="Lato"/>
                <a:ea typeface="Lato"/>
                <a:cs typeface="Lato"/>
                <a:sym typeface="Lato"/>
              </a:rPr>
              <a:t>Project an image of profession and reliability. By using simple alignments we have created a very spacious feeling. The simplicity suggests strength.</a:t>
            </a:r>
            <a:endParaRPr/>
          </a:p>
        </p:txBody>
      </p:sp>
      <p:sp>
        <p:nvSpPr>
          <p:cNvPr id="262" name="Google Shape;262;p44"/>
          <p:cNvSpPr/>
          <p:nvPr/>
        </p:nvSpPr>
        <p:spPr>
          <a:xfrm>
            <a:off x="5121474" y="3683795"/>
            <a:ext cx="3109913" cy="77644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a:t>
            </a:r>
            <a:endParaRPr b="1" sz="900">
              <a:solidFill>
                <a:schemeClr val="dk1"/>
              </a:solidFill>
              <a:latin typeface="Lato"/>
              <a:ea typeface="Lato"/>
              <a:cs typeface="Lato"/>
              <a:sym typeface="Lato"/>
            </a:endParaRPr>
          </a:p>
        </p:txBody>
      </p:sp>
      <p:sp>
        <p:nvSpPr>
          <p:cNvPr id="263" name="Google Shape;263;p44"/>
          <p:cNvSpPr/>
          <p:nvPr/>
        </p:nvSpPr>
        <p:spPr>
          <a:xfrm>
            <a:off x="1169076" y="929482"/>
            <a:ext cx="2981325" cy="785813"/>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2500">
                <a:solidFill>
                  <a:srgbClr val="FFFFFF"/>
                </a:solidFill>
                <a:latin typeface="Lato Black"/>
                <a:ea typeface="Lato Black"/>
                <a:cs typeface="Lato Black"/>
                <a:sym typeface="Lato Black"/>
              </a:rPr>
              <a:t>AWESOME HEADLINE TEXT</a:t>
            </a:r>
            <a:endParaRPr/>
          </a:p>
        </p:txBody>
      </p:sp>
      <p:sp>
        <p:nvSpPr>
          <p:cNvPr id="264" name="Google Shape;264;p44"/>
          <p:cNvSpPr/>
          <p:nvPr/>
        </p:nvSpPr>
        <p:spPr>
          <a:xfrm>
            <a:off x="1782298" y="2078421"/>
            <a:ext cx="2265680" cy="374808"/>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rgbClr val="FFFFFF"/>
                </a:solidFill>
                <a:latin typeface="Lato"/>
                <a:ea typeface="Lato"/>
                <a:cs typeface="Lato"/>
                <a:sym typeface="Lato"/>
              </a:rPr>
              <a:t>Design is meant to project an image of profession and reliability.</a:t>
            </a:r>
            <a:endParaRPr/>
          </a:p>
        </p:txBody>
      </p:sp>
      <p:sp>
        <p:nvSpPr>
          <p:cNvPr id="265" name="Google Shape;265;p44"/>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266" name="Google Shape;266;p44"/>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267" name="Google Shape;267;p44"/>
          <p:cNvSpPr/>
          <p:nvPr/>
        </p:nvSpPr>
        <p:spPr>
          <a:xfrm flipH="1">
            <a:off x="7403409" y="1554480"/>
            <a:ext cx="1100506" cy="1036320"/>
          </a:xfrm>
          <a:prstGeom prst="rect">
            <a:avLst/>
          </a:prstGeom>
          <a:solidFill>
            <a:schemeClr val="dk1">
              <a:alpha val="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68" name="Google Shape;268;p44"/>
          <p:cNvSpPr/>
          <p:nvPr/>
        </p:nvSpPr>
        <p:spPr>
          <a:xfrm>
            <a:off x="1185552" y="2039878"/>
            <a:ext cx="469642" cy="469642"/>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69" name="Google Shape;269;p44"/>
          <p:cNvSpPr/>
          <p:nvPr/>
        </p:nvSpPr>
        <p:spPr>
          <a:xfrm>
            <a:off x="1282632" y="2102311"/>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1500">
                <a:solidFill>
                  <a:srgbClr val="000000"/>
                </a:solidFill>
                <a:latin typeface="Lato Light"/>
                <a:ea typeface="Lato Light"/>
                <a:cs typeface="Lato Light"/>
                <a:sym typeface="Lato Light"/>
              </a:rPr>
              <a:t>1</a:t>
            </a:r>
            <a:endParaRPr sz="1500">
              <a:solidFill>
                <a:srgbClr val="000000"/>
              </a:solidFill>
              <a:latin typeface="Lato Light"/>
              <a:ea typeface="Lato Light"/>
              <a:cs typeface="Lato Light"/>
              <a:sym typeface="Lato Light"/>
            </a:endParaRPr>
          </a:p>
        </p:txBody>
      </p:sp>
      <p:sp>
        <p:nvSpPr>
          <p:cNvPr id="270" name="Google Shape;270;p44"/>
          <p:cNvSpPr/>
          <p:nvPr/>
        </p:nvSpPr>
        <p:spPr>
          <a:xfrm>
            <a:off x="1782298" y="2688021"/>
            <a:ext cx="2265680" cy="374808"/>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rgbClr val="FFFFFF"/>
                </a:solidFill>
                <a:latin typeface="Lato"/>
                <a:ea typeface="Lato"/>
                <a:cs typeface="Lato"/>
                <a:sym typeface="Lato"/>
              </a:rPr>
              <a:t>This letterhead design is meant to project an image of profession and reliability.</a:t>
            </a:r>
            <a:endParaRPr/>
          </a:p>
        </p:txBody>
      </p:sp>
      <p:sp>
        <p:nvSpPr>
          <p:cNvPr id="271" name="Google Shape;271;p44"/>
          <p:cNvSpPr/>
          <p:nvPr/>
        </p:nvSpPr>
        <p:spPr>
          <a:xfrm>
            <a:off x="1185552" y="2649478"/>
            <a:ext cx="469642" cy="469642"/>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72" name="Google Shape;272;p44"/>
          <p:cNvSpPr/>
          <p:nvPr/>
        </p:nvSpPr>
        <p:spPr>
          <a:xfrm>
            <a:off x="1282632" y="2711911"/>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1500">
                <a:solidFill>
                  <a:srgbClr val="000000"/>
                </a:solidFill>
                <a:latin typeface="Lato Light"/>
                <a:ea typeface="Lato Light"/>
                <a:cs typeface="Lato Light"/>
                <a:sym typeface="Lato Light"/>
              </a:rPr>
              <a:t>2</a:t>
            </a:r>
            <a:endParaRPr sz="1500">
              <a:solidFill>
                <a:srgbClr val="000000"/>
              </a:solidFill>
              <a:latin typeface="Lato Light"/>
              <a:ea typeface="Lato Light"/>
              <a:cs typeface="Lato Light"/>
              <a:sym typeface="Lato Light"/>
            </a:endParaRPr>
          </a:p>
        </p:txBody>
      </p:sp>
      <p:sp>
        <p:nvSpPr>
          <p:cNvPr id="273" name="Google Shape;273;p44"/>
          <p:cNvSpPr/>
          <p:nvPr/>
        </p:nvSpPr>
        <p:spPr>
          <a:xfrm>
            <a:off x="1782298" y="3338811"/>
            <a:ext cx="2265680" cy="374808"/>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rgbClr val="FFFFFF"/>
                </a:solidFill>
                <a:latin typeface="Lato"/>
                <a:ea typeface="Lato"/>
                <a:cs typeface="Lato"/>
                <a:sym typeface="Lato"/>
              </a:rPr>
              <a:t>Project an image of profession and reliability text goes here.</a:t>
            </a:r>
            <a:endParaRPr b="1" sz="900">
              <a:solidFill>
                <a:srgbClr val="FFFFFF"/>
              </a:solidFill>
              <a:latin typeface="Lato"/>
              <a:ea typeface="Lato"/>
              <a:cs typeface="Lato"/>
              <a:sym typeface="Lato"/>
            </a:endParaRPr>
          </a:p>
        </p:txBody>
      </p:sp>
      <p:sp>
        <p:nvSpPr>
          <p:cNvPr id="274" name="Google Shape;274;p44"/>
          <p:cNvSpPr/>
          <p:nvPr/>
        </p:nvSpPr>
        <p:spPr>
          <a:xfrm>
            <a:off x="1185552" y="3300268"/>
            <a:ext cx="469642" cy="469642"/>
          </a:xfrm>
          <a:prstGeom prst="ellipse">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75" name="Google Shape;275;p44"/>
          <p:cNvSpPr/>
          <p:nvPr/>
        </p:nvSpPr>
        <p:spPr>
          <a:xfrm>
            <a:off x="1282632" y="3362701"/>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1500">
                <a:solidFill>
                  <a:srgbClr val="000000"/>
                </a:solidFill>
                <a:latin typeface="Lato Light"/>
                <a:ea typeface="Lato Light"/>
                <a:cs typeface="Lato Light"/>
                <a:sym typeface="Lato Light"/>
              </a:rPr>
              <a:t>3</a:t>
            </a:r>
            <a:endParaRPr sz="1500">
              <a:solidFill>
                <a:srgbClr val="000000"/>
              </a:solidFill>
              <a:latin typeface="Lato Light"/>
              <a:ea typeface="Lato Light"/>
              <a:cs typeface="Lato Light"/>
              <a:sym typeface="Lato Light"/>
            </a:endParaRPr>
          </a:p>
        </p:txBody>
      </p:sp>
      <p:sp>
        <p:nvSpPr>
          <p:cNvPr id="276" name="Google Shape;276;p44"/>
          <p:cNvSpPr/>
          <p:nvPr>
            <p:ph idx="2" type="pic"/>
          </p:nvPr>
        </p:nvSpPr>
        <p:spPr>
          <a:xfrm>
            <a:off x="4744720" y="-10160"/>
            <a:ext cx="2580640" cy="260096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500"/>
                                        <p:tgtEl>
                                          <p:spTgt spid="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500"/>
                                        <p:tgtEl>
                                          <p:spTgt spid="264"/>
                                        </p:tgtEl>
                                      </p:cBhvr>
                                    </p:animEffect>
                                  </p:childTnLst>
                                </p:cTn>
                              </p:par>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500"/>
                                        <p:tgtEl>
                                          <p:spTgt spid="268"/>
                                        </p:tgtEl>
                                      </p:cBhvr>
                                    </p:animEffect>
                                  </p:childTnLst>
                                </p:cTn>
                              </p:par>
                              <p:par>
                                <p:cTn fill="hold" nodeType="with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500"/>
                                        <p:tgtEl>
                                          <p:spTgt spid="269"/>
                                        </p:tgtEl>
                                      </p:cBhvr>
                                    </p:animEffect>
                                  </p:childTnLst>
                                </p:cTn>
                              </p:par>
                              <p:par>
                                <p:cTn fill="hold" nodeType="with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500"/>
                                        <p:tgtEl>
                                          <p:spTgt spid="270"/>
                                        </p:tgtEl>
                                      </p:cBhvr>
                                    </p:animEffect>
                                  </p:childTnLst>
                                </p:cTn>
                              </p:par>
                              <p:par>
                                <p:cTn fill="hold" nodeType="with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500"/>
                                        <p:tgtEl>
                                          <p:spTgt spid="271"/>
                                        </p:tgtEl>
                                      </p:cBhvr>
                                    </p:animEffect>
                                  </p:childTnLst>
                                </p:cTn>
                              </p:par>
                              <p:par>
                                <p:cTn fill="hold" nodeType="with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par>
                                <p:cTn fill="hold" nodeType="with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5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500"/>
                                        <p:tgtEl>
                                          <p:spTgt spid="274"/>
                                        </p:tgtEl>
                                      </p:cBhvr>
                                    </p:animEffect>
                                  </p:childTnLst>
                                </p:cTn>
                              </p:par>
                              <p:par>
                                <p:cTn fill="hold" nodeType="with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500"/>
                                        <p:tgtEl>
                                          <p:spTgt spid="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262"/>
                                        </p:tgtEl>
                                        <p:attrNameLst>
                                          <p:attrName>style.visibility</p:attrName>
                                        </p:attrNameLst>
                                      </p:cBhvr>
                                      <p:to>
                                        <p:strVal val="visible"/>
                                      </p:to>
                                    </p:set>
                                    <p:anim calcmode="lin" valueType="num">
                                      <p:cBhvr additive="base">
                                        <p:cTn dur="500"/>
                                        <p:tgtEl>
                                          <p:spTgt spid="26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7" name="Shape 1307"/>
        <p:cNvGrpSpPr/>
        <p:nvPr/>
      </p:nvGrpSpPr>
      <p:grpSpPr>
        <a:xfrm>
          <a:off x="0" y="0"/>
          <a:ext cx="0" cy="0"/>
          <a:chOff x="0" y="0"/>
          <a:chExt cx="0" cy="0"/>
        </a:xfrm>
      </p:grpSpPr>
      <p:sp>
        <p:nvSpPr>
          <p:cNvPr id="1308" name="Google Shape;1308;p80"/>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309" name="Google Shape;1309;p80"/>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310" name="Google Shape;1310;p80"/>
          <p:cNvSpPr/>
          <p:nvPr/>
        </p:nvSpPr>
        <p:spPr>
          <a:xfrm>
            <a:off x="634196" y="-234290"/>
            <a:ext cx="7781384" cy="4667032"/>
          </a:xfrm>
          <a:custGeom>
            <a:pathLst>
              <a:path extrusionOk="0" h="21600" w="21600">
                <a:moveTo>
                  <a:pt x="7992" y="0"/>
                </a:moveTo>
                <a:cubicBezTo>
                  <a:pt x="7999" y="12"/>
                  <a:pt x="8009" y="20"/>
                  <a:pt x="8021" y="20"/>
                </a:cubicBezTo>
                <a:cubicBezTo>
                  <a:pt x="8032" y="20"/>
                  <a:pt x="8042" y="12"/>
                  <a:pt x="8050" y="0"/>
                </a:cubicBezTo>
                <a:lnTo>
                  <a:pt x="8021" y="0"/>
                </a:lnTo>
                <a:lnTo>
                  <a:pt x="7992" y="0"/>
                </a:lnTo>
                <a:close/>
                <a:moveTo>
                  <a:pt x="8199" y="0"/>
                </a:moveTo>
                <a:cubicBezTo>
                  <a:pt x="8206" y="12"/>
                  <a:pt x="8216" y="20"/>
                  <a:pt x="8228" y="20"/>
                </a:cubicBezTo>
                <a:cubicBezTo>
                  <a:pt x="8239" y="20"/>
                  <a:pt x="8249" y="12"/>
                  <a:pt x="8257" y="0"/>
                </a:cubicBezTo>
                <a:lnTo>
                  <a:pt x="8228" y="0"/>
                </a:lnTo>
                <a:lnTo>
                  <a:pt x="8199" y="0"/>
                </a:lnTo>
                <a:close/>
                <a:moveTo>
                  <a:pt x="7910" y="64"/>
                </a:moveTo>
                <a:cubicBezTo>
                  <a:pt x="7887" y="64"/>
                  <a:pt x="7869" y="95"/>
                  <a:pt x="7869" y="132"/>
                </a:cubicBezTo>
                <a:cubicBezTo>
                  <a:pt x="7869" y="170"/>
                  <a:pt x="7887" y="201"/>
                  <a:pt x="7910" y="201"/>
                </a:cubicBezTo>
                <a:cubicBezTo>
                  <a:pt x="7932" y="201"/>
                  <a:pt x="7951" y="170"/>
                  <a:pt x="7951" y="132"/>
                </a:cubicBezTo>
                <a:cubicBezTo>
                  <a:pt x="7951" y="95"/>
                  <a:pt x="7932" y="64"/>
                  <a:pt x="7910" y="64"/>
                </a:cubicBezTo>
                <a:close/>
                <a:moveTo>
                  <a:pt x="8125" y="64"/>
                </a:moveTo>
                <a:cubicBezTo>
                  <a:pt x="8102" y="64"/>
                  <a:pt x="8084" y="95"/>
                  <a:pt x="8084" y="132"/>
                </a:cubicBezTo>
                <a:cubicBezTo>
                  <a:pt x="8084" y="170"/>
                  <a:pt x="8102" y="201"/>
                  <a:pt x="8125" y="201"/>
                </a:cubicBezTo>
                <a:cubicBezTo>
                  <a:pt x="8147" y="201"/>
                  <a:pt x="8166" y="170"/>
                  <a:pt x="8166" y="132"/>
                </a:cubicBezTo>
                <a:cubicBezTo>
                  <a:pt x="8166" y="95"/>
                  <a:pt x="8147" y="64"/>
                  <a:pt x="8125" y="64"/>
                </a:cubicBezTo>
                <a:close/>
                <a:moveTo>
                  <a:pt x="8332" y="64"/>
                </a:moveTo>
                <a:cubicBezTo>
                  <a:pt x="8309" y="64"/>
                  <a:pt x="8291" y="95"/>
                  <a:pt x="8291" y="132"/>
                </a:cubicBezTo>
                <a:cubicBezTo>
                  <a:pt x="8291" y="170"/>
                  <a:pt x="8309" y="201"/>
                  <a:pt x="8332" y="201"/>
                </a:cubicBezTo>
                <a:cubicBezTo>
                  <a:pt x="8355" y="201"/>
                  <a:pt x="8373" y="170"/>
                  <a:pt x="8373" y="132"/>
                </a:cubicBezTo>
                <a:cubicBezTo>
                  <a:pt x="8373" y="95"/>
                  <a:pt x="8355" y="64"/>
                  <a:pt x="8332" y="64"/>
                </a:cubicBezTo>
                <a:close/>
                <a:moveTo>
                  <a:pt x="7740" y="102"/>
                </a:moveTo>
                <a:cubicBezTo>
                  <a:pt x="7715" y="115"/>
                  <a:pt x="7689" y="123"/>
                  <a:pt x="7663" y="123"/>
                </a:cubicBezTo>
                <a:cubicBezTo>
                  <a:pt x="7662" y="123"/>
                  <a:pt x="7662" y="123"/>
                  <a:pt x="7662" y="123"/>
                </a:cubicBezTo>
                <a:cubicBezTo>
                  <a:pt x="7662" y="125"/>
                  <a:pt x="7661" y="128"/>
                  <a:pt x="7661" y="130"/>
                </a:cubicBezTo>
                <a:cubicBezTo>
                  <a:pt x="7661" y="168"/>
                  <a:pt x="7680" y="198"/>
                  <a:pt x="7702" y="198"/>
                </a:cubicBezTo>
                <a:cubicBezTo>
                  <a:pt x="7725" y="198"/>
                  <a:pt x="7743" y="168"/>
                  <a:pt x="7743" y="130"/>
                </a:cubicBezTo>
                <a:cubicBezTo>
                  <a:pt x="7743" y="120"/>
                  <a:pt x="7742" y="111"/>
                  <a:pt x="7740" y="102"/>
                </a:cubicBezTo>
                <a:close/>
                <a:moveTo>
                  <a:pt x="7454" y="141"/>
                </a:moveTo>
                <a:cubicBezTo>
                  <a:pt x="7458" y="171"/>
                  <a:pt x="7475" y="194"/>
                  <a:pt x="7494" y="194"/>
                </a:cubicBezTo>
                <a:cubicBezTo>
                  <a:pt x="7508" y="194"/>
                  <a:pt x="7520" y="183"/>
                  <a:pt x="7528" y="165"/>
                </a:cubicBezTo>
                <a:cubicBezTo>
                  <a:pt x="7501" y="148"/>
                  <a:pt x="7479" y="142"/>
                  <a:pt x="7454" y="141"/>
                </a:cubicBezTo>
                <a:close/>
                <a:moveTo>
                  <a:pt x="7316" y="154"/>
                </a:moveTo>
                <a:cubicBezTo>
                  <a:pt x="7298" y="161"/>
                  <a:pt x="7280" y="171"/>
                  <a:pt x="7262" y="184"/>
                </a:cubicBezTo>
                <a:cubicBezTo>
                  <a:pt x="7268" y="188"/>
                  <a:pt x="7273" y="190"/>
                  <a:pt x="7280" y="190"/>
                </a:cubicBezTo>
                <a:cubicBezTo>
                  <a:pt x="7295" y="190"/>
                  <a:pt x="7309" y="175"/>
                  <a:pt x="7316" y="154"/>
                </a:cubicBezTo>
                <a:close/>
                <a:moveTo>
                  <a:pt x="8514" y="166"/>
                </a:moveTo>
                <a:cubicBezTo>
                  <a:pt x="8518" y="176"/>
                  <a:pt x="8525" y="183"/>
                  <a:pt x="8532" y="187"/>
                </a:cubicBezTo>
                <a:cubicBezTo>
                  <a:pt x="8526" y="180"/>
                  <a:pt x="8520" y="173"/>
                  <a:pt x="8514" y="166"/>
                </a:cubicBezTo>
                <a:close/>
                <a:moveTo>
                  <a:pt x="5283" y="230"/>
                </a:moveTo>
                <a:cubicBezTo>
                  <a:pt x="5265" y="237"/>
                  <a:pt x="5251" y="264"/>
                  <a:pt x="5251" y="297"/>
                </a:cubicBezTo>
                <a:cubicBezTo>
                  <a:pt x="5251" y="335"/>
                  <a:pt x="5269" y="366"/>
                  <a:pt x="5292" y="366"/>
                </a:cubicBezTo>
                <a:cubicBezTo>
                  <a:pt x="5315" y="366"/>
                  <a:pt x="5333" y="335"/>
                  <a:pt x="5333" y="297"/>
                </a:cubicBezTo>
                <a:cubicBezTo>
                  <a:pt x="5333" y="264"/>
                  <a:pt x="5319" y="237"/>
                  <a:pt x="5301" y="230"/>
                </a:cubicBezTo>
                <a:lnTo>
                  <a:pt x="5292" y="230"/>
                </a:lnTo>
                <a:lnTo>
                  <a:pt x="5283" y="230"/>
                </a:lnTo>
                <a:close/>
                <a:moveTo>
                  <a:pt x="5499" y="230"/>
                </a:moveTo>
                <a:cubicBezTo>
                  <a:pt x="5477" y="230"/>
                  <a:pt x="5458" y="261"/>
                  <a:pt x="5458" y="299"/>
                </a:cubicBezTo>
                <a:cubicBezTo>
                  <a:pt x="5458" y="337"/>
                  <a:pt x="5477" y="367"/>
                  <a:pt x="5499" y="367"/>
                </a:cubicBezTo>
                <a:cubicBezTo>
                  <a:pt x="5522" y="367"/>
                  <a:pt x="5540" y="337"/>
                  <a:pt x="5540" y="299"/>
                </a:cubicBezTo>
                <a:cubicBezTo>
                  <a:pt x="5540" y="261"/>
                  <a:pt x="5522" y="230"/>
                  <a:pt x="5499" y="230"/>
                </a:cubicBezTo>
                <a:close/>
                <a:moveTo>
                  <a:pt x="5706" y="230"/>
                </a:moveTo>
                <a:cubicBezTo>
                  <a:pt x="5684" y="230"/>
                  <a:pt x="5665" y="261"/>
                  <a:pt x="5665" y="299"/>
                </a:cubicBezTo>
                <a:cubicBezTo>
                  <a:pt x="5665" y="337"/>
                  <a:pt x="5684" y="367"/>
                  <a:pt x="5706" y="367"/>
                </a:cubicBezTo>
                <a:cubicBezTo>
                  <a:pt x="5729" y="367"/>
                  <a:pt x="5747" y="337"/>
                  <a:pt x="5747" y="299"/>
                </a:cubicBezTo>
                <a:cubicBezTo>
                  <a:pt x="5747" y="261"/>
                  <a:pt x="5729" y="230"/>
                  <a:pt x="5706" y="230"/>
                </a:cubicBezTo>
                <a:close/>
                <a:moveTo>
                  <a:pt x="5921" y="230"/>
                </a:moveTo>
                <a:cubicBezTo>
                  <a:pt x="5899" y="230"/>
                  <a:pt x="5880" y="261"/>
                  <a:pt x="5880" y="299"/>
                </a:cubicBezTo>
                <a:cubicBezTo>
                  <a:pt x="5880" y="337"/>
                  <a:pt x="5899" y="367"/>
                  <a:pt x="5921" y="367"/>
                </a:cubicBezTo>
                <a:cubicBezTo>
                  <a:pt x="5944" y="367"/>
                  <a:pt x="5962" y="337"/>
                  <a:pt x="5962" y="299"/>
                </a:cubicBezTo>
                <a:cubicBezTo>
                  <a:pt x="5962" y="261"/>
                  <a:pt x="5944" y="230"/>
                  <a:pt x="5921" y="230"/>
                </a:cubicBezTo>
                <a:close/>
                <a:moveTo>
                  <a:pt x="7388" y="230"/>
                </a:moveTo>
                <a:cubicBezTo>
                  <a:pt x="7365" y="230"/>
                  <a:pt x="7347" y="261"/>
                  <a:pt x="7347" y="299"/>
                </a:cubicBezTo>
                <a:cubicBezTo>
                  <a:pt x="7347" y="337"/>
                  <a:pt x="7365" y="367"/>
                  <a:pt x="7388" y="367"/>
                </a:cubicBezTo>
                <a:cubicBezTo>
                  <a:pt x="7410" y="367"/>
                  <a:pt x="7429" y="337"/>
                  <a:pt x="7429" y="299"/>
                </a:cubicBezTo>
                <a:cubicBezTo>
                  <a:pt x="7429" y="261"/>
                  <a:pt x="7410" y="230"/>
                  <a:pt x="7388" y="230"/>
                </a:cubicBezTo>
                <a:close/>
                <a:moveTo>
                  <a:pt x="7595" y="230"/>
                </a:moveTo>
                <a:cubicBezTo>
                  <a:pt x="7572" y="230"/>
                  <a:pt x="7554" y="261"/>
                  <a:pt x="7554" y="299"/>
                </a:cubicBezTo>
                <a:cubicBezTo>
                  <a:pt x="7554" y="337"/>
                  <a:pt x="7572" y="367"/>
                  <a:pt x="7595" y="367"/>
                </a:cubicBezTo>
                <a:cubicBezTo>
                  <a:pt x="7618" y="367"/>
                  <a:pt x="7636" y="337"/>
                  <a:pt x="7636" y="299"/>
                </a:cubicBezTo>
                <a:cubicBezTo>
                  <a:pt x="7636" y="261"/>
                  <a:pt x="7618" y="230"/>
                  <a:pt x="7595" y="230"/>
                </a:cubicBezTo>
                <a:close/>
                <a:moveTo>
                  <a:pt x="7810" y="230"/>
                </a:moveTo>
                <a:cubicBezTo>
                  <a:pt x="7787" y="230"/>
                  <a:pt x="7769" y="261"/>
                  <a:pt x="7769" y="299"/>
                </a:cubicBezTo>
                <a:cubicBezTo>
                  <a:pt x="7769" y="337"/>
                  <a:pt x="7787" y="367"/>
                  <a:pt x="7810" y="367"/>
                </a:cubicBezTo>
                <a:cubicBezTo>
                  <a:pt x="7833" y="367"/>
                  <a:pt x="7851" y="337"/>
                  <a:pt x="7851" y="299"/>
                </a:cubicBezTo>
                <a:cubicBezTo>
                  <a:pt x="7851" y="261"/>
                  <a:pt x="7833" y="230"/>
                  <a:pt x="7810" y="230"/>
                </a:cubicBezTo>
                <a:close/>
                <a:moveTo>
                  <a:pt x="8017" y="230"/>
                </a:moveTo>
                <a:cubicBezTo>
                  <a:pt x="7995" y="230"/>
                  <a:pt x="7976" y="261"/>
                  <a:pt x="7976" y="299"/>
                </a:cubicBezTo>
                <a:cubicBezTo>
                  <a:pt x="7976" y="337"/>
                  <a:pt x="7995" y="367"/>
                  <a:pt x="8017" y="367"/>
                </a:cubicBezTo>
                <a:cubicBezTo>
                  <a:pt x="8040" y="367"/>
                  <a:pt x="8058" y="337"/>
                  <a:pt x="8058" y="299"/>
                </a:cubicBezTo>
                <a:cubicBezTo>
                  <a:pt x="8058" y="261"/>
                  <a:pt x="8040" y="230"/>
                  <a:pt x="8017" y="230"/>
                </a:cubicBezTo>
                <a:close/>
                <a:moveTo>
                  <a:pt x="8224" y="230"/>
                </a:moveTo>
                <a:cubicBezTo>
                  <a:pt x="8202" y="230"/>
                  <a:pt x="8183" y="261"/>
                  <a:pt x="8183" y="299"/>
                </a:cubicBezTo>
                <a:cubicBezTo>
                  <a:pt x="8183" y="337"/>
                  <a:pt x="8202" y="367"/>
                  <a:pt x="8224" y="367"/>
                </a:cubicBezTo>
                <a:cubicBezTo>
                  <a:pt x="8247" y="367"/>
                  <a:pt x="8265" y="337"/>
                  <a:pt x="8265" y="299"/>
                </a:cubicBezTo>
                <a:cubicBezTo>
                  <a:pt x="8265" y="261"/>
                  <a:pt x="8247" y="230"/>
                  <a:pt x="8224" y="230"/>
                </a:cubicBezTo>
                <a:close/>
                <a:moveTo>
                  <a:pt x="8439" y="230"/>
                </a:moveTo>
                <a:cubicBezTo>
                  <a:pt x="8417" y="230"/>
                  <a:pt x="8398" y="261"/>
                  <a:pt x="8398" y="299"/>
                </a:cubicBezTo>
                <a:cubicBezTo>
                  <a:pt x="8398" y="337"/>
                  <a:pt x="8417" y="367"/>
                  <a:pt x="8439" y="367"/>
                </a:cubicBezTo>
                <a:cubicBezTo>
                  <a:pt x="8462" y="367"/>
                  <a:pt x="8480" y="337"/>
                  <a:pt x="8480" y="299"/>
                </a:cubicBezTo>
                <a:cubicBezTo>
                  <a:pt x="8480" y="261"/>
                  <a:pt x="8462" y="230"/>
                  <a:pt x="8439" y="230"/>
                </a:cubicBezTo>
                <a:close/>
                <a:moveTo>
                  <a:pt x="6151" y="243"/>
                </a:moveTo>
                <a:lnTo>
                  <a:pt x="6129" y="256"/>
                </a:lnTo>
                <a:lnTo>
                  <a:pt x="6090" y="278"/>
                </a:lnTo>
                <a:cubicBezTo>
                  <a:pt x="6089" y="285"/>
                  <a:pt x="6088" y="293"/>
                  <a:pt x="6088" y="300"/>
                </a:cubicBezTo>
                <a:cubicBezTo>
                  <a:pt x="6088" y="338"/>
                  <a:pt x="6106" y="369"/>
                  <a:pt x="6129" y="369"/>
                </a:cubicBezTo>
                <a:cubicBezTo>
                  <a:pt x="6151" y="369"/>
                  <a:pt x="6170" y="338"/>
                  <a:pt x="6170" y="300"/>
                </a:cubicBezTo>
                <a:cubicBezTo>
                  <a:pt x="6170" y="276"/>
                  <a:pt x="6162" y="255"/>
                  <a:pt x="6151" y="243"/>
                </a:cubicBezTo>
                <a:close/>
                <a:moveTo>
                  <a:pt x="8613" y="269"/>
                </a:moveTo>
                <a:cubicBezTo>
                  <a:pt x="8608" y="280"/>
                  <a:pt x="8606" y="293"/>
                  <a:pt x="8606" y="307"/>
                </a:cubicBezTo>
                <a:cubicBezTo>
                  <a:pt x="8606" y="345"/>
                  <a:pt x="8624" y="376"/>
                  <a:pt x="8647" y="376"/>
                </a:cubicBezTo>
                <a:cubicBezTo>
                  <a:pt x="8669" y="376"/>
                  <a:pt x="8688" y="345"/>
                  <a:pt x="8688" y="307"/>
                </a:cubicBezTo>
                <a:cubicBezTo>
                  <a:pt x="8688" y="298"/>
                  <a:pt x="8687" y="290"/>
                  <a:pt x="8685" y="283"/>
                </a:cubicBezTo>
                <a:cubicBezTo>
                  <a:pt x="8672" y="282"/>
                  <a:pt x="8659" y="281"/>
                  <a:pt x="8647" y="279"/>
                </a:cubicBezTo>
                <a:cubicBezTo>
                  <a:pt x="8635" y="277"/>
                  <a:pt x="8624" y="274"/>
                  <a:pt x="8613" y="269"/>
                </a:cubicBezTo>
                <a:close/>
                <a:moveTo>
                  <a:pt x="5118" y="294"/>
                </a:moveTo>
                <a:cubicBezTo>
                  <a:pt x="5113" y="294"/>
                  <a:pt x="5108" y="296"/>
                  <a:pt x="5104" y="297"/>
                </a:cubicBezTo>
                <a:cubicBezTo>
                  <a:pt x="5094" y="300"/>
                  <a:pt x="5085" y="305"/>
                  <a:pt x="5077" y="312"/>
                </a:cubicBezTo>
                <a:cubicBezTo>
                  <a:pt x="5067" y="321"/>
                  <a:pt x="5059" y="334"/>
                  <a:pt x="5051" y="350"/>
                </a:cubicBezTo>
                <a:cubicBezTo>
                  <a:pt x="5058" y="359"/>
                  <a:pt x="5067" y="366"/>
                  <a:pt x="5077" y="366"/>
                </a:cubicBezTo>
                <a:cubicBezTo>
                  <a:pt x="5100" y="366"/>
                  <a:pt x="5118" y="335"/>
                  <a:pt x="5118" y="297"/>
                </a:cubicBezTo>
                <a:cubicBezTo>
                  <a:pt x="5118" y="296"/>
                  <a:pt x="5118" y="295"/>
                  <a:pt x="5118" y="294"/>
                </a:cubicBezTo>
                <a:close/>
                <a:moveTo>
                  <a:pt x="7218" y="294"/>
                </a:moveTo>
                <a:cubicBezTo>
                  <a:pt x="7210" y="295"/>
                  <a:pt x="7203" y="298"/>
                  <a:pt x="7197" y="302"/>
                </a:cubicBezTo>
                <a:cubicBezTo>
                  <a:pt x="7186" y="308"/>
                  <a:pt x="7178" y="319"/>
                  <a:pt x="7178" y="341"/>
                </a:cubicBezTo>
                <a:cubicBezTo>
                  <a:pt x="7178" y="351"/>
                  <a:pt x="7179" y="360"/>
                  <a:pt x="7181" y="369"/>
                </a:cubicBezTo>
                <a:cubicBezTo>
                  <a:pt x="7202" y="366"/>
                  <a:pt x="7219" y="337"/>
                  <a:pt x="7219" y="302"/>
                </a:cubicBezTo>
                <a:cubicBezTo>
                  <a:pt x="7219" y="299"/>
                  <a:pt x="7218" y="297"/>
                  <a:pt x="7218" y="294"/>
                </a:cubicBezTo>
                <a:close/>
                <a:moveTo>
                  <a:pt x="5184" y="410"/>
                </a:moveTo>
                <a:cubicBezTo>
                  <a:pt x="5162" y="410"/>
                  <a:pt x="5143" y="440"/>
                  <a:pt x="5143" y="478"/>
                </a:cubicBezTo>
                <a:cubicBezTo>
                  <a:pt x="5143" y="516"/>
                  <a:pt x="5162" y="546"/>
                  <a:pt x="5184" y="546"/>
                </a:cubicBezTo>
                <a:cubicBezTo>
                  <a:pt x="5207" y="546"/>
                  <a:pt x="5225" y="516"/>
                  <a:pt x="5225" y="478"/>
                </a:cubicBezTo>
                <a:cubicBezTo>
                  <a:pt x="5225" y="440"/>
                  <a:pt x="5207" y="410"/>
                  <a:pt x="5184" y="410"/>
                </a:cubicBezTo>
                <a:close/>
                <a:moveTo>
                  <a:pt x="5392" y="410"/>
                </a:moveTo>
                <a:cubicBezTo>
                  <a:pt x="5369" y="410"/>
                  <a:pt x="5351" y="440"/>
                  <a:pt x="5351" y="478"/>
                </a:cubicBezTo>
                <a:cubicBezTo>
                  <a:pt x="5351" y="516"/>
                  <a:pt x="5369" y="546"/>
                  <a:pt x="5392" y="546"/>
                </a:cubicBezTo>
                <a:cubicBezTo>
                  <a:pt x="5414" y="546"/>
                  <a:pt x="5433" y="516"/>
                  <a:pt x="5433" y="478"/>
                </a:cubicBezTo>
                <a:cubicBezTo>
                  <a:pt x="5433" y="440"/>
                  <a:pt x="5414" y="410"/>
                  <a:pt x="5392" y="410"/>
                </a:cubicBezTo>
                <a:close/>
                <a:moveTo>
                  <a:pt x="5607" y="410"/>
                </a:moveTo>
                <a:cubicBezTo>
                  <a:pt x="5584" y="410"/>
                  <a:pt x="5566" y="440"/>
                  <a:pt x="5566" y="478"/>
                </a:cubicBezTo>
                <a:cubicBezTo>
                  <a:pt x="5566" y="516"/>
                  <a:pt x="5584" y="546"/>
                  <a:pt x="5607" y="546"/>
                </a:cubicBezTo>
                <a:cubicBezTo>
                  <a:pt x="5629" y="546"/>
                  <a:pt x="5648" y="516"/>
                  <a:pt x="5648" y="478"/>
                </a:cubicBezTo>
                <a:cubicBezTo>
                  <a:pt x="5648" y="440"/>
                  <a:pt x="5629" y="410"/>
                  <a:pt x="5607" y="410"/>
                </a:cubicBezTo>
                <a:close/>
                <a:moveTo>
                  <a:pt x="5814" y="410"/>
                </a:moveTo>
                <a:cubicBezTo>
                  <a:pt x="5791" y="410"/>
                  <a:pt x="5773" y="440"/>
                  <a:pt x="5773" y="478"/>
                </a:cubicBezTo>
                <a:cubicBezTo>
                  <a:pt x="5773" y="516"/>
                  <a:pt x="5791" y="546"/>
                  <a:pt x="5814" y="546"/>
                </a:cubicBezTo>
                <a:cubicBezTo>
                  <a:pt x="5837" y="546"/>
                  <a:pt x="5855" y="516"/>
                  <a:pt x="5855" y="478"/>
                </a:cubicBezTo>
                <a:cubicBezTo>
                  <a:pt x="5855" y="440"/>
                  <a:pt x="5837" y="410"/>
                  <a:pt x="5814" y="410"/>
                </a:cubicBezTo>
                <a:close/>
                <a:moveTo>
                  <a:pt x="6021" y="410"/>
                </a:moveTo>
                <a:cubicBezTo>
                  <a:pt x="5999" y="410"/>
                  <a:pt x="5980" y="440"/>
                  <a:pt x="5980" y="478"/>
                </a:cubicBezTo>
                <a:cubicBezTo>
                  <a:pt x="5980" y="516"/>
                  <a:pt x="5999" y="546"/>
                  <a:pt x="6021" y="546"/>
                </a:cubicBezTo>
                <a:cubicBezTo>
                  <a:pt x="6044" y="546"/>
                  <a:pt x="6062" y="516"/>
                  <a:pt x="6062" y="478"/>
                </a:cubicBezTo>
                <a:cubicBezTo>
                  <a:pt x="6062" y="440"/>
                  <a:pt x="6044" y="410"/>
                  <a:pt x="6021" y="410"/>
                </a:cubicBezTo>
                <a:close/>
                <a:moveTo>
                  <a:pt x="6236" y="410"/>
                </a:moveTo>
                <a:cubicBezTo>
                  <a:pt x="6214" y="410"/>
                  <a:pt x="6195" y="440"/>
                  <a:pt x="6195" y="478"/>
                </a:cubicBezTo>
                <a:cubicBezTo>
                  <a:pt x="6195" y="516"/>
                  <a:pt x="6214" y="546"/>
                  <a:pt x="6236" y="546"/>
                </a:cubicBezTo>
                <a:cubicBezTo>
                  <a:pt x="6259" y="546"/>
                  <a:pt x="6277" y="516"/>
                  <a:pt x="6277" y="478"/>
                </a:cubicBezTo>
                <a:cubicBezTo>
                  <a:pt x="6277" y="440"/>
                  <a:pt x="6259" y="410"/>
                  <a:pt x="6236" y="410"/>
                </a:cubicBezTo>
                <a:close/>
                <a:moveTo>
                  <a:pt x="7073" y="410"/>
                </a:moveTo>
                <a:cubicBezTo>
                  <a:pt x="7050" y="410"/>
                  <a:pt x="7032" y="440"/>
                  <a:pt x="7032" y="478"/>
                </a:cubicBezTo>
                <a:cubicBezTo>
                  <a:pt x="7032" y="516"/>
                  <a:pt x="7050" y="546"/>
                  <a:pt x="7073" y="546"/>
                </a:cubicBezTo>
                <a:cubicBezTo>
                  <a:pt x="7096" y="546"/>
                  <a:pt x="7114" y="516"/>
                  <a:pt x="7114" y="478"/>
                </a:cubicBezTo>
                <a:cubicBezTo>
                  <a:pt x="7114" y="440"/>
                  <a:pt x="7096" y="410"/>
                  <a:pt x="7073" y="410"/>
                </a:cubicBezTo>
                <a:close/>
                <a:moveTo>
                  <a:pt x="7287" y="410"/>
                </a:moveTo>
                <a:cubicBezTo>
                  <a:pt x="7267" y="410"/>
                  <a:pt x="7251" y="432"/>
                  <a:pt x="7247" y="463"/>
                </a:cubicBezTo>
                <a:cubicBezTo>
                  <a:pt x="7268" y="483"/>
                  <a:pt x="7290" y="500"/>
                  <a:pt x="7303" y="513"/>
                </a:cubicBezTo>
                <a:lnTo>
                  <a:pt x="7252" y="513"/>
                </a:lnTo>
                <a:cubicBezTo>
                  <a:pt x="7259" y="533"/>
                  <a:pt x="7272" y="546"/>
                  <a:pt x="7287" y="546"/>
                </a:cubicBezTo>
                <a:cubicBezTo>
                  <a:pt x="7309" y="546"/>
                  <a:pt x="7328" y="516"/>
                  <a:pt x="7328" y="478"/>
                </a:cubicBezTo>
                <a:cubicBezTo>
                  <a:pt x="7328" y="440"/>
                  <a:pt x="7309" y="410"/>
                  <a:pt x="7287" y="410"/>
                </a:cubicBezTo>
                <a:close/>
                <a:moveTo>
                  <a:pt x="7495" y="410"/>
                </a:moveTo>
                <a:cubicBezTo>
                  <a:pt x="7473" y="410"/>
                  <a:pt x="7454" y="440"/>
                  <a:pt x="7454" y="478"/>
                </a:cubicBezTo>
                <a:cubicBezTo>
                  <a:pt x="7454" y="516"/>
                  <a:pt x="7473" y="546"/>
                  <a:pt x="7495" y="546"/>
                </a:cubicBezTo>
                <a:cubicBezTo>
                  <a:pt x="7518" y="546"/>
                  <a:pt x="7536" y="516"/>
                  <a:pt x="7536" y="478"/>
                </a:cubicBezTo>
                <a:cubicBezTo>
                  <a:pt x="7536" y="440"/>
                  <a:pt x="7518" y="410"/>
                  <a:pt x="7495" y="410"/>
                </a:cubicBezTo>
                <a:close/>
                <a:moveTo>
                  <a:pt x="7702" y="410"/>
                </a:moveTo>
                <a:cubicBezTo>
                  <a:pt x="7680" y="410"/>
                  <a:pt x="7661" y="440"/>
                  <a:pt x="7661" y="478"/>
                </a:cubicBezTo>
                <a:cubicBezTo>
                  <a:pt x="7661" y="516"/>
                  <a:pt x="7680" y="546"/>
                  <a:pt x="7702" y="546"/>
                </a:cubicBezTo>
                <a:cubicBezTo>
                  <a:pt x="7725" y="546"/>
                  <a:pt x="7743" y="516"/>
                  <a:pt x="7743" y="478"/>
                </a:cubicBezTo>
                <a:cubicBezTo>
                  <a:pt x="7743" y="440"/>
                  <a:pt x="7725" y="410"/>
                  <a:pt x="7702" y="410"/>
                </a:cubicBezTo>
                <a:close/>
                <a:moveTo>
                  <a:pt x="7910" y="410"/>
                </a:moveTo>
                <a:cubicBezTo>
                  <a:pt x="7887" y="410"/>
                  <a:pt x="7869" y="440"/>
                  <a:pt x="7869" y="478"/>
                </a:cubicBezTo>
                <a:cubicBezTo>
                  <a:pt x="7869" y="516"/>
                  <a:pt x="7887" y="546"/>
                  <a:pt x="7910" y="546"/>
                </a:cubicBezTo>
                <a:cubicBezTo>
                  <a:pt x="7932" y="546"/>
                  <a:pt x="7951" y="516"/>
                  <a:pt x="7951" y="478"/>
                </a:cubicBezTo>
                <a:cubicBezTo>
                  <a:pt x="7951" y="440"/>
                  <a:pt x="7932" y="410"/>
                  <a:pt x="7910" y="410"/>
                </a:cubicBezTo>
                <a:close/>
                <a:moveTo>
                  <a:pt x="8125" y="410"/>
                </a:moveTo>
                <a:cubicBezTo>
                  <a:pt x="8102" y="410"/>
                  <a:pt x="8084" y="440"/>
                  <a:pt x="8084" y="478"/>
                </a:cubicBezTo>
                <a:cubicBezTo>
                  <a:pt x="8084" y="516"/>
                  <a:pt x="8102" y="546"/>
                  <a:pt x="8125" y="546"/>
                </a:cubicBezTo>
                <a:cubicBezTo>
                  <a:pt x="8134" y="546"/>
                  <a:pt x="8143" y="541"/>
                  <a:pt x="8150" y="532"/>
                </a:cubicBezTo>
                <a:cubicBezTo>
                  <a:pt x="8121" y="530"/>
                  <a:pt x="8100" y="524"/>
                  <a:pt x="8093" y="513"/>
                </a:cubicBezTo>
                <a:lnTo>
                  <a:pt x="8162" y="506"/>
                </a:lnTo>
                <a:cubicBezTo>
                  <a:pt x="8164" y="497"/>
                  <a:pt x="8166" y="488"/>
                  <a:pt x="8166" y="478"/>
                </a:cubicBezTo>
                <a:cubicBezTo>
                  <a:pt x="8166" y="440"/>
                  <a:pt x="8147" y="410"/>
                  <a:pt x="8125" y="410"/>
                </a:cubicBezTo>
                <a:close/>
                <a:moveTo>
                  <a:pt x="8332" y="410"/>
                </a:moveTo>
                <a:cubicBezTo>
                  <a:pt x="8309" y="410"/>
                  <a:pt x="8291" y="440"/>
                  <a:pt x="8291" y="478"/>
                </a:cubicBezTo>
                <a:cubicBezTo>
                  <a:pt x="8291" y="483"/>
                  <a:pt x="8291" y="487"/>
                  <a:pt x="8292" y="492"/>
                </a:cubicBezTo>
                <a:lnTo>
                  <a:pt x="8373" y="483"/>
                </a:lnTo>
                <a:cubicBezTo>
                  <a:pt x="8373" y="481"/>
                  <a:pt x="8373" y="480"/>
                  <a:pt x="8373" y="478"/>
                </a:cubicBezTo>
                <a:cubicBezTo>
                  <a:pt x="8373" y="440"/>
                  <a:pt x="8355" y="410"/>
                  <a:pt x="8332" y="410"/>
                </a:cubicBezTo>
                <a:close/>
                <a:moveTo>
                  <a:pt x="8546" y="410"/>
                </a:moveTo>
                <a:cubicBezTo>
                  <a:pt x="8526" y="410"/>
                  <a:pt x="8509" y="435"/>
                  <a:pt x="8506" y="469"/>
                </a:cubicBezTo>
                <a:lnTo>
                  <a:pt x="8564" y="462"/>
                </a:lnTo>
                <a:cubicBezTo>
                  <a:pt x="8570" y="458"/>
                  <a:pt x="8577" y="454"/>
                  <a:pt x="8584" y="451"/>
                </a:cubicBezTo>
                <a:cubicBezTo>
                  <a:pt x="8578" y="427"/>
                  <a:pt x="8563" y="410"/>
                  <a:pt x="8546" y="410"/>
                </a:cubicBezTo>
                <a:close/>
                <a:moveTo>
                  <a:pt x="6679" y="422"/>
                </a:moveTo>
                <a:cubicBezTo>
                  <a:pt x="6656" y="438"/>
                  <a:pt x="6634" y="459"/>
                  <a:pt x="6610" y="478"/>
                </a:cubicBezTo>
                <a:cubicBezTo>
                  <a:pt x="6612" y="512"/>
                  <a:pt x="6629" y="540"/>
                  <a:pt x="6650" y="540"/>
                </a:cubicBezTo>
                <a:cubicBezTo>
                  <a:pt x="6673" y="540"/>
                  <a:pt x="6691" y="509"/>
                  <a:pt x="6691" y="472"/>
                </a:cubicBezTo>
                <a:cubicBezTo>
                  <a:pt x="6691" y="452"/>
                  <a:pt x="6686" y="435"/>
                  <a:pt x="6679" y="422"/>
                </a:cubicBezTo>
                <a:close/>
                <a:moveTo>
                  <a:pt x="6847" y="422"/>
                </a:moveTo>
                <a:cubicBezTo>
                  <a:pt x="6834" y="434"/>
                  <a:pt x="6825" y="456"/>
                  <a:pt x="6825" y="483"/>
                </a:cubicBezTo>
                <a:cubicBezTo>
                  <a:pt x="6825" y="483"/>
                  <a:pt x="6825" y="484"/>
                  <a:pt x="6825" y="484"/>
                </a:cubicBezTo>
                <a:cubicBezTo>
                  <a:pt x="6827" y="496"/>
                  <a:pt x="6829" y="506"/>
                  <a:pt x="6831" y="518"/>
                </a:cubicBezTo>
                <a:cubicBezTo>
                  <a:pt x="6838" y="537"/>
                  <a:pt x="6851" y="551"/>
                  <a:pt x="6866" y="551"/>
                </a:cubicBezTo>
                <a:cubicBezTo>
                  <a:pt x="6886" y="551"/>
                  <a:pt x="6903" y="526"/>
                  <a:pt x="6906" y="494"/>
                </a:cubicBezTo>
                <a:cubicBezTo>
                  <a:pt x="6882" y="481"/>
                  <a:pt x="6862" y="467"/>
                  <a:pt x="6847" y="422"/>
                </a:cubicBezTo>
                <a:close/>
                <a:moveTo>
                  <a:pt x="4946" y="435"/>
                </a:moveTo>
                <a:cubicBezTo>
                  <a:pt x="4940" y="447"/>
                  <a:pt x="4936" y="462"/>
                  <a:pt x="4936" y="478"/>
                </a:cubicBezTo>
                <a:cubicBezTo>
                  <a:pt x="4936" y="516"/>
                  <a:pt x="4955" y="547"/>
                  <a:pt x="4977" y="547"/>
                </a:cubicBezTo>
                <a:cubicBezTo>
                  <a:pt x="4997" y="547"/>
                  <a:pt x="5013" y="524"/>
                  <a:pt x="5017" y="493"/>
                </a:cubicBezTo>
                <a:cubicBezTo>
                  <a:pt x="5007" y="486"/>
                  <a:pt x="4977" y="458"/>
                  <a:pt x="4946" y="435"/>
                </a:cubicBezTo>
                <a:close/>
                <a:moveTo>
                  <a:pt x="4806" y="486"/>
                </a:moveTo>
                <a:cubicBezTo>
                  <a:pt x="4800" y="488"/>
                  <a:pt x="4794" y="490"/>
                  <a:pt x="4787" y="490"/>
                </a:cubicBezTo>
                <a:cubicBezTo>
                  <a:pt x="4787" y="507"/>
                  <a:pt x="4778" y="524"/>
                  <a:pt x="4770" y="524"/>
                </a:cubicBezTo>
                <a:lnTo>
                  <a:pt x="4737" y="524"/>
                </a:lnTo>
                <a:cubicBezTo>
                  <a:pt x="4744" y="536"/>
                  <a:pt x="4754" y="544"/>
                  <a:pt x="4765" y="544"/>
                </a:cubicBezTo>
                <a:cubicBezTo>
                  <a:pt x="4786" y="544"/>
                  <a:pt x="4802" y="519"/>
                  <a:pt x="4806" y="486"/>
                </a:cubicBezTo>
                <a:close/>
                <a:moveTo>
                  <a:pt x="8713" y="486"/>
                </a:moveTo>
                <a:cubicBezTo>
                  <a:pt x="8716" y="512"/>
                  <a:pt x="8727" y="533"/>
                  <a:pt x="8742" y="540"/>
                </a:cubicBezTo>
                <a:cubicBezTo>
                  <a:pt x="8737" y="515"/>
                  <a:pt x="8727" y="495"/>
                  <a:pt x="8713" y="486"/>
                </a:cubicBezTo>
                <a:close/>
                <a:moveTo>
                  <a:pt x="9210" y="486"/>
                </a:moveTo>
                <a:cubicBezTo>
                  <a:pt x="9192" y="487"/>
                  <a:pt x="9180" y="495"/>
                  <a:pt x="9174" y="540"/>
                </a:cubicBezTo>
                <a:cubicBezTo>
                  <a:pt x="9192" y="537"/>
                  <a:pt x="9207" y="515"/>
                  <a:pt x="9210" y="486"/>
                </a:cubicBezTo>
                <a:close/>
                <a:moveTo>
                  <a:pt x="8363" y="512"/>
                </a:moveTo>
                <a:cubicBezTo>
                  <a:pt x="8342" y="514"/>
                  <a:pt x="8320" y="517"/>
                  <a:pt x="8299" y="519"/>
                </a:cubicBezTo>
                <a:cubicBezTo>
                  <a:pt x="8306" y="533"/>
                  <a:pt x="8317" y="542"/>
                  <a:pt x="8329" y="542"/>
                </a:cubicBezTo>
                <a:cubicBezTo>
                  <a:pt x="8343" y="542"/>
                  <a:pt x="8355" y="530"/>
                  <a:pt x="8363" y="512"/>
                </a:cubicBezTo>
                <a:close/>
                <a:moveTo>
                  <a:pt x="8506" y="512"/>
                </a:moveTo>
                <a:cubicBezTo>
                  <a:pt x="8509" y="522"/>
                  <a:pt x="8513" y="530"/>
                  <a:pt x="8518" y="537"/>
                </a:cubicBezTo>
                <a:cubicBezTo>
                  <a:pt x="8521" y="528"/>
                  <a:pt x="8523" y="522"/>
                  <a:pt x="8524" y="517"/>
                </a:cubicBezTo>
                <a:cubicBezTo>
                  <a:pt x="8520" y="515"/>
                  <a:pt x="8514" y="513"/>
                  <a:pt x="8506" y="512"/>
                </a:cubicBezTo>
                <a:close/>
                <a:moveTo>
                  <a:pt x="6465" y="538"/>
                </a:moveTo>
                <a:cubicBezTo>
                  <a:pt x="6460" y="542"/>
                  <a:pt x="6454" y="545"/>
                  <a:pt x="6448" y="545"/>
                </a:cubicBezTo>
                <a:cubicBezTo>
                  <a:pt x="6454" y="543"/>
                  <a:pt x="6460" y="540"/>
                  <a:pt x="6465" y="538"/>
                </a:cubicBezTo>
                <a:close/>
                <a:moveTo>
                  <a:pt x="4662" y="589"/>
                </a:moveTo>
                <a:cubicBezTo>
                  <a:pt x="4640" y="589"/>
                  <a:pt x="4621" y="619"/>
                  <a:pt x="4621" y="657"/>
                </a:cubicBezTo>
                <a:cubicBezTo>
                  <a:pt x="4621" y="658"/>
                  <a:pt x="4621" y="658"/>
                  <a:pt x="4621" y="658"/>
                </a:cubicBezTo>
                <a:lnTo>
                  <a:pt x="4654" y="658"/>
                </a:lnTo>
                <a:cubicBezTo>
                  <a:pt x="4642" y="667"/>
                  <a:pt x="4633" y="674"/>
                  <a:pt x="4625" y="684"/>
                </a:cubicBezTo>
                <a:cubicBezTo>
                  <a:pt x="4631" y="708"/>
                  <a:pt x="4645" y="726"/>
                  <a:pt x="4662" y="726"/>
                </a:cubicBezTo>
                <a:cubicBezTo>
                  <a:pt x="4668" y="726"/>
                  <a:pt x="4674" y="723"/>
                  <a:pt x="4679" y="720"/>
                </a:cubicBezTo>
                <a:cubicBezTo>
                  <a:pt x="4684" y="712"/>
                  <a:pt x="4689" y="704"/>
                  <a:pt x="4695" y="699"/>
                </a:cubicBezTo>
                <a:cubicBezTo>
                  <a:pt x="4700" y="687"/>
                  <a:pt x="4703" y="673"/>
                  <a:pt x="4703" y="657"/>
                </a:cubicBezTo>
                <a:cubicBezTo>
                  <a:pt x="4703" y="619"/>
                  <a:pt x="4685" y="589"/>
                  <a:pt x="4662" y="589"/>
                </a:cubicBezTo>
                <a:close/>
                <a:moveTo>
                  <a:pt x="4870" y="589"/>
                </a:moveTo>
                <a:cubicBezTo>
                  <a:pt x="4847" y="589"/>
                  <a:pt x="4829" y="619"/>
                  <a:pt x="4829" y="657"/>
                </a:cubicBezTo>
                <a:cubicBezTo>
                  <a:pt x="4829" y="695"/>
                  <a:pt x="4847" y="726"/>
                  <a:pt x="4870" y="726"/>
                </a:cubicBezTo>
                <a:cubicBezTo>
                  <a:pt x="4892" y="726"/>
                  <a:pt x="4911" y="695"/>
                  <a:pt x="4911" y="657"/>
                </a:cubicBezTo>
                <a:cubicBezTo>
                  <a:pt x="4911" y="619"/>
                  <a:pt x="4892" y="589"/>
                  <a:pt x="4870" y="589"/>
                </a:cubicBezTo>
                <a:close/>
                <a:moveTo>
                  <a:pt x="5077" y="589"/>
                </a:moveTo>
                <a:cubicBezTo>
                  <a:pt x="5054" y="589"/>
                  <a:pt x="5036" y="619"/>
                  <a:pt x="5036" y="657"/>
                </a:cubicBezTo>
                <a:cubicBezTo>
                  <a:pt x="5036" y="695"/>
                  <a:pt x="5054" y="726"/>
                  <a:pt x="5077" y="726"/>
                </a:cubicBezTo>
                <a:cubicBezTo>
                  <a:pt x="5100" y="726"/>
                  <a:pt x="5118" y="695"/>
                  <a:pt x="5118" y="657"/>
                </a:cubicBezTo>
                <a:cubicBezTo>
                  <a:pt x="5118" y="619"/>
                  <a:pt x="5100" y="589"/>
                  <a:pt x="5077" y="589"/>
                </a:cubicBezTo>
                <a:close/>
                <a:moveTo>
                  <a:pt x="5292" y="589"/>
                </a:moveTo>
                <a:cubicBezTo>
                  <a:pt x="5269" y="589"/>
                  <a:pt x="5251" y="619"/>
                  <a:pt x="5251" y="657"/>
                </a:cubicBezTo>
                <a:cubicBezTo>
                  <a:pt x="5251" y="695"/>
                  <a:pt x="5269" y="726"/>
                  <a:pt x="5292" y="726"/>
                </a:cubicBezTo>
                <a:cubicBezTo>
                  <a:pt x="5315" y="726"/>
                  <a:pt x="5333" y="695"/>
                  <a:pt x="5333" y="657"/>
                </a:cubicBezTo>
                <a:cubicBezTo>
                  <a:pt x="5333" y="619"/>
                  <a:pt x="5315" y="589"/>
                  <a:pt x="5292" y="589"/>
                </a:cubicBezTo>
                <a:close/>
                <a:moveTo>
                  <a:pt x="5499" y="589"/>
                </a:moveTo>
                <a:cubicBezTo>
                  <a:pt x="5477" y="589"/>
                  <a:pt x="5458" y="619"/>
                  <a:pt x="5458" y="657"/>
                </a:cubicBezTo>
                <a:cubicBezTo>
                  <a:pt x="5458" y="695"/>
                  <a:pt x="5477" y="726"/>
                  <a:pt x="5499" y="726"/>
                </a:cubicBezTo>
                <a:cubicBezTo>
                  <a:pt x="5522" y="726"/>
                  <a:pt x="5540" y="695"/>
                  <a:pt x="5540" y="657"/>
                </a:cubicBezTo>
                <a:cubicBezTo>
                  <a:pt x="5540" y="619"/>
                  <a:pt x="5522" y="589"/>
                  <a:pt x="5499" y="589"/>
                </a:cubicBezTo>
                <a:close/>
                <a:moveTo>
                  <a:pt x="5706" y="589"/>
                </a:moveTo>
                <a:cubicBezTo>
                  <a:pt x="5684" y="589"/>
                  <a:pt x="5665" y="619"/>
                  <a:pt x="5665" y="657"/>
                </a:cubicBezTo>
                <a:cubicBezTo>
                  <a:pt x="5665" y="695"/>
                  <a:pt x="5684" y="726"/>
                  <a:pt x="5706" y="726"/>
                </a:cubicBezTo>
                <a:cubicBezTo>
                  <a:pt x="5729" y="726"/>
                  <a:pt x="5747" y="695"/>
                  <a:pt x="5747" y="657"/>
                </a:cubicBezTo>
                <a:cubicBezTo>
                  <a:pt x="5747" y="619"/>
                  <a:pt x="5729" y="589"/>
                  <a:pt x="5706" y="589"/>
                </a:cubicBezTo>
                <a:close/>
                <a:moveTo>
                  <a:pt x="5921" y="589"/>
                </a:moveTo>
                <a:cubicBezTo>
                  <a:pt x="5899" y="589"/>
                  <a:pt x="5880" y="619"/>
                  <a:pt x="5880" y="657"/>
                </a:cubicBezTo>
                <a:cubicBezTo>
                  <a:pt x="5880" y="695"/>
                  <a:pt x="5899" y="726"/>
                  <a:pt x="5921" y="726"/>
                </a:cubicBezTo>
                <a:cubicBezTo>
                  <a:pt x="5944" y="726"/>
                  <a:pt x="5962" y="695"/>
                  <a:pt x="5962" y="657"/>
                </a:cubicBezTo>
                <a:cubicBezTo>
                  <a:pt x="5962" y="619"/>
                  <a:pt x="5944" y="589"/>
                  <a:pt x="5921" y="589"/>
                </a:cubicBezTo>
                <a:close/>
                <a:moveTo>
                  <a:pt x="6126" y="589"/>
                </a:moveTo>
                <a:cubicBezTo>
                  <a:pt x="6108" y="589"/>
                  <a:pt x="6093" y="607"/>
                  <a:pt x="6088" y="633"/>
                </a:cubicBezTo>
                <a:cubicBezTo>
                  <a:pt x="6101" y="627"/>
                  <a:pt x="6113" y="623"/>
                  <a:pt x="6126" y="619"/>
                </a:cubicBezTo>
                <a:cubicBezTo>
                  <a:pt x="6136" y="616"/>
                  <a:pt x="6146" y="613"/>
                  <a:pt x="6156" y="611"/>
                </a:cubicBezTo>
                <a:cubicBezTo>
                  <a:pt x="6149" y="598"/>
                  <a:pt x="6138" y="589"/>
                  <a:pt x="6126" y="589"/>
                </a:cubicBezTo>
                <a:close/>
                <a:moveTo>
                  <a:pt x="6360" y="589"/>
                </a:moveTo>
                <a:cubicBezTo>
                  <a:pt x="6352" y="605"/>
                  <a:pt x="6349" y="626"/>
                  <a:pt x="6347" y="650"/>
                </a:cubicBezTo>
                <a:cubicBezTo>
                  <a:pt x="6345" y="670"/>
                  <a:pt x="6344" y="691"/>
                  <a:pt x="6342" y="710"/>
                </a:cubicBezTo>
                <a:cubicBezTo>
                  <a:pt x="6342" y="713"/>
                  <a:pt x="6341" y="715"/>
                  <a:pt x="6341" y="718"/>
                </a:cubicBezTo>
                <a:cubicBezTo>
                  <a:pt x="6341" y="718"/>
                  <a:pt x="6342" y="718"/>
                  <a:pt x="6342" y="718"/>
                </a:cubicBezTo>
                <a:cubicBezTo>
                  <a:pt x="6365" y="718"/>
                  <a:pt x="6383" y="688"/>
                  <a:pt x="6383" y="650"/>
                </a:cubicBezTo>
                <a:cubicBezTo>
                  <a:pt x="6383" y="623"/>
                  <a:pt x="6373" y="600"/>
                  <a:pt x="6360" y="589"/>
                </a:cubicBezTo>
                <a:close/>
                <a:moveTo>
                  <a:pt x="6551" y="589"/>
                </a:moveTo>
                <a:cubicBezTo>
                  <a:pt x="6528" y="589"/>
                  <a:pt x="6510" y="619"/>
                  <a:pt x="6510" y="657"/>
                </a:cubicBezTo>
                <a:cubicBezTo>
                  <a:pt x="6510" y="695"/>
                  <a:pt x="6528" y="726"/>
                  <a:pt x="6551" y="726"/>
                </a:cubicBezTo>
                <a:cubicBezTo>
                  <a:pt x="6574" y="726"/>
                  <a:pt x="6592" y="695"/>
                  <a:pt x="6592" y="657"/>
                </a:cubicBezTo>
                <a:cubicBezTo>
                  <a:pt x="6592" y="619"/>
                  <a:pt x="6574" y="589"/>
                  <a:pt x="6551" y="589"/>
                </a:cubicBezTo>
                <a:close/>
                <a:moveTo>
                  <a:pt x="6758" y="589"/>
                </a:moveTo>
                <a:cubicBezTo>
                  <a:pt x="6736" y="589"/>
                  <a:pt x="6717" y="619"/>
                  <a:pt x="6717" y="657"/>
                </a:cubicBezTo>
                <a:cubicBezTo>
                  <a:pt x="6717" y="695"/>
                  <a:pt x="6736" y="726"/>
                  <a:pt x="6758" y="726"/>
                </a:cubicBezTo>
                <a:cubicBezTo>
                  <a:pt x="6781" y="726"/>
                  <a:pt x="6799" y="695"/>
                  <a:pt x="6799" y="657"/>
                </a:cubicBezTo>
                <a:cubicBezTo>
                  <a:pt x="6799" y="619"/>
                  <a:pt x="6781" y="589"/>
                  <a:pt x="6758" y="589"/>
                </a:cubicBezTo>
                <a:close/>
                <a:moveTo>
                  <a:pt x="6965" y="589"/>
                </a:moveTo>
                <a:cubicBezTo>
                  <a:pt x="6943" y="589"/>
                  <a:pt x="6924" y="619"/>
                  <a:pt x="6924" y="657"/>
                </a:cubicBezTo>
                <a:cubicBezTo>
                  <a:pt x="6924" y="695"/>
                  <a:pt x="6943" y="726"/>
                  <a:pt x="6965" y="726"/>
                </a:cubicBezTo>
                <a:cubicBezTo>
                  <a:pt x="6988" y="726"/>
                  <a:pt x="7006" y="695"/>
                  <a:pt x="7006" y="657"/>
                </a:cubicBezTo>
                <a:cubicBezTo>
                  <a:pt x="7006" y="619"/>
                  <a:pt x="6988" y="589"/>
                  <a:pt x="6965" y="589"/>
                </a:cubicBezTo>
                <a:close/>
                <a:moveTo>
                  <a:pt x="7180" y="589"/>
                </a:moveTo>
                <a:cubicBezTo>
                  <a:pt x="7158" y="589"/>
                  <a:pt x="7139" y="619"/>
                  <a:pt x="7139" y="657"/>
                </a:cubicBezTo>
                <a:cubicBezTo>
                  <a:pt x="7139" y="695"/>
                  <a:pt x="7158" y="726"/>
                  <a:pt x="7180" y="726"/>
                </a:cubicBezTo>
                <a:cubicBezTo>
                  <a:pt x="7203" y="726"/>
                  <a:pt x="7221" y="695"/>
                  <a:pt x="7221" y="657"/>
                </a:cubicBezTo>
                <a:cubicBezTo>
                  <a:pt x="7221" y="619"/>
                  <a:pt x="7203" y="589"/>
                  <a:pt x="7180" y="589"/>
                </a:cubicBezTo>
                <a:close/>
                <a:moveTo>
                  <a:pt x="7388" y="589"/>
                </a:moveTo>
                <a:cubicBezTo>
                  <a:pt x="7365" y="589"/>
                  <a:pt x="7347" y="619"/>
                  <a:pt x="7347" y="657"/>
                </a:cubicBezTo>
                <a:cubicBezTo>
                  <a:pt x="7347" y="695"/>
                  <a:pt x="7365" y="726"/>
                  <a:pt x="7388" y="726"/>
                </a:cubicBezTo>
                <a:cubicBezTo>
                  <a:pt x="7410" y="726"/>
                  <a:pt x="7429" y="695"/>
                  <a:pt x="7429" y="657"/>
                </a:cubicBezTo>
                <a:cubicBezTo>
                  <a:pt x="7429" y="619"/>
                  <a:pt x="7410" y="589"/>
                  <a:pt x="7388" y="589"/>
                </a:cubicBezTo>
                <a:close/>
                <a:moveTo>
                  <a:pt x="7595" y="589"/>
                </a:moveTo>
                <a:cubicBezTo>
                  <a:pt x="7572" y="589"/>
                  <a:pt x="7554" y="619"/>
                  <a:pt x="7554" y="657"/>
                </a:cubicBezTo>
                <a:cubicBezTo>
                  <a:pt x="7554" y="695"/>
                  <a:pt x="7572" y="726"/>
                  <a:pt x="7595" y="726"/>
                </a:cubicBezTo>
                <a:cubicBezTo>
                  <a:pt x="7618" y="726"/>
                  <a:pt x="7636" y="695"/>
                  <a:pt x="7636" y="657"/>
                </a:cubicBezTo>
                <a:cubicBezTo>
                  <a:pt x="7636" y="619"/>
                  <a:pt x="7618" y="589"/>
                  <a:pt x="7595" y="589"/>
                </a:cubicBezTo>
                <a:close/>
                <a:moveTo>
                  <a:pt x="7810" y="589"/>
                </a:moveTo>
                <a:cubicBezTo>
                  <a:pt x="7787" y="589"/>
                  <a:pt x="7769" y="619"/>
                  <a:pt x="7769" y="657"/>
                </a:cubicBezTo>
                <a:cubicBezTo>
                  <a:pt x="7769" y="695"/>
                  <a:pt x="7787" y="726"/>
                  <a:pt x="7810" y="726"/>
                </a:cubicBezTo>
                <a:cubicBezTo>
                  <a:pt x="7833" y="726"/>
                  <a:pt x="7851" y="695"/>
                  <a:pt x="7851" y="657"/>
                </a:cubicBezTo>
                <a:cubicBezTo>
                  <a:pt x="7851" y="619"/>
                  <a:pt x="7833" y="589"/>
                  <a:pt x="7810" y="589"/>
                </a:cubicBezTo>
                <a:close/>
                <a:moveTo>
                  <a:pt x="8017" y="589"/>
                </a:moveTo>
                <a:cubicBezTo>
                  <a:pt x="7995" y="589"/>
                  <a:pt x="7976" y="619"/>
                  <a:pt x="7976" y="657"/>
                </a:cubicBezTo>
                <a:cubicBezTo>
                  <a:pt x="7976" y="695"/>
                  <a:pt x="7995" y="726"/>
                  <a:pt x="8017" y="726"/>
                </a:cubicBezTo>
                <a:cubicBezTo>
                  <a:pt x="8040" y="726"/>
                  <a:pt x="8058" y="695"/>
                  <a:pt x="8058" y="657"/>
                </a:cubicBezTo>
                <a:cubicBezTo>
                  <a:pt x="8058" y="619"/>
                  <a:pt x="8040" y="589"/>
                  <a:pt x="8017" y="589"/>
                </a:cubicBezTo>
                <a:close/>
                <a:moveTo>
                  <a:pt x="8224" y="589"/>
                </a:moveTo>
                <a:cubicBezTo>
                  <a:pt x="8202" y="589"/>
                  <a:pt x="8183" y="619"/>
                  <a:pt x="8183" y="657"/>
                </a:cubicBezTo>
                <a:cubicBezTo>
                  <a:pt x="8183" y="695"/>
                  <a:pt x="8202" y="726"/>
                  <a:pt x="8224" y="726"/>
                </a:cubicBezTo>
                <a:cubicBezTo>
                  <a:pt x="8247" y="726"/>
                  <a:pt x="8265" y="695"/>
                  <a:pt x="8265" y="657"/>
                </a:cubicBezTo>
                <a:cubicBezTo>
                  <a:pt x="8265" y="619"/>
                  <a:pt x="8247" y="589"/>
                  <a:pt x="8224" y="589"/>
                </a:cubicBezTo>
                <a:close/>
                <a:moveTo>
                  <a:pt x="8439" y="589"/>
                </a:moveTo>
                <a:cubicBezTo>
                  <a:pt x="8417" y="589"/>
                  <a:pt x="8398" y="619"/>
                  <a:pt x="8398" y="657"/>
                </a:cubicBezTo>
                <a:cubicBezTo>
                  <a:pt x="8398" y="695"/>
                  <a:pt x="8417" y="726"/>
                  <a:pt x="8439" y="726"/>
                </a:cubicBezTo>
                <a:cubicBezTo>
                  <a:pt x="8441" y="726"/>
                  <a:pt x="8442" y="725"/>
                  <a:pt x="8444" y="725"/>
                </a:cubicBezTo>
                <a:cubicBezTo>
                  <a:pt x="8445" y="713"/>
                  <a:pt x="8456" y="687"/>
                  <a:pt x="8469" y="657"/>
                </a:cubicBezTo>
                <a:cubicBezTo>
                  <a:pt x="8472" y="650"/>
                  <a:pt x="8475" y="643"/>
                  <a:pt x="8478" y="636"/>
                </a:cubicBezTo>
                <a:cubicBezTo>
                  <a:pt x="8473" y="608"/>
                  <a:pt x="8458" y="589"/>
                  <a:pt x="8439" y="589"/>
                </a:cubicBezTo>
                <a:close/>
                <a:moveTo>
                  <a:pt x="8647" y="589"/>
                </a:moveTo>
                <a:cubicBezTo>
                  <a:pt x="8624" y="589"/>
                  <a:pt x="8606" y="619"/>
                  <a:pt x="8606" y="657"/>
                </a:cubicBezTo>
                <a:cubicBezTo>
                  <a:pt x="8606" y="695"/>
                  <a:pt x="8624" y="726"/>
                  <a:pt x="8647" y="726"/>
                </a:cubicBezTo>
                <a:cubicBezTo>
                  <a:pt x="8669" y="726"/>
                  <a:pt x="8688" y="695"/>
                  <a:pt x="8688" y="657"/>
                </a:cubicBezTo>
                <a:cubicBezTo>
                  <a:pt x="8688" y="619"/>
                  <a:pt x="8669" y="589"/>
                  <a:pt x="8647" y="589"/>
                </a:cubicBezTo>
                <a:close/>
                <a:moveTo>
                  <a:pt x="9069" y="589"/>
                </a:moveTo>
                <a:cubicBezTo>
                  <a:pt x="9046" y="589"/>
                  <a:pt x="9028" y="619"/>
                  <a:pt x="9028" y="657"/>
                </a:cubicBezTo>
                <a:cubicBezTo>
                  <a:pt x="9028" y="695"/>
                  <a:pt x="9046" y="726"/>
                  <a:pt x="9069" y="726"/>
                </a:cubicBezTo>
                <a:cubicBezTo>
                  <a:pt x="9092" y="726"/>
                  <a:pt x="9110" y="695"/>
                  <a:pt x="9110" y="657"/>
                </a:cubicBezTo>
                <a:cubicBezTo>
                  <a:pt x="9110" y="619"/>
                  <a:pt x="9092" y="589"/>
                  <a:pt x="9069" y="589"/>
                </a:cubicBezTo>
                <a:close/>
                <a:moveTo>
                  <a:pt x="9276" y="589"/>
                </a:moveTo>
                <a:cubicBezTo>
                  <a:pt x="9254" y="589"/>
                  <a:pt x="9235" y="619"/>
                  <a:pt x="9235" y="657"/>
                </a:cubicBezTo>
                <a:cubicBezTo>
                  <a:pt x="9235" y="695"/>
                  <a:pt x="9254" y="726"/>
                  <a:pt x="9276" y="726"/>
                </a:cubicBezTo>
                <a:cubicBezTo>
                  <a:pt x="9299" y="726"/>
                  <a:pt x="9317" y="695"/>
                  <a:pt x="9317" y="657"/>
                </a:cubicBezTo>
                <a:cubicBezTo>
                  <a:pt x="9317" y="619"/>
                  <a:pt x="9299" y="589"/>
                  <a:pt x="9276" y="589"/>
                </a:cubicBezTo>
                <a:close/>
                <a:moveTo>
                  <a:pt x="8818" y="614"/>
                </a:moveTo>
                <a:cubicBezTo>
                  <a:pt x="8815" y="624"/>
                  <a:pt x="8813" y="635"/>
                  <a:pt x="8813" y="647"/>
                </a:cubicBezTo>
                <a:cubicBezTo>
                  <a:pt x="8813" y="685"/>
                  <a:pt x="8831" y="715"/>
                  <a:pt x="8854" y="715"/>
                </a:cubicBezTo>
                <a:cubicBezTo>
                  <a:pt x="8877" y="715"/>
                  <a:pt x="8895" y="685"/>
                  <a:pt x="8895" y="647"/>
                </a:cubicBezTo>
                <a:cubicBezTo>
                  <a:pt x="8895" y="635"/>
                  <a:pt x="8893" y="624"/>
                  <a:pt x="8890" y="614"/>
                </a:cubicBezTo>
                <a:cubicBezTo>
                  <a:pt x="8890" y="614"/>
                  <a:pt x="8854" y="614"/>
                  <a:pt x="8854" y="614"/>
                </a:cubicBezTo>
                <a:lnTo>
                  <a:pt x="8818" y="614"/>
                </a:lnTo>
                <a:close/>
                <a:moveTo>
                  <a:pt x="6162" y="691"/>
                </a:moveTo>
                <a:cubicBezTo>
                  <a:pt x="6151" y="692"/>
                  <a:pt x="6139" y="693"/>
                  <a:pt x="6127" y="695"/>
                </a:cubicBezTo>
                <a:cubicBezTo>
                  <a:pt x="6116" y="696"/>
                  <a:pt x="6106" y="698"/>
                  <a:pt x="6095" y="699"/>
                </a:cubicBezTo>
                <a:cubicBezTo>
                  <a:pt x="6103" y="714"/>
                  <a:pt x="6114" y="724"/>
                  <a:pt x="6127" y="724"/>
                </a:cubicBezTo>
                <a:cubicBezTo>
                  <a:pt x="6142" y="724"/>
                  <a:pt x="6155" y="711"/>
                  <a:pt x="6162" y="691"/>
                </a:cubicBezTo>
                <a:close/>
                <a:moveTo>
                  <a:pt x="4762" y="755"/>
                </a:moveTo>
                <a:cubicBezTo>
                  <a:pt x="4740" y="755"/>
                  <a:pt x="4722" y="784"/>
                  <a:pt x="4721" y="821"/>
                </a:cubicBezTo>
                <a:cubicBezTo>
                  <a:pt x="4722" y="821"/>
                  <a:pt x="4723" y="821"/>
                  <a:pt x="4724" y="821"/>
                </a:cubicBezTo>
                <a:cubicBezTo>
                  <a:pt x="4723" y="821"/>
                  <a:pt x="4722" y="821"/>
                  <a:pt x="4721" y="822"/>
                </a:cubicBezTo>
                <a:cubicBezTo>
                  <a:pt x="4721" y="822"/>
                  <a:pt x="4721" y="823"/>
                  <a:pt x="4721" y="824"/>
                </a:cubicBezTo>
                <a:cubicBezTo>
                  <a:pt x="4721" y="861"/>
                  <a:pt x="4740" y="892"/>
                  <a:pt x="4762" y="892"/>
                </a:cubicBezTo>
                <a:cubicBezTo>
                  <a:pt x="4785" y="892"/>
                  <a:pt x="4803" y="861"/>
                  <a:pt x="4803" y="824"/>
                </a:cubicBezTo>
                <a:cubicBezTo>
                  <a:pt x="4803" y="786"/>
                  <a:pt x="4785" y="755"/>
                  <a:pt x="4762" y="755"/>
                </a:cubicBezTo>
                <a:close/>
                <a:moveTo>
                  <a:pt x="4977" y="755"/>
                </a:moveTo>
                <a:cubicBezTo>
                  <a:pt x="4955" y="755"/>
                  <a:pt x="4936" y="786"/>
                  <a:pt x="4936" y="824"/>
                </a:cubicBezTo>
                <a:cubicBezTo>
                  <a:pt x="4936" y="861"/>
                  <a:pt x="4955" y="892"/>
                  <a:pt x="4977" y="892"/>
                </a:cubicBezTo>
                <a:cubicBezTo>
                  <a:pt x="5000" y="892"/>
                  <a:pt x="5018" y="861"/>
                  <a:pt x="5018" y="824"/>
                </a:cubicBezTo>
                <a:cubicBezTo>
                  <a:pt x="5018" y="786"/>
                  <a:pt x="5000" y="755"/>
                  <a:pt x="4977" y="755"/>
                </a:cubicBezTo>
                <a:close/>
                <a:moveTo>
                  <a:pt x="5184" y="755"/>
                </a:moveTo>
                <a:cubicBezTo>
                  <a:pt x="5162" y="755"/>
                  <a:pt x="5143" y="786"/>
                  <a:pt x="5143" y="824"/>
                </a:cubicBezTo>
                <a:cubicBezTo>
                  <a:pt x="5143" y="861"/>
                  <a:pt x="5162" y="892"/>
                  <a:pt x="5184" y="892"/>
                </a:cubicBezTo>
                <a:cubicBezTo>
                  <a:pt x="5207" y="892"/>
                  <a:pt x="5225" y="861"/>
                  <a:pt x="5225" y="824"/>
                </a:cubicBezTo>
                <a:cubicBezTo>
                  <a:pt x="5225" y="786"/>
                  <a:pt x="5207" y="755"/>
                  <a:pt x="5184" y="755"/>
                </a:cubicBezTo>
                <a:close/>
                <a:moveTo>
                  <a:pt x="5392" y="755"/>
                </a:moveTo>
                <a:cubicBezTo>
                  <a:pt x="5369" y="755"/>
                  <a:pt x="5351" y="786"/>
                  <a:pt x="5351" y="824"/>
                </a:cubicBezTo>
                <a:cubicBezTo>
                  <a:pt x="5351" y="861"/>
                  <a:pt x="5369" y="892"/>
                  <a:pt x="5392" y="892"/>
                </a:cubicBezTo>
                <a:cubicBezTo>
                  <a:pt x="5414" y="892"/>
                  <a:pt x="5433" y="861"/>
                  <a:pt x="5433" y="824"/>
                </a:cubicBezTo>
                <a:cubicBezTo>
                  <a:pt x="5433" y="786"/>
                  <a:pt x="5414" y="755"/>
                  <a:pt x="5392" y="755"/>
                </a:cubicBezTo>
                <a:close/>
                <a:moveTo>
                  <a:pt x="5607" y="755"/>
                </a:moveTo>
                <a:cubicBezTo>
                  <a:pt x="5584" y="755"/>
                  <a:pt x="5566" y="786"/>
                  <a:pt x="5566" y="824"/>
                </a:cubicBezTo>
                <a:cubicBezTo>
                  <a:pt x="5566" y="861"/>
                  <a:pt x="5584" y="892"/>
                  <a:pt x="5607" y="892"/>
                </a:cubicBezTo>
                <a:cubicBezTo>
                  <a:pt x="5629" y="892"/>
                  <a:pt x="5648" y="861"/>
                  <a:pt x="5648" y="824"/>
                </a:cubicBezTo>
                <a:cubicBezTo>
                  <a:pt x="5648" y="786"/>
                  <a:pt x="5629" y="755"/>
                  <a:pt x="5607" y="755"/>
                </a:cubicBezTo>
                <a:close/>
                <a:moveTo>
                  <a:pt x="5814" y="755"/>
                </a:moveTo>
                <a:cubicBezTo>
                  <a:pt x="5791" y="755"/>
                  <a:pt x="5773" y="786"/>
                  <a:pt x="5773" y="824"/>
                </a:cubicBezTo>
                <a:cubicBezTo>
                  <a:pt x="5773" y="861"/>
                  <a:pt x="5791" y="892"/>
                  <a:pt x="5814" y="892"/>
                </a:cubicBezTo>
                <a:cubicBezTo>
                  <a:pt x="5837" y="892"/>
                  <a:pt x="5855" y="861"/>
                  <a:pt x="5855" y="824"/>
                </a:cubicBezTo>
                <a:cubicBezTo>
                  <a:pt x="5855" y="786"/>
                  <a:pt x="5837" y="755"/>
                  <a:pt x="5814" y="755"/>
                </a:cubicBezTo>
                <a:close/>
                <a:moveTo>
                  <a:pt x="6021" y="755"/>
                </a:moveTo>
                <a:cubicBezTo>
                  <a:pt x="5999" y="755"/>
                  <a:pt x="5980" y="786"/>
                  <a:pt x="5980" y="824"/>
                </a:cubicBezTo>
                <a:cubicBezTo>
                  <a:pt x="5980" y="838"/>
                  <a:pt x="5983" y="850"/>
                  <a:pt x="5987" y="861"/>
                </a:cubicBezTo>
                <a:cubicBezTo>
                  <a:pt x="6011" y="846"/>
                  <a:pt x="6037" y="830"/>
                  <a:pt x="6062" y="812"/>
                </a:cubicBezTo>
                <a:cubicBezTo>
                  <a:pt x="6058" y="780"/>
                  <a:pt x="6042" y="755"/>
                  <a:pt x="6021" y="755"/>
                </a:cubicBezTo>
                <a:close/>
                <a:moveTo>
                  <a:pt x="6237" y="755"/>
                </a:moveTo>
                <a:cubicBezTo>
                  <a:pt x="6225" y="776"/>
                  <a:pt x="6211" y="797"/>
                  <a:pt x="6195" y="818"/>
                </a:cubicBezTo>
                <a:cubicBezTo>
                  <a:pt x="6195" y="820"/>
                  <a:pt x="6195" y="822"/>
                  <a:pt x="6195" y="824"/>
                </a:cubicBezTo>
                <a:cubicBezTo>
                  <a:pt x="6195" y="861"/>
                  <a:pt x="6214" y="892"/>
                  <a:pt x="6236" y="892"/>
                </a:cubicBezTo>
                <a:cubicBezTo>
                  <a:pt x="6259" y="892"/>
                  <a:pt x="6277" y="861"/>
                  <a:pt x="6277" y="824"/>
                </a:cubicBezTo>
                <a:cubicBezTo>
                  <a:pt x="6277" y="786"/>
                  <a:pt x="6259" y="756"/>
                  <a:pt x="6237" y="755"/>
                </a:cubicBezTo>
                <a:close/>
                <a:moveTo>
                  <a:pt x="6443" y="755"/>
                </a:moveTo>
                <a:cubicBezTo>
                  <a:pt x="6421" y="755"/>
                  <a:pt x="6402" y="786"/>
                  <a:pt x="6402" y="824"/>
                </a:cubicBezTo>
                <a:cubicBezTo>
                  <a:pt x="6402" y="861"/>
                  <a:pt x="6421" y="892"/>
                  <a:pt x="6443" y="892"/>
                </a:cubicBezTo>
                <a:cubicBezTo>
                  <a:pt x="6466" y="892"/>
                  <a:pt x="6484" y="861"/>
                  <a:pt x="6484" y="824"/>
                </a:cubicBezTo>
                <a:cubicBezTo>
                  <a:pt x="6484" y="786"/>
                  <a:pt x="6466" y="755"/>
                  <a:pt x="6443" y="755"/>
                </a:cubicBezTo>
                <a:close/>
                <a:moveTo>
                  <a:pt x="6651" y="755"/>
                </a:moveTo>
                <a:cubicBezTo>
                  <a:pt x="6628" y="755"/>
                  <a:pt x="6610" y="786"/>
                  <a:pt x="6610" y="824"/>
                </a:cubicBezTo>
                <a:cubicBezTo>
                  <a:pt x="6610" y="861"/>
                  <a:pt x="6628" y="892"/>
                  <a:pt x="6651" y="892"/>
                </a:cubicBezTo>
                <a:cubicBezTo>
                  <a:pt x="6673" y="892"/>
                  <a:pt x="6692" y="861"/>
                  <a:pt x="6692" y="824"/>
                </a:cubicBezTo>
                <a:cubicBezTo>
                  <a:pt x="6692" y="786"/>
                  <a:pt x="6673" y="755"/>
                  <a:pt x="6651" y="755"/>
                </a:cubicBezTo>
                <a:close/>
                <a:moveTo>
                  <a:pt x="6866" y="755"/>
                </a:moveTo>
                <a:cubicBezTo>
                  <a:pt x="6843" y="755"/>
                  <a:pt x="6825" y="786"/>
                  <a:pt x="6825" y="824"/>
                </a:cubicBezTo>
                <a:cubicBezTo>
                  <a:pt x="6825" y="861"/>
                  <a:pt x="6843" y="892"/>
                  <a:pt x="6866" y="892"/>
                </a:cubicBezTo>
                <a:cubicBezTo>
                  <a:pt x="6888" y="892"/>
                  <a:pt x="6907" y="861"/>
                  <a:pt x="6907" y="824"/>
                </a:cubicBezTo>
                <a:cubicBezTo>
                  <a:pt x="6907" y="786"/>
                  <a:pt x="6888" y="755"/>
                  <a:pt x="6866" y="755"/>
                </a:cubicBezTo>
                <a:close/>
                <a:moveTo>
                  <a:pt x="7073" y="755"/>
                </a:moveTo>
                <a:cubicBezTo>
                  <a:pt x="7050" y="755"/>
                  <a:pt x="7032" y="786"/>
                  <a:pt x="7032" y="824"/>
                </a:cubicBezTo>
                <a:cubicBezTo>
                  <a:pt x="7032" y="861"/>
                  <a:pt x="7050" y="892"/>
                  <a:pt x="7073" y="892"/>
                </a:cubicBezTo>
                <a:cubicBezTo>
                  <a:pt x="7096" y="892"/>
                  <a:pt x="7114" y="861"/>
                  <a:pt x="7114" y="824"/>
                </a:cubicBezTo>
                <a:cubicBezTo>
                  <a:pt x="7114" y="786"/>
                  <a:pt x="7096" y="755"/>
                  <a:pt x="7073" y="755"/>
                </a:cubicBezTo>
                <a:close/>
                <a:moveTo>
                  <a:pt x="7280" y="755"/>
                </a:moveTo>
                <a:cubicBezTo>
                  <a:pt x="7258" y="755"/>
                  <a:pt x="7239" y="786"/>
                  <a:pt x="7239" y="824"/>
                </a:cubicBezTo>
                <a:cubicBezTo>
                  <a:pt x="7239" y="861"/>
                  <a:pt x="7258" y="892"/>
                  <a:pt x="7280" y="892"/>
                </a:cubicBezTo>
                <a:cubicBezTo>
                  <a:pt x="7303" y="892"/>
                  <a:pt x="7321" y="861"/>
                  <a:pt x="7321" y="824"/>
                </a:cubicBezTo>
                <a:cubicBezTo>
                  <a:pt x="7321" y="786"/>
                  <a:pt x="7303" y="755"/>
                  <a:pt x="7280" y="755"/>
                </a:cubicBezTo>
                <a:close/>
                <a:moveTo>
                  <a:pt x="7495" y="755"/>
                </a:moveTo>
                <a:cubicBezTo>
                  <a:pt x="7473" y="755"/>
                  <a:pt x="7454" y="786"/>
                  <a:pt x="7454" y="824"/>
                </a:cubicBezTo>
                <a:cubicBezTo>
                  <a:pt x="7454" y="861"/>
                  <a:pt x="7473" y="892"/>
                  <a:pt x="7495" y="892"/>
                </a:cubicBezTo>
                <a:cubicBezTo>
                  <a:pt x="7518" y="892"/>
                  <a:pt x="7536" y="861"/>
                  <a:pt x="7536" y="824"/>
                </a:cubicBezTo>
                <a:cubicBezTo>
                  <a:pt x="7536" y="786"/>
                  <a:pt x="7518" y="755"/>
                  <a:pt x="7495" y="755"/>
                </a:cubicBezTo>
                <a:close/>
                <a:moveTo>
                  <a:pt x="7702" y="755"/>
                </a:moveTo>
                <a:cubicBezTo>
                  <a:pt x="7680" y="755"/>
                  <a:pt x="7661" y="786"/>
                  <a:pt x="7661" y="824"/>
                </a:cubicBezTo>
                <a:cubicBezTo>
                  <a:pt x="7661" y="861"/>
                  <a:pt x="7680" y="892"/>
                  <a:pt x="7702" y="892"/>
                </a:cubicBezTo>
                <a:cubicBezTo>
                  <a:pt x="7725" y="892"/>
                  <a:pt x="7743" y="861"/>
                  <a:pt x="7743" y="824"/>
                </a:cubicBezTo>
                <a:cubicBezTo>
                  <a:pt x="7743" y="786"/>
                  <a:pt x="7725" y="755"/>
                  <a:pt x="7702" y="755"/>
                </a:cubicBezTo>
                <a:close/>
                <a:moveTo>
                  <a:pt x="7910" y="755"/>
                </a:moveTo>
                <a:cubicBezTo>
                  <a:pt x="7887" y="755"/>
                  <a:pt x="7869" y="786"/>
                  <a:pt x="7869" y="824"/>
                </a:cubicBezTo>
                <a:cubicBezTo>
                  <a:pt x="7869" y="861"/>
                  <a:pt x="7887" y="892"/>
                  <a:pt x="7910" y="892"/>
                </a:cubicBezTo>
                <a:cubicBezTo>
                  <a:pt x="7932" y="892"/>
                  <a:pt x="7951" y="861"/>
                  <a:pt x="7951" y="824"/>
                </a:cubicBezTo>
                <a:cubicBezTo>
                  <a:pt x="7951" y="786"/>
                  <a:pt x="7932" y="755"/>
                  <a:pt x="7910" y="755"/>
                </a:cubicBezTo>
                <a:close/>
                <a:moveTo>
                  <a:pt x="8125" y="755"/>
                </a:moveTo>
                <a:cubicBezTo>
                  <a:pt x="8102" y="755"/>
                  <a:pt x="8084" y="786"/>
                  <a:pt x="8084" y="824"/>
                </a:cubicBezTo>
                <a:cubicBezTo>
                  <a:pt x="8084" y="861"/>
                  <a:pt x="8102" y="892"/>
                  <a:pt x="8125" y="892"/>
                </a:cubicBezTo>
                <a:cubicBezTo>
                  <a:pt x="8147" y="892"/>
                  <a:pt x="8166" y="861"/>
                  <a:pt x="8166" y="824"/>
                </a:cubicBezTo>
                <a:cubicBezTo>
                  <a:pt x="8166" y="786"/>
                  <a:pt x="8147" y="755"/>
                  <a:pt x="8125" y="755"/>
                </a:cubicBezTo>
                <a:close/>
                <a:moveTo>
                  <a:pt x="8332" y="755"/>
                </a:moveTo>
                <a:cubicBezTo>
                  <a:pt x="8309" y="755"/>
                  <a:pt x="8291" y="786"/>
                  <a:pt x="8291" y="824"/>
                </a:cubicBezTo>
                <a:cubicBezTo>
                  <a:pt x="8291" y="861"/>
                  <a:pt x="8309" y="892"/>
                  <a:pt x="8332" y="892"/>
                </a:cubicBezTo>
                <a:cubicBezTo>
                  <a:pt x="8355" y="892"/>
                  <a:pt x="8373" y="861"/>
                  <a:pt x="8373" y="824"/>
                </a:cubicBezTo>
                <a:cubicBezTo>
                  <a:pt x="8373" y="786"/>
                  <a:pt x="8355" y="755"/>
                  <a:pt x="8332" y="755"/>
                </a:cubicBezTo>
                <a:close/>
                <a:moveTo>
                  <a:pt x="8539" y="755"/>
                </a:moveTo>
                <a:cubicBezTo>
                  <a:pt x="8517" y="755"/>
                  <a:pt x="8498" y="786"/>
                  <a:pt x="8498" y="824"/>
                </a:cubicBezTo>
                <a:cubicBezTo>
                  <a:pt x="8498" y="861"/>
                  <a:pt x="8517" y="892"/>
                  <a:pt x="8539" y="892"/>
                </a:cubicBezTo>
                <a:cubicBezTo>
                  <a:pt x="8562" y="892"/>
                  <a:pt x="8580" y="861"/>
                  <a:pt x="8580" y="824"/>
                </a:cubicBezTo>
                <a:cubicBezTo>
                  <a:pt x="8580" y="786"/>
                  <a:pt x="8562" y="755"/>
                  <a:pt x="8539" y="755"/>
                </a:cubicBezTo>
                <a:close/>
                <a:moveTo>
                  <a:pt x="8754" y="755"/>
                </a:moveTo>
                <a:cubicBezTo>
                  <a:pt x="8744" y="755"/>
                  <a:pt x="8736" y="761"/>
                  <a:pt x="8729" y="770"/>
                </a:cubicBezTo>
                <a:cubicBezTo>
                  <a:pt x="8725" y="779"/>
                  <a:pt x="8721" y="787"/>
                  <a:pt x="8717" y="796"/>
                </a:cubicBezTo>
                <a:cubicBezTo>
                  <a:pt x="8714" y="804"/>
                  <a:pt x="8713" y="814"/>
                  <a:pt x="8713" y="824"/>
                </a:cubicBezTo>
                <a:cubicBezTo>
                  <a:pt x="8713" y="861"/>
                  <a:pt x="8732" y="892"/>
                  <a:pt x="8754" y="892"/>
                </a:cubicBezTo>
                <a:cubicBezTo>
                  <a:pt x="8777" y="892"/>
                  <a:pt x="8795" y="861"/>
                  <a:pt x="8795" y="824"/>
                </a:cubicBezTo>
                <a:cubicBezTo>
                  <a:pt x="8795" y="786"/>
                  <a:pt x="8777" y="755"/>
                  <a:pt x="8754" y="755"/>
                </a:cubicBezTo>
                <a:close/>
                <a:moveTo>
                  <a:pt x="8961" y="755"/>
                </a:moveTo>
                <a:cubicBezTo>
                  <a:pt x="8939" y="755"/>
                  <a:pt x="8920" y="786"/>
                  <a:pt x="8920" y="824"/>
                </a:cubicBezTo>
                <a:cubicBezTo>
                  <a:pt x="8920" y="861"/>
                  <a:pt x="8939" y="892"/>
                  <a:pt x="8961" y="892"/>
                </a:cubicBezTo>
                <a:cubicBezTo>
                  <a:pt x="8984" y="892"/>
                  <a:pt x="9002" y="861"/>
                  <a:pt x="9002" y="824"/>
                </a:cubicBezTo>
                <a:cubicBezTo>
                  <a:pt x="9002" y="786"/>
                  <a:pt x="8984" y="755"/>
                  <a:pt x="8961" y="755"/>
                </a:cubicBezTo>
                <a:close/>
                <a:moveTo>
                  <a:pt x="9169" y="755"/>
                </a:moveTo>
                <a:cubicBezTo>
                  <a:pt x="9146" y="755"/>
                  <a:pt x="9128" y="786"/>
                  <a:pt x="9128" y="824"/>
                </a:cubicBezTo>
                <a:cubicBezTo>
                  <a:pt x="9128" y="848"/>
                  <a:pt x="9136" y="870"/>
                  <a:pt x="9147" y="882"/>
                </a:cubicBezTo>
                <a:cubicBezTo>
                  <a:pt x="9170" y="865"/>
                  <a:pt x="9190" y="843"/>
                  <a:pt x="9209" y="819"/>
                </a:cubicBezTo>
                <a:cubicBezTo>
                  <a:pt x="9208" y="784"/>
                  <a:pt x="9190" y="755"/>
                  <a:pt x="9169" y="755"/>
                </a:cubicBezTo>
                <a:close/>
                <a:moveTo>
                  <a:pt x="13997" y="755"/>
                </a:moveTo>
                <a:cubicBezTo>
                  <a:pt x="13975" y="755"/>
                  <a:pt x="13956" y="786"/>
                  <a:pt x="13956" y="824"/>
                </a:cubicBezTo>
                <a:cubicBezTo>
                  <a:pt x="13956" y="830"/>
                  <a:pt x="13957" y="836"/>
                  <a:pt x="13958" y="842"/>
                </a:cubicBezTo>
                <a:cubicBezTo>
                  <a:pt x="13984" y="833"/>
                  <a:pt x="14020" y="816"/>
                  <a:pt x="14036" y="802"/>
                </a:cubicBezTo>
                <a:cubicBezTo>
                  <a:pt x="14031" y="775"/>
                  <a:pt x="14015" y="755"/>
                  <a:pt x="13997" y="755"/>
                </a:cubicBezTo>
                <a:close/>
                <a:moveTo>
                  <a:pt x="15894" y="755"/>
                </a:moveTo>
                <a:cubicBezTo>
                  <a:pt x="15871" y="755"/>
                  <a:pt x="15853" y="786"/>
                  <a:pt x="15853" y="824"/>
                </a:cubicBezTo>
                <a:cubicBezTo>
                  <a:pt x="15853" y="861"/>
                  <a:pt x="15871" y="892"/>
                  <a:pt x="15894" y="892"/>
                </a:cubicBezTo>
                <a:cubicBezTo>
                  <a:pt x="15916" y="892"/>
                  <a:pt x="15935" y="861"/>
                  <a:pt x="15935" y="824"/>
                </a:cubicBezTo>
                <a:cubicBezTo>
                  <a:pt x="15935" y="786"/>
                  <a:pt x="15916" y="755"/>
                  <a:pt x="15894" y="755"/>
                </a:cubicBezTo>
                <a:close/>
                <a:moveTo>
                  <a:pt x="13548" y="794"/>
                </a:moveTo>
                <a:cubicBezTo>
                  <a:pt x="13544" y="804"/>
                  <a:pt x="13542" y="815"/>
                  <a:pt x="13542" y="828"/>
                </a:cubicBezTo>
                <a:cubicBezTo>
                  <a:pt x="13542" y="849"/>
                  <a:pt x="13548" y="867"/>
                  <a:pt x="13556" y="880"/>
                </a:cubicBezTo>
                <a:cubicBezTo>
                  <a:pt x="13566" y="873"/>
                  <a:pt x="13574" y="868"/>
                  <a:pt x="13582" y="868"/>
                </a:cubicBezTo>
                <a:cubicBezTo>
                  <a:pt x="13594" y="868"/>
                  <a:pt x="13605" y="870"/>
                  <a:pt x="13615" y="869"/>
                </a:cubicBezTo>
                <a:cubicBezTo>
                  <a:pt x="13620" y="859"/>
                  <a:pt x="13623" y="846"/>
                  <a:pt x="13624" y="832"/>
                </a:cubicBezTo>
                <a:cubicBezTo>
                  <a:pt x="13598" y="813"/>
                  <a:pt x="13580" y="804"/>
                  <a:pt x="13548" y="794"/>
                </a:cubicBezTo>
                <a:close/>
                <a:moveTo>
                  <a:pt x="13756" y="794"/>
                </a:moveTo>
                <a:cubicBezTo>
                  <a:pt x="13752" y="804"/>
                  <a:pt x="13749" y="817"/>
                  <a:pt x="13749" y="830"/>
                </a:cubicBezTo>
                <a:cubicBezTo>
                  <a:pt x="13749" y="868"/>
                  <a:pt x="13767" y="899"/>
                  <a:pt x="13790" y="899"/>
                </a:cubicBezTo>
                <a:cubicBezTo>
                  <a:pt x="13812" y="899"/>
                  <a:pt x="13830" y="869"/>
                  <a:pt x="13831" y="832"/>
                </a:cubicBezTo>
                <a:cubicBezTo>
                  <a:pt x="13814" y="833"/>
                  <a:pt x="13797" y="830"/>
                  <a:pt x="13789" y="828"/>
                </a:cubicBezTo>
                <a:cubicBezTo>
                  <a:pt x="13794" y="828"/>
                  <a:pt x="13806" y="815"/>
                  <a:pt x="13810" y="794"/>
                </a:cubicBezTo>
                <a:lnTo>
                  <a:pt x="13756" y="794"/>
                </a:lnTo>
                <a:close/>
                <a:moveTo>
                  <a:pt x="4517" y="806"/>
                </a:moveTo>
                <a:cubicBezTo>
                  <a:pt x="4515" y="815"/>
                  <a:pt x="4514" y="824"/>
                  <a:pt x="4514" y="833"/>
                </a:cubicBezTo>
                <a:cubicBezTo>
                  <a:pt x="4514" y="867"/>
                  <a:pt x="4529" y="895"/>
                  <a:pt x="4548" y="900"/>
                </a:cubicBezTo>
                <a:cubicBezTo>
                  <a:pt x="4541" y="865"/>
                  <a:pt x="4534" y="828"/>
                  <a:pt x="4517" y="806"/>
                </a:cubicBezTo>
                <a:close/>
                <a:moveTo>
                  <a:pt x="13409" y="806"/>
                </a:moveTo>
                <a:cubicBezTo>
                  <a:pt x="13403" y="817"/>
                  <a:pt x="13398" y="826"/>
                  <a:pt x="13388" y="842"/>
                </a:cubicBezTo>
                <a:cubicBezTo>
                  <a:pt x="13389" y="843"/>
                  <a:pt x="13397" y="850"/>
                  <a:pt x="13408" y="860"/>
                </a:cubicBezTo>
                <a:cubicBezTo>
                  <a:pt x="13410" y="851"/>
                  <a:pt x="13412" y="842"/>
                  <a:pt x="13412" y="832"/>
                </a:cubicBezTo>
                <a:cubicBezTo>
                  <a:pt x="13412" y="823"/>
                  <a:pt x="13411" y="814"/>
                  <a:pt x="13409" y="806"/>
                </a:cubicBezTo>
                <a:close/>
                <a:moveTo>
                  <a:pt x="12941" y="832"/>
                </a:moveTo>
                <a:cubicBezTo>
                  <a:pt x="12933" y="832"/>
                  <a:pt x="12923" y="832"/>
                  <a:pt x="12912" y="834"/>
                </a:cubicBezTo>
                <a:cubicBezTo>
                  <a:pt x="12913" y="850"/>
                  <a:pt x="12918" y="865"/>
                  <a:pt x="12925" y="876"/>
                </a:cubicBezTo>
                <a:cubicBezTo>
                  <a:pt x="12934" y="878"/>
                  <a:pt x="12942" y="885"/>
                  <a:pt x="12949" y="894"/>
                </a:cubicBezTo>
                <a:cubicBezTo>
                  <a:pt x="12950" y="894"/>
                  <a:pt x="12952" y="895"/>
                  <a:pt x="12953" y="895"/>
                </a:cubicBezTo>
                <a:cubicBezTo>
                  <a:pt x="12971" y="895"/>
                  <a:pt x="12986" y="875"/>
                  <a:pt x="12991" y="848"/>
                </a:cubicBezTo>
                <a:cubicBezTo>
                  <a:pt x="12977" y="839"/>
                  <a:pt x="12961" y="832"/>
                  <a:pt x="12941" y="832"/>
                </a:cubicBezTo>
                <a:close/>
                <a:moveTo>
                  <a:pt x="13141" y="832"/>
                </a:moveTo>
                <a:cubicBezTo>
                  <a:pt x="13133" y="832"/>
                  <a:pt x="13126" y="835"/>
                  <a:pt x="13120" y="841"/>
                </a:cubicBezTo>
                <a:cubicBezTo>
                  <a:pt x="13124" y="872"/>
                  <a:pt x="13140" y="895"/>
                  <a:pt x="13160" y="895"/>
                </a:cubicBezTo>
                <a:cubicBezTo>
                  <a:pt x="13174" y="895"/>
                  <a:pt x="13186" y="883"/>
                  <a:pt x="13194" y="864"/>
                </a:cubicBezTo>
                <a:cubicBezTo>
                  <a:pt x="13180" y="851"/>
                  <a:pt x="13160" y="832"/>
                  <a:pt x="13141" y="832"/>
                </a:cubicBezTo>
                <a:close/>
                <a:moveTo>
                  <a:pt x="4387" y="832"/>
                </a:moveTo>
                <a:cubicBezTo>
                  <a:pt x="4359" y="828"/>
                  <a:pt x="4344" y="850"/>
                  <a:pt x="4322" y="876"/>
                </a:cubicBezTo>
                <a:cubicBezTo>
                  <a:pt x="4322" y="877"/>
                  <a:pt x="4324" y="883"/>
                  <a:pt x="4326" y="890"/>
                </a:cubicBezTo>
                <a:cubicBezTo>
                  <a:pt x="4332" y="896"/>
                  <a:pt x="4339" y="900"/>
                  <a:pt x="4346" y="900"/>
                </a:cubicBezTo>
                <a:cubicBezTo>
                  <a:pt x="4369" y="900"/>
                  <a:pt x="4387" y="870"/>
                  <a:pt x="4387" y="832"/>
                </a:cubicBezTo>
                <a:close/>
                <a:moveTo>
                  <a:pt x="4447" y="934"/>
                </a:moveTo>
                <a:cubicBezTo>
                  <a:pt x="4425" y="934"/>
                  <a:pt x="4406" y="965"/>
                  <a:pt x="4406" y="1003"/>
                </a:cubicBezTo>
                <a:cubicBezTo>
                  <a:pt x="4406" y="1041"/>
                  <a:pt x="4425" y="1071"/>
                  <a:pt x="4447" y="1071"/>
                </a:cubicBezTo>
                <a:cubicBezTo>
                  <a:pt x="4470" y="1071"/>
                  <a:pt x="4489" y="1041"/>
                  <a:pt x="4489" y="1003"/>
                </a:cubicBezTo>
                <a:cubicBezTo>
                  <a:pt x="4489" y="965"/>
                  <a:pt x="4470" y="934"/>
                  <a:pt x="4447" y="934"/>
                </a:cubicBezTo>
                <a:close/>
                <a:moveTo>
                  <a:pt x="4870" y="934"/>
                </a:moveTo>
                <a:cubicBezTo>
                  <a:pt x="4866" y="934"/>
                  <a:pt x="4863" y="935"/>
                  <a:pt x="4859" y="937"/>
                </a:cubicBezTo>
                <a:cubicBezTo>
                  <a:pt x="4860" y="949"/>
                  <a:pt x="4864" y="959"/>
                  <a:pt x="4870" y="968"/>
                </a:cubicBezTo>
                <a:cubicBezTo>
                  <a:pt x="4879" y="981"/>
                  <a:pt x="4894" y="991"/>
                  <a:pt x="4910" y="997"/>
                </a:cubicBezTo>
                <a:cubicBezTo>
                  <a:pt x="4909" y="962"/>
                  <a:pt x="4891" y="934"/>
                  <a:pt x="4870" y="934"/>
                </a:cubicBezTo>
                <a:close/>
                <a:moveTo>
                  <a:pt x="5076" y="934"/>
                </a:moveTo>
                <a:cubicBezTo>
                  <a:pt x="5056" y="934"/>
                  <a:pt x="5039" y="959"/>
                  <a:pt x="5036" y="991"/>
                </a:cubicBezTo>
                <a:cubicBezTo>
                  <a:pt x="5043" y="994"/>
                  <a:pt x="5051" y="996"/>
                  <a:pt x="5061" y="996"/>
                </a:cubicBezTo>
                <a:cubicBezTo>
                  <a:pt x="5066" y="996"/>
                  <a:pt x="5071" y="995"/>
                  <a:pt x="5076" y="995"/>
                </a:cubicBezTo>
                <a:cubicBezTo>
                  <a:pt x="5090" y="994"/>
                  <a:pt x="5104" y="991"/>
                  <a:pt x="5116" y="987"/>
                </a:cubicBezTo>
                <a:cubicBezTo>
                  <a:pt x="5112" y="957"/>
                  <a:pt x="5096" y="934"/>
                  <a:pt x="5076" y="934"/>
                </a:cubicBezTo>
                <a:close/>
                <a:moveTo>
                  <a:pt x="5292" y="934"/>
                </a:moveTo>
                <a:cubicBezTo>
                  <a:pt x="5269" y="934"/>
                  <a:pt x="5251" y="965"/>
                  <a:pt x="5251" y="1003"/>
                </a:cubicBezTo>
                <a:cubicBezTo>
                  <a:pt x="5251" y="1041"/>
                  <a:pt x="5269" y="1071"/>
                  <a:pt x="5292" y="1071"/>
                </a:cubicBezTo>
                <a:cubicBezTo>
                  <a:pt x="5315" y="1071"/>
                  <a:pt x="5333" y="1041"/>
                  <a:pt x="5333" y="1003"/>
                </a:cubicBezTo>
                <a:cubicBezTo>
                  <a:pt x="5333" y="965"/>
                  <a:pt x="5315" y="934"/>
                  <a:pt x="5292" y="934"/>
                </a:cubicBezTo>
                <a:close/>
                <a:moveTo>
                  <a:pt x="5499" y="934"/>
                </a:moveTo>
                <a:cubicBezTo>
                  <a:pt x="5477" y="934"/>
                  <a:pt x="5458" y="965"/>
                  <a:pt x="5458" y="1003"/>
                </a:cubicBezTo>
                <a:cubicBezTo>
                  <a:pt x="5458" y="1041"/>
                  <a:pt x="5477" y="1071"/>
                  <a:pt x="5499" y="1071"/>
                </a:cubicBezTo>
                <a:cubicBezTo>
                  <a:pt x="5522" y="1071"/>
                  <a:pt x="5540" y="1041"/>
                  <a:pt x="5540" y="1003"/>
                </a:cubicBezTo>
                <a:cubicBezTo>
                  <a:pt x="5540" y="965"/>
                  <a:pt x="5522" y="934"/>
                  <a:pt x="5499" y="934"/>
                </a:cubicBezTo>
                <a:close/>
                <a:moveTo>
                  <a:pt x="5706" y="934"/>
                </a:moveTo>
                <a:cubicBezTo>
                  <a:pt x="5684" y="934"/>
                  <a:pt x="5665" y="965"/>
                  <a:pt x="5665" y="1003"/>
                </a:cubicBezTo>
                <a:cubicBezTo>
                  <a:pt x="5665" y="1041"/>
                  <a:pt x="5684" y="1071"/>
                  <a:pt x="5706" y="1071"/>
                </a:cubicBezTo>
                <a:cubicBezTo>
                  <a:pt x="5729" y="1071"/>
                  <a:pt x="5747" y="1041"/>
                  <a:pt x="5747" y="1003"/>
                </a:cubicBezTo>
                <a:cubicBezTo>
                  <a:pt x="5747" y="965"/>
                  <a:pt x="5729" y="934"/>
                  <a:pt x="5706" y="934"/>
                </a:cubicBezTo>
                <a:close/>
                <a:moveTo>
                  <a:pt x="6129" y="934"/>
                </a:moveTo>
                <a:cubicBezTo>
                  <a:pt x="6106" y="934"/>
                  <a:pt x="6088" y="965"/>
                  <a:pt x="6088" y="1003"/>
                </a:cubicBezTo>
                <a:cubicBezTo>
                  <a:pt x="6088" y="1041"/>
                  <a:pt x="6106" y="1071"/>
                  <a:pt x="6129" y="1071"/>
                </a:cubicBezTo>
                <a:cubicBezTo>
                  <a:pt x="6151" y="1071"/>
                  <a:pt x="6170" y="1041"/>
                  <a:pt x="6170" y="1003"/>
                </a:cubicBezTo>
                <a:cubicBezTo>
                  <a:pt x="6170" y="965"/>
                  <a:pt x="6151" y="934"/>
                  <a:pt x="6129" y="934"/>
                </a:cubicBezTo>
                <a:close/>
                <a:moveTo>
                  <a:pt x="6336" y="934"/>
                </a:moveTo>
                <a:cubicBezTo>
                  <a:pt x="6313" y="934"/>
                  <a:pt x="6295" y="965"/>
                  <a:pt x="6295" y="1003"/>
                </a:cubicBezTo>
                <a:cubicBezTo>
                  <a:pt x="6295" y="1041"/>
                  <a:pt x="6313" y="1071"/>
                  <a:pt x="6336" y="1071"/>
                </a:cubicBezTo>
                <a:cubicBezTo>
                  <a:pt x="6359" y="1071"/>
                  <a:pt x="6377" y="1041"/>
                  <a:pt x="6377" y="1003"/>
                </a:cubicBezTo>
                <a:cubicBezTo>
                  <a:pt x="6377" y="965"/>
                  <a:pt x="6359" y="934"/>
                  <a:pt x="6336" y="934"/>
                </a:cubicBezTo>
                <a:close/>
                <a:moveTo>
                  <a:pt x="6551" y="934"/>
                </a:moveTo>
                <a:cubicBezTo>
                  <a:pt x="6528" y="934"/>
                  <a:pt x="6510" y="965"/>
                  <a:pt x="6510" y="1003"/>
                </a:cubicBezTo>
                <a:cubicBezTo>
                  <a:pt x="6510" y="1041"/>
                  <a:pt x="6528" y="1071"/>
                  <a:pt x="6551" y="1071"/>
                </a:cubicBezTo>
                <a:cubicBezTo>
                  <a:pt x="6574" y="1071"/>
                  <a:pt x="6592" y="1041"/>
                  <a:pt x="6592" y="1003"/>
                </a:cubicBezTo>
                <a:cubicBezTo>
                  <a:pt x="6592" y="965"/>
                  <a:pt x="6574" y="934"/>
                  <a:pt x="6551" y="934"/>
                </a:cubicBezTo>
                <a:close/>
                <a:moveTo>
                  <a:pt x="6758" y="934"/>
                </a:moveTo>
                <a:cubicBezTo>
                  <a:pt x="6736" y="934"/>
                  <a:pt x="6717" y="965"/>
                  <a:pt x="6717" y="1003"/>
                </a:cubicBezTo>
                <a:cubicBezTo>
                  <a:pt x="6717" y="1041"/>
                  <a:pt x="6736" y="1071"/>
                  <a:pt x="6758" y="1071"/>
                </a:cubicBezTo>
                <a:cubicBezTo>
                  <a:pt x="6781" y="1071"/>
                  <a:pt x="6799" y="1041"/>
                  <a:pt x="6799" y="1003"/>
                </a:cubicBezTo>
                <a:cubicBezTo>
                  <a:pt x="6799" y="965"/>
                  <a:pt x="6781" y="934"/>
                  <a:pt x="6758" y="934"/>
                </a:cubicBezTo>
                <a:close/>
                <a:moveTo>
                  <a:pt x="6965" y="934"/>
                </a:moveTo>
                <a:cubicBezTo>
                  <a:pt x="6943" y="934"/>
                  <a:pt x="6924" y="965"/>
                  <a:pt x="6924" y="1003"/>
                </a:cubicBezTo>
                <a:cubicBezTo>
                  <a:pt x="6924" y="1041"/>
                  <a:pt x="6943" y="1071"/>
                  <a:pt x="6965" y="1071"/>
                </a:cubicBezTo>
                <a:cubicBezTo>
                  <a:pt x="6988" y="1071"/>
                  <a:pt x="7006" y="1041"/>
                  <a:pt x="7006" y="1003"/>
                </a:cubicBezTo>
                <a:cubicBezTo>
                  <a:pt x="7006" y="965"/>
                  <a:pt x="6988" y="934"/>
                  <a:pt x="6965" y="934"/>
                </a:cubicBezTo>
                <a:close/>
                <a:moveTo>
                  <a:pt x="7180" y="934"/>
                </a:moveTo>
                <a:cubicBezTo>
                  <a:pt x="7158" y="934"/>
                  <a:pt x="7139" y="965"/>
                  <a:pt x="7139" y="1003"/>
                </a:cubicBezTo>
                <a:cubicBezTo>
                  <a:pt x="7139" y="1041"/>
                  <a:pt x="7158" y="1071"/>
                  <a:pt x="7180" y="1071"/>
                </a:cubicBezTo>
                <a:cubicBezTo>
                  <a:pt x="7203" y="1071"/>
                  <a:pt x="7221" y="1041"/>
                  <a:pt x="7221" y="1003"/>
                </a:cubicBezTo>
                <a:cubicBezTo>
                  <a:pt x="7221" y="965"/>
                  <a:pt x="7203" y="934"/>
                  <a:pt x="7180" y="934"/>
                </a:cubicBezTo>
                <a:close/>
                <a:moveTo>
                  <a:pt x="7388" y="934"/>
                </a:moveTo>
                <a:cubicBezTo>
                  <a:pt x="7365" y="934"/>
                  <a:pt x="7347" y="965"/>
                  <a:pt x="7347" y="1003"/>
                </a:cubicBezTo>
                <a:cubicBezTo>
                  <a:pt x="7347" y="1041"/>
                  <a:pt x="7365" y="1071"/>
                  <a:pt x="7388" y="1071"/>
                </a:cubicBezTo>
                <a:cubicBezTo>
                  <a:pt x="7410" y="1071"/>
                  <a:pt x="7429" y="1041"/>
                  <a:pt x="7429" y="1003"/>
                </a:cubicBezTo>
                <a:cubicBezTo>
                  <a:pt x="7429" y="965"/>
                  <a:pt x="7410" y="934"/>
                  <a:pt x="7388" y="934"/>
                </a:cubicBezTo>
                <a:close/>
                <a:moveTo>
                  <a:pt x="7595" y="934"/>
                </a:moveTo>
                <a:cubicBezTo>
                  <a:pt x="7572" y="934"/>
                  <a:pt x="7554" y="965"/>
                  <a:pt x="7554" y="1003"/>
                </a:cubicBezTo>
                <a:cubicBezTo>
                  <a:pt x="7554" y="1041"/>
                  <a:pt x="7572" y="1071"/>
                  <a:pt x="7595" y="1071"/>
                </a:cubicBezTo>
                <a:cubicBezTo>
                  <a:pt x="7618" y="1071"/>
                  <a:pt x="7636" y="1041"/>
                  <a:pt x="7636" y="1003"/>
                </a:cubicBezTo>
                <a:cubicBezTo>
                  <a:pt x="7636" y="965"/>
                  <a:pt x="7618" y="934"/>
                  <a:pt x="7595" y="934"/>
                </a:cubicBezTo>
                <a:close/>
                <a:moveTo>
                  <a:pt x="7810" y="934"/>
                </a:moveTo>
                <a:cubicBezTo>
                  <a:pt x="7787" y="934"/>
                  <a:pt x="7769" y="965"/>
                  <a:pt x="7769" y="1003"/>
                </a:cubicBezTo>
                <a:cubicBezTo>
                  <a:pt x="7769" y="1041"/>
                  <a:pt x="7787" y="1071"/>
                  <a:pt x="7810" y="1071"/>
                </a:cubicBezTo>
                <a:cubicBezTo>
                  <a:pt x="7833" y="1071"/>
                  <a:pt x="7851" y="1041"/>
                  <a:pt x="7851" y="1003"/>
                </a:cubicBezTo>
                <a:cubicBezTo>
                  <a:pt x="7851" y="965"/>
                  <a:pt x="7833" y="934"/>
                  <a:pt x="7810" y="934"/>
                </a:cubicBezTo>
                <a:close/>
                <a:moveTo>
                  <a:pt x="8017" y="934"/>
                </a:moveTo>
                <a:cubicBezTo>
                  <a:pt x="7995" y="934"/>
                  <a:pt x="7976" y="965"/>
                  <a:pt x="7976" y="1003"/>
                </a:cubicBezTo>
                <a:cubicBezTo>
                  <a:pt x="7976" y="1041"/>
                  <a:pt x="7995" y="1071"/>
                  <a:pt x="8017" y="1071"/>
                </a:cubicBezTo>
                <a:cubicBezTo>
                  <a:pt x="8040" y="1071"/>
                  <a:pt x="8058" y="1041"/>
                  <a:pt x="8058" y="1003"/>
                </a:cubicBezTo>
                <a:cubicBezTo>
                  <a:pt x="8058" y="965"/>
                  <a:pt x="8040" y="934"/>
                  <a:pt x="8017" y="934"/>
                </a:cubicBezTo>
                <a:close/>
                <a:moveTo>
                  <a:pt x="8224" y="934"/>
                </a:moveTo>
                <a:cubicBezTo>
                  <a:pt x="8202" y="934"/>
                  <a:pt x="8183" y="965"/>
                  <a:pt x="8183" y="1003"/>
                </a:cubicBezTo>
                <a:cubicBezTo>
                  <a:pt x="8183" y="1041"/>
                  <a:pt x="8202" y="1071"/>
                  <a:pt x="8224" y="1071"/>
                </a:cubicBezTo>
                <a:cubicBezTo>
                  <a:pt x="8247" y="1071"/>
                  <a:pt x="8265" y="1041"/>
                  <a:pt x="8265" y="1003"/>
                </a:cubicBezTo>
                <a:cubicBezTo>
                  <a:pt x="8265" y="965"/>
                  <a:pt x="8247" y="934"/>
                  <a:pt x="8224" y="934"/>
                </a:cubicBezTo>
                <a:close/>
                <a:moveTo>
                  <a:pt x="8439" y="934"/>
                </a:moveTo>
                <a:cubicBezTo>
                  <a:pt x="8417" y="934"/>
                  <a:pt x="8398" y="965"/>
                  <a:pt x="8398" y="1003"/>
                </a:cubicBezTo>
                <a:cubicBezTo>
                  <a:pt x="8398" y="1041"/>
                  <a:pt x="8417" y="1071"/>
                  <a:pt x="8439" y="1071"/>
                </a:cubicBezTo>
                <a:cubicBezTo>
                  <a:pt x="8462" y="1071"/>
                  <a:pt x="8480" y="1041"/>
                  <a:pt x="8480" y="1003"/>
                </a:cubicBezTo>
                <a:cubicBezTo>
                  <a:pt x="8480" y="965"/>
                  <a:pt x="8462" y="934"/>
                  <a:pt x="8439" y="934"/>
                </a:cubicBezTo>
                <a:close/>
                <a:moveTo>
                  <a:pt x="8647" y="934"/>
                </a:moveTo>
                <a:cubicBezTo>
                  <a:pt x="8646" y="934"/>
                  <a:pt x="8645" y="935"/>
                  <a:pt x="8644" y="935"/>
                </a:cubicBezTo>
                <a:cubicBezTo>
                  <a:pt x="8631" y="955"/>
                  <a:pt x="8619" y="970"/>
                  <a:pt x="8609" y="978"/>
                </a:cubicBezTo>
                <a:cubicBezTo>
                  <a:pt x="8607" y="986"/>
                  <a:pt x="8606" y="994"/>
                  <a:pt x="8606" y="1003"/>
                </a:cubicBezTo>
                <a:cubicBezTo>
                  <a:pt x="8606" y="1041"/>
                  <a:pt x="8624" y="1071"/>
                  <a:pt x="8647" y="1071"/>
                </a:cubicBezTo>
                <a:cubicBezTo>
                  <a:pt x="8669" y="1071"/>
                  <a:pt x="8688" y="1041"/>
                  <a:pt x="8688" y="1003"/>
                </a:cubicBezTo>
                <a:cubicBezTo>
                  <a:pt x="8688" y="965"/>
                  <a:pt x="8669" y="934"/>
                  <a:pt x="8647" y="934"/>
                </a:cubicBezTo>
                <a:close/>
                <a:moveTo>
                  <a:pt x="8854" y="934"/>
                </a:moveTo>
                <a:cubicBezTo>
                  <a:pt x="8831" y="934"/>
                  <a:pt x="8813" y="965"/>
                  <a:pt x="8813" y="1003"/>
                </a:cubicBezTo>
                <a:cubicBezTo>
                  <a:pt x="8813" y="1041"/>
                  <a:pt x="8831" y="1071"/>
                  <a:pt x="8854" y="1071"/>
                </a:cubicBezTo>
                <a:cubicBezTo>
                  <a:pt x="8877" y="1071"/>
                  <a:pt x="8895" y="1041"/>
                  <a:pt x="8895" y="1003"/>
                </a:cubicBezTo>
                <a:cubicBezTo>
                  <a:pt x="8895" y="965"/>
                  <a:pt x="8877" y="934"/>
                  <a:pt x="8854" y="934"/>
                </a:cubicBezTo>
                <a:close/>
                <a:moveTo>
                  <a:pt x="9069" y="934"/>
                </a:moveTo>
                <a:cubicBezTo>
                  <a:pt x="9046" y="934"/>
                  <a:pt x="9028" y="965"/>
                  <a:pt x="9028" y="1003"/>
                </a:cubicBezTo>
                <a:cubicBezTo>
                  <a:pt x="9028" y="1019"/>
                  <a:pt x="9031" y="1033"/>
                  <a:pt x="9037" y="1045"/>
                </a:cubicBezTo>
                <a:cubicBezTo>
                  <a:pt x="9047" y="1041"/>
                  <a:pt x="9058" y="1037"/>
                  <a:pt x="9069" y="1032"/>
                </a:cubicBezTo>
                <a:cubicBezTo>
                  <a:pt x="9083" y="1026"/>
                  <a:pt x="9096" y="1018"/>
                  <a:pt x="9106" y="1003"/>
                </a:cubicBezTo>
                <a:cubicBezTo>
                  <a:pt x="9107" y="1001"/>
                  <a:pt x="9108" y="999"/>
                  <a:pt x="9109" y="997"/>
                </a:cubicBezTo>
                <a:cubicBezTo>
                  <a:pt x="9108" y="962"/>
                  <a:pt x="9090" y="934"/>
                  <a:pt x="9069" y="934"/>
                </a:cubicBezTo>
                <a:close/>
                <a:moveTo>
                  <a:pt x="13053" y="934"/>
                </a:moveTo>
                <a:cubicBezTo>
                  <a:pt x="13030" y="934"/>
                  <a:pt x="13012" y="965"/>
                  <a:pt x="13012" y="1003"/>
                </a:cubicBezTo>
                <a:cubicBezTo>
                  <a:pt x="13012" y="1024"/>
                  <a:pt x="13018" y="1043"/>
                  <a:pt x="13027" y="1056"/>
                </a:cubicBezTo>
                <a:cubicBezTo>
                  <a:pt x="13033" y="1037"/>
                  <a:pt x="13038" y="1016"/>
                  <a:pt x="13045" y="1003"/>
                </a:cubicBezTo>
                <a:cubicBezTo>
                  <a:pt x="13047" y="1000"/>
                  <a:pt x="13048" y="997"/>
                  <a:pt x="13050" y="996"/>
                </a:cubicBezTo>
                <a:cubicBezTo>
                  <a:pt x="13051" y="994"/>
                  <a:pt x="13052" y="994"/>
                  <a:pt x="13053" y="993"/>
                </a:cubicBezTo>
                <a:cubicBezTo>
                  <a:pt x="13068" y="978"/>
                  <a:pt x="13080" y="981"/>
                  <a:pt x="13092" y="984"/>
                </a:cubicBezTo>
                <a:cubicBezTo>
                  <a:pt x="13088" y="955"/>
                  <a:pt x="13072" y="934"/>
                  <a:pt x="13053" y="934"/>
                </a:cubicBezTo>
                <a:close/>
                <a:moveTo>
                  <a:pt x="13696" y="934"/>
                </a:moveTo>
                <a:cubicBezTo>
                  <a:pt x="13696" y="942"/>
                  <a:pt x="13695" y="949"/>
                  <a:pt x="13695" y="958"/>
                </a:cubicBezTo>
                <a:cubicBezTo>
                  <a:pt x="13695" y="964"/>
                  <a:pt x="13705" y="968"/>
                  <a:pt x="13720" y="970"/>
                </a:cubicBezTo>
                <a:cubicBezTo>
                  <a:pt x="13715" y="953"/>
                  <a:pt x="13707" y="940"/>
                  <a:pt x="13696" y="934"/>
                </a:cubicBezTo>
                <a:close/>
                <a:moveTo>
                  <a:pt x="15786" y="934"/>
                </a:moveTo>
                <a:cubicBezTo>
                  <a:pt x="15763" y="934"/>
                  <a:pt x="15745" y="965"/>
                  <a:pt x="15745" y="1003"/>
                </a:cubicBezTo>
                <a:cubicBezTo>
                  <a:pt x="15745" y="1011"/>
                  <a:pt x="15746" y="1019"/>
                  <a:pt x="15748" y="1027"/>
                </a:cubicBezTo>
                <a:cubicBezTo>
                  <a:pt x="15760" y="1034"/>
                  <a:pt x="15773" y="1039"/>
                  <a:pt x="15786" y="1042"/>
                </a:cubicBezTo>
                <a:cubicBezTo>
                  <a:pt x="15796" y="1045"/>
                  <a:pt x="15806" y="1047"/>
                  <a:pt x="15817" y="1047"/>
                </a:cubicBezTo>
                <a:cubicBezTo>
                  <a:pt x="15823" y="1035"/>
                  <a:pt x="15827" y="1020"/>
                  <a:pt x="15827" y="1003"/>
                </a:cubicBezTo>
                <a:cubicBezTo>
                  <a:pt x="15827" y="965"/>
                  <a:pt x="15809" y="934"/>
                  <a:pt x="15786" y="934"/>
                </a:cubicBezTo>
                <a:close/>
                <a:moveTo>
                  <a:pt x="15989" y="934"/>
                </a:moveTo>
                <a:cubicBezTo>
                  <a:pt x="15969" y="938"/>
                  <a:pt x="15952" y="967"/>
                  <a:pt x="15952" y="1002"/>
                </a:cubicBezTo>
                <a:cubicBezTo>
                  <a:pt x="15952" y="1012"/>
                  <a:pt x="15953" y="1021"/>
                  <a:pt x="15956" y="1029"/>
                </a:cubicBezTo>
                <a:cubicBezTo>
                  <a:pt x="15962" y="1021"/>
                  <a:pt x="15969" y="1012"/>
                  <a:pt x="15975" y="1002"/>
                </a:cubicBezTo>
                <a:cubicBezTo>
                  <a:pt x="15983" y="988"/>
                  <a:pt x="15989" y="973"/>
                  <a:pt x="15989" y="961"/>
                </a:cubicBezTo>
                <a:cubicBezTo>
                  <a:pt x="15989" y="952"/>
                  <a:pt x="15989" y="944"/>
                  <a:pt x="15989" y="934"/>
                </a:cubicBezTo>
                <a:close/>
                <a:moveTo>
                  <a:pt x="11349" y="960"/>
                </a:moveTo>
                <a:cubicBezTo>
                  <a:pt x="11343" y="972"/>
                  <a:pt x="11339" y="988"/>
                  <a:pt x="11339" y="1006"/>
                </a:cubicBezTo>
                <a:cubicBezTo>
                  <a:pt x="11339" y="1043"/>
                  <a:pt x="11357" y="1074"/>
                  <a:pt x="11380" y="1074"/>
                </a:cubicBezTo>
                <a:cubicBezTo>
                  <a:pt x="11397" y="1074"/>
                  <a:pt x="11411" y="1057"/>
                  <a:pt x="11417" y="1032"/>
                </a:cubicBezTo>
                <a:cubicBezTo>
                  <a:pt x="11409" y="1026"/>
                  <a:pt x="11399" y="1016"/>
                  <a:pt x="11388" y="1006"/>
                </a:cubicBezTo>
                <a:cubicBezTo>
                  <a:pt x="11385" y="1003"/>
                  <a:pt x="11382" y="1000"/>
                  <a:pt x="11380" y="997"/>
                </a:cubicBezTo>
                <a:cubicBezTo>
                  <a:pt x="11367" y="984"/>
                  <a:pt x="11355" y="970"/>
                  <a:pt x="11349" y="960"/>
                </a:cubicBezTo>
                <a:close/>
                <a:moveTo>
                  <a:pt x="4643" y="973"/>
                </a:moveTo>
                <a:cubicBezTo>
                  <a:pt x="4636" y="973"/>
                  <a:pt x="4630" y="974"/>
                  <a:pt x="4624" y="976"/>
                </a:cubicBezTo>
                <a:cubicBezTo>
                  <a:pt x="4622" y="984"/>
                  <a:pt x="4621" y="992"/>
                  <a:pt x="4621" y="1001"/>
                </a:cubicBezTo>
                <a:cubicBezTo>
                  <a:pt x="4621" y="1039"/>
                  <a:pt x="4640" y="1070"/>
                  <a:pt x="4662" y="1070"/>
                </a:cubicBezTo>
                <a:cubicBezTo>
                  <a:pt x="4674" y="1070"/>
                  <a:pt x="4684" y="1062"/>
                  <a:pt x="4691" y="1050"/>
                </a:cubicBezTo>
                <a:cubicBezTo>
                  <a:pt x="4689" y="1032"/>
                  <a:pt x="4686" y="1015"/>
                  <a:pt x="4680" y="1001"/>
                </a:cubicBezTo>
                <a:cubicBezTo>
                  <a:pt x="4676" y="994"/>
                  <a:pt x="4672" y="986"/>
                  <a:pt x="4665" y="981"/>
                </a:cubicBezTo>
                <a:cubicBezTo>
                  <a:pt x="4664" y="980"/>
                  <a:pt x="4663" y="980"/>
                  <a:pt x="4662" y="980"/>
                </a:cubicBezTo>
                <a:cubicBezTo>
                  <a:pt x="4655" y="975"/>
                  <a:pt x="4649" y="973"/>
                  <a:pt x="4643" y="973"/>
                </a:cubicBezTo>
                <a:close/>
                <a:moveTo>
                  <a:pt x="4277" y="986"/>
                </a:moveTo>
                <a:cubicBezTo>
                  <a:pt x="4277" y="989"/>
                  <a:pt x="4276" y="994"/>
                  <a:pt x="4276" y="998"/>
                </a:cubicBezTo>
                <a:cubicBezTo>
                  <a:pt x="4276" y="1001"/>
                  <a:pt x="4277" y="1003"/>
                  <a:pt x="4277" y="1005"/>
                </a:cubicBezTo>
                <a:cubicBezTo>
                  <a:pt x="4278" y="1008"/>
                  <a:pt x="4278" y="1011"/>
                  <a:pt x="4279" y="1013"/>
                </a:cubicBezTo>
                <a:cubicBezTo>
                  <a:pt x="4279" y="1011"/>
                  <a:pt x="4279" y="1008"/>
                  <a:pt x="4279" y="1005"/>
                </a:cubicBezTo>
                <a:cubicBezTo>
                  <a:pt x="4279" y="998"/>
                  <a:pt x="4278" y="992"/>
                  <a:pt x="4277" y="986"/>
                </a:cubicBezTo>
                <a:close/>
                <a:moveTo>
                  <a:pt x="13519" y="986"/>
                </a:moveTo>
                <a:cubicBezTo>
                  <a:pt x="13511" y="991"/>
                  <a:pt x="13505" y="997"/>
                  <a:pt x="13500" y="1005"/>
                </a:cubicBezTo>
                <a:cubicBezTo>
                  <a:pt x="13493" y="1015"/>
                  <a:pt x="13488" y="1027"/>
                  <a:pt x="13488" y="1041"/>
                </a:cubicBezTo>
                <a:cubicBezTo>
                  <a:pt x="13488" y="1051"/>
                  <a:pt x="13492" y="1060"/>
                  <a:pt x="13498" y="1065"/>
                </a:cubicBezTo>
                <a:cubicBezTo>
                  <a:pt x="13511" y="1054"/>
                  <a:pt x="13520" y="1031"/>
                  <a:pt x="13520" y="1005"/>
                </a:cubicBezTo>
                <a:cubicBezTo>
                  <a:pt x="13520" y="998"/>
                  <a:pt x="13520" y="992"/>
                  <a:pt x="13519" y="986"/>
                </a:cubicBezTo>
                <a:close/>
                <a:moveTo>
                  <a:pt x="11185" y="998"/>
                </a:moveTo>
                <a:cubicBezTo>
                  <a:pt x="11186" y="1017"/>
                  <a:pt x="11189" y="1034"/>
                  <a:pt x="11194" y="1050"/>
                </a:cubicBezTo>
                <a:cubicBezTo>
                  <a:pt x="11203" y="1038"/>
                  <a:pt x="11209" y="1019"/>
                  <a:pt x="11209" y="998"/>
                </a:cubicBezTo>
                <a:lnTo>
                  <a:pt x="11185" y="998"/>
                </a:lnTo>
                <a:close/>
                <a:moveTo>
                  <a:pt x="11572" y="998"/>
                </a:moveTo>
                <a:cubicBezTo>
                  <a:pt x="11562" y="998"/>
                  <a:pt x="11553" y="1003"/>
                  <a:pt x="11546" y="1010"/>
                </a:cubicBezTo>
                <a:cubicBezTo>
                  <a:pt x="11549" y="1041"/>
                  <a:pt x="11566" y="1066"/>
                  <a:pt x="11586" y="1066"/>
                </a:cubicBezTo>
                <a:cubicBezTo>
                  <a:pt x="11609" y="1066"/>
                  <a:pt x="11626" y="1036"/>
                  <a:pt x="11627" y="998"/>
                </a:cubicBezTo>
                <a:lnTo>
                  <a:pt x="11586" y="998"/>
                </a:lnTo>
                <a:lnTo>
                  <a:pt x="11572" y="998"/>
                </a:lnTo>
                <a:close/>
                <a:moveTo>
                  <a:pt x="13642" y="998"/>
                </a:moveTo>
                <a:cubicBezTo>
                  <a:pt x="13642" y="1002"/>
                  <a:pt x="13642" y="1005"/>
                  <a:pt x="13642" y="1009"/>
                </a:cubicBezTo>
                <a:cubicBezTo>
                  <a:pt x="13642" y="1010"/>
                  <a:pt x="13642" y="1010"/>
                  <a:pt x="13642" y="1011"/>
                </a:cubicBezTo>
                <a:cubicBezTo>
                  <a:pt x="13644" y="1011"/>
                  <a:pt x="13646" y="1010"/>
                  <a:pt x="13648" y="1010"/>
                </a:cubicBezTo>
                <a:cubicBezTo>
                  <a:pt x="13648" y="1009"/>
                  <a:pt x="13647" y="1009"/>
                  <a:pt x="13647" y="1009"/>
                </a:cubicBezTo>
                <a:cubicBezTo>
                  <a:pt x="13646" y="1005"/>
                  <a:pt x="13644" y="1002"/>
                  <a:pt x="13642" y="998"/>
                </a:cubicBezTo>
                <a:close/>
                <a:moveTo>
                  <a:pt x="5049" y="1011"/>
                </a:moveTo>
                <a:cubicBezTo>
                  <a:pt x="5048" y="1015"/>
                  <a:pt x="5046" y="1019"/>
                  <a:pt x="5044" y="1023"/>
                </a:cubicBezTo>
                <a:cubicBezTo>
                  <a:pt x="5050" y="1048"/>
                  <a:pt x="5064" y="1066"/>
                  <a:pt x="5082" y="1066"/>
                </a:cubicBezTo>
                <a:cubicBezTo>
                  <a:pt x="5101" y="1066"/>
                  <a:pt x="5118" y="1042"/>
                  <a:pt x="5122" y="1011"/>
                </a:cubicBezTo>
                <a:lnTo>
                  <a:pt x="5082" y="1011"/>
                </a:lnTo>
                <a:cubicBezTo>
                  <a:pt x="5082" y="1011"/>
                  <a:pt x="5049" y="1011"/>
                  <a:pt x="5049" y="1011"/>
                </a:cubicBezTo>
                <a:close/>
                <a:moveTo>
                  <a:pt x="4908" y="1037"/>
                </a:moveTo>
                <a:cubicBezTo>
                  <a:pt x="4894" y="1038"/>
                  <a:pt x="4881" y="1041"/>
                  <a:pt x="4871" y="1041"/>
                </a:cubicBezTo>
                <a:cubicBezTo>
                  <a:pt x="4870" y="1041"/>
                  <a:pt x="4868" y="1042"/>
                  <a:pt x="4867" y="1042"/>
                </a:cubicBezTo>
                <a:cubicBezTo>
                  <a:pt x="4857" y="1042"/>
                  <a:pt x="4847" y="1034"/>
                  <a:pt x="4836" y="1041"/>
                </a:cubicBezTo>
                <a:cubicBezTo>
                  <a:pt x="4844" y="1061"/>
                  <a:pt x="4856" y="1074"/>
                  <a:pt x="4871" y="1074"/>
                </a:cubicBezTo>
                <a:cubicBezTo>
                  <a:pt x="4887" y="1074"/>
                  <a:pt x="4901" y="1059"/>
                  <a:pt x="4908" y="1037"/>
                </a:cubicBezTo>
                <a:close/>
                <a:moveTo>
                  <a:pt x="15960" y="1038"/>
                </a:moveTo>
                <a:cubicBezTo>
                  <a:pt x="15967" y="1060"/>
                  <a:pt x="15980" y="1074"/>
                  <a:pt x="15996" y="1074"/>
                </a:cubicBezTo>
                <a:cubicBezTo>
                  <a:pt x="16006" y="1074"/>
                  <a:pt x="16015" y="1068"/>
                  <a:pt x="16023" y="1058"/>
                </a:cubicBezTo>
                <a:cubicBezTo>
                  <a:pt x="16015" y="1050"/>
                  <a:pt x="16006" y="1042"/>
                  <a:pt x="15996" y="1042"/>
                </a:cubicBezTo>
                <a:cubicBezTo>
                  <a:pt x="15996" y="1042"/>
                  <a:pt x="15995" y="1042"/>
                  <a:pt x="15995" y="1042"/>
                </a:cubicBezTo>
                <a:cubicBezTo>
                  <a:pt x="15981" y="1042"/>
                  <a:pt x="15974" y="1034"/>
                  <a:pt x="15960" y="1038"/>
                </a:cubicBezTo>
                <a:close/>
                <a:moveTo>
                  <a:pt x="4364" y="1114"/>
                </a:moveTo>
                <a:cubicBezTo>
                  <a:pt x="4361" y="1119"/>
                  <a:pt x="4358" y="1122"/>
                  <a:pt x="4355" y="1122"/>
                </a:cubicBezTo>
                <a:cubicBezTo>
                  <a:pt x="4348" y="1122"/>
                  <a:pt x="4340" y="1119"/>
                  <a:pt x="4331" y="1114"/>
                </a:cubicBezTo>
                <a:cubicBezTo>
                  <a:pt x="4317" y="1125"/>
                  <a:pt x="4307" y="1149"/>
                  <a:pt x="4307" y="1176"/>
                </a:cubicBezTo>
                <a:cubicBezTo>
                  <a:pt x="4307" y="1186"/>
                  <a:pt x="4308" y="1195"/>
                  <a:pt x="4310" y="1203"/>
                </a:cubicBezTo>
                <a:cubicBezTo>
                  <a:pt x="4329" y="1213"/>
                  <a:pt x="4353" y="1215"/>
                  <a:pt x="4381" y="1216"/>
                </a:cubicBezTo>
                <a:cubicBezTo>
                  <a:pt x="4386" y="1204"/>
                  <a:pt x="4389" y="1191"/>
                  <a:pt x="4389" y="1176"/>
                </a:cubicBezTo>
                <a:cubicBezTo>
                  <a:pt x="4389" y="1148"/>
                  <a:pt x="4379" y="1124"/>
                  <a:pt x="4364" y="1114"/>
                </a:cubicBezTo>
                <a:close/>
                <a:moveTo>
                  <a:pt x="4555" y="1114"/>
                </a:moveTo>
                <a:cubicBezTo>
                  <a:pt x="4532" y="1114"/>
                  <a:pt x="4514" y="1144"/>
                  <a:pt x="4514" y="1182"/>
                </a:cubicBezTo>
                <a:cubicBezTo>
                  <a:pt x="4514" y="1220"/>
                  <a:pt x="4532" y="1250"/>
                  <a:pt x="4555" y="1250"/>
                </a:cubicBezTo>
                <a:cubicBezTo>
                  <a:pt x="4578" y="1250"/>
                  <a:pt x="4596" y="1220"/>
                  <a:pt x="4596" y="1182"/>
                </a:cubicBezTo>
                <a:cubicBezTo>
                  <a:pt x="4596" y="1144"/>
                  <a:pt x="4578" y="1114"/>
                  <a:pt x="4555" y="1114"/>
                </a:cubicBezTo>
                <a:close/>
                <a:moveTo>
                  <a:pt x="4762" y="1114"/>
                </a:moveTo>
                <a:cubicBezTo>
                  <a:pt x="4740" y="1114"/>
                  <a:pt x="4721" y="1144"/>
                  <a:pt x="4721" y="1182"/>
                </a:cubicBezTo>
                <a:cubicBezTo>
                  <a:pt x="4721" y="1220"/>
                  <a:pt x="4740" y="1250"/>
                  <a:pt x="4762" y="1250"/>
                </a:cubicBezTo>
                <a:cubicBezTo>
                  <a:pt x="4771" y="1250"/>
                  <a:pt x="4779" y="1246"/>
                  <a:pt x="4786" y="1238"/>
                </a:cubicBezTo>
                <a:cubicBezTo>
                  <a:pt x="4779" y="1240"/>
                  <a:pt x="4773" y="1238"/>
                  <a:pt x="4773" y="1222"/>
                </a:cubicBezTo>
                <a:cubicBezTo>
                  <a:pt x="4773" y="1196"/>
                  <a:pt x="4788" y="1187"/>
                  <a:pt x="4788" y="1158"/>
                </a:cubicBezTo>
                <a:cubicBezTo>
                  <a:pt x="4788" y="1137"/>
                  <a:pt x="4775" y="1128"/>
                  <a:pt x="4768" y="1114"/>
                </a:cubicBezTo>
                <a:cubicBezTo>
                  <a:pt x="4766" y="1114"/>
                  <a:pt x="4764" y="1114"/>
                  <a:pt x="4762" y="1114"/>
                </a:cubicBezTo>
                <a:close/>
                <a:moveTo>
                  <a:pt x="4977" y="1114"/>
                </a:moveTo>
                <a:cubicBezTo>
                  <a:pt x="4955" y="1114"/>
                  <a:pt x="4936" y="1144"/>
                  <a:pt x="4936" y="1182"/>
                </a:cubicBezTo>
                <a:cubicBezTo>
                  <a:pt x="4936" y="1220"/>
                  <a:pt x="4955" y="1250"/>
                  <a:pt x="4977" y="1250"/>
                </a:cubicBezTo>
                <a:cubicBezTo>
                  <a:pt x="5000" y="1250"/>
                  <a:pt x="5018" y="1220"/>
                  <a:pt x="5018" y="1182"/>
                </a:cubicBezTo>
                <a:cubicBezTo>
                  <a:pt x="5018" y="1144"/>
                  <a:pt x="5000" y="1114"/>
                  <a:pt x="4977" y="1114"/>
                </a:cubicBezTo>
                <a:close/>
                <a:moveTo>
                  <a:pt x="5184" y="1114"/>
                </a:moveTo>
                <a:cubicBezTo>
                  <a:pt x="5162" y="1114"/>
                  <a:pt x="5143" y="1144"/>
                  <a:pt x="5143" y="1182"/>
                </a:cubicBezTo>
                <a:cubicBezTo>
                  <a:pt x="5143" y="1220"/>
                  <a:pt x="5162" y="1250"/>
                  <a:pt x="5184" y="1250"/>
                </a:cubicBezTo>
                <a:cubicBezTo>
                  <a:pt x="5207" y="1250"/>
                  <a:pt x="5225" y="1220"/>
                  <a:pt x="5225" y="1182"/>
                </a:cubicBezTo>
                <a:cubicBezTo>
                  <a:pt x="5225" y="1144"/>
                  <a:pt x="5207" y="1114"/>
                  <a:pt x="5184" y="1114"/>
                </a:cubicBezTo>
                <a:close/>
                <a:moveTo>
                  <a:pt x="5392" y="1114"/>
                </a:moveTo>
                <a:cubicBezTo>
                  <a:pt x="5369" y="1114"/>
                  <a:pt x="5351" y="1144"/>
                  <a:pt x="5351" y="1182"/>
                </a:cubicBezTo>
                <a:cubicBezTo>
                  <a:pt x="5351" y="1220"/>
                  <a:pt x="5369" y="1250"/>
                  <a:pt x="5392" y="1250"/>
                </a:cubicBezTo>
                <a:cubicBezTo>
                  <a:pt x="5414" y="1250"/>
                  <a:pt x="5433" y="1220"/>
                  <a:pt x="5433" y="1182"/>
                </a:cubicBezTo>
                <a:cubicBezTo>
                  <a:pt x="5433" y="1144"/>
                  <a:pt x="5414" y="1114"/>
                  <a:pt x="5392" y="1114"/>
                </a:cubicBezTo>
                <a:close/>
                <a:moveTo>
                  <a:pt x="5607" y="1114"/>
                </a:moveTo>
                <a:cubicBezTo>
                  <a:pt x="5584" y="1114"/>
                  <a:pt x="5566" y="1144"/>
                  <a:pt x="5566" y="1182"/>
                </a:cubicBezTo>
                <a:cubicBezTo>
                  <a:pt x="5566" y="1218"/>
                  <a:pt x="5583" y="1248"/>
                  <a:pt x="5604" y="1250"/>
                </a:cubicBezTo>
                <a:cubicBezTo>
                  <a:pt x="5614" y="1245"/>
                  <a:pt x="5623" y="1240"/>
                  <a:pt x="5632" y="1234"/>
                </a:cubicBezTo>
                <a:cubicBezTo>
                  <a:pt x="5632" y="1234"/>
                  <a:pt x="5633" y="1234"/>
                  <a:pt x="5633" y="1234"/>
                </a:cubicBezTo>
                <a:cubicBezTo>
                  <a:pt x="5642" y="1222"/>
                  <a:pt x="5648" y="1203"/>
                  <a:pt x="5648" y="1182"/>
                </a:cubicBezTo>
                <a:cubicBezTo>
                  <a:pt x="5648" y="1144"/>
                  <a:pt x="5629" y="1114"/>
                  <a:pt x="5607" y="1114"/>
                </a:cubicBezTo>
                <a:close/>
                <a:moveTo>
                  <a:pt x="5795" y="1114"/>
                </a:moveTo>
                <a:cubicBezTo>
                  <a:pt x="5784" y="1122"/>
                  <a:pt x="5776" y="1137"/>
                  <a:pt x="5773" y="1156"/>
                </a:cubicBezTo>
                <a:cubicBezTo>
                  <a:pt x="5780" y="1142"/>
                  <a:pt x="5787" y="1128"/>
                  <a:pt x="5795" y="1114"/>
                </a:cubicBezTo>
                <a:close/>
                <a:moveTo>
                  <a:pt x="6236" y="1114"/>
                </a:moveTo>
                <a:cubicBezTo>
                  <a:pt x="6214" y="1114"/>
                  <a:pt x="6195" y="1144"/>
                  <a:pt x="6195" y="1182"/>
                </a:cubicBezTo>
                <a:cubicBezTo>
                  <a:pt x="6195" y="1220"/>
                  <a:pt x="6214" y="1250"/>
                  <a:pt x="6236" y="1250"/>
                </a:cubicBezTo>
                <a:cubicBezTo>
                  <a:pt x="6259" y="1250"/>
                  <a:pt x="6277" y="1220"/>
                  <a:pt x="6277" y="1182"/>
                </a:cubicBezTo>
                <a:cubicBezTo>
                  <a:pt x="6277" y="1144"/>
                  <a:pt x="6259" y="1114"/>
                  <a:pt x="6236" y="1114"/>
                </a:cubicBezTo>
                <a:close/>
                <a:moveTo>
                  <a:pt x="6443" y="1114"/>
                </a:moveTo>
                <a:cubicBezTo>
                  <a:pt x="6421" y="1114"/>
                  <a:pt x="6402" y="1144"/>
                  <a:pt x="6402" y="1182"/>
                </a:cubicBezTo>
                <a:cubicBezTo>
                  <a:pt x="6402" y="1220"/>
                  <a:pt x="6421" y="1250"/>
                  <a:pt x="6443" y="1250"/>
                </a:cubicBezTo>
                <a:cubicBezTo>
                  <a:pt x="6466" y="1250"/>
                  <a:pt x="6484" y="1220"/>
                  <a:pt x="6484" y="1182"/>
                </a:cubicBezTo>
                <a:cubicBezTo>
                  <a:pt x="6484" y="1144"/>
                  <a:pt x="6466" y="1114"/>
                  <a:pt x="6443" y="1114"/>
                </a:cubicBezTo>
                <a:close/>
                <a:moveTo>
                  <a:pt x="6651" y="1114"/>
                </a:moveTo>
                <a:cubicBezTo>
                  <a:pt x="6628" y="1114"/>
                  <a:pt x="6610" y="1144"/>
                  <a:pt x="6610" y="1182"/>
                </a:cubicBezTo>
                <a:cubicBezTo>
                  <a:pt x="6610" y="1220"/>
                  <a:pt x="6628" y="1250"/>
                  <a:pt x="6651" y="1250"/>
                </a:cubicBezTo>
                <a:cubicBezTo>
                  <a:pt x="6673" y="1250"/>
                  <a:pt x="6692" y="1220"/>
                  <a:pt x="6692" y="1182"/>
                </a:cubicBezTo>
                <a:cubicBezTo>
                  <a:pt x="6692" y="1144"/>
                  <a:pt x="6673" y="1114"/>
                  <a:pt x="6651" y="1114"/>
                </a:cubicBezTo>
                <a:close/>
                <a:moveTo>
                  <a:pt x="6866" y="1114"/>
                </a:moveTo>
                <a:cubicBezTo>
                  <a:pt x="6843" y="1114"/>
                  <a:pt x="6825" y="1144"/>
                  <a:pt x="6825" y="1182"/>
                </a:cubicBezTo>
                <a:cubicBezTo>
                  <a:pt x="6825" y="1220"/>
                  <a:pt x="6843" y="1250"/>
                  <a:pt x="6866" y="1250"/>
                </a:cubicBezTo>
                <a:cubicBezTo>
                  <a:pt x="6888" y="1250"/>
                  <a:pt x="6907" y="1220"/>
                  <a:pt x="6907" y="1182"/>
                </a:cubicBezTo>
                <a:cubicBezTo>
                  <a:pt x="6907" y="1144"/>
                  <a:pt x="6888" y="1114"/>
                  <a:pt x="6866" y="1114"/>
                </a:cubicBezTo>
                <a:close/>
                <a:moveTo>
                  <a:pt x="7073" y="1114"/>
                </a:moveTo>
                <a:cubicBezTo>
                  <a:pt x="7050" y="1114"/>
                  <a:pt x="7032" y="1144"/>
                  <a:pt x="7032" y="1182"/>
                </a:cubicBezTo>
                <a:cubicBezTo>
                  <a:pt x="7032" y="1220"/>
                  <a:pt x="7050" y="1250"/>
                  <a:pt x="7073" y="1250"/>
                </a:cubicBezTo>
                <a:cubicBezTo>
                  <a:pt x="7096" y="1250"/>
                  <a:pt x="7114" y="1220"/>
                  <a:pt x="7114" y="1182"/>
                </a:cubicBezTo>
                <a:cubicBezTo>
                  <a:pt x="7114" y="1144"/>
                  <a:pt x="7096" y="1114"/>
                  <a:pt x="7073" y="1114"/>
                </a:cubicBezTo>
                <a:close/>
                <a:moveTo>
                  <a:pt x="7280" y="1114"/>
                </a:moveTo>
                <a:cubicBezTo>
                  <a:pt x="7258" y="1114"/>
                  <a:pt x="7239" y="1144"/>
                  <a:pt x="7239" y="1182"/>
                </a:cubicBezTo>
                <a:cubicBezTo>
                  <a:pt x="7239" y="1220"/>
                  <a:pt x="7258" y="1250"/>
                  <a:pt x="7280" y="1250"/>
                </a:cubicBezTo>
                <a:cubicBezTo>
                  <a:pt x="7303" y="1250"/>
                  <a:pt x="7321" y="1220"/>
                  <a:pt x="7321" y="1182"/>
                </a:cubicBezTo>
                <a:cubicBezTo>
                  <a:pt x="7321" y="1144"/>
                  <a:pt x="7303" y="1114"/>
                  <a:pt x="7280" y="1114"/>
                </a:cubicBezTo>
                <a:close/>
                <a:moveTo>
                  <a:pt x="7495" y="1114"/>
                </a:moveTo>
                <a:cubicBezTo>
                  <a:pt x="7473" y="1114"/>
                  <a:pt x="7454" y="1144"/>
                  <a:pt x="7454" y="1182"/>
                </a:cubicBezTo>
                <a:cubicBezTo>
                  <a:pt x="7454" y="1220"/>
                  <a:pt x="7473" y="1250"/>
                  <a:pt x="7495" y="1250"/>
                </a:cubicBezTo>
                <a:cubicBezTo>
                  <a:pt x="7518" y="1250"/>
                  <a:pt x="7536" y="1220"/>
                  <a:pt x="7536" y="1182"/>
                </a:cubicBezTo>
                <a:cubicBezTo>
                  <a:pt x="7536" y="1144"/>
                  <a:pt x="7518" y="1114"/>
                  <a:pt x="7495" y="1114"/>
                </a:cubicBezTo>
                <a:close/>
                <a:moveTo>
                  <a:pt x="7702" y="1114"/>
                </a:moveTo>
                <a:cubicBezTo>
                  <a:pt x="7680" y="1114"/>
                  <a:pt x="7661" y="1144"/>
                  <a:pt x="7661" y="1182"/>
                </a:cubicBezTo>
                <a:cubicBezTo>
                  <a:pt x="7661" y="1220"/>
                  <a:pt x="7680" y="1250"/>
                  <a:pt x="7702" y="1250"/>
                </a:cubicBezTo>
                <a:cubicBezTo>
                  <a:pt x="7725" y="1250"/>
                  <a:pt x="7743" y="1220"/>
                  <a:pt x="7743" y="1182"/>
                </a:cubicBezTo>
                <a:cubicBezTo>
                  <a:pt x="7743" y="1144"/>
                  <a:pt x="7725" y="1114"/>
                  <a:pt x="7702" y="1114"/>
                </a:cubicBezTo>
                <a:close/>
                <a:moveTo>
                  <a:pt x="7910" y="1114"/>
                </a:moveTo>
                <a:cubicBezTo>
                  <a:pt x="7887" y="1114"/>
                  <a:pt x="7869" y="1144"/>
                  <a:pt x="7869" y="1182"/>
                </a:cubicBezTo>
                <a:cubicBezTo>
                  <a:pt x="7869" y="1220"/>
                  <a:pt x="7887" y="1250"/>
                  <a:pt x="7910" y="1250"/>
                </a:cubicBezTo>
                <a:cubicBezTo>
                  <a:pt x="7932" y="1250"/>
                  <a:pt x="7951" y="1220"/>
                  <a:pt x="7951" y="1182"/>
                </a:cubicBezTo>
                <a:cubicBezTo>
                  <a:pt x="7951" y="1144"/>
                  <a:pt x="7932" y="1114"/>
                  <a:pt x="7910" y="1114"/>
                </a:cubicBezTo>
                <a:close/>
                <a:moveTo>
                  <a:pt x="8125" y="1114"/>
                </a:moveTo>
                <a:cubicBezTo>
                  <a:pt x="8102" y="1114"/>
                  <a:pt x="8084" y="1144"/>
                  <a:pt x="8084" y="1182"/>
                </a:cubicBezTo>
                <a:cubicBezTo>
                  <a:pt x="8084" y="1220"/>
                  <a:pt x="8102" y="1250"/>
                  <a:pt x="8125" y="1250"/>
                </a:cubicBezTo>
                <a:cubicBezTo>
                  <a:pt x="8147" y="1250"/>
                  <a:pt x="8166" y="1220"/>
                  <a:pt x="8166" y="1182"/>
                </a:cubicBezTo>
                <a:cubicBezTo>
                  <a:pt x="8166" y="1144"/>
                  <a:pt x="8147" y="1114"/>
                  <a:pt x="8125" y="1114"/>
                </a:cubicBezTo>
                <a:close/>
                <a:moveTo>
                  <a:pt x="8332" y="1114"/>
                </a:moveTo>
                <a:cubicBezTo>
                  <a:pt x="8309" y="1114"/>
                  <a:pt x="8291" y="1144"/>
                  <a:pt x="8291" y="1182"/>
                </a:cubicBezTo>
                <a:cubicBezTo>
                  <a:pt x="8291" y="1220"/>
                  <a:pt x="8309" y="1250"/>
                  <a:pt x="8332" y="1250"/>
                </a:cubicBezTo>
                <a:cubicBezTo>
                  <a:pt x="8355" y="1250"/>
                  <a:pt x="8373" y="1220"/>
                  <a:pt x="8373" y="1182"/>
                </a:cubicBezTo>
                <a:cubicBezTo>
                  <a:pt x="8373" y="1144"/>
                  <a:pt x="8355" y="1114"/>
                  <a:pt x="8332" y="1114"/>
                </a:cubicBezTo>
                <a:close/>
                <a:moveTo>
                  <a:pt x="8539" y="1114"/>
                </a:moveTo>
                <a:cubicBezTo>
                  <a:pt x="8517" y="1114"/>
                  <a:pt x="8498" y="1144"/>
                  <a:pt x="8498" y="1182"/>
                </a:cubicBezTo>
                <a:cubicBezTo>
                  <a:pt x="8498" y="1220"/>
                  <a:pt x="8517" y="1250"/>
                  <a:pt x="8539" y="1250"/>
                </a:cubicBezTo>
                <a:cubicBezTo>
                  <a:pt x="8562" y="1250"/>
                  <a:pt x="8580" y="1220"/>
                  <a:pt x="8580" y="1182"/>
                </a:cubicBezTo>
                <a:cubicBezTo>
                  <a:pt x="8580" y="1144"/>
                  <a:pt x="8562" y="1114"/>
                  <a:pt x="8539" y="1114"/>
                </a:cubicBezTo>
                <a:close/>
                <a:moveTo>
                  <a:pt x="8754" y="1114"/>
                </a:moveTo>
                <a:cubicBezTo>
                  <a:pt x="8732" y="1114"/>
                  <a:pt x="8713" y="1144"/>
                  <a:pt x="8713" y="1182"/>
                </a:cubicBezTo>
                <a:cubicBezTo>
                  <a:pt x="8713" y="1220"/>
                  <a:pt x="8732" y="1250"/>
                  <a:pt x="8754" y="1250"/>
                </a:cubicBezTo>
                <a:cubicBezTo>
                  <a:pt x="8777" y="1250"/>
                  <a:pt x="8795" y="1220"/>
                  <a:pt x="8795" y="1182"/>
                </a:cubicBezTo>
                <a:cubicBezTo>
                  <a:pt x="8795" y="1144"/>
                  <a:pt x="8777" y="1114"/>
                  <a:pt x="8754" y="1114"/>
                </a:cubicBezTo>
                <a:close/>
                <a:moveTo>
                  <a:pt x="8961" y="1114"/>
                </a:moveTo>
                <a:cubicBezTo>
                  <a:pt x="8939" y="1114"/>
                  <a:pt x="8920" y="1144"/>
                  <a:pt x="8920" y="1182"/>
                </a:cubicBezTo>
                <a:cubicBezTo>
                  <a:pt x="8920" y="1202"/>
                  <a:pt x="8925" y="1219"/>
                  <a:pt x="8934" y="1232"/>
                </a:cubicBezTo>
                <a:cubicBezTo>
                  <a:pt x="8933" y="1227"/>
                  <a:pt x="8933" y="1221"/>
                  <a:pt x="8933" y="1213"/>
                </a:cubicBezTo>
                <a:cubicBezTo>
                  <a:pt x="8955" y="1201"/>
                  <a:pt x="8982" y="1191"/>
                  <a:pt x="9002" y="1172"/>
                </a:cubicBezTo>
                <a:cubicBezTo>
                  <a:pt x="8999" y="1139"/>
                  <a:pt x="8982" y="1114"/>
                  <a:pt x="8961" y="1114"/>
                </a:cubicBezTo>
                <a:close/>
                <a:moveTo>
                  <a:pt x="11064" y="1114"/>
                </a:moveTo>
                <a:cubicBezTo>
                  <a:pt x="11058" y="1114"/>
                  <a:pt x="11053" y="1115"/>
                  <a:pt x="11049" y="1118"/>
                </a:cubicBezTo>
                <a:cubicBezTo>
                  <a:pt x="11048" y="1127"/>
                  <a:pt x="11047" y="1136"/>
                  <a:pt x="11047" y="1149"/>
                </a:cubicBezTo>
                <a:cubicBezTo>
                  <a:pt x="11047" y="1190"/>
                  <a:pt x="11050" y="1220"/>
                  <a:pt x="11055" y="1249"/>
                </a:cubicBezTo>
                <a:cubicBezTo>
                  <a:pt x="11058" y="1250"/>
                  <a:pt x="11061" y="1250"/>
                  <a:pt x="11064" y="1250"/>
                </a:cubicBezTo>
                <a:cubicBezTo>
                  <a:pt x="11086" y="1250"/>
                  <a:pt x="11105" y="1220"/>
                  <a:pt x="11105" y="1182"/>
                </a:cubicBezTo>
                <a:cubicBezTo>
                  <a:pt x="11105" y="1144"/>
                  <a:pt x="11086" y="1114"/>
                  <a:pt x="11064" y="1114"/>
                </a:cubicBezTo>
                <a:close/>
                <a:moveTo>
                  <a:pt x="11271" y="1114"/>
                </a:moveTo>
                <a:cubicBezTo>
                  <a:pt x="11251" y="1114"/>
                  <a:pt x="11234" y="1138"/>
                  <a:pt x="11231" y="1170"/>
                </a:cubicBezTo>
                <a:cubicBezTo>
                  <a:pt x="11246" y="1174"/>
                  <a:pt x="11269" y="1158"/>
                  <a:pt x="11290" y="1158"/>
                </a:cubicBezTo>
                <a:cubicBezTo>
                  <a:pt x="11291" y="1158"/>
                  <a:pt x="11299" y="1158"/>
                  <a:pt x="11310" y="1160"/>
                </a:cubicBezTo>
                <a:cubicBezTo>
                  <a:pt x="11305" y="1133"/>
                  <a:pt x="11289" y="1114"/>
                  <a:pt x="11271" y="1114"/>
                </a:cubicBezTo>
                <a:close/>
                <a:moveTo>
                  <a:pt x="11479" y="1114"/>
                </a:moveTo>
                <a:cubicBezTo>
                  <a:pt x="11457" y="1114"/>
                  <a:pt x="11438" y="1144"/>
                  <a:pt x="11438" y="1182"/>
                </a:cubicBezTo>
                <a:cubicBezTo>
                  <a:pt x="11438" y="1220"/>
                  <a:pt x="11457" y="1250"/>
                  <a:pt x="11479" y="1250"/>
                </a:cubicBezTo>
                <a:cubicBezTo>
                  <a:pt x="11502" y="1250"/>
                  <a:pt x="11520" y="1220"/>
                  <a:pt x="11520" y="1182"/>
                </a:cubicBezTo>
                <a:cubicBezTo>
                  <a:pt x="11520" y="1144"/>
                  <a:pt x="11502" y="1114"/>
                  <a:pt x="11479" y="1114"/>
                </a:cubicBezTo>
                <a:close/>
                <a:moveTo>
                  <a:pt x="11694" y="1114"/>
                </a:moveTo>
                <a:cubicBezTo>
                  <a:pt x="11672" y="1114"/>
                  <a:pt x="11653" y="1144"/>
                  <a:pt x="11653" y="1182"/>
                </a:cubicBezTo>
                <a:cubicBezTo>
                  <a:pt x="11653" y="1199"/>
                  <a:pt x="11657" y="1214"/>
                  <a:pt x="11663" y="1226"/>
                </a:cubicBezTo>
                <a:cubicBezTo>
                  <a:pt x="11687" y="1197"/>
                  <a:pt x="11710" y="1167"/>
                  <a:pt x="11728" y="1142"/>
                </a:cubicBezTo>
                <a:cubicBezTo>
                  <a:pt x="11720" y="1125"/>
                  <a:pt x="11708" y="1114"/>
                  <a:pt x="11694" y="1114"/>
                </a:cubicBezTo>
                <a:close/>
                <a:moveTo>
                  <a:pt x="15684" y="1114"/>
                </a:moveTo>
                <a:cubicBezTo>
                  <a:pt x="15666" y="1114"/>
                  <a:pt x="15651" y="1132"/>
                  <a:pt x="15645" y="1158"/>
                </a:cubicBezTo>
                <a:cubicBezTo>
                  <a:pt x="15652" y="1171"/>
                  <a:pt x="15658" y="1179"/>
                  <a:pt x="15663" y="1179"/>
                </a:cubicBezTo>
                <a:cubicBezTo>
                  <a:pt x="15676" y="1179"/>
                  <a:pt x="15701" y="1176"/>
                  <a:pt x="15723" y="1164"/>
                </a:cubicBezTo>
                <a:cubicBezTo>
                  <a:pt x="15718" y="1135"/>
                  <a:pt x="15702" y="1114"/>
                  <a:pt x="15684" y="1114"/>
                </a:cubicBezTo>
                <a:close/>
                <a:moveTo>
                  <a:pt x="15894" y="1114"/>
                </a:moveTo>
                <a:cubicBezTo>
                  <a:pt x="15871" y="1114"/>
                  <a:pt x="15853" y="1144"/>
                  <a:pt x="15853" y="1182"/>
                </a:cubicBezTo>
                <a:cubicBezTo>
                  <a:pt x="15853" y="1220"/>
                  <a:pt x="15871" y="1250"/>
                  <a:pt x="15894" y="1250"/>
                </a:cubicBezTo>
                <a:cubicBezTo>
                  <a:pt x="15916" y="1250"/>
                  <a:pt x="15935" y="1220"/>
                  <a:pt x="15935" y="1182"/>
                </a:cubicBezTo>
                <a:cubicBezTo>
                  <a:pt x="15935" y="1144"/>
                  <a:pt x="15916" y="1114"/>
                  <a:pt x="15894" y="1114"/>
                </a:cubicBezTo>
                <a:close/>
                <a:moveTo>
                  <a:pt x="16101" y="1114"/>
                </a:moveTo>
                <a:cubicBezTo>
                  <a:pt x="16078" y="1114"/>
                  <a:pt x="16060" y="1144"/>
                  <a:pt x="16060" y="1182"/>
                </a:cubicBezTo>
                <a:cubicBezTo>
                  <a:pt x="16060" y="1220"/>
                  <a:pt x="16078" y="1250"/>
                  <a:pt x="16101" y="1250"/>
                </a:cubicBezTo>
                <a:cubicBezTo>
                  <a:pt x="16123" y="1250"/>
                  <a:pt x="16142" y="1220"/>
                  <a:pt x="16142" y="1182"/>
                </a:cubicBezTo>
                <a:cubicBezTo>
                  <a:pt x="16142" y="1144"/>
                  <a:pt x="16123" y="1114"/>
                  <a:pt x="16101" y="1114"/>
                </a:cubicBezTo>
                <a:close/>
                <a:moveTo>
                  <a:pt x="4108" y="1126"/>
                </a:moveTo>
                <a:cubicBezTo>
                  <a:pt x="4098" y="1139"/>
                  <a:pt x="4092" y="1159"/>
                  <a:pt x="4092" y="1181"/>
                </a:cubicBezTo>
                <a:cubicBezTo>
                  <a:pt x="4092" y="1192"/>
                  <a:pt x="4094" y="1203"/>
                  <a:pt x="4097" y="1212"/>
                </a:cubicBezTo>
                <a:cubicBezTo>
                  <a:pt x="4097" y="1212"/>
                  <a:pt x="4115" y="1212"/>
                  <a:pt x="4115" y="1212"/>
                </a:cubicBezTo>
                <a:lnTo>
                  <a:pt x="4115" y="1127"/>
                </a:lnTo>
                <a:cubicBezTo>
                  <a:pt x="4113" y="1127"/>
                  <a:pt x="4111" y="1126"/>
                  <a:pt x="4108" y="1126"/>
                </a:cubicBezTo>
                <a:close/>
                <a:moveTo>
                  <a:pt x="10819" y="1126"/>
                </a:moveTo>
                <a:cubicBezTo>
                  <a:pt x="10813" y="1138"/>
                  <a:pt x="10809" y="1154"/>
                  <a:pt x="10809" y="1172"/>
                </a:cubicBezTo>
                <a:cubicBezTo>
                  <a:pt x="10809" y="1209"/>
                  <a:pt x="10827" y="1240"/>
                  <a:pt x="10850" y="1240"/>
                </a:cubicBezTo>
                <a:cubicBezTo>
                  <a:pt x="10873" y="1240"/>
                  <a:pt x="10891" y="1209"/>
                  <a:pt x="10891" y="1172"/>
                </a:cubicBezTo>
                <a:cubicBezTo>
                  <a:pt x="10891" y="1157"/>
                  <a:pt x="10888" y="1144"/>
                  <a:pt x="10883" y="1133"/>
                </a:cubicBezTo>
                <a:cubicBezTo>
                  <a:pt x="10859" y="1127"/>
                  <a:pt x="10841" y="1126"/>
                  <a:pt x="10819" y="1126"/>
                </a:cubicBezTo>
                <a:close/>
                <a:moveTo>
                  <a:pt x="11310" y="1190"/>
                </a:moveTo>
                <a:cubicBezTo>
                  <a:pt x="11304" y="1191"/>
                  <a:pt x="11298" y="1192"/>
                  <a:pt x="11293" y="1194"/>
                </a:cubicBezTo>
                <a:cubicBezTo>
                  <a:pt x="11293" y="1207"/>
                  <a:pt x="11295" y="1218"/>
                  <a:pt x="11298" y="1228"/>
                </a:cubicBezTo>
                <a:cubicBezTo>
                  <a:pt x="11304" y="1218"/>
                  <a:pt x="11308" y="1205"/>
                  <a:pt x="11310" y="1190"/>
                </a:cubicBezTo>
                <a:close/>
                <a:moveTo>
                  <a:pt x="16323" y="1229"/>
                </a:moveTo>
                <a:cubicBezTo>
                  <a:pt x="16311" y="1229"/>
                  <a:pt x="16300" y="1233"/>
                  <a:pt x="16290" y="1238"/>
                </a:cubicBezTo>
                <a:cubicBezTo>
                  <a:pt x="16295" y="1242"/>
                  <a:pt x="16301" y="1245"/>
                  <a:pt x="16307" y="1245"/>
                </a:cubicBezTo>
                <a:cubicBezTo>
                  <a:pt x="16317" y="1245"/>
                  <a:pt x="16326" y="1239"/>
                  <a:pt x="16333" y="1229"/>
                </a:cubicBezTo>
                <a:lnTo>
                  <a:pt x="16323" y="1229"/>
                </a:lnTo>
                <a:close/>
                <a:moveTo>
                  <a:pt x="4445" y="1280"/>
                </a:moveTo>
                <a:cubicBezTo>
                  <a:pt x="4427" y="1280"/>
                  <a:pt x="4412" y="1300"/>
                  <a:pt x="4406" y="1328"/>
                </a:cubicBezTo>
                <a:cubicBezTo>
                  <a:pt x="4410" y="1331"/>
                  <a:pt x="4414" y="1333"/>
                  <a:pt x="4419" y="1333"/>
                </a:cubicBezTo>
                <a:cubicBezTo>
                  <a:pt x="4430" y="1333"/>
                  <a:pt x="4438" y="1326"/>
                  <a:pt x="4445" y="1318"/>
                </a:cubicBezTo>
                <a:cubicBezTo>
                  <a:pt x="4453" y="1311"/>
                  <a:pt x="4462" y="1302"/>
                  <a:pt x="4474" y="1300"/>
                </a:cubicBezTo>
                <a:cubicBezTo>
                  <a:pt x="4467" y="1287"/>
                  <a:pt x="4457" y="1280"/>
                  <a:pt x="4445" y="1280"/>
                </a:cubicBezTo>
                <a:close/>
                <a:moveTo>
                  <a:pt x="4662" y="1280"/>
                </a:moveTo>
                <a:cubicBezTo>
                  <a:pt x="4640" y="1280"/>
                  <a:pt x="4621" y="1311"/>
                  <a:pt x="4621" y="1348"/>
                </a:cubicBezTo>
                <a:cubicBezTo>
                  <a:pt x="4621" y="1386"/>
                  <a:pt x="4640" y="1417"/>
                  <a:pt x="4662" y="1417"/>
                </a:cubicBezTo>
                <a:cubicBezTo>
                  <a:pt x="4685" y="1417"/>
                  <a:pt x="4703" y="1386"/>
                  <a:pt x="4703" y="1348"/>
                </a:cubicBezTo>
                <a:cubicBezTo>
                  <a:pt x="4703" y="1311"/>
                  <a:pt x="4685" y="1280"/>
                  <a:pt x="4662" y="1280"/>
                </a:cubicBezTo>
                <a:close/>
                <a:moveTo>
                  <a:pt x="4870" y="1280"/>
                </a:moveTo>
                <a:cubicBezTo>
                  <a:pt x="4847" y="1280"/>
                  <a:pt x="4829" y="1311"/>
                  <a:pt x="4829" y="1348"/>
                </a:cubicBezTo>
                <a:cubicBezTo>
                  <a:pt x="4829" y="1360"/>
                  <a:pt x="4831" y="1371"/>
                  <a:pt x="4834" y="1381"/>
                </a:cubicBezTo>
                <a:cubicBezTo>
                  <a:pt x="4844" y="1367"/>
                  <a:pt x="4854" y="1356"/>
                  <a:pt x="4865" y="1354"/>
                </a:cubicBezTo>
                <a:cubicBezTo>
                  <a:pt x="4867" y="1354"/>
                  <a:pt x="4868" y="1353"/>
                  <a:pt x="4870" y="1353"/>
                </a:cubicBezTo>
                <a:cubicBezTo>
                  <a:pt x="4880" y="1352"/>
                  <a:pt x="4892" y="1353"/>
                  <a:pt x="4902" y="1348"/>
                </a:cubicBezTo>
                <a:cubicBezTo>
                  <a:pt x="4905" y="1347"/>
                  <a:pt x="4908" y="1345"/>
                  <a:pt x="4910" y="1341"/>
                </a:cubicBezTo>
                <a:cubicBezTo>
                  <a:pt x="4908" y="1307"/>
                  <a:pt x="4891" y="1280"/>
                  <a:pt x="4870" y="1280"/>
                </a:cubicBezTo>
                <a:close/>
                <a:moveTo>
                  <a:pt x="5077" y="1280"/>
                </a:moveTo>
                <a:cubicBezTo>
                  <a:pt x="5054" y="1280"/>
                  <a:pt x="5036" y="1311"/>
                  <a:pt x="5036" y="1348"/>
                </a:cubicBezTo>
                <a:cubicBezTo>
                  <a:pt x="5036" y="1386"/>
                  <a:pt x="5054" y="1417"/>
                  <a:pt x="5077" y="1417"/>
                </a:cubicBezTo>
                <a:cubicBezTo>
                  <a:pt x="5100" y="1417"/>
                  <a:pt x="5118" y="1386"/>
                  <a:pt x="5118" y="1348"/>
                </a:cubicBezTo>
                <a:cubicBezTo>
                  <a:pt x="5118" y="1311"/>
                  <a:pt x="5100" y="1280"/>
                  <a:pt x="5077" y="1280"/>
                </a:cubicBezTo>
                <a:close/>
                <a:moveTo>
                  <a:pt x="5292" y="1280"/>
                </a:moveTo>
                <a:cubicBezTo>
                  <a:pt x="5269" y="1280"/>
                  <a:pt x="5251" y="1311"/>
                  <a:pt x="5251" y="1348"/>
                </a:cubicBezTo>
                <a:cubicBezTo>
                  <a:pt x="5251" y="1386"/>
                  <a:pt x="5269" y="1417"/>
                  <a:pt x="5292" y="1417"/>
                </a:cubicBezTo>
                <a:cubicBezTo>
                  <a:pt x="5315" y="1417"/>
                  <a:pt x="5333" y="1386"/>
                  <a:pt x="5333" y="1348"/>
                </a:cubicBezTo>
                <a:cubicBezTo>
                  <a:pt x="5333" y="1311"/>
                  <a:pt x="5315" y="1280"/>
                  <a:pt x="5292" y="1280"/>
                </a:cubicBezTo>
                <a:close/>
                <a:moveTo>
                  <a:pt x="5499" y="1280"/>
                </a:moveTo>
                <a:cubicBezTo>
                  <a:pt x="5477" y="1280"/>
                  <a:pt x="5458" y="1311"/>
                  <a:pt x="5458" y="1348"/>
                </a:cubicBezTo>
                <a:cubicBezTo>
                  <a:pt x="5458" y="1386"/>
                  <a:pt x="5477" y="1417"/>
                  <a:pt x="5499" y="1417"/>
                </a:cubicBezTo>
                <a:cubicBezTo>
                  <a:pt x="5503" y="1417"/>
                  <a:pt x="5507" y="1415"/>
                  <a:pt x="5510" y="1414"/>
                </a:cubicBezTo>
                <a:cubicBezTo>
                  <a:pt x="5507" y="1410"/>
                  <a:pt x="5503" y="1406"/>
                  <a:pt x="5499" y="1403"/>
                </a:cubicBezTo>
                <a:cubicBezTo>
                  <a:pt x="5497" y="1401"/>
                  <a:pt x="5495" y="1399"/>
                  <a:pt x="5493" y="1397"/>
                </a:cubicBezTo>
                <a:cubicBezTo>
                  <a:pt x="5495" y="1397"/>
                  <a:pt x="5497" y="1398"/>
                  <a:pt x="5499" y="1398"/>
                </a:cubicBezTo>
                <a:cubicBezTo>
                  <a:pt x="5509" y="1400"/>
                  <a:pt x="5517" y="1401"/>
                  <a:pt x="5525" y="1401"/>
                </a:cubicBezTo>
                <a:cubicBezTo>
                  <a:pt x="5534" y="1389"/>
                  <a:pt x="5540" y="1370"/>
                  <a:pt x="5540" y="1348"/>
                </a:cubicBezTo>
                <a:cubicBezTo>
                  <a:pt x="5540" y="1338"/>
                  <a:pt x="5539" y="1329"/>
                  <a:pt x="5536" y="1320"/>
                </a:cubicBezTo>
                <a:cubicBezTo>
                  <a:pt x="5536" y="1320"/>
                  <a:pt x="5499" y="1320"/>
                  <a:pt x="5499" y="1320"/>
                </a:cubicBezTo>
                <a:lnTo>
                  <a:pt x="5495" y="1320"/>
                </a:lnTo>
                <a:cubicBezTo>
                  <a:pt x="5496" y="1318"/>
                  <a:pt x="5498" y="1316"/>
                  <a:pt x="5499" y="1314"/>
                </a:cubicBezTo>
                <a:cubicBezTo>
                  <a:pt x="5506" y="1305"/>
                  <a:pt x="5513" y="1296"/>
                  <a:pt x="5520" y="1290"/>
                </a:cubicBezTo>
                <a:cubicBezTo>
                  <a:pt x="5514" y="1283"/>
                  <a:pt x="5507" y="1280"/>
                  <a:pt x="5499" y="1280"/>
                </a:cubicBezTo>
                <a:close/>
                <a:moveTo>
                  <a:pt x="6128" y="1280"/>
                </a:moveTo>
                <a:cubicBezTo>
                  <a:pt x="6127" y="1280"/>
                  <a:pt x="6126" y="1280"/>
                  <a:pt x="6125" y="1280"/>
                </a:cubicBezTo>
                <a:cubicBezTo>
                  <a:pt x="6117" y="1308"/>
                  <a:pt x="6105" y="1331"/>
                  <a:pt x="6092" y="1348"/>
                </a:cubicBezTo>
                <a:cubicBezTo>
                  <a:pt x="6091" y="1350"/>
                  <a:pt x="6090" y="1352"/>
                  <a:pt x="6088" y="1354"/>
                </a:cubicBezTo>
                <a:cubicBezTo>
                  <a:pt x="6088" y="1354"/>
                  <a:pt x="6088" y="1354"/>
                  <a:pt x="6088" y="1355"/>
                </a:cubicBezTo>
                <a:cubicBezTo>
                  <a:pt x="6090" y="1390"/>
                  <a:pt x="6107" y="1417"/>
                  <a:pt x="6128" y="1417"/>
                </a:cubicBezTo>
                <a:cubicBezTo>
                  <a:pt x="6151" y="1417"/>
                  <a:pt x="6169" y="1386"/>
                  <a:pt x="6169" y="1348"/>
                </a:cubicBezTo>
                <a:cubicBezTo>
                  <a:pt x="6169" y="1311"/>
                  <a:pt x="6151" y="1280"/>
                  <a:pt x="6128" y="1280"/>
                </a:cubicBezTo>
                <a:close/>
                <a:moveTo>
                  <a:pt x="6336" y="1280"/>
                </a:moveTo>
                <a:cubicBezTo>
                  <a:pt x="6313" y="1280"/>
                  <a:pt x="6295" y="1311"/>
                  <a:pt x="6295" y="1348"/>
                </a:cubicBezTo>
                <a:cubicBezTo>
                  <a:pt x="6295" y="1386"/>
                  <a:pt x="6313" y="1417"/>
                  <a:pt x="6336" y="1417"/>
                </a:cubicBezTo>
                <a:cubicBezTo>
                  <a:pt x="6359" y="1417"/>
                  <a:pt x="6377" y="1386"/>
                  <a:pt x="6377" y="1348"/>
                </a:cubicBezTo>
                <a:cubicBezTo>
                  <a:pt x="6377" y="1311"/>
                  <a:pt x="6359" y="1280"/>
                  <a:pt x="6336" y="1280"/>
                </a:cubicBezTo>
                <a:close/>
                <a:moveTo>
                  <a:pt x="6551" y="1280"/>
                </a:moveTo>
                <a:cubicBezTo>
                  <a:pt x="6528" y="1280"/>
                  <a:pt x="6510" y="1311"/>
                  <a:pt x="6510" y="1348"/>
                </a:cubicBezTo>
                <a:cubicBezTo>
                  <a:pt x="6510" y="1386"/>
                  <a:pt x="6528" y="1417"/>
                  <a:pt x="6551" y="1417"/>
                </a:cubicBezTo>
                <a:cubicBezTo>
                  <a:pt x="6574" y="1417"/>
                  <a:pt x="6592" y="1386"/>
                  <a:pt x="6592" y="1348"/>
                </a:cubicBezTo>
                <a:cubicBezTo>
                  <a:pt x="6592" y="1311"/>
                  <a:pt x="6574" y="1280"/>
                  <a:pt x="6551" y="1280"/>
                </a:cubicBezTo>
                <a:close/>
                <a:moveTo>
                  <a:pt x="6758" y="1280"/>
                </a:moveTo>
                <a:cubicBezTo>
                  <a:pt x="6736" y="1280"/>
                  <a:pt x="6717" y="1311"/>
                  <a:pt x="6717" y="1348"/>
                </a:cubicBezTo>
                <a:cubicBezTo>
                  <a:pt x="6717" y="1386"/>
                  <a:pt x="6736" y="1417"/>
                  <a:pt x="6758" y="1417"/>
                </a:cubicBezTo>
                <a:cubicBezTo>
                  <a:pt x="6781" y="1417"/>
                  <a:pt x="6799" y="1386"/>
                  <a:pt x="6799" y="1348"/>
                </a:cubicBezTo>
                <a:cubicBezTo>
                  <a:pt x="6799" y="1311"/>
                  <a:pt x="6781" y="1280"/>
                  <a:pt x="6758" y="1280"/>
                </a:cubicBezTo>
                <a:close/>
                <a:moveTo>
                  <a:pt x="6965" y="1280"/>
                </a:moveTo>
                <a:cubicBezTo>
                  <a:pt x="6943" y="1280"/>
                  <a:pt x="6924" y="1311"/>
                  <a:pt x="6924" y="1348"/>
                </a:cubicBezTo>
                <a:cubicBezTo>
                  <a:pt x="6924" y="1386"/>
                  <a:pt x="6943" y="1417"/>
                  <a:pt x="6965" y="1417"/>
                </a:cubicBezTo>
                <a:cubicBezTo>
                  <a:pt x="6988" y="1417"/>
                  <a:pt x="7006" y="1386"/>
                  <a:pt x="7006" y="1348"/>
                </a:cubicBezTo>
                <a:cubicBezTo>
                  <a:pt x="7006" y="1311"/>
                  <a:pt x="6988" y="1280"/>
                  <a:pt x="6965" y="1280"/>
                </a:cubicBezTo>
                <a:close/>
                <a:moveTo>
                  <a:pt x="7180" y="1280"/>
                </a:moveTo>
                <a:cubicBezTo>
                  <a:pt x="7158" y="1280"/>
                  <a:pt x="7139" y="1311"/>
                  <a:pt x="7139" y="1348"/>
                </a:cubicBezTo>
                <a:cubicBezTo>
                  <a:pt x="7139" y="1386"/>
                  <a:pt x="7158" y="1417"/>
                  <a:pt x="7180" y="1417"/>
                </a:cubicBezTo>
                <a:cubicBezTo>
                  <a:pt x="7203" y="1417"/>
                  <a:pt x="7221" y="1386"/>
                  <a:pt x="7221" y="1348"/>
                </a:cubicBezTo>
                <a:cubicBezTo>
                  <a:pt x="7221" y="1311"/>
                  <a:pt x="7203" y="1280"/>
                  <a:pt x="7180" y="1280"/>
                </a:cubicBezTo>
                <a:close/>
                <a:moveTo>
                  <a:pt x="7388" y="1280"/>
                </a:moveTo>
                <a:cubicBezTo>
                  <a:pt x="7365" y="1280"/>
                  <a:pt x="7347" y="1311"/>
                  <a:pt x="7347" y="1348"/>
                </a:cubicBezTo>
                <a:cubicBezTo>
                  <a:pt x="7347" y="1386"/>
                  <a:pt x="7365" y="1417"/>
                  <a:pt x="7388" y="1417"/>
                </a:cubicBezTo>
                <a:cubicBezTo>
                  <a:pt x="7410" y="1417"/>
                  <a:pt x="7429" y="1386"/>
                  <a:pt x="7429" y="1348"/>
                </a:cubicBezTo>
                <a:cubicBezTo>
                  <a:pt x="7429" y="1311"/>
                  <a:pt x="7410" y="1280"/>
                  <a:pt x="7388" y="1280"/>
                </a:cubicBezTo>
                <a:close/>
                <a:moveTo>
                  <a:pt x="7595" y="1280"/>
                </a:moveTo>
                <a:cubicBezTo>
                  <a:pt x="7572" y="1280"/>
                  <a:pt x="7554" y="1311"/>
                  <a:pt x="7554" y="1348"/>
                </a:cubicBezTo>
                <a:cubicBezTo>
                  <a:pt x="7554" y="1386"/>
                  <a:pt x="7572" y="1417"/>
                  <a:pt x="7595" y="1417"/>
                </a:cubicBezTo>
                <a:cubicBezTo>
                  <a:pt x="7618" y="1417"/>
                  <a:pt x="7636" y="1386"/>
                  <a:pt x="7636" y="1348"/>
                </a:cubicBezTo>
                <a:cubicBezTo>
                  <a:pt x="7636" y="1311"/>
                  <a:pt x="7618" y="1280"/>
                  <a:pt x="7595" y="1280"/>
                </a:cubicBezTo>
                <a:close/>
                <a:moveTo>
                  <a:pt x="7810" y="1280"/>
                </a:moveTo>
                <a:cubicBezTo>
                  <a:pt x="7787" y="1280"/>
                  <a:pt x="7769" y="1311"/>
                  <a:pt x="7769" y="1348"/>
                </a:cubicBezTo>
                <a:cubicBezTo>
                  <a:pt x="7769" y="1386"/>
                  <a:pt x="7787" y="1417"/>
                  <a:pt x="7810" y="1417"/>
                </a:cubicBezTo>
                <a:cubicBezTo>
                  <a:pt x="7833" y="1417"/>
                  <a:pt x="7851" y="1386"/>
                  <a:pt x="7851" y="1348"/>
                </a:cubicBezTo>
                <a:cubicBezTo>
                  <a:pt x="7851" y="1311"/>
                  <a:pt x="7833" y="1280"/>
                  <a:pt x="7810" y="1280"/>
                </a:cubicBezTo>
                <a:close/>
                <a:moveTo>
                  <a:pt x="8017" y="1280"/>
                </a:moveTo>
                <a:cubicBezTo>
                  <a:pt x="7995" y="1280"/>
                  <a:pt x="7976" y="1311"/>
                  <a:pt x="7976" y="1348"/>
                </a:cubicBezTo>
                <a:cubicBezTo>
                  <a:pt x="7976" y="1386"/>
                  <a:pt x="7995" y="1417"/>
                  <a:pt x="8017" y="1417"/>
                </a:cubicBezTo>
                <a:cubicBezTo>
                  <a:pt x="8040" y="1417"/>
                  <a:pt x="8058" y="1386"/>
                  <a:pt x="8058" y="1348"/>
                </a:cubicBezTo>
                <a:cubicBezTo>
                  <a:pt x="8058" y="1311"/>
                  <a:pt x="8040" y="1280"/>
                  <a:pt x="8017" y="1280"/>
                </a:cubicBezTo>
                <a:close/>
                <a:moveTo>
                  <a:pt x="8224" y="1280"/>
                </a:moveTo>
                <a:cubicBezTo>
                  <a:pt x="8202" y="1280"/>
                  <a:pt x="8183" y="1311"/>
                  <a:pt x="8183" y="1348"/>
                </a:cubicBezTo>
                <a:cubicBezTo>
                  <a:pt x="8183" y="1386"/>
                  <a:pt x="8202" y="1417"/>
                  <a:pt x="8224" y="1417"/>
                </a:cubicBezTo>
                <a:cubicBezTo>
                  <a:pt x="8247" y="1417"/>
                  <a:pt x="8265" y="1386"/>
                  <a:pt x="8265" y="1348"/>
                </a:cubicBezTo>
                <a:cubicBezTo>
                  <a:pt x="8265" y="1311"/>
                  <a:pt x="8247" y="1280"/>
                  <a:pt x="8224" y="1280"/>
                </a:cubicBezTo>
                <a:close/>
                <a:moveTo>
                  <a:pt x="8439" y="1280"/>
                </a:moveTo>
                <a:cubicBezTo>
                  <a:pt x="8417" y="1280"/>
                  <a:pt x="8398" y="1311"/>
                  <a:pt x="8398" y="1348"/>
                </a:cubicBezTo>
                <a:cubicBezTo>
                  <a:pt x="8398" y="1386"/>
                  <a:pt x="8417" y="1417"/>
                  <a:pt x="8439" y="1417"/>
                </a:cubicBezTo>
                <a:cubicBezTo>
                  <a:pt x="8462" y="1417"/>
                  <a:pt x="8480" y="1386"/>
                  <a:pt x="8480" y="1348"/>
                </a:cubicBezTo>
                <a:cubicBezTo>
                  <a:pt x="8480" y="1311"/>
                  <a:pt x="8462" y="1280"/>
                  <a:pt x="8439" y="1280"/>
                </a:cubicBezTo>
                <a:close/>
                <a:moveTo>
                  <a:pt x="8647" y="1280"/>
                </a:moveTo>
                <a:cubicBezTo>
                  <a:pt x="8624" y="1280"/>
                  <a:pt x="8606" y="1311"/>
                  <a:pt x="8606" y="1348"/>
                </a:cubicBezTo>
                <a:cubicBezTo>
                  <a:pt x="8606" y="1386"/>
                  <a:pt x="8624" y="1417"/>
                  <a:pt x="8647" y="1417"/>
                </a:cubicBezTo>
                <a:cubicBezTo>
                  <a:pt x="8669" y="1417"/>
                  <a:pt x="8688" y="1386"/>
                  <a:pt x="8688" y="1348"/>
                </a:cubicBezTo>
                <a:cubicBezTo>
                  <a:pt x="8688" y="1311"/>
                  <a:pt x="8669" y="1280"/>
                  <a:pt x="8647" y="1280"/>
                </a:cubicBezTo>
                <a:close/>
                <a:moveTo>
                  <a:pt x="8854" y="1280"/>
                </a:moveTo>
                <a:cubicBezTo>
                  <a:pt x="8831" y="1280"/>
                  <a:pt x="8813" y="1311"/>
                  <a:pt x="8813" y="1348"/>
                </a:cubicBezTo>
                <a:cubicBezTo>
                  <a:pt x="8813" y="1386"/>
                  <a:pt x="8831" y="1417"/>
                  <a:pt x="8854" y="1417"/>
                </a:cubicBezTo>
                <a:cubicBezTo>
                  <a:pt x="8877" y="1417"/>
                  <a:pt x="8895" y="1386"/>
                  <a:pt x="8895" y="1348"/>
                </a:cubicBezTo>
                <a:cubicBezTo>
                  <a:pt x="8895" y="1311"/>
                  <a:pt x="8877" y="1280"/>
                  <a:pt x="8854" y="1280"/>
                </a:cubicBezTo>
                <a:close/>
                <a:moveTo>
                  <a:pt x="10957" y="1280"/>
                </a:moveTo>
                <a:cubicBezTo>
                  <a:pt x="10935" y="1280"/>
                  <a:pt x="10916" y="1311"/>
                  <a:pt x="10916" y="1348"/>
                </a:cubicBezTo>
                <a:cubicBezTo>
                  <a:pt x="10916" y="1386"/>
                  <a:pt x="10935" y="1417"/>
                  <a:pt x="10957" y="1417"/>
                </a:cubicBezTo>
                <a:cubicBezTo>
                  <a:pt x="10980" y="1417"/>
                  <a:pt x="10998" y="1386"/>
                  <a:pt x="10998" y="1348"/>
                </a:cubicBezTo>
                <a:cubicBezTo>
                  <a:pt x="10998" y="1311"/>
                  <a:pt x="10980" y="1280"/>
                  <a:pt x="10957" y="1280"/>
                </a:cubicBezTo>
                <a:close/>
                <a:moveTo>
                  <a:pt x="11165" y="1280"/>
                </a:moveTo>
                <a:cubicBezTo>
                  <a:pt x="11142" y="1280"/>
                  <a:pt x="11124" y="1311"/>
                  <a:pt x="11124" y="1348"/>
                </a:cubicBezTo>
                <a:cubicBezTo>
                  <a:pt x="11124" y="1386"/>
                  <a:pt x="11142" y="1417"/>
                  <a:pt x="11165" y="1417"/>
                </a:cubicBezTo>
                <a:cubicBezTo>
                  <a:pt x="11187" y="1417"/>
                  <a:pt x="11206" y="1386"/>
                  <a:pt x="11206" y="1348"/>
                </a:cubicBezTo>
                <a:cubicBezTo>
                  <a:pt x="11206" y="1311"/>
                  <a:pt x="11187" y="1280"/>
                  <a:pt x="11165" y="1280"/>
                </a:cubicBezTo>
                <a:close/>
                <a:moveTo>
                  <a:pt x="11584" y="1280"/>
                </a:moveTo>
                <a:cubicBezTo>
                  <a:pt x="11567" y="1280"/>
                  <a:pt x="11552" y="1298"/>
                  <a:pt x="11546" y="1324"/>
                </a:cubicBezTo>
                <a:cubicBezTo>
                  <a:pt x="11558" y="1317"/>
                  <a:pt x="11571" y="1308"/>
                  <a:pt x="11584" y="1296"/>
                </a:cubicBezTo>
                <a:cubicBezTo>
                  <a:pt x="11588" y="1292"/>
                  <a:pt x="11593" y="1288"/>
                  <a:pt x="11597" y="1284"/>
                </a:cubicBezTo>
                <a:cubicBezTo>
                  <a:pt x="11593" y="1282"/>
                  <a:pt x="11589" y="1280"/>
                  <a:pt x="11584" y="1280"/>
                </a:cubicBezTo>
                <a:close/>
                <a:moveTo>
                  <a:pt x="15993" y="1280"/>
                </a:moveTo>
                <a:cubicBezTo>
                  <a:pt x="15971" y="1280"/>
                  <a:pt x="15952" y="1311"/>
                  <a:pt x="15952" y="1348"/>
                </a:cubicBezTo>
                <a:cubicBezTo>
                  <a:pt x="15952" y="1356"/>
                  <a:pt x="15953" y="1363"/>
                  <a:pt x="15955" y="1370"/>
                </a:cubicBezTo>
                <a:cubicBezTo>
                  <a:pt x="15967" y="1376"/>
                  <a:pt x="15980" y="1383"/>
                  <a:pt x="15993" y="1389"/>
                </a:cubicBezTo>
                <a:cubicBezTo>
                  <a:pt x="16002" y="1393"/>
                  <a:pt x="16011" y="1397"/>
                  <a:pt x="16020" y="1400"/>
                </a:cubicBezTo>
                <a:cubicBezTo>
                  <a:pt x="16029" y="1388"/>
                  <a:pt x="16034" y="1369"/>
                  <a:pt x="16034" y="1348"/>
                </a:cubicBezTo>
                <a:cubicBezTo>
                  <a:pt x="16034" y="1311"/>
                  <a:pt x="16016" y="1280"/>
                  <a:pt x="15993" y="1280"/>
                </a:cubicBezTo>
                <a:close/>
                <a:moveTo>
                  <a:pt x="10763" y="1293"/>
                </a:moveTo>
                <a:cubicBezTo>
                  <a:pt x="10771" y="1311"/>
                  <a:pt x="10779" y="1328"/>
                  <a:pt x="10786" y="1336"/>
                </a:cubicBezTo>
                <a:cubicBezTo>
                  <a:pt x="10782" y="1316"/>
                  <a:pt x="10774" y="1301"/>
                  <a:pt x="10763" y="1293"/>
                </a:cubicBezTo>
                <a:close/>
                <a:moveTo>
                  <a:pt x="16402" y="1293"/>
                </a:moveTo>
                <a:cubicBezTo>
                  <a:pt x="16386" y="1302"/>
                  <a:pt x="16375" y="1327"/>
                  <a:pt x="16375" y="1357"/>
                </a:cubicBezTo>
                <a:cubicBezTo>
                  <a:pt x="16375" y="1395"/>
                  <a:pt x="16393" y="1426"/>
                  <a:pt x="16416" y="1426"/>
                </a:cubicBezTo>
                <a:cubicBezTo>
                  <a:pt x="16438" y="1426"/>
                  <a:pt x="16457" y="1395"/>
                  <a:pt x="16457" y="1357"/>
                </a:cubicBezTo>
                <a:cubicBezTo>
                  <a:pt x="16457" y="1354"/>
                  <a:pt x="16456" y="1352"/>
                  <a:pt x="16456" y="1349"/>
                </a:cubicBezTo>
                <a:cubicBezTo>
                  <a:pt x="16443" y="1330"/>
                  <a:pt x="16428" y="1315"/>
                  <a:pt x="16416" y="1303"/>
                </a:cubicBezTo>
                <a:cubicBezTo>
                  <a:pt x="16411" y="1299"/>
                  <a:pt x="16406" y="1295"/>
                  <a:pt x="16402" y="1293"/>
                </a:cubicBezTo>
                <a:close/>
                <a:moveTo>
                  <a:pt x="16237" y="1318"/>
                </a:moveTo>
                <a:cubicBezTo>
                  <a:pt x="16232" y="1331"/>
                  <a:pt x="16227" y="1344"/>
                  <a:pt x="16222" y="1358"/>
                </a:cubicBezTo>
                <a:cubicBezTo>
                  <a:pt x="16216" y="1374"/>
                  <a:pt x="16210" y="1391"/>
                  <a:pt x="16204" y="1408"/>
                </a:cubicBezTo>
                <a:cubicBezTo>
                  <a:pt x="16202" y="1414"/>
                  <a:pt x="16200" y="1419"/>
                  <a:pt x="16198" y="1425"/>
                </a:cubicBezTo>
                <a:cubicBezTo>
                  <a:pt x="16200" y="1425"/>
                  <a:pt x="16202" y="1426"/>
                  <a:pt x="16204" y="1426"/>
                </a:cubicBezTo>
                <a:cubicBezTo>
                  <a:pt x="16226" y="1426"/>
                  <a:pt x="16245" y="1395"/>
                  <a:pt x="16245" y="1358"/>
                </a:cubicBezTo>
                <a:cubicBezTo>
                  <a:pt x="16245" y="1343"/>
                  <a:pt x="16242" y="1329"/>
                  <a:pt x="16237" y="1318"/>
                </a:cubicBezTo>
                <a:close/>
                <a:moveTo>
                  <a:pt x="3778" y="1344"/>
                </a:moveTo>
                <a:cubicBezTo>
                  <a:pt x="3777" y="1348"/>
                  <a:pt x="3777" y="1352"/>
                  <a:pt x="3777" y="1357"/>
                </a:cubicBezTo>
                <a:cubicBezTo>
                  <a:pt x="3777" y="1395"/>
                  <a:pt x="3795" y="1425"/>
                  <a:pt x="3818" y="1425"/>
                </a:cubicBezTo>
                <a:cubicBezTo>
                  <a:pt x="3841" y="1425"/>
                  <a:pt x="3859" y="1395"/>
                  <a:pt x="3859" y="1357"/>
                </a:cubicBezTo>
                <a:cubicBezTo>
                  <a:pt x="3859" y="1355"/>
                  <a:pt x="3859" y="1353"/>
                  <a:pt x="3859" y="1351"/>
                </a:cubicBezTo>
                <a:cubicBezTo>
                  <a:pt x="3857" y="1351"/>
                  <a:pt x="3856" y="1350"/>
                  <a:pt x="3855" y="1350"/>
                </a:cubicBezTo>
                <a:cubicBezTo>
                  <a:pt x="3850" y="1350"/>
                  <a:pt x="3845" y="1353"/>
                  <a:pt x="3841" y="1357"/>
                </a:cubicBezTo>
                <a:cubicBezTo>
                  <a:pt x="3834" y="1365"/>
                  <a:pt x="3827" y="1378"/>
                  <a:pt x="3818" y="1382"/>
                </a:cubicBezTo>
                <a:cubicBezTo>
                  <a:pt x="3816" y="1383"/>
                  <a:pt x="3814" y="1384"/>
                  <a:pt x="3812" y="1384"/>
                </a:cubicBezTo>
                <a:cubicBezTo>
                  <a:pt x="3802" y="1384"/>
                  <a:pt x="3794" y="1371"/>
                  <a:pt x="3785" y="1357"/>
                </a:cubicBezTo>
                <a:cubicBezTo>
                  <a:pt x="3783" y="1353"/>
                  <a:pt x="3780" y="1348"/>
                  <a:pt x="3778" y="1344"/>
                </a:cubicBezTo>
                <a:close/>
                <a:moveTo>
                  <a:pt x="4487" y="1357"/>
                </a:moveTo>
                <a:cubicBezTo>
                  <a:pt x="4486" y="1357"/>
                  <a:pt x="4485" y="1357"/>
                  <a:pt x="4483" y="1358"/>
                </a:cubicBezTo>
                <a:cubicBezTo>
                  <a:pt x="4470" y="1361"/>
                  <a:pt x="4457" y="1365"/>
                  <a:pt x="4446" y="1371"/>
                </a:cubicBezTo>
                <a:cubicBezTo>
                  <a:pt x="4432" y="1378"/>
                  <a:pt x="4421" y="1387"/>
                  <a:pt x="4414" y="1400"/>
                </a:cubicBezTo>
                <a:cubicBezTo>
                  <a:pt x="4422" y="1416"/>
                  <a:pt x="4433" y="1426"/>
                  <a:pt x="4446" y="1426"/>
                </a:cubicBezTo>
                <a:cubicBezTo>
                  <a:pt x="4468" y="1426"/>
                  <a:pt x="4487" y="1395"/>
                  <a:pt x="4487" y="1358"/>
                </a:cubicBezTo>
                <a:cubicBezTo>
                  <a:pt x="4487" y="1357"/>
                  <a:pt x="4487" y="1357"/>
                  <a:pt x="4487" y="1357"/>
                </a:cubicBezTo>
                <a:close/>
                <a:moveTo>
                  <a:pt x="5955" y="1370"/>
                </a:moveTo>
                <a:cubicBezTo>
                  <a:pt x="5942" y="1369"/>
                  <a:pt x="5929" y="1372"/>
                  <a:pt x="5917" y="1377"/>
                </a:cubicBezTo>
                <a:cubicBezTo>
                  <a:pt x="5913" y="1379"/>
                  <a:pt x="5909" y="1380"/>
                  <a:pt x="5905" y="1382"/>
                </a:cubicBezTo>
                <a:cubicBezTo>
                  <a:pt x="5899" y="1386"/>
                  <a:pt x="5894" y="1392"/>
                  <a:pt x="5888" y="1396"/>
                </a:cubicBezTo>
                <a:cubicBezTo>
                  <a:pt x="5895" y="1408"/>
                  <a:pt x="5906" y="1416"/>
                  <a:pt x="5917" y="1416"/>
                </a:cubicBezTo>
                <a:cubicBezTo>
                  <a:pt x="5935" y="1416"/>
                  <a:pt x="5949" y="1396"/>
                  <a:pt x="5955" y="1370"/>
                </a:cubicBezTo>
                <a:close/>
                <a:moveTo>
                  <a:pt x="11339" y="1370"/>
                </a:moveTo>
                <a:cubicBezTo>
                  <a:pt x="11342" y="1401"/>
                  <a:pt x="11359" y="1424"/>
                  <a:pt x="11379" y="1424"/>
                </a:cubicBezTo>
                <a:cubicBezTo>
                  <a:pt x="11381" y="1424"/>
                  <a:pt x="11383" y="1424"/>
                  <a:pt x="11385" y="1424"/>
                </a:cubicBezTo>
                <a:cubicBezTo>
                  <a:pt x="11383" y="1421"/>
                  <a:pt x="11381" y="1418"/>
                  <a:pt x="11379" y="1416"/>
                </a:cubicBezTo>
                <a:cubicBezTo>
                  <a:pt x="11366" y="1400"/>
                  <a:pt x="11353" y="1384"/>
                  <a:pt x="11339" y="1370"/>
                </a:cubicBezTo>
                <a:close/>
                <a:moveTo>
                  <a:pt x="10740" y="1382"/>
                </a:moveTo>
                <a:cubicBezTo>
                  <a:pt x="10740" y="1384"/>
                  <a:pt x="10741" y="1385"/>
                  <a:pt x="10741" y="1386"/>
                </a:cubicBezTo>
                <a:cubicBezTo>
                  <a:pt x="10741" y="1387"/>
                  <a:pt x="10740" y="1387"/>
                  <a:pt x="10740" y="1388"/>
                </a:cubicBezTo>
                <a:lnTo>
                  <a:pt x="10743" y="1395"/>
                </a:lnTo>
                <a:cubicBezTo>
                  <a:pt x="10743" y="1395"/>
                  <a:pt x="10743" y="1382"/>
                  <a:pt x="10743" y="1382"/>
                </a:cubicBezTo>
                <a:cubicBezTo>
                  <a:pt x="10742" y="1383"/>
                  <a:pt x="10742" y="1384"/>
                  <a:pt x="10741" y="1386"/>
                </a:cubicBezTo>
                <a:cubicBezTo>
                  <a:pt x="10741" y="1384"/>
                  <a:pt x="10740" y="1382"/>
                  <a:pt x="10740" y="1382"/>
                </a:cubicBezTo>
                <a:close/>
                <a:moveTo>
                  <a:pt x="10740" y="1395"/>
                </a:moveTo>
                <a:cubicBezTo>
                  <a:pt x="10735" y="1401"/>
                  <a:pt x="10733" y="1409"/>
                  <a:pt x="10732" y="1418"/>
                </a:cubicBezTo>
                <a:cubicBezTo>
                  <a:pt x="10736" y="1421"/>
                  <a:pt x="10741" y="1422"/>
                  <a:pt x="10746" y="1422"/>
                </a:cubicBezTo>
                <a:cubicBezTo>
                  <a:pt x="10748" y="1422"/>
                  <a:pt x="10750" y="1422"/>
                  <a:pt x="10752" y="1421"/>
                </a:cubicBezTo>
                <a:cubicBezTo>
                  <a:pt x="10750" y="1417"/>
                  <a:pt x="10748" y="1412"/>
                  <a:pt x="10746" y="1407"/>
                </a:cubicBezTo>
                <a:cubicBezTo>
                  <a:pt x="10744" y="1403"/>
                  <a:pt x="10742" y="1399"/>
                  <a:pt x="10740" y="1395"/>
                </a:cubicBezTo>
                <a:close/>
                <a:moveTo>
                  <a:pt x="3925" y="1459"/>
                </a:moveTo>
                <a:cubicBezTo>
                  <a:pt x="3903" y="1459"/>
                  <a:pt x="3884" y="1490"/>
                  <a:pt x="3884" y="1528"/>
                </a:cubicBezTo>
                <a:cubicBezTo>
                  <a:pt x="3884" y="1565"/>
                  <a:pt x="3903" y="1596"/>
                  <a:pt x="3925" y="1596"/>
                </a:cubicBezTo>
                <a:cubicBezTo>
                  <a:pt x="3948" y="1596"/>
                  <a:pt x="3966" y="1565"/>
                  <a:pt x="3966" y="1528"/>
                </a:cubicBezTo>
                <a:cubicBezTo>
                  <a:pt x="3966" y="1490"/>
                  <a:pt x="3948" y="1459"/>
                  <a:pt x="3925" y="1459"/>
                </a:cubicBezTo>
                <a:close/>
                <a:moveTo>
                  <a:pt x="4132" y="1459"/>
                </a:moveTo>
                <a:cubicBezTo>
                  <a:pt x="4126" y="1459"/>
                  <a:pt x="4121" y="1461"/>
                  <a:pt x="4115" y="1465"/>
                </a:cubicBezTo>
                <a:cubicBezTo>
                  <a:pt x="4115" y="1468"/>
                  <a:pt x="4115" y="1470"/>
                  <a:pt x="4115" y="1473"/>
                </a:cubicBezTo>
                <a:cubicBezTo>
                  <a:pt x="4115" y="1528"/>
                  <a:pt x="4133" y="1558"/>
                  <a:pt x="4153" y="1586"/>
                </a:cubicBezTo>
                <a:cubicBezTo>
                  <a:pt x="4165" y="1574"/>
                  <a:pt x="4173" y="1553"/>
                  <a:pt x="4173" y="1528"/>
                </a:cubicBezTo>
                <a:cubicBezTo>
                  <a:pt x="4173" y="1490"/>
                  <a:pt x="4155" y="1459"/>
                  <a:pt x="4132" y="1459"/>
                </a:cubicBezTo>
                <a:close/>
                <a:moveTo>
                  <a:pt x="4555" y="1459"/>
                </a:moveTo>
                <a:cubicBezTo>
                  <a:pt x="4532" y="1459"/>
                  <a:pt x="4514" y="1490"/>
                  <a:pt x="4514" y="1528"/>
                </a:cubicBezTo>
                <a:cubicBezTo>
                  <a:pt x="4514" y="1565"/>
                  <a:pt x="4532" y="1596"/>
                  <a:pt x="4555" y="1596"/>
                </a:cubicBezTo>
                <a:cubicBezTo>
                  <a:pt x="4578" y="1596"/>
                  <a:pt x="4596" y="1565"/>
                  <a:pt x="4596" y="1528"/>
                </a:cubicBezTo>
                <a:cubicBezTo>
                  <a:pt x="4596" y="1490"/>
                  <a:pt x="4578" y="1459"/>
                  <a:pt x="4555" y="1459"/>
                </a:cubicBezTo>
                <a:close/>
                <a:moveTo>
                  <a:pt x="4761" y="1459"/>
                </a:moveTo>
                <a:cubicBezTo>
                  <a:pt x="4752" y="1459"/>
                  <a:pt x="4743" y="1464"/>
                  <a:pt x="4737" y="1472"/>
                </a:cubicBezTo>
                <a:cubicBezTo>
                  <a:pt x="4741" y="1486"/>
                  <a:pt x="4748" y="1495"/>
                  <a:pt x="4761" y="1495"/>
                </a:cubicBezTo>
                <a:cubicBezTo>
                  <a:pt x="4768" y="1495"/>
                  <a:pt x="4776" y="1485"/>
                  <a:pt x="4784" y="1472"/>
                </a:cubicBezTo>
                <a:cubicBezTo>
                  <a:pt x="4777" y="1464"/>
                  <a:pt x="4769" y="1459"/>
                  <a:pt x="4761" y="1459"/>
                </a:cubicBezTo>
                <a:close/>
                <a:moveTo>
                  <a:pt x="4977" y="1459"/>
                </a:moveTo>
                <a:cubicBezTo>
                  <a:pt x="4955" y="1459"/>
                  <a:pt x="4936" y="1490"/>
                  <a:pt x="4936" y="1528"/>
                </a:cubicBezTo>
                <a:cubicBezTo>
                  <a:pt x="4936" y="1565"/>
                  <a:pt x="4955" y="1596"/>
                  <a:pt x="4977" y="1596"/>
                </a:cubicBezTo>
                <a:cubicBezTo>
                  <a:pt x="5000" y="1596"/>
                  <a:pt x="5018" y="1565"/>
                  <a:pt x="5018" y="1528"/>
                </a:cubicBezTo>
                <a:cubicBezTo>
                  <a:pt x="5018" y="1490"/>
                  <a:pt x="5000" y="1459"/>
                  <a:pt x="4977" y="1459"/>
                </a:cubicBezTo>
                <a:close/>
                <a:moveTo>
                  <a:pt x="5184" y="1459"/>
                </a:moveTo>
                <a:cubicBezTo>
                  <a:pt x="5162" y="1459"/>
                  <a:pt x="5143" y="1490"/>
                  <a:pt x="5143" y="1528"/>
                </a:cubicBezTo>
                <a:cubicBezTo>
                  <a:pt x="5143" y="1565"/>
                  <a:pt x="5162" y="1596"/>
                  <a:pt x="5184" y="1596"/>
                </a:cubicBezTo>
                <a:cubicBezTo>
                  <a:pt x="5207" y="1596"/>
                  <a:pt x="5225" y="1565"/>
                  <a:pt x="5225" y="1528"/>
                </a:cubicBezTo>
                <a:cubicBezTo>
                  <a:pt x="5225" y="1490"/>
                  <a:pt x="5207" y="1459"/>
                  <a:pt x="5184" y="1459"/>
                </a:cubicBezTo>
                <a:close/>
                <a:moveTo>
                  <a:pt x="5392" y="1459"/>
                </a:moveTo>
                <a:cubicBezTo>
                  <a:pt x="5369" y="1459"/>
                  <a:pt x="5351" y="1490"/>
                  <a:pt x="5351" y="1528"/>
                </a:cubicBezTo>
                <a:cubicBezTo>
                  <a:pt x="5351" y="1565"/>
                  <a:pt x="5369" y="1596"/>
                  <a:pt x="5392" y="1596"/>
                </a:cubicBezTo>
                <a:cubicBezTo>
                  <a:pt x="5414" y="1596"/>
                  <a:pt x="5433" y="1565"/>
                  <a:pt x="5433" y="1528"/>
                </a:cubicBezTo>
                <a:cubicBezTo>
                  <a:pt x="5433" y="1490"/>
                  <a:pt x="5414" y="1459"/>
                  <a:pt x="5392" y="1459"/>
                </a:cubicBezTo>
                <a:close/>
                <a:moveTo>
                  <a:pt x="5830" y="1459"/>
                </a:moveTo>
                <a:cubicBezTo>
                  <a:pt x="5822" y="1467"/>
                  <a:pt x="5814" y="1475"/>
                  <a:pt x="5805" y="1481"/>
                </a:cubicBezTo>
                <a:cubicBezTo>
                  <a:pt x="5796" y="1486"/>
                  <a:pt x="5787" y="1489"/>
                  <a:pt x="5778" y="1491"/>
                </a:cubicBezTo>
                <a:cubicBezTo>
                  <a:pt x="5775" y="1500"/>
                  <a:pt x="5773" y="1511"/>
                  <a:pt x="5773" y="1522"/>
                </a:cubicBezTo>
                <a:cubicBezTo>
                  <a:pt x="5773" y="1560"/>
                  <a:pt x="5791" y="1590"/>
                  <a:pt x="5814" y="1590"/>
                </a:cubicBezTo>
                <a:cubicBezTo>
                  <a:pt x="5837" y="1590"/>
                  <a:pt x="5855" y="1560"/>
                  <a:pt x="5855" y="1522"/>
                </a:cubicBezTo>
                <a:cubicBezTo>
                  <a:pt x="5855" y="1494"/>
                  <a:pt x="5845" y="1470"/>
                  <a:pt x="5830" y="1459"/>
                </a:cubicBezTo>
                <a:close/>
                <a:moveTo>
                  <a:pt x="6021" y="1459"/>
                </a:moveTo>
                <a:cubicBezTo>
                  <a:pt x="5999" y="1459"/>
                  <a:pt x="5980" y="1490"/>
                  <a:pt x="5980" y="1528"/>
                </a:cubicBezTo>
                <a:cubicBezTo>
                  <a:pt x="5980" y="1565"/>
                  <a:pt x="5999" y="1596"/>
                  <a:pt x="6021" y="1596"/>
                </a:cubicBezTo>
                <a:cubicBezTo>
                  <a:pt x="6044" y="1596"/>
                  <a:pt x="6062" y="1565"/>
                  <a:pt x="6062" y="1528"/>
                </a:cubicBezTo>
                <a:cubicBezTo>
                  <a:pt x="6062" y="1490"/>
                  <a:pt x="6044" y="1459"/>
                  <a:pt x="6021" y="1459"/>
                </a:cubicBezTo>
                <a:close/>
                <a:moveTo>
                  <a:pt x="6236" y="1459"/>
                </a:moveTo>
                <a:cubicBezTo>
                  <a:pt x="6214" y="1459"/>
                  <a:pt x="6195" y="1490"/>
                  <a:pt x="6195" y="1528"/>
                </a:cubicBezTo>
                <a:cubicBezTo>
                  <a:pt x="6195" y="1565"/>
                  <a:pt x="6214" y="1596"/>
                  <a:pt x="6236" y="1596"/>
                </a:cubicBezTo>
                <a:cubicBezTo>
                  <a:pt x="6259" y="1596"/>
                  <a:pt x="6277" y="1565"/>
                  <a:pt x="6277" y="1528"/>
                </a:cubicBezTo>
                <a:cubicBezTo>
                  <a:pt x="6277" y="1490"/>
                  <a:pt x="6259" y="1459"/>
                  <a:pt x="6236" y="1459"/>
                </a:cubicBezTo>
                <a:close/>
                <a:moveTo>
                  <a:pt x="6443" y="1459"/>
                </a:moveTo>
                <a:cubicBezTo>
                  <a:pt x="6421" y="1459"/>
                  <a:pt x="6402" y="1490"/>
                  <a:pt x="6402" y="1528"/>
                </a:cubicBezTo>
                <a:cubicBezTo>
                  <a:pt x="6402" y="1565"/>
                  <a:pt x="6421" y="1596"/>
                  <a:pt x="6443" y="1596"/>
                </a:cubicBezTo>
                <a:cubicBezTo>
                  <a:pt x="6466" y="1596"/>
                  <a:pt x="6484" y="1565"/>
                  <a:pt x="6484" y="1528"/>
                </a:cubicBezTo>
                <a:cubicBezTo>
                  <a:pt x="6484" y="1490"/>
                  <a:pt x="6466" y="1459"/>
                  <a:pt x="6443" y="1459"/>
                </a:cubicBezTo>
                <a:close/>
                <a:moveTo>
                  <a:pt x="6651" y="1459"/>
                </a:moveTo>
                <a:cubicBezTo>
                  <a:pt x="6628" y="1459"/>
                  <a:pt x="6610" y="1490"/>
                  <a:pt x="6610" y="1528"/>
                </a:cubicBezTo>
                <a:cubicBezTo>
                  <a:pt x="6610" y="1565"/>
                  <a:pt x="6628" y="1596"/>
                  <a:pt x="6651" y="1596"/>
                </a:cubicBezTo>
                <a:cubicBezTo>
                  <a:pt x="6673" y="1596"/>
                  <a:pt x="6692" y="1565"/>
                  <a:pt x="6692" y="1528"/>
                </a:cubicBezTo>
                <a:cubicBezTo>
                  <a:pt x="6692" y="1490"/>
                  <a:pt x="6673" y="1459"/>
                  <a:pt x="6651" y="1459"/>
                </a:cubicBezTo>
                <a:close/>
                <a:moveTo>
                  <a:pt x="6866" y="1459"/>
                </a:moveTo>
                <a:cubicBezTo>
                  <a:pt x="6843" y="1459"/>
                  <a:pt x="6825" y="1490"/>
                  <a:pt x="6825" y="1528"/>
                </a:cubicBezTo>
                <a:cubicBezTo>
                  <a:pt x="6825" y="1565"/>
                  <a:pt x="6843" y="1596"/>
                  <a:pt x="6866" y="1596"/>
                </a:cubicBezTo>
                <a:cubicBezTo>
                  <a:pt x="6888" y="1596"/>
                  <a:pt x="6907" y="1565"/>
                  <a:pt x="6907" y="1528"/>
                </a:cubicBezTo>
                <a:cubicBezTo>
                  <a:pt x="6907" y="1490"/>
                  <a:pt x="6888" y="1459"/>
                  <a:pt x="6866" y="1459"/>
                </a:cubicBezTo>
                <a:close/>
                <a:moveTo>
                  <a:pt x="7073" y="1459"/>
                </a:moveTo>
                <a:cubicBezTo>
                  <a:pt x="7050" y="1459"/>
                  <a:pt x="7032" y="1490"/>
                  <a:pt x="7032" y="1528"/>
                </a:cubicBezTo>
                <a:cubicBezTo>
                  <a:pt x="7032" y="1565"/>
                  <a:pt x="7050" y="1596"/>
                  <a:pt x="7073" y="1596"/>
                </a:cubicBezTo>
                <a:cubicBezTo>
                  <a:pt x="7096" y="1596"/>
                  <a:pt x="7114" y="1565"/>
                  <a:pt x="7114" y="1528"/>
                </a:cubicBezTo>
                <a:cubicBezTo>
                  <a:pt x="7114" y="1490"/>
                  <a:pt x="7096" y="1459"/>
                  <a:pt x="7073" y="1459"/>
                </a:cubicBezTo>
                <a:close/>
                <a:moveTo>
                  <a:pt x="7280" y="1459"/>
                </a:moveTo>
                <a:cubicBezTo>
                  <a:pt x="7258" y="1459"/>
                  <a:pt x="7239" y="1490"/>
                  <a:pt x="7239" y="1528"/>
                </a:cubicBezTo>
                <a:cubicBezTo>
                  <a:pt x="7239" y="1565"/>
                  <a:pt x="7258" y="1596"/>
                  <a:pt x="7280" y="1596"/>
                </a:cubicBezTo>
                <a:cubicBezTo>
                  <a:pt x="7303" y="1596"/>
                  <a:pt x="7321" y="1565"/>
                  <a:pt x="7321" y="1528"/>
                </a:cubicBezTo>
                <a:cubicBezTo>
                  <a:pt x="7321" y="1490"/>
                  <a:pt x="7303" y="1459"/>
                  <a:pt x="7280" y="1459"/>
                </a:cubicBezTo>
                <a:close/>
                <a:moveTo>
                  <a:pt x="7495" y="1459"/>
                </a:moveTo>
                <a:cubicBezTo>
                  <a:pt x="7473" y="1459"/>
                  <a:pt x="7454" y="1490"/>
                  <a:pt x="7454" y="1528"/>
                </a:cubicBezTo>
                <a:cubicBezTo>
                  <a:pt x="7454" y="1565"/>
                  <a:pt x="7473" y="1596"/>
                  <a:pt x="7495" y="1596"/>
                </a:cubicBezTo>
                <a:cubicBezTo>
                  <a:pt x="7518" y="1596"/>
                  <a:pt x="7536" y="1565"/>
                  <a:pt x="7536" y="1528"/>
                </a:cubicBezTo>
                <a:cubicBezTo>
                  <a:pt x="7536" y="1490"/>
                  <a:pt x="7518" y="1459"/>
                  <a:pt x="7495" y="1459"/>
                </a:cubicBezTo>
                <a:close/>
                <a:moveTo>
                  <a:pt x="7702" y="1459"/>
                </a:moveTo>
                <a:cubicBezTo>
                  <a:pt x="7680" y="1459"/>
                  <a:pt x="7661" y="1490"/>
                  <a:pt x="7661" y="1528"/>
                </a:cubicBezTo>
                <a:cubicBezTo>
                  <a:pt x="7661" y="1565"/>
                  <a:pt x="7680" y="1596"/>
                  <a:pt x="7702" y="1596"/>
                </a:cubicBezTo>
                <a:cubicBezTo>
                  <a:pt x="7725" y="1596"/>
                  <a:pt x="7743" y="1565"/>
                  <a:pt x="7743" y="1528"/>
                </a:cubicBezTo>
                <a:cubicBezTo>
                  <a:pt x="7743" y="1490"/>
                  <a:pt x="7725" y="1459"/>
                  <a:pt x="7702" y="1459"/>
                </a:cubicBezTo>
                <a:close/>
                <a:moveTo>
                  <a:pt x="7910" y="1459"/>
                </a:moveTo>
                <a:cubicBezTo>
                  <a:pt x="7887" y="1459"/>
                  <a:pt x="7869" y="1490"/>
                  <a:pt x="7869" y="1528"/>
                </a:cubicBezTo>
                <a:cubicBezTo>
                  <a:pt x="7869" y="1565"/>
                  <a:pt x="7887" y="1596"/>
                  <a:pt x="7910" y="1596"/>
                </a:cubicBezTo>
                <a:cubicBezTo>
                  <a:pt x="7932" y="1596"/>
                  <a:pt x="7951" y="1565"/>
                  <a:pt x="7951" y="1528"/>
                </a:cubicBezTo>
                <a:cubicBezTo>
                  <a:pt x="7951" y="1490"/>
                  <a:pt x="7932" y="1459"/>
                  <a:pt x="7910" y="1459"/>
                </a:cubicBezTo>
                <a:close/>
                <a:moveTo>
                  <a:pt x="8125" y="1459"/>
                </a:moveTo>
                <a:cubicBezTo>
                  <a:pt x="8102" y="1459"/>
                  <a:pt x="8084" y="1490"/>
                  <a:pt x="8084" y="1528"/>
                </a:cubicBezTo>
                <a:cubicBezTo>
                  <a:pt x="8084" y="1565"/>
                  <a:pt x="8102" y="1596"/>
                  <a:pt x="8125" y="1596"/>
                </a:cubicBezTo>
                <a:cubicBezTo>
                  <a:pt x="8147" y="1596"/>
                  <a:pt x="8166" y="1565"/>
                  <a:pt x="8166" y="1528"/>
                </a:cubicBezTo>
                <a:cubicBezTo>
                  <a:pt x="8166" y="1490"/>
                  <a:pt x="8147" y="1459"/>
                  <a:pt x="8125" y="1459"/>
                </a:cubicBezTo>
                <a:close/>
                <a:moveTo>
                  <a:pt x="8332" y="1459"/>
                </a:moveTo>
                <a:cubicBezTo>
                  <a:pt x="8309" y="1459"/>
                  <a:pt x="8291" y="1490"/>
                  <a:pt x="8291" y="1528"/>
                </a:cubicBezTo>
                <a:cubicBezTo>
                  <a:pt x="8291" y="1565"/>
                  <a:pt x="8309" y="1596"/>
                  <a:pt x="8332" y="1596"/>
                </a:cubicBezTo>
                <a:cubicBezTo>
                  <a:pt x="8355" y="1596"/>
                  <a:pt x="8373" y="1565"/>
                  <a:pt x="8373" y="1528"/>
                </a:cubicBezTo>
                <a:cubicBezTo>
                  <a:pt x="8373" y="1490"/>
                  <a:pt x="8355" y="1459"/>
                  <a:pt x="8332" y="1459"/>
                </a:cubicBezTo>
                <a:close/>
                <a:moveTo>
                  <a:pt x="8539" y="1459"/>
                </a:moveTo>
                <a:cubicBezTo>
                  <a:pt x="8517" y="1459"/>
                  <a:pt x="8498" y="1490"/>
                  <a:pt x="8498" y="1528"/>
                </a:cubicBezTo>
                <a:cubicBezTo>
                  <a:pt x="8498" y="1565"/>
                  <a:pt x="8517" y="1596"/>
                  <a:pt x="8539" y="1596"/>
                </a:cubicBezTo>
                <a:cubicBezTo>
                  <a:pt x="8562" y="1596"/>
                  <a:pt x="8580" y="1565"/>
                  <a:pt x="8580" y="1528"/>
                </a:cubicBezTo>
                <a:cubicBezTo>
                  <a:pt x="8580" y="1490"/>
                  <a:pt x="8562" y="1459"/>
                  <a:pt x="8539" y="1459"/>
                </a:cubicBezTo>
                <a:close/>
                <a:moveTo>
                  <a:pt x="8754" y="1459"/>
                </a:moveTo>
                <a:cubicBezTo>
                  <a:pt x="8732" y="1459"/>
                  <a:pt x="8713" y="1490"/>
                  <a:pt x="8713" y="1528"/>
                </a:cubicBezTo>
                <a:cubicBezTo>
                  <a:pt x="8713" y="1565"/>
                  <a:pt x="8732" y="1596"/>
                  <a:pt x="8754" y="1596"/>
                </a:cubicBezTo>
                <a:cubicBezTo>
                  <a:pt x="8777" y="1596"/>
                  <a:pt x="8795" y="1565"/>
                  <a:pt x="8795" y="1528"/>
                </a:cubicBezTo>
                <a:cubicBezTo>
                  <a:pt x="8795" y="1490"/>
                  <a:pt x="8777" y="1459"/>
                  <a:pt x="8754" y="1459"/>
                </a:cubicBezTo>
                <a:close/>
                <a:moveTo>
                  <a:pt x="10851" y="1459"/>
                </a:moveTo>
                <a:cubicBezTo>
                  <a:pt x="10847" y="1459"/>
                  <a:pt x="10843" y="1460"/>
                  <a:pt x="10840" y="1462"/>
                </a:cubicBezTo>
                <a:cubicBezTo>
                  <a:pt x="10848" y="1473"/>
                  <a:pt x="10858" y="1484"/>
                  <a:pt x="10869" y="1495"/>
                </a:cubicBezTo>
                <a:cubicBezTo>
                  <a:pt x="10862" y="1495"/>
                  <a:pt x="10858" y="1499"/>
                  <a:pt x="10852" y="1504"/>
                </a:cubicBezTo>
                <a:cubicBezTo>
                  <a:pt x="10858" y="1530"/>
                  <a:pt x="10870" y="1549"/>
                  <a:pt x="10887" y="1560"/>
                </a:cubicBezTo>
                <a:cubicBezTo>
                  <a:pt x="10890" y="1550"/>
                  <a:pt x="10892" y="1539"/>
                  <a:pt x="10892" y="1528"/>
                </a:cubicBezTo>
                <a:cubicBezTo>
                  <a:pt x="10892" y="1490"/>
                  <a:pt x="10873" y="1459"/>
                  <a:pt x="10851" y="1459"/>
                </a:cubicBezTo>
                <a:close/>
                <a:moveTo>
                  <a:pt x="11058" y="1459"/>
                </a:moveTo>
                <a:cubicBezTo>
                  <a:pt x="11044" y="1459"/>
                  <a:pt x="11031" y="1471"/>
                  <a:pt x="11024" y="1490"/>
                </a:cubicBezTo>
                <a:cubicBezTo>
                  <a:pt x="11027" y="1493"/>
                  <a:pt x="11029" y="1495"/>
                  <a:pt x="11031" y="1495"/>
                </a:cubicBezTo>
                <a:lnTo>
                  <a:pt x="11086" y="1495"/>
                </a:lnTo>
                <a:cubicBezTo>
                  <a:pt x="11072" y="1517"/>
                  <a:pt x="11048" y="1543"/>
                  <a:pt x="11024" y="1565"/>
                </a:cubicBezTo>
                <a:cubicBezTo>
                  <a:pt x="11031" y="1584"/>
                  <a:pt x="11044" y="1596"/>
                  <a:pt x="11058" y="1596"/>
                </a:cubicBezTo>
                <a:cubicBezTo>
                  <a:pt x="11081" y="1596"/>
                  <a:pt x="11099" y="1565"/>
                  <a:pt x="11099" y="1528"/>
                </a:cubicBezTo>
                <a:cubicBezTo>
                  <a:pt x="11099" y="1490"/>
                  <a:pt x="11081" y="1459"/>
                  <a:pt x="11058" y="1459"/>
                </a:cubicBezTo>
                <a:close/>
                <a:moveTo>
                  <a:pt x="11272" y="1459"/>
                </a:moveTo>
                <a:cubicBezTo>
                  <a:pt x="11249" y="1459"/>
                  <a:pt x="11231" y="1490"/>
                  <a:pt x="11231" y="1528"/>
                </a:cubicBezTo>
                <a:cubicBezTo>
                  <a:pt x="11231" y="1547"/>
                  <a:pt x="11236" y="1565"/>
                  <a:pt x="11245" y="1578"/>
                </a:cubicBezTo>
                <a:cubicBezTo>
                  <a:pt x="11257" y="1531"/>
                  <a:pt x="11272" y="1490"/>
                  <a:pt x="11293" y="1469"/>
                </a:cubicBezTo>
                <a:cubicBezTo>
                  <a:pt x="11287" y="1463"/>
                  <a:pt x="11280" y="1459"/>
                  <a:pt x="11272" y="1459"/>
                </a:cubicBezTo>
                <a:close/>
                <a:moveTo>
                  <a:pt x="16308" y="1459"/>
                </a:moveTo>
                <a:cubicBezTo>
                  <a:pt x="16285" y="1459"/>
                  <a:pt x="16267" y="1490"/>
                  <a:pt x="16267" y="1528"/>
                </a:cubicBezTo>
                <a:cubicBezTo>
                  <a:pt x="16267" y="1548"/>
                  <a:pt x="16272" y="1566"/>
                  <a:pt x="16281" y="1579"/>
                </a:cubicBezTo>
                <a:cubicBezTo>
                  <a:pt x="16293" y="1575"/>
                  <a:pt x="16328" y="1564"/>
                  <a:pt x="16344" y="1560"/>
                </a:cubicBezTo>
                <a:cubicBezTo>
                  <a:pt x="16347" y="1550"/>
                  <a:pt x="16349" y="1539"/>
                  <a:pt x="16349" y="1528"/>
                </a:cubicBezTo>
                <a:cubicBezTo>
                  <a:pt x="16349" y="1490"/>
                  <a:pt x="16331" y="1459"/>
                  <a:pt x="16308" y="1459"/>
                </a:cubicBezTo>
                <a:close/>
                <a:moveTo>
                  <a:pt x="3318" y="1472"/>
                </a:moveTo>
                <a:cubicBezTo>
                  <a:pt x="3302" y="1479"/>
                  <a:pt x="3279" y="1494"/>
                  <a:pt x="3257" y="1512"/>
                </a:cubicBezTo>
                <a:cubicBezTo>
                  <a:pt x="3256" y="1518"/>
                  <a:pt x="3255" y="1523"/>
                  <a:pt x="3255" y="1530"/>
                </a:cubicBezTo>
                <a:cubicBezTo>
                  <a:pt x="3255" y="1567"/>
                  <a:pt x="3273" y="1598"/>
                  <a:pt x="3296" y="1598"/>
                </a:cubicBezTo>
                <a:cubicBezTo>
                  <a:pt x="3319" y="1598"/>
                  <a:pt x="3337" y="1567"/>
                  <a:pt x="3337" y="1530"/>
                </a:cubicBezTo>
                <a:cubicBezTo>
                  <a:pt x="3337" y="1505"/>
                  <a:pt x="3329" y="1484"/>
                  <a:pt x="3318" y="1472"/>
                </a:cubicBezTo>
                <a:close/>
                <a:moveTo>
                  <a:pt x="16505" y="1472"/>
                </a:moveTo>
                <a:cubicBezTo>
                  <a:pt x="16492" y="1482"/>
                  <a:pt x="16483" y="1502"/>
                  <a:pt x="16482" y="1526"/>
                </a:cubicBezTo>
                <a:cubicBezTo>
                  <a:pt x="16494" y="1512"/>
                  <a:pt x="16502" y="1495"/>
                  <a:pt x="16505" y="1472"/>
                </a:cubicBezTo>
                <a:close/>
                <a:moveTo>
                  <a:pt x="3748" y="1498"/>
                </a:moveTo>
                <a:cubicBezTo>
                  <a:pt x="3727" y="1509"/>
                  <a:pt x="3710" y="1510"/>
                  <a:pt x="3693" y="1544"/>
                </a:cubicBezTo>
                <a:cubicBezTo>
                  <a:pt x="3708" y="1576"/>
                  <a:pt x="3717" y="1578"/>
                  <a:pt x="3737" y="1578"/>
                </a:cubicBezTo>
                <a:cubicBezTo>
                  <a:pt x="3746" y="1565"/>
                  <a:pt x="3752" y="1547"/>
                  <a:pt x="3752" y="1526"/>
                </a:cubicBezTo>
                <a:cubicBezTo>
                  <a:pt x="3752" y="1516"/>
                  <a:pt x="3750" y="1506"/>
                  <a:pt x="3748" y="1498"/>
                </a:cubicBezTo>
                <a:close/>
                <a:moveTo>
                  <a:pt x="4802" y="1498"/>
                </a:moveTo>
                <a:cubicBezTo>
                  <a:pt x="4792" y="1521"/>
                  <a:pt x="4784" y="1552"/>
                  <a:pt x="4775" y="1589"/>
                </a:cubicBezTo>
                <a:cubicBezTo>
                  <a:pt x="4792" y="1581"/>
                  <a:pt x="4805" y="1555"/>
                  <a:pt x="4805" y="1523"/>
                </a:cubicBezTo>
                <a:cubicBezTo>
                  <a:pt x="4805" y="1514"/>
                  <a:pt x="4804" y="1505"/>
                  <a:pt x="4802" y="1498"/>
                </a:cubicBezTo>
                <a:close/>
                <a:moveTo>
                  <a:pt x="11441" y="1510"/>
                </a:moveTo>
                <a:cubicBezTo>
                  <a:pt x="11439" y="1517"/>
                  <a:pt x="11438" y="1525"/>
                  <a:pt x="11438" y="1532"/>
                </a:cubicBezTo>
                <a:cubicBezTo>
                  <a:pt x="11438" y="1538"/>
                  <a:pt x="11439" y="1543"/>
                  <a:pt x="11440" y="1548"/>
                </a:cubicBezTo>
                <a:cubicBezTo>
                  <a:pt x="11442" y="1536"/>
                  <a:pt x="11442" y="1524"/>
                  <a:pt x="11441" y="1510"/>
                </a:cubicBezTo>
                <a:close/>
                <a:moveTo>
                  <a:pt x="4721" y="1523"/>
                </a:moveTo>
                <a:cubicBezTo>
                  <a:pt x="4721" y="1524"/>
                  <a:pt x="4721" y="1524"/>
                  <a:pt x="4721" y="1525"/>
                </a:cubicBezTo>
                <a:cubicBezTo>
                  <a:pt x="4721" y="1536"/>
                  <a:pt x="4723" y="1546"/>
                  <a:pt x="4726" y="1556"/>
                </a:cubicBezTo>
                <a:cubicBezTo>
                  <a:pt x="4726" y="1556"/>
                  <a:pt x="4730" y="1556"/>
                  <a:pt x="4730" y="1556"/>
                </a:cubicBezTo>
                <a:cubicBezTo>
                  <a:pt x="4728" y="1542"/>
                  <a:pt x="4725" y="1532"/>
                  <a:pt x="4721" y="1523"/>
                </a:cubicBezTo>
                <a:close/>
                <a:moveTo>
                  <a:pt x="4307" y="1536"/>
                </a:moveTo>
                <a:cubicBezTo>
                  <a:pt x="4307" y="1553"/>
                  <a:pt x="4312" y="1568"/>
                  <a:pt x="4319" y="1580"/>
                </a:cubicBezTo>
                <a:cubicBezTo>
                  <a:pt x="4319" y="1578"/>
                  <a:pt x="4319" y="1577"/>
                  <a:pt x="4319" y="1575"/>
                </a:cubicBezTo>
                <a:cubicBezTo>
                  <a:pt x="4319" y="1552"/>
                  <a:pt x="4314" y="1541"/>
                  <a:pt x="4307" y="1536"/>
                </a:cubicBezTo>
                <a:close/>
                <a:moveTo>
                  <a:pt x="16143" y="1536"/>
                </a:moveTo>
                <a:cubicBezTo>
                  <a:pt x="16140" y="1544"/>
                  <a:pt x="16138" y="1555"/>
                  <a:pt x="16137" y="1570"/>
                </a:cubicBezTo>
                <a:cubicBezTo>
                  <a:pt x="16140" y="1560"/>
                  <a:pt x="16143" y="1548"/>
                  <a:pt x="16143" y="1536"/>
                </a:cubicBezTo>
                <a:close/>
                <a:moveTo>
                  <a:pt x="11446" y="1549"/>
                </a:moveTo>
                <a:cubicBezTo>
                  <a:pt x="11452" y="1575"/>
                  <a:pt x="11467" y="1594"/>
                  <a:pt x="11485" y="1594"/>
                </a:cubicBezTo>
                <a:cubicBezTo>
                  <a:pt x="11495" y="1594"/>
                  <a:pt x="11505" y="1587"/>
                  <a:pt x="11512" y="1576"/>
                </a:cubicBezTo>
                <a:cubicBezTo>
                  <a:pt x="11512" y="1568"/>
                  <a:pt x="11511" y="1559"/>
                  <a:pt x="11511" y="1549"/>
                </a:cubicBezTo>
                <a:lnTo>
                  <a:pt x="11446" y="1549"/>
                </a:lnTo>
                <a:close/>
                <a:moveTo>
                  <a:pt x="3374" y="1638"/>
                </a:moveTo>
                <a:cubicBezTo>
                  <a:pt x="3363" y="1650"/>
                  <a:pt x="3355" y="1672"/>
                  <a:pt x="3355" y="1696"/>
                </a:cubicBezTo>
                <a:cubicBezTo>
                  <a:pt x="3355" y="1700"/>
                  <a:pt x="3355" y="1704"/>
                  <a:pt x="3355" y="1708"/>
                </a:cubicBezTo>
                <a:cubicBezTo>
                  <a:pt x="3361" y="1705"/>
                  <a:pt x="3367" y="1701"/>
                  <a:pt x="3373" y="1696"/>
                </a:cubicBezTo>
                <a:cubicBezTo>
                  <a:pt x="3380" y="1690"/>
                  <a:pt x="3387" y="1682"/>
                  <a:pt x="3393" y="1672"/>
                </a:cubicBezTo>
                <a:cubicBezTo>
                  <a:pt x="3389" y="1661"/>
                  <a:pt x="3384" y="1647"/>
                  <a:pt x="3374" y="1638"/>
                </a:cubicBezTo>
                <a:close/>
                <a:moveTo>
                  <a:pt x="4033" y="1638"/>
                </a:moveTo>
                <a:cubicBezTo>
                  <a:pt x="4011" y="1638"/>
                  <a:pt x="3993" y="1667"/>
                  <a:pt x="3992" y="1704"/>
                </a:cubicBezTo>
                <a:cubicBezTo>
                  <a:pt x="3992" y="1705"/>
                  <a:pt x="3993" y="1706"/>
                  <a:pt x="3993" y="1707"/>
                </a:cubicBezTo>
                <a:cubicBezTo>
                  <a:pt x="4001" y="1718"/>
                  <a:pt x="4011" y="1725"/>
                  <a:pt x="4024" y="1725"/>
                </a:cubicBezTo>
                <a:cubicBezTo>
                  <a:pt x="4027" y="1725"/>
                  <a:pt x="4030" y="1725"/>
                  <a:pt x="4033" y="1724"/>
                </a:cubicBezTo>
                <a:cubicBezTo>
                  <a:pt x="4041" y="1722"/>
                  <a:pt x="4049" y="1717"/>
                  <a:pt x="4055" y="1707"/>
                </a:cubicBezTo>
                <a:cubicBezTo>
                  <a:pt x="4060" y="1698"/>
                  <a:pt x="4063" y="1686"/>
                  <a:pt x="4063" y="1670"/>
                </a:cubicBezTo>
                <a:cubicBezTo>
                  <a:pt x="4063" y="1666"/>
                  <a:pt x="4062" y="1662"/>
                  <a:pt x="4061" y="1658"/>
                </a:cubicBezTo>
                <a:cubicBezTo>
                  <a:pt x="4054" y="1646"/>
                  <a:pt x="4044" y="1638"/>
                  <a:pt x="4033" y="1638"/>
                </a:cubicBezTo>
                <a:close/>
                <a:moveTo>
                  <a:pt x="4240" y="1638"/>
                </a:moveTo>
                <a:cubicBezTo>
                  <a:pt x="4218" y="1638"/>
                  <a:pt x="4199" y="1669"/>
                  <a:pt x="4199" y="1707"/>
                </a:cubicBezTo>
                <a:cubicBezTo>
                  <a:pt x="4199" y="1709"/>
                  <a:pt x="4199" y="1712"/>
                  <a:pt x="4200" y="1714"/>
                </a:cubicBezTo>
                <a:cubicBezTo>
                  <a:pt x="4211" y="1715"/>
                  <a:pt x="4225" y="1714"/>
                  <a:pt x="4240" y="1710"/>
                </a:cubicBezTo>
                <a:cubicBezTo>
                  <a:pt x="4244" y="1709"/>
                  <a:pt x="4248" y="1708"/>
                  <a:pt x="4252" y="1707"/>
                </a:cubicBezTo>
                <a:cubicBezTo>
                  <a:pt x="4261" y="1704"/>
                  <a:pt x="4271" y="1701"/>
                  <a:pt x="4281" y="1697"/>
                </a:cubicBezTo>
                <a:cubicBezTo>
                  <a:pt x="4278" y="1664"/>
                  <a:pt x="4261" y="1638"/>
                  <a:pt x="4240" y="1638"/>
                </a:cubicBezTo>
                <a:close/>
                <a:moveTo>
                  <a:pt x="4866" y="1638"/>
                </a:moveTo>
                <a:cubicBezTo>
                  <a:pt x="4864" y="1638"/>
                  <a:pt x="4862" y="1639"/>
                  <a:pt x="4859" y="1640"/>
                </a:cubicBezTo>
                <a:cubicBezTo>
                  <a:pt x="4861" y="1653"/>
                  <a:pt x="4863" y="1666"/>
                  <a:pt x="4866" y="1678"/>
                </a:cubicBezTo>
                <a:cubicBezTo>
                  <a:pt x="4869" y="1688"/>
                  <a:pt x="4873" y="1698"/>
                  <a:pt x="4877" y="1707"/>
                </a:cubicBezTo>
                <a:cubicBezTo>
                  <a:pt x="4883" y="1721"/>
                  <a:pt x="4891" y="1735"/>
                  <a:pt x="4899" y="1748"/>
                </a:cubicBezTo>
                <a:cubicBezTo>
                  <a:pt x="4904" y="1736"/>
                  <a:pt x="4907" y="1722"/>
                  <a:pt x="4907" y="1707"/>
                </a:cubicBezTo>
                <a:cubicBezTo>
                  <a:pt x="4907" y="1669"/>
                  <a:pt x="4889" y="1638"/>
                  <a:pt x="4866" y="1638"/>
                </a:cubicBezTo>
                <a:close/>
                <a:moveTo>
                  <a:pt x="5077" y="1638"/>
                </a:moveTo>
                <a:cubicBezTo>
                  <a:pt x="5054" y="1638"/>
                  <a:pt x="5036" y="1669"/>
                  <a:pt x="5036" y="1707"/>
                </a:cubicBezTo>
                <a:cubicBezTo>
                  <a:pt x="5036" y="1745"/>
                  <a:pt x="5054" y="1775"/>
                  <a:pt x="5077" y="1775"/>
                </a:cubicBezTo>
                <a:cubicBezTo>
                  <a:pt x="5100" y="1775"/>
                  <a:pt x="5118" y="1745"/>
                  <a:pt x="5118" y="1707"/>
                </a:cubicBezTo>
                <a:cubicBezTo>
                  <a:pt x="5118" y="1669"/>
                  <a:pt x="5100" y="1638"/>
                  <a:pt x="5077" y="1638"/>
                </a:cubicBezTo>
                <a:close/>
                <a:moveTo>
                  <a:pt x="5292" y="1638"/>
                </a:moveTo>
                <a:cubicBezTo>
                  <a:pt x="5269" y="1638"/>
                  <a:pt x="5251" y="1669"/>
                  <a:pt x="5251" y="1707"/>
                </a:cubicBezTo>
                <a:cubicBezTo>
                  <a:pt x="5251" y="1745"/>
                  <a:pt x="5269" y="1775"/>
                  <a:pt x="5292" y="1775"/>
                </a:cubicBezTo>
                <a:cubicBezTo>
                  <a:pt x="5315" y="1775"/>
                  <a:pt x="5333" y="1745"/>
                  <a:pt x="5333" y="1707"/>
                </a:cubicBezTo>
                <a:cubicBezTo>
                  <a:pt x="5333" y="1669"/>
                  <a:pt x="5315" y="1638"/>
                  <a:pt x="5292" y="1638"/>
                </a:cubicBezTo>
                <a:close/>
                <a:moveTo>
                  <a:pt x="5489" y="1638"/>
                </a:moveTo>
                <a:cubicBezTo>
                  <a:pt x="5472" y="1645"/>
                  <a:pt x="5459" y="1671"/>
                  <a:pt x="5458" y="1702"/>
                </a:cubicBezTo>
                <a:lnTo>
                  <a:pt x="5459" y="1702"/>
                </a:lnTo>
                <a:cubicBezTo>
                  <a:pt x="5471" y="1685"/>
                  <a:pt x="5480" y="1662"/>
                  <a:pt x="5489" y="1638"/>
                </a:cubicBezTo>
                <a:close/>
                <a:moveTo>
                  <a:pt x="5708" y="1638"/>
                </a:moveTo>
                <a:cubicBezTo>
                  <a:pt x="5704" y="1638"/>
                  <a:pt x="5700" y="1640"/>
                  <a:pt x="5696" y="1642"/>
                </a:cubicBezTo>
                <a:cubicBezTo>
                  <a:pt x="5700" y="1646"/>
                  <a:pt x="5703" y="1651"/>
                  <a:pt x="5708" y="1656"/>
                </a:cubicBezTo>
                <a:cubicBezTo>
                  <a:pt x="5719" y="1669"/>
                  <a:pt x="5732" y="1682"/>
                  <a:pt x="5748" y="1694"/>
                </a:cubicBezTo>
                <a:cubicBezTo>
                  <a:pt x="5744" y="1662"/>
                  <a:pt x="5728" y="1638"/>
                  <a:pt x="5708" y="1638"/>
                </a:cubicBezTo>
                <a:close/>
                <a:moveTo>
                  <a:pt x="5921" y="1638"/>
                </a:moveTo>
                <a:cubicBezTo>
                  <a:pt x="5899" y="1638"/>
                  <a:pt x="5880" y="1669"/>
                  <a:pt x="5880" y="1707"/>
                </a:cubicBezTo>
                <a:cubicBezTo>
                  <a:pt x="5880" y="1745"/>
                  <a:pt x="5899" y="1775"/>
                  <a:pt x="5921" y="1775"/>
                </a:cubicBezTo>
                <a:cubicBezTo>
                  <a:pt x="5944" y="1775"/>
                  <a:pt x="5962" y="1745"/>
                  <a:pt x="5962" y="1707"/>
                </a:cubicBezTo>
                <a:cubicBezTo>
                  <a:pt x="5962" y="1669"/>
                  <a:pt x="5944" y="1638"/>
                  <a:pt x="5921" y="1638"/>
                </a:cubicBezTo>
                <a:close/>
                <a:moveTo>
                  <a:pt x="6129" y="1638"/>
                </a:moveTo>
                <a:cubicBezTo>
                  <a:pt x="6106" y="1638"/>
                  <a:pt x="6088" y="1669"/>
                  <a:pt x="6088" y="1707"/>
                </a:cubicBezTo>
                <a:cubicBezTo>
                  <a:pt x="6088" y="1745"/>
                  <a:pt x="6106" y="1775"/>
                  <a:pt x="6129" y="1775"/>
                </a:cubicBezTo>
                <a:cubicBezTo>
                  <a:pt x="6151" y="1775"/>
                  <a:pt x="6170" y="1745"/>
                  <a:pt x="6170" y="1707"/>
                </a:cubicBezTo>
                <a:cubicBezTo>
                  <a:pt x="6170" y="1669"/>
                  <a:pt x="6151" y="1638"/>
                  <a:pt x="6129" y="1638"/>
                </a:cubicBezTo>
                <a:close/>
                <a:moveTo>
                  <a:pt x="6336" y="1638"/>
                </a:moveTo>
                <a:cubicBezTo>
                  <a:pt x="6313" y="1638"/>
                  <a:pt x="6295" y="1669"/>
                  <a:pt x="6295" y="1707"/>
                </a:cubicBezTo>
                <a:cubicBezTo>
                  <a:pt x="6295" y="1745"/>
                  <a:pt x="6313" y="1775"/>
                  <a:pt x="6336" y="1775"/>
                </a:cubicBezTo>
                <a:cubicBezTo>
                  <a:pt x="6359" y="1775"/>
                  <a:pt x="6377" y="1745"/>
                  <a:pt x="6377" y="1707"/>
                </a:cubicBezTo>
                <a:cubicBezTo>
                  <a:pt x="6377" y="1669"/>
                  <a:pt x="6359" y="1638"/>
                  <a:pt x="6336" y="1638"/>
                </a:cubicBezTo>
                <a:close/>
                <a:moveTo>
                  <a:pt x="6551" y="1638"/>
                </a:moveTo>
                <a:cubicBezTo>
                  <a:pt x="6528" y="1638"/>
                  <a:pt x="6510" y="1669"/>
                  <a:pt x="6510" y="1707"/>
                </a:cubicBezTo>
                <a:cubicBezTo>
                  <a:pt x="6510" y="1745"/>
                  <a:pt x="6528" y="1775"/>
                  <a:pt x="6551" y="1775"/>
                </a:cubicBezTo>
                <a:cubicBezTo>
                  <a:pt x="6574" y="1775"/>
                  <a:pt x="6592" y="1745"/>
                  <a:pt x="6592" y="1707"/>
                </a:cubicBezTo>
                <a:cubicBezTo>
                  <a:pt x="6592" y="1669"/>
                  <a:pt x="6574" y="1638"/>
                  <a:pt x="6551" y="1638"/>
                </a:cubicBezTo>
                <a:close/>
                <a:moveTo>
                  <a:pt x="6758" y="1638"/>
                </a:moveTo>
                <a:cubicBezTo>
                  <a:pt x="6736" y="1638"/>
                  <a:pt x="6717" y="1669"/>
                  <a:pt x="6717" y="1707"/>
                </a:cubicBezTo>
                <a:cubicBezTo>
                  <a:pt x="6717" y="1745"/>
                  <a:pt x="6736" y="1775"/>
                  <a:pt x="6758" y="1775"/>
                </a:cubicBezTo>
                <a:cubicBezTo>
                  <a:pt x="6781" y="1775"/>
                  <a:pt x="6799" y="1745"/>
                  <a:pt x="6799" y="1707"/>
                </a:cubicBezTo>
                <a:cubicBezTo>
                  <a:pt x="6799" y="1669"/>
                  <a:pt x="6781" y="1638"/>
                  <a:pt x="6758" y="1638"/>
                </a:cubicBezTo>
                <a:close/>
                <a:moveTo>
                  <a:pt x="6965" y="1638"/>
                </a:moveTo>
                <a:cubicBezTo>
                  <a:pt x="6943" y="1638"/>
                  <a:pt x="6924" y="1669"/>
                  <a:pt x="6924" y="1707"/>
                </a:cubicBezTo>
                <a:cubicBezTo>
                  <a:pt x="6924" y="1745"/>
                  <a:pt x="6943" y="1775"/>
                  <a:pt x="6965" y="1775"/>
                </a:cubicBezTo>
                <a:cubicBezTo>
                  <a:pt x="6988" y="1775"/>
                  <a:pt x="7006" y="1745"/>
                  <a:pt x="7006" y="1707"/>
                </a:cubicBezTo>
                <a:cubicBezTo>
                  <a:pt x="7006" y="1669"/>
                  <a:pt x="6988" y="1638"/>
                  <a:pt x="6965" y="1638"/>
                </a:cubicBezTo>
                <a:close/>
                <a:moveTo>
                  <a:pt x="7180" y="1638"/>
                </a:moveTo>
                <a:cubicBezTo>
                  <a:pt x="7158" y="1638"/>
                  <a:pt x="7139" y="1669"/>
                  <a:pt x="7139" y="1707"/>
                </a:cubicBezTo>
                <a:cubicBezTo>
                  <a:pt x="7139" y="1745"/>
                  <a:pt x="7158" y="1775"/>
                  <a:pt x="7180" y="1775"/>
                </a:cubicBezTo>
                <a:cubicBezTo>
                  <a:pt x="7203" y="1775"/>
                  <a:pt x="7221" y="1745"/>
                  <a:pt x="7221" y="1707"/>
                </a:cubicBezTo>
                <a:cubicBezTo>
                  <a:pt x="7221" y="1669"/>
                  <a:pt x="7203" y="1638"/>
                  <a:pt x="7180" y="1638"/>
                </a:cubicBezTo>
                <a:close/>
                <a:moveTo>
                  <a:pt x="7388" y="1638"/>
                </a:moveTo>
                <a:cubicBezTo>
                  <a:pt x="7365" y="1638"/>
                  <a:pt x="7347" y="1669"/>
                  <a:pt x="7347" y="1707"/>
                </a:cubicBezTo>
                <a:cubicBezTo>
                  <a:pt x="7347" y="1745"/>
                  <a:pt x="7365" y="1775"/>
                  <a:pt x="7388" y="1775"/>
                </a:cubicBezTo>
                <a:cubicBezTo>
                  <a:pt x="7410" y="1775"/>
                  <a:pt x="7429" y="1745"/>
                  <a:pt x="7429" y="1707"/>
                </a:cubicBezTo>
                <a:cubicBezTo>
                  <a:pt x="7429" y="1669"/>
                  <a:pt x="7410" y="1638"/>
                  <a:pt x="7388" y="1638"/>
                </a:cubicBezTo>
                <a:close/>
                <a:moveTo>
                  <a:pt x="7595" y="1638"/>
                </a:moveTo>
                <a:cubicBezTo>
                  <a:pt x="7572" y="1638"/>
                  <a:pt x="7554" y="1669"/>
                  <a:pt x="7554" y="1707"/>
                </a:cubicBezTo>
                <a:cubicBezTo>
                  <a:pt x="7554" y="1745"/>
                  <a:pt x="7572" y="1775"/>
                  <a:pt x="7595" y="1775"/>
                </a:cubicBezTo>
                <a:cubicBezTo>
                  <a:pt x="7618" y="1775"/>
                  <a:pt x="7636" y="1745"/>
                  <a:pt x="7636" y="1707"/>
                </a:cubicBezTo>
                <a:cubicBezTo>
                  <a:pt x="7636" y="1669"/>
                  <a:pt x="7618" y="1638"/>
                  <a:pt x="7595" y="1638"/>
                </a:cubicBezTo>
                <a:close/>
                <a:moveTo>
                  <a:pt x="7810" y="1638"/>
                </a:moveTo>
                <a:cubicBezTo>
                  <a:pt x="7787" y="1638"/>
                  <a:pt x="7769" y="1669"/>
                  <a:pt x="7769" y="1707"/>
                </a:cubicBezTo>
                <a:cubicBezTo>
                  <a:pt x="7769" y="1745"/>
                  <a:pt x="7787" y="1775"/>
                  <a:pt x="7810" y="1775"/>
                </a:cubicBezTo>
                <a:cubicBezTo>
                  <a:pt x="7833" y="1775"/>
                  <a:pt x="7851" y="1745"/>
                  <a:pt x="7851" y="1707"/>
                </a:cubicBezTo>
                <a:cubicBezTo>
                  <a:pt x="7851" y="1669"/>
                  <a:pt x="7833" y="1638"/>
                  <a:pt x="7810" y="1638"/>
                </a:cubicBezTo>
                <a:close/>
                <a:moveTo>
                  <a:pt x="8017" y="1638"/>
                </a:moveTo>
                <a:cubicBezTo>
                  <a:pt x="7995" y="1638"/>
                  <a:pt x="7976" y="1669"/>
                  <a:pt x="7976" y="1707"/>
                </a:cubicBezTo>
                <a:cubicBezTo>
                  <a:pt x="7976" y="1745"/>
                  <a:pt x="7995" y="1775"/>
                  <a:pt x="8017" y="1775"/>
                </a:cubicBezTo>
                <a:cubicBezTo>
                  <a:pt x="8040" y="1775"/>
                  <a:pt x="8058" y="1745"/>
                  <a:pt x="8058" y="1707"/>
                </a:cubicBezTo>
                <a:cubicBezTo>
                  <a:pt x="8058" y="1669"/>
                  <a:pt x="8040" y="1638"/>
                  <a:pt x="8017" y="1638"/>
                </a:cubicBezTo>
                <a:close/>
                <a:moveTo>
                  <a:pt x="8224" y="1638"/>
                </a:moveTo>
                <a:cubicBezTo>
                  <a:pt x="8202" y="1638"/>
                  <a:pt x="8183" y="1669"/>
                  <a:pt x="8183" y="1707"/>
                </a:cubicBezTo>
                <a:cubicBezTo>
                  <a:pt x="8183" y="1745"/>
                  <a:pt x="8202" y="1775"/>
                  <a:pt x="8224" y="1775"/>
                </a:cubicBezTo>
                <a:cubicBezTo>
                  <a:pt x="8247" y="1775"/>
                  <a:pt x="8265" y="1745"/>
                  <a:pt x="8265" y="1707"/>
                </a:cubicBezTo>
                <a:cubicBezTo>
                  <a:pt x="8265" y="1669"/>
                  <a:pt x="8247" y="1638"/>
                  <a:pt x="8224" y="1638"/>
                </a:cubicBezTo>
                <a:close/>
                <a:moveTo>
                  <a:pt x="8439" y="1638"/>
                </a:moveTo>
                <a:cubicBezTo>
                  <a:pt x="8417" y="1638"/>
                  <a:pt x="8398" y="1669"/>
                  <a:pt x="8398" y="1707"/>
                </a:cubicBezTo>
                <a:cubicBezTo>
                  <a:pt x="8398" y="1745"/>
                  <a:pt x="8417" y="1775"/>
                  <a:pt x="8439" y="1775"/>
                </a:cubicBezTo>
                <a:cubicBezTo>
                  <a:pt x="8462" y="1775"/>
                  <a:pt x="8480" y="1745"/>
                  <a:pt x="8480" y="1707"/>
                </a:cubicBezTo>
                <a:cubicBezTo>
                  <a:pt x="8480" y="1669"/>
                  <a:pt x="8462" y="1638"/>
                  <a:pt x="8439" y="1638"/>
                </a:cubicBezTo>
                <a:close/>
                <a:moveTo>
                  <a:pt x="8647" y="1638"/>
                </a:moveTo>
                <a:cubicBezTo>
                  <a:pt x="8624" y="1638"/>
                  <a:pt x="8606" y="1669"/>
                  <a:pt x="8606" y="1707"/>
                </a:cubicBezTo>
                <a:cubicBezTo>
                  <a:pt x="8606" y="1745"/>
                  <a:pt x="8624" y="1775"/>
                  <a:pt x="8647" y="1775"/>
                </a:cubicBezTo>
                <a:cubicBezTo>
                  <a:pt x="8669" y="1775"/>
                  <a:pt x="8688" y="1745"/>
                  <a:pt x="8688" y="1707"/>
                </a:cubicBezTo>
                <a:cubicBezTo>
                  <a:pt x="8688" y="1669"/>
                  <a:pt x="8669" y="1638"/>
                  <a:pt x="8647" y="1638"/>
                </a:cubicBezTo>
                <a:close/>
                <a:moveTo>
                  <a:pt x="8864" y="1638"/>
                </a:moveTo>
                <a:cubicBezTo>
                  <a:pt x="8861" y="1639"/>
                  <a:pt x="8857" y="1640"/>
                  <a:pt x="8854" y="1641"/>
                </a:cubicBezTo>
                <a:cubicBezTo>
                  <a:pt x="8847" y="1644"/>
                  <a:pt x="8839" y="1646"/>
                  <a:pt x="8832" y="1647"/>
                </a:cubicBezTo>
                <a:cubicBezTo>
                  <a:pt x="8821" y="1659"/>
                  <a:pt x="8813" y="1680"/>
                  <a:pt x="8813" y="1704"/>
                </a:cubicBezTo>
                <a:cubicBezTo>
                  <a:pt x="8813" y="1742"/>
                  <a:pt x="8831" y="1773"/>
                  <a:pt x="8854" y="1773"/>
                </a:cubicBezTo>
                <a:cubicBezTo>
                  <a:pt x="8877" y="1773"/>
                  <a:pt x="8895" y="1742"/>
                  <a:pt x="8895" y="1704"/>
                </a:cubicBezTo>
                <a:cubicBezTo>
                  <a:pt x="8895" y="1672"/>
                  <a:pt x="8882" y="1646"/>
                  <a:pt x="8864" y="1638"/>
                </a:cubicBezTo>
                <a:close/>
                <a:moveTo>
                  <a:pt x="10959" y="1638"/>
                </a:moveTo>
                <a:cubicBezTo>
                  <a:pt x="10944" y="1638"/>
                  <a:pt x="10931" y="1651"/>
                  <a:pt x="10924" y="1671"/>
                </a:cubicBezTo>
                <a:cubicBezTo>
                  <a:pt x="10926" y="1689"/>
                  <a:pt x="10931" y="1700"/>
                  <a:pt x="10937" y="1707"/>
                </a:cubicBezTo>
                <a:cubicBezTo>
                  <a:pt x="10943" y="1713"/>
                  <a:pt x="10951" y="1715"/>
                  <a:pt x="10959" y="1714"/>
                </a:cubicBezTo>
                <a:cubicBezTo>
                  <a:pt x="10969" y="1714"/>
                  <a:pt x="10979" y="1710"/>
                  <a:pt x="10989" y="1707"/>
                </a:cubicBezTo>
                <a:cubicBezTo>
                  <a:pt x="10993" y="1706"/>
                  <a:pt x="10996" y="1704"/>
                  <a:pt x="11000" y="1704"/>
                </a:cubicBezTo>
                <a:cubicBezTo>
                  <a:pt x="10999" y="1667"/>
                  <a:pt x="10981" y="1638"/>
                  <a:pt x="10959" y="1638"/>
                </a:cubicBezTo>
                <a:close/>
                <a:moveTo>
                  <a:pt x="11165" y="1638"/>
                </a:moveTo>
                <a:cubicBezTo>
                  <a:pt x="11142" y="1638"/>
                  <a:pt x="11124" y="1669"/>
                  <a:pt x="11124" y="1707"/>
                </a:cubicBezTo>
                <a:cubicBezTo>
                  <a:pt x="11124" y="1745"/>
                  <a:pt x="11142" y="1775"/>
                  <a:pt x="11165" y="1775"/>
                </a:cubicBezTo>
                <a:cubicBezTo>
                  <a:pt x="11187" y="1775"/>
                  <a:pt x="11206" y="1745"/>
                  <a:pt x="11206" y="1707"/>
                </a:cubicBezTo>
                <a:cubicBezTo>
                  <a:pt x="11206" y="1669"/>
                  <a:pt x="11187" y="1638"/>
                  <a:pt x="11165" y="1638"/>
                </a:cubicBezTo>
                <a:close/>
                <a:moveTo>
                  <a:pt x="11387" y="1638"/>
                </a:moveTo>
                <a:cubicBezTo>
                  <a:pt x="11389" y="1642"/>
                  <a:pt x="11391" y="1646"/>
                  <a:pt x="11394" y="1647"/>
                </a:cubicBezTo>
                <a:cubicBezTo>
                  <a:pt x="11392" y="1676"/>
                  <a:pt x="11386" y="1688"/>
                  <a:pt x="11379" y="1699"/>
                </a:cubicBezTo>
                <a:cubicBezTo>
                  <a:pt x="11378" y="1701"/>
                  <a:pt x="11377" y="1703"/>
                  <a:pt x="11376" y="1706"/>
                </a:cubicBezTo>
                <a:cubicBezTo>
                  <a:pt x="11369" y="1717"/>
                  <a:pt x="11364" y="1731"/>
                  <a:pt x="11362" y="1766"/>
                </a:cubicBezTo>
                <a:cubicBezTo>
                  <a:pt x="11367" y="1767"/>
                  <a:pt x="11373" y="1768"/>
                  <a:pt x="11379" y="1768"/>
                </a:cubicBezTo>
                <a:cubicBezTo>
                  <a:pt x="11384" y="1769"/>
                  <a:pt x="11389" y="1769"/>
                  <a:pt x="11395" y="1769"/>
                </a:cubicBezTo>
                <a:cubicBezTo>
                  <a:pt x="11410" y="1759"/>
                  <a:pt x="11420" y="1734"/>
                  <a:pt x="11420" y="1706"/>
                </a:cubicBezTo>
                <a:cubicBezTo>
                  <a:pt x="11420" y="1672"/>
                  <a:pt x="11406" y="1644"/>
                  <a:pt x="11387" y="1638"/>
                </a:cubicBezTo>
                <a:close/>
                <a:moveTo>
                  <a:pt x="3227" y="1664"/>
                </a:moveTo>
                <a:cubicBezTo>
                  <a:pt x="3214" y="1673"/>
                  <a:pt x="3202" y="1685"/>
                  <a:pt x="3195" y="1700"/>
                </a:cubicBezTo>
                <a:cubicBezTo>
                  <a:pt x="3194" y="1701"/>
                  <a:pt x="3193" y="1703"/>
                  <a:pt x="3192" y="1705"/>
                </a:cubicBezTo>
                <a:cubicBezTo>
                  <a:pt x="3188" y="1715"/>
                  <a:pt x="3186" y="1726"/>
                  <a:pt x="3186" y="1739"/>
                </a:cubicBezTo>
                <a:cubicBezTo>
                  <a:pt x="3186" y="1747"/>
                  <a:pt x="3188" y="1757"/>
                  <a:pt x="3191" y="1768"/>
                </a:cubicBezTo>
                <a:cubicBezTo>
                  <a:pt x="3191" y="1768"/>
                  <a:pt x="3192" y="1768"/>
                  <a:pt x="3192" y="1768"/>
                </a:cubicBezTo>
                <a:cubicBezTo>
                  <a:pt x="3215" y="1768"/>
                  <a:pt x="3233" y="1737"/>
                  <a:pt x="3233" y="1700"/>
                </a:cubicBezTo>
                <a:cubicBezTo>
                  <a:pt x="3233" y="1687"/>
                  <a:pt x="3231" y="1674"/>
                  <a:pt x="3227" y="1664"/>
                </a:cubicBezTo>
                <a:close/>
                <a:moveTo>
                  <a:pt x="11553" y="1664"/>
                </a:moveTo>
                <a:cubicBezTo>
                  <a:pt x="11549" y="1675"/>
                  <a:pt x="11546" y="1688"/>
                  <a:pt x="11546" y="1703"/>
                </a:cubicBezTo>
                <a:cubicBezTo>
                  <a:pt x="11546" y="1716"/>
                  <a:pt x="11548" y="1728"/>
                  <a:pt x="11552" y="1738"/>
                </a:cubicBezTo>
                <a:cubicBezTo>
                  <a:pt x="11562" y="1726"/>
                  <a:pt x="11574" y="1716"/>
                  <a:pt x="11587" y="1706"/>
                </a:cubicBezTo>
                <a:cubicBezTo>
                  <a:pt x="11588" y="1706"/>
                  <a:pt x="11589" y="1705"/>
                  <a:pt x="11590" y="1704"/>
                </a:cubicBezTo>
                <a:cubicBezTo>
                  <a:pt x="11590" y="1703"/>
                  <a:pt x="11589" y="1703"/>
                  <a:pt x="11589" y="1703"/>
                </a:cubicBezTo>
                <a:cubicBezTo>
                  <a:pt x="11589" y="1701"/>
                  <a:pt x="11588" y="1699"/>
                  <a:pt x="11587" y="1697"/>
                </a:cubicBezTo>
                <a:cubicBezTo>
                  <a:pt x="11579" y="1680"/>
                  <a:pt x="11566" y="1673"/>
                  <a:pt x="11553" y="1664"/>
                </a:cubicBezTo>
                <a:close/>
                <a:moveTo>
                  <a:pt x="3861" y="1690"/>
                </a:moveTo>
                <a:cubicBezTo>
                  <a:pt x="3857" y="1695"/>
                  <a:pt x="3853" y="1702"/>
                  <a:pt x="3850" y="1708"/>
                </a:cubicBezTo>
                <a:cubicBezTo>
                  <a:pt x="3844" y="1722"/>
                  <a:pt x="3844" y="1734"/>
                  <a:pt x="3859" y="1734"/>
                </a:cubicBezTo>
                <a:cubicBezTo>
                  <a:pt x="3861" y="1726"/>
                  <a:pt x="3862" y="1717"/>
                  <a:pt x="3862" y="1708"/>
                </a:cubicBezTo>
                <a:cubicBezTo>
                  <a:pt x="3862" y="1702"/>
                  <a:pt x="3862" y="1695"/>
                  <a:pt x="3861" y="1690"/>
                </a:cubicBezTo>
                <a:close/>
                <a:moveTo>
                  <a:pt x="3147" y="1715"/>
                </a:moveTo>
                <a:cubicBezTo>
                  <a:pt x="3148" y="1719"/>
                  <a:pt x="3149" y="1723"/>
                  <a:pt x="3149" y="1726"/>
                </a:cubicBezTo>
                <a:cubicBezTo>
                  <a:pt x="3150" y="1724"/>
                  <a:pt x="3151" y="1722"/>
                  <a:pt x="3152" y="1720"/>
                </a:cubicBezTo>
                <a:cubicBezTo>
                  <a:pt x="3151" y="1719"/>
                  <a:pt x="3149" y="1717"/>
                  <a:pt x="3147" y="1715"/>
                </a:cubicBezTo>
                <a:close/>
                <a:moveTo>
                  <a:pt x="4829" y="1715"/>
                </a:moveTo>
                <a:cubicBezTo>
                  <a:pt x="4833" y="1744"/>
                  <a:pt x="4849" y="1766"/>
                  <a:pt x="4868" y="1766"/>
                </a:cubicBezTo>
                <a:cubicBezTo>
                  <a:pt x="4871" y="1766"/>
                  <a:pt x="4873" y="1765"/>
                  <a:pt x="4876" y="1764"/>
                </a:cubicBezTo>
                <a:cubicBezTo>
                  <a:pt x="4873" y="1761"/>
                  <a:pt x="4871" y="1758"/>
                  <a:pt x="4868" y="1754"/>
                </a:cubicBezTo>
                <a:cubicBezTo>
                  <a:pt x="4856" y="1739"/>
                  <a:pt x="4844" y="1724"/>
                  <a:pt x="4829" y="1715"/>
                </a:cubicBezTo>
                <a:close/>
                <a:moveTo>
                  <a:pt x="16435" y="1715"/>
                </a:moveTo>
                <a:cubicBezTo>
                  <a:pt x="16429" y="1715"/>
                  <a:pt x="16424" y="1716"/>
                  <a:pt x="16418" y="1717"/>
                </a:cubicBezTo>
                <a:cubicBezTo>
                  <a:pt x="16405" y="1719"/>
                  <a:pt x="16393" y="1724"/>
                  <a:pt x="16382" y="1730"/>
                </a:cubicBezTo>
                <a:cubicBezTo>
                  <a:pt x="16389" y="1751"/>
                  <a:pt x="16402" y="1765"/>
                  <a:pt x="16418" y="1765"/>
                </a:cubicBezTo>
                <a:cubicBezTo>
                  <a:pt x="16436" y="1765"/>
                  <a:pt x="16451" y="1745"/>
                  <a:pt x="16457" y="1718"/>
                </a:cubicBezTo>
                <a:cubicBezTo>
                  <a:pt x="16450" y="1717"/>
                  <a:pt x="16443" y="1715"/>
                  <a:pt x="16435" y="1715"/>
                </a:cubicBezTo>
                <a:close/>
                <a:moveTo>
                  <a:pt x="3362" y="1728"/>
                </a:moveTo>
                <a:cubicBezTo>
                  <a:pt x="3363" y="1731"/>
                  <a:pt x="3364" y="1734"/>
                  <a:pt x="3366" y="1738"/>
                </a:cubicBezTo>
                <a:cubicBezTo>
                  <a:pt x="3366" y="1734"/>
                  <a:pt x="3366" y="1731"/>
                  <a:pt x="3366" y="1728"/>
                </a:cubicBezTo>
                <a:lnTo>
                  <a:pt x="3362" y="1728"/>
                </a:lnTo>
                <a:close/>
                <a:moveTo>
                  <a:pt x="3639" y="1728"/>
                </a:moveTo>
                <a:cubicBezTo>
                  <a:pt x="3639" y="1734"/>
                  <a:pt x="3640" y="1742"/>
                  <a:pt x="3641" y="1750"/>
                </a:cubicBezTo>
                <a:cubicBezTo>
                  <a:pt x="3644" y="1744"/>
                  <a:pt x="3647" y="1737"/>
                  <a:pt x="3649" y="1730"/>
                </a:cubicBezTo>
                <a:cubicBezTo>
                  <a:pt x="3646" y="1729"/>
                  <a:pt x="3643" y="1728"/>
                  <a:pt x="3639" y="1728"/>
                </a:cubicBezTo>
                <a:close/>
                <a:moveTo>
                  <a:pt x="4414" y="1728"/>
                </a:moveTo>
                <a:cubicBezTo>
                  <a:pt x="4414" y="1728"/>
                  <a:pt x="4414" y="1728"/>
                  <a:pt x="4414" y="1729"/>
                </a:cubicBezTo>
                <a:cubicBezTo>
                  <a:pt x="4414" y="1729"/>
                  <a:pt x="4414" y="1728"/>
                  <a:pt x="4414" y="1728"/>
                </a:cubicBezTo>
                <a:cubicBezTo>
                  <a:pt x="4414" y="1728"/>
                  <a:pt x="4414" y="1728"/>
                  <a:pt x="4414" y="1728"/>
                </a:cubicBezTo>
                <a:close/>
                <a:moveTo>
                  <a:pt x="10985" y="1754"/>
                </a:moveTo>
                <a:cubicBezTo>
                  <a:pt x="10975" y="1753"/>
                  <a:pt x="10965" y="1753"/>
                  <a:pt x="10955" y="1755"/>
                </a:cubicBezTo>
                <a:cubicBezTo>
                  <a:pt x="10952" y="1755"/>
                  <a:pt x="10950" y="1756"/>
                  <a:pt x="10947" y="1756"/>
                </a:cubicBezTo>
                <a:cubicBezTo>
                  <a:pt x="10947" y="1763"/>
                  <a:pt x="10948" y="1769"/>
                  <a:pt x="10948" y="1775"/>
                </a:cubicBezTo>
                <a:cubicBezTo>
                  <a:pt x="10950" y="1776"/>
                  <a:pt x="10953" y="1776"/>
                  <a:pt x="10955" y="1776"/>
                </a:cubicBezTo>
                <a:cubicBezTo>
                  <a:pt x="10967" y="1776"/>
                  <a:pt x="10978" y="1768"/>
                  <a:pt x="10985" y="1754"/>
                </a:cubicBezTo>
                <a:close/>
                <a:moveTo>
                  <a:pt x="3294" y="1805"/>
                </a:moveTo>
                <a:cubicBezTo>
                  <a:pt x="3276" y="1805"/>
                  <a:pt x="3260" y="1825"/>
                  <a:pt x="3255" y="1853"/>
                </a:cubicBezTo>
                <a:cubicBezTo>
                  <a:pt x="3276" y="1852"/>
                  <a:pt x="3302" y="1843"/>
                  <a:pt x="3323" y="1826"/>
                </a:cubicBezTo>
                <a:cubicBezTo>
                  <a:pt x="3316" y="1813"/>
                  <a:pt x="3305" y="1805"/>
                  <a:pt x="3294" y="1805"/>
                </a:cubicBezTo>
                <a:close/>
                <a:moveTo>
                  <a:pt x="3711" y="1805"/>
                </a:moveTo>
                <a:cubicBezTo>
                  <a:pt x="3695" y="1808"/>
                  <a:pt x="3682" y="1827"/>
                  <a:pt x="3677" y="1852"/>
                </a:cubicBezTo>
                <a:cubicBezTo>
                  <a:pt x="3690" y="1877"/>
                  <a:pt x="3704" y="1895"/>
                  <a:pt x="3713" y="1895"/>
                </a:cubicBezTo>
                <a:cubicBezTo>
                  <a:pt x="3728" y="1895"/>
                  <a:pt x="3741" y="1873"/>
                  <a:pt x="3743" y="1844"/>
                </a:cubicBezTo>
                <a:cubicBezTo>
                  <a:pt x="3729" y="1835"/>
                  <a:pt x="3720" y="1820"/>
                  <a:pt x="3711" y="1805"/>
                </a:cubicBezTo>
                <a:close/>
                <a:moveTo>
                  <a:pt x="4342" y="1805"/>
                </a:moveTo>
                <a:cubicBezTo>
                  <a:pt x="4337" y="1805"/>
                  <a:pt x="4334" y="1806"/>
                  <a:pt x="4330" y="1808"/>
                </a:cubicBezTo>
                <a:cubicBezTo>
                  <a:pt x="4345" y="1813"/>
                  <a:pt x="4359" y="1818"/>
                  <a:pt x="4368" y="1821"/>
                </a:cubicBezTo>
                <a:cubicBezTo>
                  <a:pt x="4361" y="1811"/>
                  <a:pt x="4352" y="1805"/>
                  <a:pt x="4342" y="1805"/>
                </a:cubicBezTo>
                <a:close/>
                <a:moveTo>
                  <a:pt x="4762" y="1805"/>
                </a:moveTo>
                <a:cubicBezTo>
                  <a:pt x="4757" y="1805"/>
                  <a:pt x="4751" y="1807"/>
                  <a:pt x="4746" y="1810"/>
                </a:cubicBezTo>
                <a:cubicBezTo>
                  <a:pt x="4761" y="1836"/>
                  <a:pt x="4785" y="1850"/>
                  <a:pt x="4801" y="1874"/>
                </a:cubicBezTo>
                <a:cubicBezTo>
                  <a:pt x="4784" y="1899"/>
                  <a:pt x="4756" y="1905"/>
                  <a:pt x="4729" y="1912"/>
                </a:cubicBezTo>
                <a:cubicBezTo>
                  <a:pt x="4736" y="1930"/>
                  <a:pt x="4749" y="1942"/>
                  <a:pt x="4762" y="1942"/>
                </a:cubicBezTo>
                <a:cubicBezTo>
                  <a:pt x="4785" y="1942"/>
                  <a:pt x="4803" y="1911"/>
                  <a:pt x="4803" y="1873"/>
                </a:cubicBezTo>
                <a:cubicBezTo>
                  <a:pt x="4803" y="1835"/>
                  <a:pt x="4785" y="1805"/>
                  <a:pt x="4762" y="1805"/>
                </a:cubicBezTo>
                <a:close/>
                <a:moveTo>
                  <a:pt x="4977" y="1805"/>
                </a:moveTo>
                <a:cubicBezTo>
                  <a:pt x="4969" y="1805"/>
                  <a:pt x="4962" y="1809"/>
                  <a:pt x="4955" y="1816"/>
                </a:cubicBezTo>
                <a:cubicBezTo>
                  <a:pt x="4957" y="1818"/>
                  <a:pt x="4958" y="1821"/>
                  <a:pt x="4960" y="1823"/>
                </a:cubicBezTo>
                <a:lnTo>
                  <a:pt x="4949" y="1823"/>
                </a:lnTo>
                <a:cubicBezTo>
                  <a:pt x="4941" y="1836"/>
                  <a:pt x="4936" y="1853"/>
                  <a:pt x="4936" y="1873"/>
                </a:cubicBezTo>
                <a:cubicBezTo>
                  <a:pt x="4936" y="1911"/>
                  <a:pt x="4955" y="1942"/>
                  <a:pt x="4977" y="1942"/>
                </a:cubicBezTo>
                <a:cubicBezTo>
                  <a:pt x="5000" y="1942"/>
                  <a:pt x="5018" y="1911"/>
                  <a:pt x="5018" y="1873"/>
                </a:cubicBezTo>
                <a:cubicBezTo>
                  <a:pt x="5018" y="1835"/>
                  <a:pt x="5000" y="1805"/>
                  <a:pt x="4977" y="1805"/>
                </a:cubicBezTo>
                <a:close/>
                <a:moveTo>
                  <a:pt x="5184" y="1805"/>
                </a:moveTo>
                <a:cubicBezTo>
                  <a:pt x="5162" y="1805"/>
                  <a:pt x="5143" y="1835"/>
                  <a:pt x="5143" y="1873"/>
                </a:cubicBezTo>
                <a:cubicBezTo>
                  <a:pt x="5143" y="1911"/>
                  <a:pt x="5162" y="1942"/>
                  <a:pt x="5184" y="1942"/>
                </a:cubicBezTo>
                <a:cubicBezTo>
                  <a:pt x="5207" y="1942"/>
                  <a:pt x="5225" y="1911"/>
                  <a:pt x="5225" y="1873"/>
                </a:cubicBezTo>
                <a:cubicBezTo>
                  <a:pt x="5225" y="1835"/>
                  <a:pt x="5207" y="1805"/>
                  <a:pt x="5184" y="1805"/>
                </a:cubicBezTo>
                <a:close/>
                <a:moveTo>
                  <a:pt x="6236" y="1805"/>
                </a:moveTo>
                <a:cubicBezTo>
                  <a:pt x="6214" y="1805"/>
                  <a:pt x="6195" y="1835"/>
                  <a:pt x="6195" y="1873"/>
                </a:cubicBezTo>
                <a:cubicBezTo>
                  <a:pt x="6195" y="1911"/>
                  <a:pt x="6214" y="1942"/>
                  <a:pt x="6236" y="1942"/>
                </a:cubicBezTo>
                <a:cubicBezTo>
                  <a:pt x="6259" y="1942"/>
                  <a:pt x="6277" y="1911"/>
                  <a:pt x="6277" y="1873"/>
                </a:cubicBezTo>
                <a:cubicBezTo>
                  <a:pt x="6277" y="1835"/>
                  <a:pt x="6259" y="1805"/>
                  <a:pt x="6236" y="1805"/>
                </a:cubicBezTo>
                <a:close/>
                <a:moveTo>
                  <a:pt x="6443" y="1805"/>
                </a:moveTo>
                <a:cubicBezTo>
                  <a:pt x="6421" y="1805"/>
                  <a:pt x="6402" y="1835"/>
                  <a:pt x="6402" y="1873"/>
                </a:cubicBezTo>
                <a:cubicBezTo>
                  <a:pt x="6402" y="1911"/>
                  <a:pt x="6421" y="1942"/>
                  <a:pt x="6443" y="1942"/>
                </a:cubicBezTo>
                <a:cubicBezTo>
                  <a:pt x="6466" y="1942"/>
                  <a:pt x="6484" y="1911"/>
                  <a:pt x="6484" y="1873"/>
                </a:cubicBezTo>
                <a:cubicBezTo>
                  <a:pt x="6484" y="1835"/>
                  <a:pt x="6466" y="1805"/>
                  <a:pt x="6443" y="1805"/>
                </a:cubicBezTo>
                <a:close/>
                <a:moveTo>
                  <a:pt x="6651" y="1805"/>
                </a:moveTo>
                <a:cubicBezTo>
                  <a:pt x="6628" y="1805"/>
                  <a:pt x="6610" y="1835"/>
                  <a:pt x="6610" y="1873"/>
                </a:cubicBezTo>
                <a:cubicBezTo>
                  <a:pt x="6610" y="1911"/>
                  <a:pt x="6628" y="1942"/>
                  <a:pt x="6651" y="1942"/>
                </a:cubicBezTo>
                <a:cubicBezTo>
                  <a:pt x="6673" y="1942"/>
                  <a:pt x="6692" y="1911"/>
                  <a:pt x="6692" y="1873"/>
                </a:cubicBezTo>
                <a:cubicBezTo>
                  <a:pt x="6692" y="1835"/>
                  <a:pt x="6673" y="1805"/>
                  <a:pt x="6651" y="1805"/>
                </a:cubicBezTo>
                <a:close/>
                <a:moveTo>
                  <a:pt x="6866" y="1805"/>
                </a:moveTo>
                <a:cubicBezTo>
                  <a:pt x="6843" y="1805"/>
                  <a:pt x="6825" y="1835"/>
                  <a:pt x="6825" y="1873"/>
                </a:cubicBezTo>
                <a:cubicBezTo>
                  <a:pt x="6825" y="1911"/>
                  <a:pt x="6843" y="1942"/>
                  <a:pt x="6866" y="1942"/>
                </a:cubicBezTo>
                <a:cubicBezTo>
                  <a:pt x="6888" y="1942"/>
                  <a:pt x="6907" y="1911"/>
                  <a:pt x="6907" y="1873"/>
                </a:cubicBezTo>
                <a:cubicBezTo>
                  <a:pt x="6907" y="1835"/>
                  <a:pt x="6888" y="1805"/>
                  <a:pt x="6866" y="1805"/>
                </a:cubicBezTo>
                <a:close/>
                <a:moveTo>
                  <a:pt x="7073" y="1805"/>
                </a:moveTo>
                <a:cubicBezTo>
                  <a:pt x="7050" y="1805"/>
                  <a:pt x="7032" y="1835"/>
                  <a:pt x="7032" y="1873"/>
                </a:cubicBezTo>
                <a:cubicBezTo>
                  <a:pt x="7032" y="1911"/>
                  <a:pt x="7050" y="1942"/>
                  <a:pt x="7073" y="1942"/>
                </a:cubicBezTo>
                <a:cubicBezTo>
                  <a:pt x="7096" y="1942"/>
                  <a:pt x="7114" y="1911"/>
                  <a:pt x="7114" y="1873"/>
                </a:cubicBezTo>
                <a:cubicBezTo>
                  <a:pt x="7114" y="1835"/>
                  <a:pt x="7096" y="1805"/>
                  <a:pt x="7073" y="1805"/>
                </a:cubicBezTo>
                <a:close/>
                <a:moveTo>
                  <a:pt x="7280" y="1805"/>
                </a:moveTo>
                <a:cubicBezTo>
                  <a:pt x="7258" y="1805"/>
                  <a:pt x="7239" y="1835"/>
                  <a:pt x="7239" y="1873"/>
                </a:cubicBezTo>
                <a:cubicBezTo>
                  <a:pt x="7239" y="1911"/>
                  <a:pt x="7258" y="1942"/>
                  <a:pt x="7280" y="1942"/>
                </a:cubicBezTo>
                <a:cubicBezTo>
                  <a:pt x="7303" y="1942"/>
                  <a:pt x="7321" y="1911"/>
                  <a:pt x="7321" y="1873"/>
                </a:cubicBezTo>
                <a:cubicBezTo>
                  <a:pt x="7321" y="1835"/>
                  <a:pt x="7303" y="1805"/>
                  <a:pt x="7280" y="1805"/>
                </a:cubicBezTo>
                <a:close/>
                <a:moveTo>
                  <a:pt x="7495" y="1805"/>
                </a:moveTo>
                <a:cubicBezTo>
                  <a:pt x="7473" y="1805"/>
                  <a:pt x="7454" y="1835"/>
                  <a:pt x="7454" y="1873"/>
                </a:cubicBezTo>
                <a:cubicBezTo>
                  <a:pt x="7454" y="1911"/>
                  <a:pt x="7473" y="1942"/>
                  <a:pt x="7495" y="1942"/>
                </a:cubicBezTo>
                <a:cubicBezTo>
                  <a:pt x="7518" y="1942"/>
                  <a:pt x="7536" y="1911"/>
                  <a:pt x="7536" y="1873"/>
                </a:cubicBezTo>
                <a:cubicBezTo>
                  <a:pt x="7536" y="1835"/>
                  <a:pt x="7518" y="1805"/>
                  <a:pt x="7495" y="1805"/>
                </a:cubicBezTo>
                <a:close/>
                <a:moveTo>
                  <a:pt x="7702" y="1805"/>
                </a:moveTo>
                <a:cubicBezTo>
                  <a:pt x="7680" y="1805"/>
                  <a:pt x="7661" y="1835"/>
                  <a:pt x="7661" y="1873"/>
                </a:cubicBezTo>
                <a:cubicBezTo>
                  <a:pt x="7661" y="1911"/>
                  <a:pt x="7680" y="1942"/>
                  <a:pt x="7702" y="1942"/>
                </a:cubicBezTo>
                <a:cubicBezTo>
                  <a:pt x="7725" y="1942"/>
                  <a:pt x="7743" y="1911"/>
                  <a:pt x="7743" y="1873"/>
                </a:cubicBezTo>
                <a:cubicBezTo>
                  <a:pt x="7743" y="1835"/>
                  <a:pt x="7725" y="1805"/>
                  <a:pt x="7702" y="1805"/>
                </a:cubicBezTo>
                <a:close/>
                <a:moveTo>
                  <a:pt x="7910" y="1805"/>
                </a:moveTo>
                <a:cubicBezTo>
                  <a:pt x="7887" y="1805"/>
                  <a:pt x="7869" y="1835"/>
                  <a:pt x="7869" y="1873"/>
                </a:cubicBezTo>
                <a:cubicBezTo>
                  <a:pt x="7869" y="1911"/>
                  <a:pt x="7887" y="1942"/>
                  <a:pt x="7910" y="1942"/>
                </a:cubicBezTo>
                <a:cubicBezTo>
                  <a:pt x="7932" y="1942"/>
                  <a:pt x="7951" y="1911"/>
                  <a:pt x="7951" y="1873"/>
                </a:cubicBezTo>
                <a:cubicBezTo>
                  <a:pt x="7951" y="1835"/>
                  <a:pt x="7932" y="1805"/>
                  <a:pt x="7910" y="1805"/>
                </a:cubicBezTo>
                <a:close/>
                <a:moveTo>
                  <a:pt x="8125" y="1805"/>
                </a:moveTo>
                <a:cubicBezTo>
                  <a:pt x="8102" y="1805"/>
                  <a:pt x="8084" y="1835"/>
                  <a:pt x="8084" y="1873"/>
                </a:cubicBezTo>
                <a:cubicBezTo>
                  <a:pt x="8084" y="1911"/>
                  <a:pt x="8102" y="1942"/>
                  <a:pt x="8125" y="1942"/>
                </a:cubicBezTo>
                <a:cubicBezTo>
                  <a:pt x="8147" y="1942"/>
                  <a:pt x="8166" y="1911"/>
                  <a:pt x="8166" y="1873"/>
                </a:cubicBezTo>
                <a:cubicBezTo>
                  <a:pt x="8166" y="1835"/>
                  <a:pt x="8147" y="1805"/>
                  <a:pt x="8125" y="1805"/>
                </a:cubicBezTo>
                <a:close/>
                <a:moveTo>
                  <a:pt x="8332" y="1805"/>
                </a:moveTo>
                <a:cubicBezTo>
                  <a:pt x="8309" y="1805"/>
                  <a:pt x="8291" y="1835"/>
                  <a:pt x="8291" y="1873"/>
                </a:cubicBezTo>
                <a:cubicBezTo>
                  <a:pt x="8291" y="1911"/>
                  <a:pt x="8309" y="1942"/>
                  <a:pt x="8332" y="1942"/>
                </a:cubicBezTo>
                <a:cubicBezTo>
                  <a:pt x="8355" y="1942"/>
                  <a:pt x="8373" y="1911"/>
                  <a:pt x="8373" y="1873"/>
                </a:cubicBezTo>
                <a:cubicBezTo>
                  <a:pt x="8373" y="1835"/>
                  <a:pt x="8355" y="1805"/>
                  <a:pt x="8332" y="1805"/>
                </a:cubicBezTo>
                <a:close/>
                <a:moveTo>
                  <a:pt x="8539" y="1805"/>
                </a:moveTo>
                <a:cubicBezTo>
                  <a:pt x="8517" y="1805"/>
                  <a:pt x="8498" y="1835"/>
                  <a:pt x="8498" y="1873"/>
                </a:cubicBezTo>
                <a:cubicBezTo>
                  <a:pt x="8498" y="1911"/>
                  <a:pt x="8517" y="1942"/>
                  <a:pt x="8539" y="1942"/>
                </a:cubicBezTo>
                <a:cubicBezTo>
                  <a:pt x="8562" y="1942"/>
                  <a:pt x="8580" y="1911"/>
                  <a:pt x="8580" y="1873"/>
                </a:cubicBezTo>
                <a:cubicBezTo>
                  <a:pt x="8580" y="1835"/>
                  <a:pt x="8562" y="1805"/>
                  <a:pt x="8539" y="1805"/>
                </a:cubicBezTo>
                <a:close/>
                <a:moveTo>
                  <a:pt x="8754" y="1805"/>
                </a:moveTo>
                <a:cubicBezTo>
                  <a:pt x="8732" y="1805"/>
                  <a:pt x="8713" y="1835"/>
                  <a:pt x="8713" y="1873"/>
                </a:cubicBezTo>
                <a:cubicBezTo>
                  <a:pt x="8713" y="1911"/>
                  <a:pt x="8732" y="1942"/>
                  <a:pt x="8754" y="1942"/>
                </a:cubicBezTo>
                <a:cubicBezTo>
                  <a:pt x="8777" y="1942"/>
                  <a:pt x="8795" y="1911"/>
                  <a:pt x="8795" y="1873"/>
                </a:cubicBezTo>
                <a:cubicBezTo>
                  <a:pt x="8795" y="1835"/>
                  <a:pt x="8777" y="1805"/>
                  <a:pt x="8754" y="1805"/>
                </a:cubicBezTo>
                <a:close/>
                <a:moveTo>
                  <a:pt x="8961" y="1805"/>
                </a:moveTo>
                <a:cubicBezTo>
                  <a:pt x="8939" y="1805"/>
                  <a:pt x="8920" y="1835"/>
                  <a:pt x="8920" y="1873"/>
                </a:cubicBezTo>
                <a:cubicBezTo>
                  <a:pt x="8920" y="1911"/>
                  <a:pt x="8939" y="1942"/>
                  <a:pt x="8961" y="1942"/>
                </a:cubicBezTo>
                <a:cubicBezTo>
                  <a:pt x="8984" y="1942"/>
                  <a:pt x="9002" y="1911"/>
                  <a:pt x="9002" y="1873"/>
                </a:cubicBezTo>
                <a:cubicBezTo>
                  <a:pt x="9002" y="1835"/>
                  <a:pt x="8984" y="1805"/>
                  <a:pt x="8961" y="1805"/>
                </a:cubicBezTo>
                <a:close/>
                <a:moveTo>
                  <a:pt x="11065" y="1805"/>
                </a:moveTo>
                <a:cubicBezTo>
                  <a:pt x="11042" y="1805"/>
                  <a:pt x="11024" y="1835"/>
                  <a:pt x="11024" y="1873"/>
                </a:cubicBezTo>
                <a:cubicBezTo>
                  <a:pt x="11024" y="1911"/>
                  <a:pt x="11042" y="1942"/>
                  <a:pt x="11065" y="1942"/>
                </a:cubicBezTo>
                <a:cubicBezTo>
                  <a:pt x="11087" y="1942"/>
                  <a:pt x="11106" y="1911"/>
                  <a:pt x="11106" y="1873"/>
                </a:cubicBezTo>
                <a:cubicBezTo>
                  <a:pt x="11106" y="1835"/>
                  <a:pt x="11087" y="1805"/>
                  <a:pt x="11065" y="1805"/>
                </a:cubicBezTo>
                <a:close/>
                <a:moveTo>
                  <a:pt x="11483" y="1805"/>
                </a:moveTo>
                <a:cubicBezTo>
                  <a:pt x="11471" y="1805"/>
                  <a:pt x="11461" y="1812"/>
                  <a:pt x="11454" y="1824"/>
                </a:cubicBezTo>
                <a:cubicBezTo>
                  <a:pt x="11454" y="1831"/>
                  <a:pt x="11455" y="1837"/>
                  <a:pt x="11456" y="1844"/>
                </a:cubicBezTo>
                <a:cubicBezTo>
                  <a:pt x="11471" y="1835"/>
                  <a:pt x="11483" y="1822"/>
                  <a:pt x="11495" y="1808"/>
                </a:cubicBezTo>
                <a:cubicBezTo>
                  <a:pt x="11491" y="1806"/>
                  <a:pt x="11487" y="1805"/>
                  <a:pt x="11483" y="1805"/>
                </a:cubicBezTo>
                <a:close/>
                <a:moveTo>
                  <a:pt x="16307" y="1805"/>
                </a:moveTo>
                <a:cubicBezTo>
                  <a:pt x="16293" y="1828"/>
                  <a:pt x="16280" y="1853"/>
                  <a:pt x="16267" y="1878"/>
                </a:cubicBezTo>
                <a:cubicBezTo>
                  <a:pt x="16269" y="1913"/>
                  <a:pt x="16286" y="1942"/>
                  <a:pt x="16308" y="1942"/>
                </a:cubicBezTo>
                <a:cubicBezTo>
                  <a:pt x="16330" y="1942"/>
                  <a:pt x="16349" y="1911"/>
                  <a:pt x="16349" y="1873"/>
                </a:cubicBezTo>
                <a:cubicBezTo>
                  <a:pt x="16349" y="1835"/>
                  <a:pt x="16330" y="1805"/>
                  <a:pt x="16308" y="1805"/>
                </a:cubicBezTo>
                <a:cubicBezTo>
                  <a:pt x="16308" y="1805"/>
                  <a:pt x="16308" y="1805"/>
                  <a:pt x="16307" y="1805"/>
                </a:cubicBezTo>
                <a:close/>
                <a:moveTo>
                  <a:pt x="16523" y="1805"/>
                </a:moveTo>
                <a:cubicBezTo>
                  <a:pt x="16500" y="1805"/>
                  <a:pt x="16482" y="1835"/>
                  <a:pt x="16482" y="1873"/>
                </a:cubicBezTo>
                <a:cubicBezTo>
                  <a:pt x="16482" y="1911"/>
                  <a:pt x="16500" y="1942"/>
                  <a:pt x="16523" y="1942"/>
                </a:cubicBezTo>
                <a:cubicBezTo>
                  <a:pt x="16546" y="1942"/>
                  <a:pt x="16564" y="1911"/>
                  <a:pt x="16564" y="1873"/>
                </a:cubicBezTo>
                <a:cubicBezTo>
                  <a:pt x="16564" y="1835"/>
                  <a:pt x="16546" y="1805"/>
                  <a:pt x="16523" y="1805"/>
                </a:cubicBezTo>
                <a:close/>
                <a:moveTo>
                  <a:pt x="2866" y="1830"/>
                </a:moveTo>
                <a:cubicBezTo>
                  <a:pt x="2857" y="1830"/>
                  <a:pt x="2849" y="1834"/>
                  <a:pt x="2841" y="1839"/>
                </a:cubicBezTo>
                <a:cubicBezTo>
                  <a:pt x="2836" y="1850"/>
                  <a:pt x="2833" y="1865"/>
                  <a:pt x="2833" y="1880"/>
                </a:cubicBezTo>
                <a:cubicBezTo>
                  <a:pt x="2833" y="1918"/>
                  <a:pt x="2851" y="1949"/>
                  <a:pt x="2874" y="1949"/>
                </a:cubicBezTo>
                <a:cubicBezTo>
                  <a:pt x="2896" y="1949"/>
                  <a:pt x="2915" y="1918"/>
                  <a:pt x="2915" y="1880"/>
                </a:cubicBezTo>
                <a:cubicBezTo>
                  <a:pt x="2915" y="1864"/>
                  <a:pt x="2911" y="1850"/>
                  <a:pt x="2906" y="1838"/>
                </a:cubicBezTo>
                <a:cubicBezTo>
                  <a:pt x="2905" y="1839"/>
                  <a:pt x="2905" y="1839"/>
                  <a:pt x="2905" y="1839"/>
                </a:cubicBezTo>
                <a:cubicBezTo>
                  <a:pt x="2886" y="1834"/>
                  <a:pt x="2883" y="1830"/>
                  <a:pt x="2866" y="1830"/>
                </a:cubicBezTo>
                <a:close/>
                <a:moveTo>
                  <a:pt x="6051" y="1830"/>
                </a:moveTo>
                <a:cubicBezTo>
                  <a:pt x="6050" y="1832"/>
                  <a:pt x="6049" y="1833"/>
                  <a:pt x="6048" y="1835"/>
                </a:cubicBezTo>
                <a:lnTo>
                  <a:pt x="5989" y="1835"/>
                </a:lnTo>
                <a:cubicBezTo>
                  <a:pt x="5984" y="1847"/>
                  <a:pt x="5980" y="1861"/>
                  <a:pt x="5980" y="1877"/>
                </a:cubicBezTo>
                <a:cubicBezTo>
                  <a:pt x="5980" y="1915"/>
                  <a:pt x="5999" y="1945"/>
                  <a:pt x="6021" y="1945"/>
                </a:cubicBezTo>
                <a:cubicBezTo>
                  <a:pt x="6044" y="1945"/>
                  <a:pt x="6062" y="1915"/>
                  <a:pt x="6062" y="1877"/>
                </a:cubicBezTo>
                <a:cubicBezTo>
                  <a:pt x="6062" y="1859"/>
                  <a:pt x="6058" y="1843"/>
                  <a:pt x="6051" y="1830"/>
                </a:cubicBezTo>
                <a:close/>
                <a:moveTo>
                  <a:pt x="15915" y="1830"/>
                </a:moveTo>
                <a:cubicBezTo>
                  <a:pt x="15907" y="1843"/>
                  <a:pt x="15896" y="1860"/>
                  <a:pt x="15883" y="1873"/>
                </a:cubicBezTo>
                <a:cubicBezTo>
                  <a:pt x="15885" y="1894"/>
                  <a:pt x="15894" y="1916"/>
                  <a:pt x="15905" y="1916"/>
                </a:cubicBezTo>
                <a:cubicBezTo>
                  <a:pt x="15912" y="1916"/>
                  <a:pt x="15919" y="1913"/>
                  <a:pt x="15925" y="1908"/>
                </a:cubicBezTo>
                <a:cubicBezTo>
                  <a:pt x="15929" y="1897"/>
                  <a:pt x="15931" y="1885"/>
                  <a:pt x="15931" y="1872"/>
                </a:cubicBezTo>
                <a:cubicBezTo>
                  <a:pt x="15931" y="1856"/>
                  <a:pt x="15928" y="1842"/>
                  <a:pt x="15922" y="1830"/>
                </a:cubicBezTo>
                <a:cubicBezTo>
                  <a:pt x="15922" y="1830"/>
                  <a:pt x="15915" y="1830"/>
                  <a:pt x="15915" y="1830"/>
                </a:cubicBezTo>
                <a:close/>
                <a:moveTo>
                  <a:pt x="5836" y="1869"/>
                </a:moveTo>
                <a:cubicBezTo>
                  <a:pt x="5823" y="1869"/>
                  <a:pt x="5795" y="1884"/>
                  <a:pt x="5781" y="1917"/>
                </a:cubicBezTo>
                <a:cubicBezTo>
                  <a:pt x="5788" y="1933"/>
                  <a:pt x="5800" y="1944"/>
                  <a:pt x="5813" y="1944"/>
                </a:cubicBezTo>
                <a:cubicBezTo>
                  <a:pt x="5836" y="1944"/>
                  <a:pt x="5854" y="1914"/>
                  <a:pt x="5854" y="1876"/>
                </a:cubicBezTo>
                <a:cubicBezTo>
                  <a:pt x="5854" y="1873"/>
                  <a:pt x="5854" y="1871"/>
                  <a:pt x="5854" y="1869"/>
                </a:cubicBezTo>
                <a:cubicBezTo>
                  <a:pt x="5854" y="1869"/>
                  <a:pt x="5836" y="1869"/>
                  <a:pt x="5836" y="1869"/>
                </a:cubicBezTo>
                <a:close/>
                <a:moveTo>
                  <a:pt x="14202" y="1869"/>
                </a:moveTo>
                <a:cubicBezTo>
                  <a:pt x="14192" y="1869"/>
                  <a:pt x="14181" y="1872"/>
                  <a:pt x="14171" y="1876"/>
                </a:cubicBezTo>
                <a:cubicBezTo>
                  <a:pt x="14171" y="1876"/>
                  <a:pt x="14171" y="1876"/>
                  <a:pt x="14171" y="1876"/>
                </a:cubicBezTo>
                <a:cubicBezTo>
                  <a:pt x="14171" y="1914"/>
                  <a:pt x="14190" y="1945"/>
                  <a:pt x="14212" y="1945"/>
                </a:cubicBezTo>
                <a:cubicBezTo>
                  <a:pt x="14230" y="1945"/>
                  <a:pt x="14245" y="1926"/>
                  <a:pt x="14250" y="1901"/>
                </a:cubicBezTo>
                <a:cubicBezTo>
                  <a:pt x="14233" y="1882"/>
                  <a:pt x="14214" y="1869"/>
                  <a:pt x="14202" y="1869"/>
                </a:cubicBezTo>
                <a:close/>
                <a:moveTo>
                  <a:pt x="4314" y="1920"/>
                </a:moveTo>
                <a:cubicBezTo>
                  <a:pt x="4321" y="1932"/>
                  <a:pt x="4331" y="1940"/>
                  <a:pt x="4342" y="1942"/>
                </a:cubicBezTo>
                <a:cubicBezTo>
                  <a:pt x="4334" y="1933"/>
                  <a:pt x="4324" y="1926"/>
                  <a:pt x="4314" y="1920"/>
                </a:cubicBezTo>
                <a:close/>
                <a:moveTo>
                  <a:pt x="2766" y="1984"/>
                </a:moveTo>
                <a:cubicBezTo>
                  <a:pt x="2744" y="1984"/>
                  <a:pt x="2725" y="2015"/>
                  <a:pt x="2725" y="2052"/>
                </a:cubicBezTo>
                <a:cubicBezTo>
                  <a:pt x="2725" y="2090"/>
                  <a:pt x="2744" y="2121"/>
                  <a:pt x="2766" y="2121"/>
                </a:cubicBezTo>
                <a:cubicBezTo>
                  <a:pt x="2789" y="2121"/>
                  <a:pt x="2807" y="2090"/>
                  <a:pt x="2807" y="2052"/>
                </a:cubicBezTo>
                <a:cubicBezTo>
                  <a:pt x="2807" y="2015"/>
                  <a:pt x="2789" y="1984"/>
                  <a:pt x="2766" y="1984"/>
                </a:cubicBezTo>
                <a:close/>
                <a:moveTo>
                  <a:pt x="2981" y="1984"/>
                </a:moveTo>
                <a:cubicBezTo>
                  <a:pt x="2959" y="1984"/>
                  <a:pt x="2940" y="2015"/>
                  <a:pt x="2940" y="2052"/>
                </a:cubicBezTo>
                <a:cubicBezTo>
                  <a:pt x="2940" y="2073"/>
                  <a:pt x="2946" y="2091"/>
                  <a:pt x="2954" y="2103"/>
                </a:cubicBezTo>
                <a:cubicBezTo>
                  <a:pt x="2954" y="2103"/>
                  <a:pt x="2981" y="2063"/>
                  <a:pt x="2981" y="2063"/>
                </a:cubicBezTo>
                <a:lnTo>
                  <a:pt x="2988" y="2052"/>
                </a:lnTo>
                <a:lnTo>
                  <a:pt x="3015" y="2013"/>
                </a:lnTo>
                <a:cubicBezTo>
                  <a:pt x="3007" y="1995"/>
                  <a:pt x="2995" y="1984"/>
                  <a:pt x="2981" y="1984"/>
                </a:cubicBezTo>
                <a:close/>
                <a:moveTo>
                  <a:pt x="4238" y="1984"/>
                </a:moveTo>
                <a:cubicBezTo>
                  <a:pt x="4229" y="1984"/>
                  <a:pt x="4221" y="1989"/>
                  <a:pt x="4215" y="1996"/>
                </a:cubicBezTo>
                <a:cubicBezTo>
                  <a:pt x="4220" y="2006"/>
                  <a:pt x="4228" y="2016"/>
                  <a:pt x="4238" y="2028"/>
                </a:cubicBezTo>
                <a:cubicBezTo>
                  <a:pt x="4245" y="2036"/>
                  <a:pt x="4253" y="2044"/>
                  <a:pt x="4262" y="2052"/>
                </a:cubicBezTo>
                <a:cubicBezTo>
                  <a:pt x="4267" y="2058"/>
                  <a:pt x="4272" y="2062"/>
                  <a:pt x="4278" y="2068"/>
                </a:cubicBezTo>
                <a:cubicBezTo>
                  <a:pt x="4279" y="2063"/>
                  <a:pt x="4279" y="2058"/>
                  <a:pt x="4279" y="2052"/>
                </a:cubicBezTo>
                <a:cubicBezTo>
                  <a:pt x="4279" y="2015"/>
                  <a:pt x="4261" y="1984"/>
                  <a:pt x="4238" y="1984"/>
                </a:cubicBezTo>
                <a:close/>
                <a:moveTo>
                  <a:pt x="4657" y="1984"/>
                </a:moveTo>
                <a:cubicBezTo>
                  <a:pt x="4655" y="1984"/>
                  <a:pt x="4654" y="1984"/>
                  <a:pt x="4652" y="1985"/>
                </a:cubicBezTo>
                <a:cubicBezTo>
                  <a:pt x="4647" y="2001"/>
                  <a:pt x="4644" y="2022"/>
                  <a:pt x="4644" y="2050"/>
                </a:cubicBezTo>
                <a:cubicBezTo>
                  <a:pt x="4644" y="2050"/>
                  <a:pt x="4645" y="2051"/>
                  <a:pt x="4645" y="2052"/>
                </a:cubicBezTo>
                <a:cubicBezTo>
                  <a:pt x="4645" y="2062"/>
                  <a:pt x="4649" y="2074"/>
                  <a:pt x="4657" y="2080"/>
                </a:cubicBezTo>
                <a:cubicBezTo>
                  <a:pt x="4659" y="2082"/>
                  <a:pt x="4662" y="2084"/>
                  <a:pt x="4666" y="2084"/>
                </a:cubicBezTo>
                <a:cubicBezTo>
                  <a:pt x="4675" y="2084"/>
                  <a:pt x="4682" y="2069"/>
                  <a:pt x="4688" y="2052"/>
                </a:cubicBezTo>
                <a:cubicBezTo>
                  <a:pt x="4689" y="2049"/>
                  <a:pt x="4690" y="2045"/>
                  <a:pt x="4691" y="2041"/>
                </a:cubicBezTo>
                <a:cubicBezTo>
                  <a:pt x="4693" y="2042"/>
                  <a:pt x="4695" y="2043"/>
                  <a:pt x="4697" y="2044"/>
                </a:cubicBezTo>
                <a:cubicBezTo>
                  <a:pt x="4695" y="2010"/>
                  <a:pt x="4678" y="1984"/>
                  <a:pt x="4657" y="1984"/>
                </a:cubicBezTo>
                <a:close/>
                <a:moveTo>
                  <a:pt x="4870" y="1984"/>
                </a:moveTo>
                <a:cubicBezTo>
                  <a:pt x="4847" y="1984"/>
                  <a:pt x="4829" y="2015"/>
                  <a:pt x="4829" y="2052"/>
                </a:cubicBezTo>
                <a:cubicBezTo>
                  <a:pt x="4829" y="2090"/>
                  <a:pt x="4847" y="2121"/>
                  <a:pt x="4870" y="2121"/>
                </a:cubicBezTo>
                <a:cubicBezTo>
                  <a:pt x="4892" y="2121"/>
                  <a:pt x="4911" y="2090"/>
                  <a:pt x="4911" y="2052"/>
                </a:cubicBezTo>
                <a:cubicBezTo>
                  <a:pt x="4911" y="2015"/>
                  <a:pt x="4892" y="1984"/>
                  <a:pt x="4870" y="1984"/>
                </a:cubicBezTo>
                <a:close/>
                <a:moveTo>
                  <a:pt x="5077" y="1984"/>
                </a:moveTo>
                <a:cubicBezTo>
                  <a:pt x="5054" y="1984"/>
                  <a:pt x="5036" y="2015"/>
                  <a:pt x="5036" y="2052"/>
                </a:cubicBezTo>
                <a:cubicBezTo>
                  <a:pt x="5036" y="2064"/>
                  <a:pt x="5038" y="2074"/>
                  <a:pt x="5041" y="2084"/>
                </a:cubicBezTo>
                <a:lnTo>
                  <a:pt x="5077" y="2084"/>
                </a:lnTo>
                <a:lnTo>
                  <a:pt x="5113" y="2084"/>
                </a:lnTo>
                <a:cubicBezTo>
                  <a:pt x="5116" y="2074"/>
                  <a:pt x="5118" y="2064"/>
                  <a:pt x="5118" y="2052"/>
                </a:cubicBezTo>
                <a:cubicBezTo>
                  <a:pt x="5118" y="2015"/>
                  <a:pt x="5100" y="1984"/>
                  <a:pt x="5077" y="1984"/>
                </a:cubicBezTo>
                <a:close/>
                <a:moveTo>
                  <a:pt x="5292" y="1984"/>
                </a:moveTo>
                <a:cubicBezTo>
                  <a:pt x="5269" y="1984"/>
                  <a:pt x="5251" y="2015"/>
                  <a:pt x="5251" y="2052"/>
                </a:cubicBezTo>
                <a:cubicBezTo>
                  <a:pt x="5251" y="2081"/>
                  <a:pt x="5261" y="2105"/>
                  <a:pt x="5276" y="2116"/>
                </a:cubicBezTo>
                <a:cubicBezTo>
                  <a:pt x="5282" y="2112"/>
                  <a:pt x="5287" y="2109"/>
                  <a:pt x="5292" y="2105"/>
                </a:cubicBezTo>
                <a:cubicBezTo>
                  <a:pt x="5306" y="2094"/>
                  <a:pt x="5320" y="2082"/>
                  <a:pt x="5332" y="2070"/>
                </a:cubicBezTo>
                <a:cubicBezTo>
                  <a:pt x="5332" y="2064"/>
                  <a:pt x="5333" y="2058"/>
                  <a:pt x="5333" y="2052"/>
                </a:cubicBezTo>
                <a:cubicBezTo>
                  <a:pt x="5333" y="2015"/>
                  <a:pt x="5315" y="1984"/>
                  <a:pt x="5292" y="1984"/>
                </a:cubicBezTo>
                <a:close/>
                <a:moveTo>
                  <a:pt x="5917" y="1984"/>
                </a:moveTo>
                <a:cubicBezTo>
                  <a:pt x="5909" y="1984"/>
                  <a:pt x="5902" y="1988"/>
                  <a:pt x="5896" y="1994"/>
                </a:cubicBezTo>
                <a:cubicBezTo>
                  <a:pt x="5902" y="2001"/>
                  <a:pt x="5909" y="2009"/>
                  <a:pt x="5917" y="2016"/>
                </a:cubicBezTo>
                <a:cubicBezTo>
                  <a:pt x="5921" y="2020"/>
                  <a:pt x="5926" y="2024"/>
                  <a:pt x="5931" y="2028"/>
                </a:cubicBezTo>
                <a:cubicBezTo>
                  <a:pt x="5928" y="2038"/>
                  <a:pt x="5926" y="2046"/>
                  <a:pt x="5922" y="2052"/>
                </a:cubicBezTo>
                <a:cubicBezTo>
                  <a:pt x="5921" y="2056"/>
                  <a:pt x="5919" y="2059"/>
                  <a:pt x="5917" y="2062"/>
                </a:cubicBezTo>
                <a:cubicBezTo>
                  <a:pt x="5909" y="2074"/>
                  <a:pt x="5899" y="2081"/>
                  <a:pt x="5888" y="2096"/>
                </a:cubicBezTo>
                <a:cubicBezTo>
                  <a:pt x="5890" y="2101"/>
                  <a:pt x="5893" y="2106"/>
                  <a:pt x="5895" y="2110"/>
                </a:cubicBezTo>
                <a:cubicBezTo>
                  <a:pt x="5902" y="2117"/>
                  <a:pt x="5909" y="2121"/>
                  <a:pt x="5917" y="2121"/>
                </a:cubicBezTo>
                <a:cubicBezTo>
                  <a:pt x="5939" y="2121"/>
                  <a:pt x="5958" y="2090"/>
                  <a:pt x="5958" y="2052"/>
                </a:cubicBezTo>
                <a:cubicBezTo>
                  <a:pt x="5958" y="2015"/>
                  <a:pt x="5939" y="1984"/>
                  <a:pt x="5917" y="1984"/>
                </a:cubicBezTo>
                <a:close/>
                <a:moveTo>
                  <a:pt x="6129" y="1984"/>
                </a:moveTo>
                <a:cubicBezTo>
                  <a:pt x="6106" y="1984"/>
                  <a:pt x="6088" y="2015"/>
                  <a:pt x="6088" y="2052"/>
                </a:cubicBezTo>
                <a:cubicBezTo>
                  <a:pt x="6088" y="2090"/>
                  <a:pt x="6106" y="2121"/>
                  <a:pt x="6129" y="2121"/>
                </a:cubicBezTo>
                <a:cubicBezTo>
                  <a:pt x="6151" y="2121"/>
                  <a:pt x="6170" y="2090"/>
                  <a:pt x="6170" y="2052"/>
                </a:cubicBezTo>
                <a:cubicBezTo>
                  <a:pt x="6170" y="2015"/>
                  <a:pt x="6151" y="1984"/>
                  <a:pt x="6129" y="1984"/>
                </a:cubicBezTo>
                <a:close/>
                <a:moveTo>
                  <a:pt x="6336" y="1984"/>
                </a:moveTo>
                <a:cubicBezTo>
                  <a:pt x="6313" y="1984"/>
                  <a:pt x="6295" y="2015"/>
                  <a:pt x="6295" y="2052"/>
                </a:cubicBezTo>
                <a:cubicBezTo>
                  <a:pt x="6295" y="2090"/>
                  <a:pt x="6313" y="2121"/>
                  <a:pt x="6336" y="2121"/>
                </a:cubicBezTo>
                <a:cubicBezTo>
                  <a:pt x="6359" y="2121"/>
                  <a:pt x="6377" y="2090"/>
                  <a:pt x="6377" y="2052"/>
                </a:cubicBezTo>
                <a:cubicBezTo>
                  <a:pt x="6377" y="2015"/>
                  <a:pt x="6359" y="1984"/>
                  <a:pt x="6336" y="1984"/>
                </a:cubicBezTo>
                <a:close/>
                <a:moveTo>
                  <a:pt x="6551" y="1984"/>
                </a:moveTo>
                <a:cubicBezTo>
                  <a:pt x="6528" y="1984"/>
                  <a:pt x="6510" y="2015"/>
                  <a:pt x="6510" y="2052"/>
                </a:cubicBezTo>
                <a:cubicBezTo>
                  <a:pt x="6510" y="2090"/>
                  <a:pt x="6528" y="2121"/>
                  <a:pt x="6551" y="2121"/>
                </a:cubicBezTo>
                <a:cubicBezTo>
                  <a:pt x="6574" y="2121"/>
                  <a:pt x="6592" y="2090"/>
                  <a:pt x="6592" y="2052"/>
                </a:cubicBezTo>
                <a:cubicBezTo>
                  <a:pt x="6592" y="2015"/>
                  <a:pt x="6574" y="1984"/>
                  <a:pt x="6551" y="1984"/>
                </a:cubicBezTo>
                <a:close/>
                <a:moveTo>
                  <a:pt x="6758" y="1984"/>
                </a:moveTo>
                <a:cubicBezTo>
                  <a:pt x="6736" y="1984"/>
                  <a:pt x="6717" y="2015"/>
                  <a:pt x="6717" y="2052"/>
                </a:cubicBezTo>
                <a:cubicBezTo>
                  <a:pt x="6717" y="2090"/>
                  <a:pt x="6736" y="2121"/>
                  <a:pt x="6758" y="2121"/>
                </a:cubicBezTo>
                <a:cubicBezTo>
                  <a:pt x="6781" y="2121"/>
                  <a:pt x="6799" y="2090"/>
                  <a:pt x="6799" y="2052"/>
                </a:cubicBezTo>
                <a:cubicBezTo>
                  <a:pt x="6799" y="2015"/>
                  <a:pt x="6781" y="1984"/>
                  <a:pt x="6758" y="1984"/>
                </a:cubicBezTo>
                <a:close/>
                <a:moveTo>
                  <a:pt x="6965" y="1984"/>
                </a:moveTo>
                <a:cubicBezTo>
                  <a:pt x="6943" y="1984"/>
                  <a:pt x="6924" y="2015"/>
                  <a:pt x="6924" y="2052"/>
                </a:cubicBezTo>
                <a:cubicBezTo>
                  <a:pt x="6924" y="2090"/>
                  <a:pt x="6943" y="2121"/>
                  <a:pt x="6965" y="2121"/>
                </a:cubicBezTo>
                <a:cubicBezTo>
                  <a:pt x="6988" y="2121"/>
                  <a:pt x="7006" y="2090"/>
                  <a:pt x="7006" y="2052"/>
                </a:cubicBezTo>
                <a:cubicBezTo>
                  <a:pt x="7006" y="2015"/>
                  <a:pt x="6988" y="1984"/>
                  <a:pt x="6965" y="1984"/>
                </a:cubicBezTo>
                <a:close/>
                <a:moveTo>
                  <a:pt x="7180" y="1984"/>
                </a:moveTo>
                <a:cubicBezTo>
                  <a:pt x="7158" y="1984"/>
                  <a:pt x="7139" y="2015"/>
                  <a:pt x="7139" y="2052"/>
                </a:cubicBezTo>
                <a:cubicBezTo>
                  <a:pt x="7139" y="2090"/>
                  <a:pt x="7158" y="2121"/>
                  <a:pt x="7180" y="2121"/>
                </a:cubicBezTo>
                <a:cubicBezTo>
                  <a:pt x="7203" y="2121"/>
                  <a:pt x="7221" y="2090"/>
                  <a:pt x="7221" y="2052"/>
                </a:cubicBezTo>
                <a:cubicBezTo>
                  <a:pt x="7221" y="2015"/>
                  <a:pt x="7203" y="1984"/>
                  <a:pt x="7180" y="1984"/>
                </a:cubicBezTo>
                <a:close/>
                <a:moveTo>
                  <a:pt x="7388" y="1984"/>
                </a:moveTo>
                <a:cubicBezTo>
                  <a:pt x="7365" y="1984"/>
                  <a:pt x="7347" y="2015"/>
                  <a:pt x="7347" y="2052"/>
                </a:cubicBezTo>
                <a:cubicBezTo>
                  <a:pt x="7347" y="2090"/>
                  <a:pt x="7365" y="2121"/>
                  <a:pt x="7388" y="2121"/>
                </a:cubicBezTo>
                <a:cubicBezTo>
                  <a:pt x="7410" y="2121"/>
                  <a:pt x="7429" y="2090"/>
                  <a:pt x="7429" y="2052"/>
                </a:cubicBezTo>
                <a:cubicBezTo>
                  <a:pt x="7429" y="2015"/>
                  <a:pt x="7410" y="1984"/>
                  <a:pt x="7388" y="1984"/>
                </a:cubicBezTo>
                <a:close/>
                <a:moveTo>
                  <a:pt x="7595" y="1984"/>
                </a:moveTo>
                <a:cubicBezTo>
                  <a:pt x="7572" y="1984"/>
                  <a:pt x="7554" y="2015"/>
                  <a:pt x="7554" y="2052"/>
                </a:cubicBezTo>
                <a:cubicBezTo>
                  <a:pt x="7554" y="2090"/>
                  <a:pt x="7572" y="2121"/>
                  <a:pt x="7595" y="2121"/>
                </a:cubicBezTo>
                <a:cubicBezTo>
                  <a:pt x="7618" y="2121"/>
                  <a:pt x="7636" y="2090"/>
                  <a:pt x="7636" y="2052"/>
                </a:cubicBezTo>
                <a:cubicBezTo>
                  <a:pt x="7636" y="2015"/>
                  <a:pt x="7618" y="1984"/>
                  <a:pt x="7595" y="1984"/>
                </a:cubicBezTo>
                <a:close/>
                <a:moveTo>
                  <a:pt x="7810" y="1984"/>
                </a:moveTo>
                <a:cubicBezTo>
                  <a:pt x="7787" y="1984"/>
                  <a:pt x="7769" y="2015"/>
                  <a:pt x="7769" y="2052"/>
                </a:cubicBezTo>
                <a:cubicBezTo>
                  <a:pt x="7769" y="2090"/>
                  <a:pt x="7787" y="2121"/>
                  <a:pt x="7810" y="2121"/>
                </a:cubicBezTo>
                <a:cubicBezTo>
                  <a:pt x="7833" y="2121"/>
                  <a:pt x="7851" y="2090"/>
                  <a:pt x="7851" y="2052"/>
                </a:cubicBezTo>
                <a:cubicBezTo>
                  <a:pt x="7851" y="2015"/>
                  <a:pt x="7833" y="1984"/>
                  <a:pt x="7810" y="1984"/>
                </a:cubicBezTo>
                <a:close/>
                <a:moveTo>
                  <a:pt x="8017" y="1984"/>
                </a:moveTo>
                <a:cubicBezTo>
                  <a:pt x="7995" y="1984"/>
                  <a:pt x="7976" y="2015"/>
                  <a:pt x="7976" y="2052"/>
                </a:cubicBezTo>
                <a:cubicBezTo>
                  <a:pt x="7976" y="2090"/>
                  <a:pt x="7995" y="2121"/>
                  <a:pt x="8017" y="2121"/>
                </a:cubicBezTo>
                <a:cubicBezTo>
                  <a:pt x="8040" y="2121"/>
                  <a:pt x="8058" y="2090"/>
                  <a:pt x="8058" y="2052"/>
                </a:cubicBezTo>
                <a:cubicBezTo>
                  <a:pt x="8058" y="2015"/>
                  <a:pt x="8040" y="1984"/>
                  <a:pt x="8017" y="1984"/>
                </a:cubicBezTo>
                <a:close/>
                <a:moveTo>
                  <a:pt x="8224" y="1984"/>
                </a:moveTo>
                <a:cubicBezTo>
                  <a:pt x="8202" y="1984"/>
                  <a:pt x="8183" y="2015"/>
                  <a:pt x="8183" y="2052"/>
                </a:cubicBezTo>
                <a:cubicBezTo>
                  <a:pt x="8183" y="2090"/>
                  <a:pt x="8202" y="2121"/>
                  <a:pt x="8224" y="2121"/>
                </a:cubicBezTo>
                <a:cubicBezTo>
                  <a:pt x="8247" y="2121"/>
                  <a:pt x="8265" y="2090"/>
                  <a:pt x="8265" y="2052"/>
                </a:cubicBezTo>
                <a:cubicBezTo>
                  <a:pt x="8265" y="2015"/>
                  <a:pt x="8247" y="1984"/>
                  <a:pt x="8224" y="1984"/>
                </a:cubicBezTo>
                <a:close/>
                <a:moveTo>
                  <a:pt x="8439" y="1984"/>
                </a:moveTo>
                <a:cubicBezTo>
                  <a:pt x="8417" y="1984"/>
                  <a:pt x="8398" y="2015"/>
                  <a:pt x="8398" y="2052"/>
                </a:cubicBezTo>
                <a:cubicBezTo>
                  <a:pt x="8398" y="2090"/>
                  <a:pt x="8417" y="2121"/>
                  <a:pt x="8439" y="2121"/>
                </a:cubicBezTo>
                <a:cubicBezTo>
                  <a:pt x="8462" y="2121"/>
                  <a:pt x="8480" y="2090"/>
                  <a:pt x="8480" y="2052"/>
                </a:cubicBezTo>
                <a:cubicBezTo>
                  <a:pt x="8480" y="2015"/>
                  <a:pt x="8462" y="1984"/>
                  <a:pt x="8439" y="1984"/>
                </a:cubicBezTo>
                <a:close/>
                <a:moveTo>
                  <a:pt x="8647" y="1984"/>
                </a:moveTo>
                <a:cubicBezTo>
                  <a:pt x="8624" y="1984"/>
                  <a:pt x="8606" y="2015"/>
                  <a:pt x="8606" y="2052"/>
                </a:cubicBezTo>
                <a:cubicBezTo>
                  <a:pt x="8606" y="2090"/>
                  <a:pt x="8624" y="2121"/>
                  <a:pt x="8647" y="2121"/>
                </a:cubicBezTo>
                <a:cubicBezTo>
                  <a:pt x="8669" y="2121"/>
                  <a:pt x="8688" y="2090"/>
                  <a:pt x="8688" y="2052"/>
                </a:cubicBezTo>
                <a:cubicBezTo>
                  <a:pt x="8688" y="2015"/>
                  <a:pt x="8669" y="1984"/>
                  <a:pt x="8647" y="1984"/>
                </a:cubicBezTo>
                <a:close/>
                <a:moveTo>
                  <a:pt x="14105" y="1984"/>
                </a:moveTo>
                <a:cubicBezTo>
                  <a:pt x="14082" y="1984"/>
                  <a:pt x="14064" y="2015"/>
                  <a:pt x="14064" y="2052"/>
                </a:cubicBezTo>
                <a:cubicBezTo>
                  <a:pt x="14064" y="2090"/>
                  <a:pt x="14082" y="2121"/>
                  <a:pt x="14105" y="2121"/>
                </a:cubicBezTo>
                <a:cubicBezTo>
                  <a:pt x="14127" y="2121"/>
                  <a:pt x="14146" y="2090"/>
                  <a:pt x="14146" y="2052"/>
                </a:cubicBezTo>
                <a:cubicBezTo>
                  <a:pt x="14146" y="2015"/>
                  <a:pt x="14127" y="1984"/>
                  <a:pt x="14105" y="1984"/>
                </a:cubicBezTo>
                <a:close/>
                <a:moveTo>
                  <a:pt x="16216" y="1984"/>
                </a:moveTo>
                <a:cubicBezTo>
                  <a:pt x="16213" y="1987"/>
                  <a:pt x="16211" y="1990"/>
                  <a:pt x="16208" y="1993"/>
                </a:cubicBezTo>
                <a:cubicBezTo>
                  <a:pt x="16198" y="2004"/>
                  <a:pt x="16185" y="2018"/>
                  <a:pt x="16169" y="2032"/>
                </a:cubicBezTo>
                <a:cubicBezTo>
                  <a:pt x="16168" y="2038"/>
                  <a:pt x="16167" y="2044"/>
                  <a:pt x="16167" y="2051"/>
                </a:cubicBezTo>
                <a:cubicBezTo>
                  <a:pt x="16167" y="2089"/>
                  <a:pt x="16186" y="2120"/>
                  <a:pt x="16208" y="2120"/>
                </a:cubicBezTo>
                <a:cubicBezTo>
                  <a:pt x="16231" y="2120"/>
                  <a:pt x="16249" y="2089"/>
                  <a:pt x="16249" y="2051"/>
                </a:cubicBezTo>
                <a:cubicBezTo>
                  <a:pt x="16249" y="2018"/>
                  <a:pt x="16235" y="1990"/>
                  <a:pt x="16216" y="1984"/>
                </a:cubicBezTo>
                <a:close/>
                <a:moveTo>
                  <a:pt x="16416" y="1984"/>
                </a:moveTo>
                <a:cubicBezTo>
                  <a:pt x="16393" y="1984"/>
                  <a:pt x="16375" y="2015"/>
                  <a:pt x="16375" y="2052"/>
                </a:cubicBezTo>
                <a:cubicBezTo>
                  <a:pt x="16375" y="2090"/>
                  <a:pt x="16393" y="2121"/>
                  <a:pt x="16416" y="2121"/>
                </a:cubicBezTo>
                <a:cubicBezTo>
                  <a:pt x="16438" y="2121"/>
                  <a:pt x="16457" y="2090"/>
                  <a:pt x="16457" y="2052"/>
                </a:cubicBezTo>
                <a:cubicBezTo>
                  <a:pt x="16457" y="2015"/>
                  <a:pt x="16438" y="1984"/>
                  <a:pt x="16416" y="1984"/>
                </a:cubicBezTo>
                <a:close/>
                <a:moveTo>
                  <a:pt x="16623" y="1984"/>
                </a:moveTo>
                <a:cubicBezTo>
                  <a:pt x="16600" y="1984"/>
                  <a:pt x="16582" y="2015"/>
                  <a:pt x="16582" y="2052"/>
                </a:cubicBezTo>
                <a:cubicBezTo>
                  <a:pt x="16582" y="2090"/>
                  <a:pt x="16600" y="2121"/>
                  <a:pt x="16623" y="2121"/>
                </a:cubicBezTo>
                <a:cubicBezTo>
                  <a:pt x="16645" y="2121"/>
                  <a:pt x="16664" y="2090"/>
                  <a:pt x="16664" y="2052"/>
                </a:cubicBezTo>
                <a:cubicBezTo>
                  <a:pt x="16664" y="2015"/>
                  <a:pt x="16645" y="1984"/>
                  <a:pt x="16623" y="1984"/>
                </a:cubicBezTo>
                <a:close/>
                <a:moveTo>
                  <a:pt x="16838" y="1984"/>
                </a:moveTo>
                <a:cubicBezTo>
                  <a:pt x="16815" y="1984"/>
                  <a:pt x="16797" y="2015"/>
                  <a:pt x="16797" y="2052"/>
                </a:cubicBezTo>
                <a:cubicBezTo>
                  <a:pt x="16797" y="2090"/>
                  <a:pt x="16815" y="2121"/>
                  <a:pt x="16838" y="2121"/>
                </a:cubicBezTo>
                <a:cubicBezTo>
                  <a:pt x="16860" y="2121"/>
                  <a:pt x="16879" y="2090"/>
                  <a:pt x="16879" y="2052"/>
                </a:cubicBezTo>
                <a:cubicBezTo>
                  <a:pt x="16879" y="2015"/>
                  <a:pt x="16860" y="1984"/>
                  <a:pt x="16838" y="1984"/>
                </a:cubicBezTo>
                <a:close/>
                <a:moveTo>
                  <a:pt x="3168" y="1997"/>
                </a:moveTo>
                <a:cubicBezTo>
                  <a:pt x="3162" y="2003"/>
                  <a:pt x="3158" y="2011"/>
                  <a:pt x="3155" y="2020"/>
                </a:cubicBezTo>
                <a:lnTo>
                  <a:pt x="3168" y="2020"/>
                </a:lnTo>
                <a:cubicBezTo>
                  <a:pt x="3168" y="2020"/>
                  <a:pt x="3168" y="1997"/>
                  <a:pt x="3168" y="1997"/>
                </a:cubicBezTo>
                <a:close/>
                <a:moveTo>
                  <a:pt x="3418" y="1997"/>
                </a:moveTo>
                <a:cubicBezTo>
                  <a:pt x="3412" y="2003"/>
                  <a:pt x="3406" y="2010"/>
                  <a:pt x="3400" y="2017"/>
                </a:cubicBezTo>
                <a:cubicBezTo>
                  <a:pt x="3391" y="2029"/>
                  <a:pt x="3383" y="2043"/>
                  <a:pt x="3377" y="2058"/>
                </a:cubicBezTo>
                <a:cubicBezTo>
                  <a:pt x="3373" y="2070"/>
                  <a:pt x="3370" y="2083"/>
                  <a:pt x="3370" y="2098"/>
                </a:cubicBezTo>
                <a:cubicBezTo>
                  <a:pt x="3370" y="2101"/>
                  <a:pt x="3371" y="2104"/>
                  <a:pt x="3371" y="2106"/>
                </a:cubicBezTo>
                <a:cubicBezTo>
                  <a:pt x="3378" y="2119"/>
                  <a:pt x="3389" y="2127"/>
                  <a:pt x="3400" y="2127"/>
                </a:cubicBezTo>
                <a:cubicBezTo>
                  <a:pt x="3423" y="2127"/>
                  <a:pt x="3441" y="2096"/>
                  <a:pt x="3441" y="2058"/>
                </a:cubicBezTo>
                <a:cubicBezTo>
                  <a:pt x="3441" y="2031"/>
                  <a:pt x="3432" y="2008"/>
                  <a:pt x="3418" y="1997"/>
                </a:cubicBezTo>
                <a:close/>
                <a:moveTo>
                  <a:pt x="8820" y="2010"/>
                </a:moveTo>
                <a:cubicBezTo>
                  <a:pt x="8815" y="2020"/>
                  <a:pt x="8813" y="2033"/>
                  <a:pt x="8813" y="2048"/>
                </a:cubicBezTo>
                <a:cubicBezTo>
                  <a:pt x="8813" y="2085"/>
                  <a:pt x="8831" y="2116"/>
                  <a:pt x="8854" y="2116"/>
                </a:cubicBezTo>
                <a:cubicBezTo>
                  <a:pt x="8868" y="2116"/>
                  <a:pt x="8880" y="2105"/>
                  <a:pt x="8887" y="2088"/>
                </a:cubicBezTo>
                <a:cubicBezTo>
                  <a:pt x="8876" y="2088"/>
                  <a:pt x="8865" y="2087"/>
                  <a:pt x="8854" y="2084"/>
                </a:cubicBezTo>
                <a:cubicBezTo>
                  <a:pt x="8841" y="2080"/>
                  <a:pt x="8829" y="2069"/>
                  <a:pt x="8823" y="2048"/>
                </a:cubicBezTo>
                <a:cubicBezTo>
                  <a:pt x="8821" y="2039"/>
                  <a:pt x="8819" y="2028"/>
                  <a:pt x="8819" y="2015"/>
                </a:cubicBezTo>
                <a:cubicBezTo>
                  <a:pt x="8819" y="2013"/>
                  <a:pt x="8820" y="2011"/>
                  <a:pt x="8820" y="2010"/>
                </a:cubicBezTo>
                <a:close/>
                <a:moveTo>
                  <a:pt x="3779" y="2035"/>
                </a:moveTo>
                <a:cubicBezTo>
                  <a:pt x="3778" y="2041"/>
                  <a:pt x="3777" y="2048"/>
                  <a:pt x="3777" y="2054"/>
                </a:cubicBezTo>
                <a:cubicBezTo>
                  <a:pt x="3777" y="2092"/>
                  <a:pt x="3795" y="2123"/>
                  <a:pt x="3818" y="2123"/>
                </a:cubicBezTo>
                <a:cubicBezTo>
                  <a:pt x="3824" y="2123"/>
                  <a:pt x="3829" y="2121"/>
                  <a:pt x="3834" y="2118"/>
                </a:cubicBezTo>
                <a:cubicBezTo>
                  <a:pt x="3828" y="2107"/>
                  <a:pt x="3823" y="2096"/>
                  <a:pt x="3818" y="2086"/>
                </a:cubicBezTo>
                <a:cubicBezTo>
                  <a:pt x="3812" y="2074"/>
                  <a:pt x="3805" y="2063"/>
                  <a:pt x="3799" y="2054"/>
                </a:cubicBezTo>
                <a:cubicBezTo>
                  <a:pt x="3792" y="2046"/>
                  <a:pt x="3786" y="2039"/>
                  <a:pt x="3779" y="2035"/>
                </a:cubicBezTo>
                <a:close/>
                <a:moveTo>
                  <a:pt x="3995" y="2035"/>
                </a:moveTo>
                <a:cubicBezTo>
                  <a:pt x="3993" y="2043"/>
                  <a:pt x="3992" y="2050"/>
                  <a:pt x="3992" y="2059"/>
                </a:cubicBezTo>
                <a:cubicBezTo>
                  <a:pt x="3992" y="2070"/>
                  <a:pt x="3994" y="2081"/>
                  <a:pt x="3997" y="2090"/>
                </a:cubicBezTo>
                <a:cubicBezTo>
                  <a:pt x="3999" y="2090"/>
                  <a:pt x="4001" y="2090"/>
                  <a:pt x="4003" y="2090"/>
                </a:cubicBezTo>
                <a:lnTo>
                  <a:pt x="4003" y="2105"/>
                </a:lnTo>
                <a:cubicBezTo>
                  <a:pt x="4010" y="2119"/>
                  <a:pt x="4021" y="2127"/>
                  <a:pt x="4033" y="2127"/>
                </a:cubicBezTo>
                <a:cubicBezTo>
                  <a:pt x="4055" y="2127"/>
                  <a:pt x="4072" y="2099"/>
                  <a:pt x="4074" y="2064"/>
                </a:cubicBezTo>
                <a:cubicBezTo>
                  <a:pt x="4070" y="2066"/>
                  <a:pt x="4067" y="2068"/>
                  <a:pt x="4063" y="2068"/>
                </a:cubicBezTo>
                <a:cubicBezTo>
                  <a:pt x="4052" y="2068"/>
                  <a:pt x="4042" y="2065"/>
                  <a:pt x="4033" y="2060"/>
                </a:cubicBezTo>
                <a:cubicBezTo>
                  <a:pt x="4032" y="2060"/>
                  <a:pt x="4031" y="2059"/>
                  <a:pt x="4030" y="2059"/>
                </a:cubicBezTo>
                <a:cubicBezTo>
                  <a:pt x="4018" y="2052"/>
                  <a:pt x="4006" y="2042"/>
                  <a:pt x="3995" y="2035"/>
                </a:cubicBezTo>
                <a:close/>
                <a:moveTo>
                  <a:pt x="4408" y="2035"/>
                </a:moveTo>
                <a:cubicBezTo>
                  <a:pt x="4407" y="2041"/>
                  <a:pt x="4406" y="2046"/>
                  <a:pt x="4406" y="2052"/>
                </a:cubicBezTo>
                <a:cubicBezTo>
                  <a:pt x="4406" y="2090"/>
                  <a:pt x="4425" y="2121"/>
                  <a:pt x="4447" y="2121"/>
                </a:cubicBezTo>
                <a:cubicBezTo>
                  <a:pt x="4470" y="2121"/>
                  <a:pt x="4489" y="2090"/>
                  <a:pt x="4489" y="2052"/>
                </a:cubicBezTo>
                <a:cubicBezTo>
                  <a:pt x="4489" y="2051"/>
                  <a:pt x="4488" y="2050"/>
                  <a:pt x="4488" y="2049"/>
                </a:cubicBezTo>
                <a:cubicBezTo>
                  <a:pt x="4487" y="2050"/>
                  <a:pt x="4486" y="2051"/>
                  <a:pt x="4485" y="2052"/>
                </a:cubicBezTo>
                <a:cubicBezTo>
                  <a:pt x="4478" y="2059"/>
                  <a:pt x="4469" y="2062"/>
                  <a:pt x="4457" y="2062"/>
                </a:cubicBezTo>
                <a:cubicBezTo>
                  <a:pt x="4454" y="2062"/>
                  <a:pt x="4451" y="2061"/>
                  <a:pt x="4447" y="2061"/>
                </a:cubicBezTo>
                <a:cubicBezTo>
                  <a:pt x="4440" y="2059"/>
                  <a:pt x="4434" y="2056"/>
                  <a:pt x="4427" y="2052"/>
                </a:cubicBezTo>
                <a:cubicBezTo>
                  <a:pt x="4420" y="2048"/>
                  <a:pt x="4414" y="2042"/>
                  <a:pt x="4408" y="2035"/>
                </a:cubicBezTo>
                <a:close/>
                <a:moveTo>
                  <a:pt x="18530" y="2061"/>
                </a:moveTo>
                <a:cubicBezTo>
                  <a:pt x="18524" y="2061"/>
                  <a:pt x="18517" y="2062"/>
                  <a:pt x="18511" y="2065"/>
                </a:cubicBezTo>
                <a:cubicBezTo>
                  <a:pt x="18500" y="2069"/>
                  <a:pt x="18488" y="2078"/>
                  <a:pt x="18478" y="2091"/>
                </a:cubicBezTo>
                <a:cubicBezTo>
                  <a:pt x="18485" y="2108"/>
                  <a:pt x="18498" y="2120"/>
                  <a:pt x="18511" y="2120"/>
                </a:cubicBezTo>
                <a:cubicBezTo>
                  <a:pt x="18531" y="2120"/>
                  <a:pt x="18547" y="2097"/>
                  <a:pt x="18551" y="2066"/>
                </a:cubicBezTo>
                <a:cubicBezTo>
                  <a:pt x="18545" y="2063"/>
                  <a:pt x="18538" y="2061"/>
                  <a:pt x="18530" y="2061"/>
                </a:cubicBezTo>
                <a:close/>
                <a:moveTo>
                  <a:pt x="18694" y="2086"/>
                </a:moveTo>
                <a:cubicBezTo>
                  <a:pt x="18691" y="2086"/>
                  <a:pt x="18688" y="2087"/>
                  <a:pt x="18685" y="2089"/>
                </a:cubicBezTo>
                <a:cubicBezTo>
                  <a:pt x="18692" y="2109"/>
                  <a:pt x="18705" y="2124"/>
                  <a:pt x="18721" y="2124"/>
                </a:cubicBezTo>
                <a:cubicBezTo>
                  <a:pt x="18731" y="2124"/>
                  <a:pt x="18740" y="2117"/>
                  <a:pt x="18748" y="2107"/>
                </a:cubicBezTo>
                <a:cubicBezTo>
                  <a:pt x="18738" y="2102"/>
                  <a:pt x="18729" y="2097"/>
                  <a:pt x="18721" y="2094"/>
                </a:cubicBezTo>
                <a:cubicBezTo>
                  <a:pt x="18710" y="2089"/>
                  <a:pt x="18700" y="2086"/>
                  <a:pt x="18694" y="2086"/>
                </a:cubicBezTo>
                <a:close/>
                <a:moveTo>
                  <a:pt x="13927" y="2099"/>
                </a:moveTo>
                <a:cubicBezTo>
                  <a:pt x="13918" y="2104"/>
                  <a:pt x="13908" y="2107"/>
                  <a:pt x="13899" y="2109"/>
                </a:cubicBezTo>
                <a:cubicBezTo>
                  <a:pt x="13893" y="2110"/>
                  <a:pt x="13888" y="2112"/>
                  <a:pt x="13882" y="2112"/>
                </a:cubicBezTo>
                <a:cubicBezTo>
                  <a:pt x="13881" y="2112"/>
                  <a:pt x="13880" y="2111"/>
                  <a:pt x="13880" y="2111"/>
                </a:cubicBezTo>
                <a:cubicBezTo>
                  <a:pt x="13885" y="2116"/>
                  <a:pt x="13892" y="2119"/>
                  <a:pt x="13899" y="2119"/>
                </a:cubicBezTo>
                <a:cubicBezTo>
                  <a:pt x="13910" y="2119"/>
                  <a:pt x="13920" y="2111"/>
                  <a:pt x="13927" y="2099"/>
                </a:cubicBezTo>
                <a:close/>
                <a:moveTo>
                  <a:pt x="15810" y="2112"/>
                </a:moveTo>
                <a:cubicBezTo>
                  <a:pt x="15802" y="2115"/>
                  <a:pt x="15794" y="2118"/>
                  <a:pt x="15785" y="2122"/>
                </a:cubicBezTo>
                <a:cubicBezTo>
                  <a:pt x="15782" y="2123"/>
                  <a:pt x="15779" y="2123"/>
                  <a:pt x="15776" y="2125"/>
                </a:cubicBezTo>
                <a:cubicBezTo>
                  <a:pt x="15779" y="2126"/>
                  <a:pt x="15782" y="2127"/>
                  <a:pt x="15785" y="2127"/>
                </a:cubicBezTo>
                <a:cubicBezTo>
                  <a:pt x="15795" y="2127"/>
                  <a:pt x="15803" y="2121"/>
                  <a:pt x="15810" y="2112"/>
                </a:cubicBezTo>
                <a:close/>
                <a:moveTo>
                  <a:pt x="2664" y="2163"/>
                </a:moveTo>
                <a:cubicBezTo>
                  <a:pt x="2646" y="2163"/>
                  <a:pt x="2631" y="2183"/>
                  <a:pt x="2625" y="2209"/>
                </a:cubicBezTo>
                <a:cubicBezTo>
                  <a:pt x="2626" y="2211"/>
                  <a:pt x="2627" y="2213"/>
                  <a:pt x="2627" y="2216"/>
                </a:cubicBezTo>
                <a:cubicBezTo>
                  <a:pt x="2644" y="2211"/>
                  <a:pt x="2650" y="2182"/>
                  <a:pt x="2663" y="2182"/>
                </a:cubicBezTo>
                <a:cubicBezTo>
                  <a:pt x="2676" y="2182"/>
                  <a:pt x="2686" y="2191"/>
                  <a:pt x="2698" y="2192"/>
                </a:cubicBezTo>
                <a:cubicBezTo>
                  <a:pt x="2690" y="2175"/>
                  <a:pt x="2678" y="2163"/>
                  <a:pt x="2664" y="2163"/>
                </a:cubicBezTo>
                <a:close/>
                <a:moveTo>
                  <a:pt x="3081" y="2163"/>
                </a:moveTo>
                <a:cubicBezTo>
                  <a:pt x="3058" y="2163"/>
                  <a:pt x="3040" y="2194"/>
                  <a:pt x="3040" y="2232"/>
                </a:cubicBezTo>
                <a:cubicBezTo>
                  <a:pt x="3040" y="2269"/>
                  <a:pt x="3058" y="2300"/>
                  <a:pt x="3081" y="2300"/>
                </a:cubicBezTo>
                <a:cubicBezTo>
                  <a:pt x="3104" y="2300"/>
                  <a:pt x="3122" y="2269"/>
                  <a:pt x="3122" y="2232"/>
                </a:cubicBezTo>
                <a:cubicBezTo>
                  <a:pt x="3122" y="2194"/>
                  <a:pt x="3104" y="2163"/>
                  <a:pt x="3081" y="2163"/>
                </a:cubicBezTo>
                <a:close/>
                <a:moveTo>
                  <a:pt x="3503" y="2163"/>
                </a:moveTo>
                <a:cubicBezTo>
                  <a:pt x="3481" y="2163"/>
                  <a:pt x="3462" y="2194"/>
                  <a:pt x="3462" y="2232"/>
                </a:cubicBezTo>
                <a:cubicBezTo>
                  <a:pt x="3462" y="2269"/>
                  <a:pt x="3481" y="2300"/>
                  <a:pt x="3503" y="2300"/>
                </a:cubicBezTo>
                <a:cubicBezTo>
                  <a:pt x="3526" y="2300"/>
                  <a:pt x="3544" y="2269"/>
                  <a:pt x="3544" y="2232"/>
                </a:cubicBezTo>
                <a:cubicBezTo>
                  <a:pt x="3544" y="2194"/>
                  <a:pt x="3526" y="2163"/>
                  <a:pt x="3503" y="2163"/>
                </a:cubicBezTo>
                <a:close/>
                <a:moveTo>
                  <a:pt x="3925" y="2163"/>
                </a:moveTo>
                <a:cubicBezTo>
                  <a:pt x="3917" y="2163"/>
                  <a:pt x="3908" y="2168"/>
                  <a:pt x="3902" y="2176"/>
                </a:cubicBezTo>
                <a:cubicBezTo>
                  <a:pt x="3909" y="2188"/>
                  <a:pt x="3917" y="2201"/>
                  <a:pt x="3926" y="2212"/>
                </a:cubicBezTo>
                <a:cubicBezTo>
                  <a:pt x="3912" y="2220"/>
                  <a:pt x="3899" y="2216"/>
                  <a:pt x="3888" y="2205"/>
                </a:cubicBezTo>
                <a:cubicBezTo>
                  <a:pt x="3886" y="2213"/>
                  <a:pt x="3884" y="2222"/>
                  <a:pt x="3884" y="2232"/>
                </a:cubicBezTo>
                <a:cubicBezTo>
                  <a:pt x="3884" y="2251"/>
                  <a:pt x="3890" y="2269"/>
                  <a:pt x="3898" y="2282"/>
                </a:cubicBezTo>
                <a:cubicBezTo>
                  <a:pt x="3919" y="2275"/>
                  <a:pt x="3942" y="2266"/>
                  <a:pt x="3963" y="2259"/>
                </a:cubicBezTo>
                <a:cubicBezTo>
                  <a:pt x="3965" y="2250"/>
                  <a:pt x="3966" y="2241"/>
                  <a:pt x="3966" y="2232"/>
                </a:cubicBezTo>
                <a:cubicBezTo>
                  <a:pt x="3966" y="2194"/>
                  <a:pt x="3948" y="2163"/>
                  <a:pt x="3925" y="2163"/>
                </a:cubicBezTo>
                <a:close/>
                <a:moveTo>
                  <a:pt x="4133" y="2163"/>
                </a:moveTo>
                <a:cubicBezTo>
                  <a:pt x="4110" y="2163"/>
                  <a:pt x="4092" y="2194"/>
                  <a:pt x="4092" y="2232"/>
                </a:cubicBezTo>
                <a:cubicBezTo>
                  <a:pt x="4092" y="2266"/>
                  <a:pt x="4107" y="2295"/>
                  <a:pt x="4127" y="2299"/>
                </a:cubicBezTo>
                <a:cubicBezTo>
                  <a:pt x="4132" y="2253"/>
                  <a:pt x="4140" y="2214"/>
                  <a:pt x="4142" y="2165"/>
                </a:cubicBezTo>
                <a:cubicBezTo>
                  <a:pt x="4139" y="2164"/>
                  <a:pt x="4136" y="2163"/>
                  <a:pt x="4133" y="2163"/>
                </a:cubicBezTo>
                <a:close/>
                <a:moveTo>
                  <a:pt x="4555" y="2163"/>
                </a:moveTo>
                <a:cubicBezTo>
                  <a:pt x="4532" y="2163"/>
                  <a:pt x="4514" y="2194"/>
                  <a:pt x="4514" y="2232"/>
                </a:cubicBezTo>
                <a:cubicBezTo>
                  <a:pt x="4514" y="2269"/>
                  <a:pt x="4532" y="2300"/>
                  <a:pt x="4555" y="2300"/>
                </a:cubicBezTo>
                <a:cubicBezTo>
                  <a:pt x="4577" y="2300"/>
                  <a:pt x="4595" y="2271"/>
                  <a:pt x="4596" y="2234"/>
                </a:cubicBezTo>
                <a:cubicBezTo>
                  <a:pt x="4578" y="2230"/>
                  <a:pt x="4563" y="2216"/>
                  <a:pt x="4556" y="2163"/>
                </a:cubicBezTo>
                <a:cubicBezTo>
                  <a:pt x="4556" y="2163"/>
                  <a:pt x="4555" y="2163"/>
                  <a:pt x="4555" y="2163"/>
                </a:cubicBezTo>
                <a:close/>
                <a:moveTo>
                  <a:pt x="6022" y="2163"/>
                </a:moveTo>
                <a:cubicBezTo>
                  <a:pt x="6008" y="2163"/>
                  <a:pt x="5995" y="2176"/>
                  <a:pt x="5988" y="2195"/>
                </a:cubicBezTo>
                <a:cubicBezTo>
                  <a:pt x="6002" y="2200"/>
                  <a:pt x="6015" y="2203"/>
                  <a:pt x="6027" y="2203"/>
                </a:cubicBezTo>
                <a:cubicBezTo>
                  <a:pt x="6044" y="2203"/>
                  <a:pt x="6043" y="2215"/>
                  <a:pt x="6055" y="2191"/>
                </a:cubicBezTo>
                <a:cubicBezTo>
                  <a:pt x="6055" y="2190"/>
                  <a:pt x="6054" y="2190"/>
                  <a:pt x="6054" y="2189"/>
                </a:cubicBezTo>
                <a:cubicBezTo>
                  <a:pt x="6051" y="2186"/>
                  <a:pt x="6047" y="2180"/>
                  <a:pt x="6043" y="2173"/>
                </a:cubicBezTo>
                <a:cubicBezTo>
                  <a:pt x="6037" y="2167"/>
                  <a:pt x="6030" y="2163"/>
                  <a:pt x="6022" y="2163"/>
                </a:cubicBezTo>
                <a:close/>
                <a:moveTo>
                  <a:pt x="6445" y="2163"/>
                </a:moveTo>
                <a:cubicBezTo>
                  <a:pt x="6438" y="2163"/>
                  <a:pt x="6431" y="2166"/>
                  <a:pt x="6425" y="2172"/>
                </a:cubicBezTo>
                <a:cubicBezTo>
                  <a:pt x="6447" y="2187"/>
                  <a:pt x="6467" y="2207"/>
                  <a:pt x="6486" y="2229"/>
                </a:cubicBezTo>
                <a:cubicBezTo>
                  <a:pt x="6485" y="2192"/>
                  <a:pt x="6467" y="2163"/>
                  <a:pt x="6445" y="2163"/>
                </a:cubicBezTo>
                <a:close/>
                <a:moveTo>
                  <a:pt x="6651" y="2163"/>
                </a:moveTo>
                <a:cubicBezTo>
                  <a:pt x="6628" y="2163"/>
                  <a:pt x="6610" y="2194"/>
                  <a:pt x="6610" y="2232"/>
                </a:cubicBezTo>
                <a:cubicBezTo>
                  <a:pt x="6610" y="2269"/>
                  <a:pt x="6628" y="2300"/>
                  <a:pt x="6651" y="2300"/>
                </a:cubicBezTo>
                <a:cubicBezTo>
                  <a:pt x="6673" y="2300"/>
                  <a:pt x="6692" y="2269"/>
                  <a:pt x="6692" y="2232"/>
                </a:cubicBezTo>
                <a:cubicBezTo>
                  <a:pt x="6692" y="2194"/>
                  <a:pt x="6673" y="2163"/>
                  <a:pt x="6651" y="2163"/>
                </a:cubicBezTo>
                <a:close/>
                <a:moveTo>
                  <a:pt x="6866" y="2163"/>
                </a:moveTo>
                <a:cubicBezTo>
                  <a:pt x="6843" y="2163"/>
                  <a:pt x="6825" y="2194"/>
                  <a:pt x="6825" y="2232"/>
                </a:cubicBezTo>
                <a:cubicBezTo>
                  <a:pt x="6825" y="2269"/>
                  <a:pt x="6843" y="2300"/>
                  <a:pt x="6866" y="2300"/>
                </a:cubicBezTo>
                <a:cubicBezTo>
                  <a:pt x="6888" y="2300"/>
                  <a:pt x="6907" y="2269"/>
                  <a:pt x="6907" y="2232"/>
                </a:cubicBezTo>
                <a:cubicBezTo>
                  <a:pt x="6907" y="2194"/>
                  <a:pt x="6888" y="2163"/>
                  <a:pt x="6866" y="2163"/>
                </a:cubicBezTo>
                <a:close/>
                <a:moveTo>
                  <a:pt x="7073" y="2163"/>
                </a:moveTo>
                <a:cubicBezTo>
                  <a:pt x="7050" y="2163"/>
                  <a:pt x="7032" y="2194"/>
                  <a:pt x="7032" y="2232"/>
                </a:cubicBezTo>
                <a:cubicBezTo>
                  <a:pt x="7032" y="2269"/>
                  <a:pt x="7050" y="2300"/>
                  <a:pt x="7073" y="2300"/>
                </a:cubicBezTo>
                <a:cubicBezTo>
                  <a:pt x="7096" y="2300"/>
                  <a:pt x="7114" y="2269"/>
                  <a:pt x="7114" y="2232"/>
                </a:cubicBezTo>
                <a:cubicBezTo>
                  <a:pt x="7114" y="2194"/>
                  <a:pt x="7096" y="2163"/>
                  <a:pt x="7073" y="2163"/>
                </a:cubicBezTo>
                <a:close/>
                <a:moveTo>
                  <a:pt x="7280" y="2163"/>
                </a:moveTo>
                <a:cubicBezTo>
                  <a:pt x="7258" y="2163"/>
                  <a:pt x="7239" y="2194"/>
                  <a:pt x="7239" y="2232"/>
                </a:cubicBezTo>
                <a:cubicBezTo>
                  <a:pt x="7239" y="2269"/>
                  <a:pt x="7258" y="2300"/>
                  <a:pt x="7280" y="2300"/>
                </a:cubicBezTo>
                <a:cubicBezTo>
                  <a:pt x="7303" y="2300"/>
                  <a:pt x="7321" y="2269"/>
                  <a:pt x="7321" y="2232"/>
                </a:cubicBezTo>
                <a:cubicBezTo>
                  <a:pt x="7321" y="2194"/>
                  <a:pt x="7303" y="2163"/>
                  <a:pt x="7280" y="2163"/>
                </a:cubicBezTo>
                <a:close/>
                <a:moveTo>
                  <a:pt x="7495" y="2163"/>
                </a:moveTo>
                <a:cubicBezTo>
                  <a:pt x="7473" y="2163"/>
                  <a:pt x="7454" y="2194"/>
                  <a:pt x="7454" y="2232"/>
                </a:cubicBezTo>
                <a:cubicBezTo>
                  <a:pt x="7454" y="2269"/>
                  <a:pt x="7473" y="2300"/>
                  <a:pt x="7495" y="2300"/>
                </a:cubicBezTo>
                <a:cubicBezTo>
                  <a:pt x="7518" y="2300"/>
                  <a:pt x="7536" y="2269"/>
                  <a:pt x="7536" y="2232"/>
                </a:cubicBezTo>
                <a:cubicBezTo>
                  <a:pt x="7536" y="2194"/>
                  <a:pt x="7518" y="2163"/>
                  <a:pt x="7495" y="2163"/>
                </a:cubicBezTo>
                <a:close/>
                <a:moveTo>
                  <a:pt x="7702" y="2163"/>
                </a:moveTo>
                <a:cubicBezTo>
                  <a:pt x="7680" y="2163"/>
                  <a:pt x="7661" y="2194"/>
                  <a:pt x="7661" y="2232"/>
                </a:cubicBezTo>
                <a:cubicBezTo>
                  <a:pt x="7661" y="2269"/>
                  <a:pt x="7680" y="2300"/>
                  <a:pt x="7702" y="2300"/>
                </a:cubicBezTo>
                <a:cubicBezTo>
                  <a:pt x="7725" y="2300"/>
                  <a:pt x="7743" y="2269"/>
                  <a:pt x="7743" y="2232"/>
                </a:cubicBezTo>
                <a:cubicBezTo>
                  <a:pt x="7743" y="2194"/>
                  <a:pt x="7725" y="2163"/>
                  <a:pt x="7702" y="2163"/>
                </a:cubicBezTo>
                <a:close/>
                <a:moveTo>
                  <a:pt x="7910" y="2163"/>
                </a:moveTo>
                <a:cubicBezTo>
                  <a:pt x="7887" y="2163"/>
                  <a:pt x="7869" y="2194"/>
                  <a:pt x="7869" y="2232"/>
                </a:cubicBezTo>
                <a:cubicBezTo>
                  <a:pt x="7869" y="2269"/>
                  <a:pt x="7887" y="2300"/>
                  <a:pt x="7910" y="2300"/>
                </a:cubicBezTo>
                <a:cubicBezTo>
                  <a:pt x="7932" y="2300"/>
                  <a:pt x="7951" y="2269"/>
                  <a:pt x="7951" y="2232"/>
                </a:cubicBezTo>
                <a:cubicBezTo>
                  <a:pt x="7951" y="2194"/>
                  <a:pt x="7932" y="2163"/>
                  <a:pt x="7910" y="2163"/>
                </a:cubicBezTo>
                <a:close/>
                <a:moveTo>
                  <a:pt x="8125" y="2163"/>
                </a:moveTo>
                <a:cubicBezTo>
                  <a:pt x="8102" y="2163"/>
                  <a:pt x="8084" y="2194"/>
                  <a:pt x="8084" y="2232"/>
                </a:cubicBezTo>
                <a:cubicBezTo>
                  <a:pt x="8084" y="2269"/>
                  <a:pt x="8102" y="2300"/>
                  <a:pt x="8125" y="2300"/>
                </a:cubicBezTo>
                <a:cubicBezTo>
                  <a:pt x="8147" y="2300"/>
                  <a:pt x="8166" y="2269"/>
                  <a:pt x="8166" y="2232"/>
                </a:cubicBezTo>
                <a:cubicBezTo>
                  <a:pt x="8166" y="2194"/>
                  <a:pt x="8147" y="2163"/>
                  <a:pt x="8125" y="2163"/>
                </a:cubicBezTo>
                <a:close/>
                <a:moveTo>
                  <a:pt x="8332" y="2163"/>
                </a:moveTo>
                <a:cubicBezTo>
                  <a:pt x="8309" y="2163"/>
                  <a:pt x="8291" y="2194"/>
                  <a:pt x="8291" y="2232"/>
                </a:cubicBezTo>
                <a:cubicBezTo>
                  <a:pt x="8291" y="2269"/>
                  <a:pt x="8309" y="2300"/>
                  <a:pt x="8332" y="2300"/>
                </a:cubicBezTo>
                <a:cubicBezTo>
                  <a:pt x="8355" y="2300"/>
                  <a:pt x="8373" y="2269"/>
                  <a:pt x="8373" y="2232"/>
                </a:cubicBezTo>
                <a:cubicBezTo>
                  <a:pt x="8373" y="2194"/>
                  <a:pt x="8355" y="2163"/>
                  <a:pt x="8332" y="2163"/>
                </a:cubicBezTo>
                <a:close/>
                <a:moveTo>
                  <a:pt x="8539" y="2163"/>
                </a:moveTo>
                <a:cubicBezTo>
                  <a:pt x="8517" y="2163"/>
                  <a:pt x="8498" y="2194"/>
                  <a:pt x="8498" y="2232"/>
                </a:cubicBezTo>
                <a:cubicBezTo>
                  <a:pt x="8498" y="2269"/>
                  <a:pt x="8517" y="2300"/>
                  <a:pt x="8539" y="2300"/>
                </a:cubicBezTo>
                <a:cubicBezTo>
                  <a:pt x="8562" y="2300"/>
                  <a:pt x="8580" y="2269"/>
                  <a:pt x="8580" y="2232"/>
                </a:cubicBezTo>
                <a:cubicBezTo>
                  <a:pt x="8580" y="2194"/>
                  <a:pt x="8562" y="2163"/>
                  <a:pt x="8539" y="2163"/>
                </a:cubicBezTo>
                <a:close/>
                <a:moveTo>
                  <a:pt x="8754" y="2163"/>
                </a:moveTo>
                <a:cubicBezTo>
                  <a:pt x="8732" y="2163"/>
                  <a:pt x="8713" y="2194"/>
                  <a:pt x="8713" y="2232"/>
                </a:cubicBezTo>
                <a:cubicBezTo>
                  <a:pt x="8713" y="2269"/>
                  <a:pt x="8732" y="2300"/>
                  <a:pt x="8754" y="2300"/>
                </a:cubicBezTo>
                <a:cubicBezTo>
                  <a:pt x="8777" y="2300"/>
                  <a:pt x="8795" y="2269"/>
                  <a:pt x="8795" y="2232"/>
                </a:cubicBezTo>
                <a:cubicBezTo>
                  <a:pt x="8795" y="2194"/>
                  <a:pt x="8777" y="2163"/>
                  <a:pt x="8754" y="2163"/>
                </a:cubicBezTo>
                <a:close/>
                <a:moveTo>
                  <a:pt x="13790" y="2163"/>
                </a:moveTo>
                <a:cubicBezTo>
                  <a:pt x="13767" y="2163"/>
                  <a:pt x="13749" y="2194"/>
                  <a:pt x="13749" y="2232"/>
                </a:cubicBezTo>
                <a:cubicBezTo>
                  <a:pt x="13749" y="2269"/>
                  <a:pt x="13767" y="2300"/>
                  <a:pt x="13790" y="2300"/>
                </a:cubicBezTo>
                <a:cubicBezTo>
                  <a:pt x="13813" y="2300"/>
                  <a:pt x="13831" y="2269"/>
                  <a:pt x="13831" y="2232"/>
                </a:cubicBezTo>
                <a:cubicBezTo>
                  <a:pt x="13831" y="2194"/>
                  <a:pt x="13813" y="2163"/>
                  <a:pt x="13790" y="2163"/>
                </a:cubicBezTo>
                <a:close/>
                <a:moveTo>
                  <a:pt x="13997" y="2163"/>
                </a:moveTo>
                <a:cubicBezTo>
                  <a:pt x="13975" y="2163"/>
                  <a:pt x="13956" y="2194"/>
                  <a:pt x="13956" y="2232"/>
                </a:cubicBezTo>
                <a:cubicBezTo>
                  <a:pt x="13956" y="2241"/>
                  <a:pt x="13958" y="2250"/>
                  <a:pt x="13960" y="2259"/>
                </a:cubicBezTo>
                <a:cubicBezTo>
                  <a:pt x="13985" y="2252"/>
                  <a:pt x="14010" y="2244"/>
                  <a:pt x="14038" y="2225"/>
                </a:cubicBezTo>
                <a:cubicBezTo>
                  <a:pt x="14036" y="2190"/>
                  <a:pt x="14019" y="2163"/>
                  <a:pt x="13997" y="2163"/>
                </a:cubicBezTo>
                <a:close/>
                <a:moveTo>
                  <a:pt x="15682" y="2163"/>
                </a:moveTo>
                <a:cubicBezTo>
                  <a:pt x="15672" y="2168"/>
                  <a:pt x="15663" y="2173"/>
                  <a:pt x="15653" y="2178"/>
                </a:cubicBezTo>
                <a:cubicBezTo>
                  <a:pt x="15644" y="2191"/>
                  <a:pt x="15638" y="2210"/>
                  <a:pt x="15638" y="2231"/>
                </a:cubicBezTo>
                <a:cubicBezTo>
                  <a:pt x="15638" y="2269"/>
                  <a:pt x="15656" y="2299"/>
                  <a:pt x="15679" y="2299"/>
                </a:cubicBezTo>
                <a:cubicBezTo>
                  <a:pt x="15701" y="2299"/>
                  <a:pt x="15720" y="2269"/>
                  <a:pt x="15720" y="2231"/>
                </a:cubicBezTo>
                <a:cubicBezTo>
                  <a:pt x="15720" y="2195"/>
                  <a:pt x="15703" y="2166"/>
                  <a:pt x="15682" y="2163"/>
                </a:cubicBezTo>
                <a:close/>
                <a:moveTo>
                  <a:pt x="15894" y="2163"/>
                </a:moveTo>
                <a:cubicBezTo>
                  <a:pt x="15871" y="2163"/>
                  <a:pt x="15853" y="2194"/>
                  <a:pt x="15853" y="2232"/>
                </a:cubicBezTo>
                <a:cubicBezTo>
                  <a:pt x="15853" y="2269"/>
                  <a:pt x="15871" y="2300"/>
                  <a:pt x="15894" y="2300"/>
                </a:cubicBezTo>
                <a:cubicBezTo>
                  <a:pt x="15916" y="2300"/>
                  <a:pt x="15935" y="2269"/>
                  <a:pt x="15935" y="2232"/>
                </a:cubicBezTo>
                <a:cubicBezTo>
                  <a:pt x="15935" y="2194"/>
                  <a:pt x="15916" y="2163"/>
                  <a:pt x="15894" y="2163"/>
                </a:cubicBezTo>
                <a:close/>
                <a:moveTo>
                  <a:pt x="16101" y="2163"/>
                </a:moveTo>
                <a:cubicBezTo>
                  <a:pt x="16078" y="2163"/>
                  <a:pt x="16060" y="2194"/>
                  <a:pt x="16060" y="2232"/>
                </a:cubicBezTo>
                <a:cubicBezTo>
                  <a:pt x="16060" y="2269"/>
                  <a:pt x="16078" y="2300"/>
                  <a:pt x="16101" y="2300"/>
                </a:cubicBezTo>
                <a:cubicBezTo>
                  <a:pt x="16123" y="2300"/>
                  <a:pt x="16142" y="2269"/>
                  <a:pt x="16142" y="2232"/>
                </a:cubicBezTo>
                <a:cubicBezTo>
                  <a:pt x="16142" y="2194"/>
                  <a:pt x="16123" y="2163"/>
                  <a:pt x="16101" y="2163"/>
                </a:cubicBezTo>
                <a:close/>
                <a:moveTo>
                  <a:pt x="16308" y="2163"/>
                </a:moveTo>
                <a:cubicBezTo>
                  <a:pt x="16285" y="2163"/>
                  <a:pt x="16267" y="2194"/>
                  <a:pt x="16267" y="2232"/>
                </a:cubicBezTo>
                <a:cubicBezTo>
                  <a:pt x="16267" y="2269"/>
                  <a:pt x="16285" y="2300"/>
                  <a:pt x="16308" y="2300"/>
                </a:cubicBezTo>
                <a:cubicBezTo>
                  <a:pt x="16331" y="2300"/>
                  <a:pt x="16349" y="2269"/>
                  <a:pt x="16349" y="2232"/>
                </a:cubicBezTo>
                <a:cubicBezTo>
                  <a:pt x="16349" y="2194"/>
                  <a:pt x="16331" y="2163"/>
                  <a:pt x="16308" y="2163"/>
                </a:cubicBezTo>
                <a:close/>
                <a:moveTo>
                  <a:pt x="16523" y="2163"/>
                </a:moveTo>
                <a:cubicBezTo>
                  <a:pt x="16500" y="2163"/>
                  <a:pt x="16482" y="2194"/>
                  <a:pt x="16482" y="2232"/>
                </a:cubicBezTo>
                <a:cubicBezTo>
                  <a:pt x="16482" y="2269"/>
                  <a:pt x="16500" y="2300"/>
                  <a:pt x="16523" y="2300"/>
                </a:cubicBezTo>
                <a:cubicBezTo>
                  <a:pt x="16546" y="2300"/>
                  <a:pt x="16564" y="2269"/>
                  <a:pt x="16564" y="2232"/>
                </a:cubicBezTo>
                <a:cubicBezTo>
                  <a:pt x="16564" y="2194"/>
                  <a:pt x="16546" y="2163"/>
                  <a:pt x="16523" y="2163"/>
                </a:cubicBezTo>
                <a:close/>
                <a:moveTo>
                  <a:pt x="16730" y="2163"/>
                </a:moveTo>
                <a:cubicBezTo>
                  <a:pt x="16708" y="2163"/>
                  <a:pt x="16689" y="2194"/>
                  <a:pt x="16689" y="2232"/>
                </a:cubicBezTo>
                <a:cubicBezTo>
                  <a:pt x="16689" y="2269"/>
                  <a:pt x="16708" y="2300"/>
                  <a:pt x="16730" y="2300"/>
                </a:cubicBezTo>
                <a:cubicBezTo>
                  <a:pt x="16753" y="2300"/>
                  <a:pt x="16771" y="2269"/>
                  <a:pt x="16771" y="2232"/>
                </a:cubicBezTo>
                <a:cubicBezTo>
                  <a:pt x="16771" y="2194"/>
                  <a:pt x="16753" y="2163"/>
                  <a:pt x="16730" y="2163"/>
                </a:cubicBezTo>
                <a:close/>
                <a:moveTo>
                  <a:pt x="16938" y="2163"/>
                </a:moveTo>
                <a:cubicBezTo>
                  <a:pt x="16915" y="2163"/>
                  <a:pt x="16897" y="2194"/>
                  <a:pt x="16897" y="2232"/>
                </a:cubicBezTo>
                <a:cubicBezTo>
                  <a:pt x="16897" y="2269"/>
                  <a:pt x="16915" y="2300"/>
                  <a:pt x="16938" y="2300"/>
                </a:cubicBezTo>
                <a:cubicBezTo>
                  <a:pt x="16960" y="2300"/>
                  <a:pt x="16979" y="2269"/>
                  <a:pt x="16979" y="2232"/>
                </a:cubicBezTo>
                <a:cubicBezTo>
                  <a:pt x="16979" y="2194"/>
                  <a:pt x="16960" y="2163"/>
                  <a:pt x="16938" y="2163"/>
                </a:cubicBezTo>
                <a:close/>
                <a:moveTo>
                  <a:pt x="18614" y="2163"/>
                </a:moveTo>
                <a:cubicBezTo>
                  <a:pt x="18594" y="2167"/>
                  <a:pt x="18578" y="2196"/>
                  <a:pt x="18578" y="2231"/>
                </a:cubicBezTo>
                <a:cubicBezTo>
                  <a:pt x="18578" y="2269"/>
                  <a:pt x="18596" y="2299"/>
                  <a:pt x="18619" y="2299"/>
                </a:cubicBezTo>
                <a:cubicBezTo>
                  <a:pt x="18641" y="2299"/>
                  <a:pt x="18660" y="2269"/>
                  <a:pt x="18660" y="2231"/>
                </a:cubicBezTo>
                <a:cubicBezTo>
                  <a:pt x="18660" y="2220"/>
                  <a:pt x="18658" y="2210"/>
                  <a:pt x="18655" y="2201"/>
                </a:cubicBezTo>
                <a:cubicBezTo>
                  <a:pt x="18638" y="2199"/>
                  <a:pt x="18625" y="2183"/>
                  <a:pt x="18614" y="2163"/>
                </a:cubicBezTo>
                <a:close/>
                <a:moveTo>
                  <a:pt x="18826" y="2163"/>
                </a:moveTo>
                <a:cubicBezTo>
                  <a:pt x="18803" y="2163"/>
                  <a:pt x="18785" y="2194"/>
                  <a:pt x="18785" y="2232"/>
                </a:cubicBezTo>
                <a:cubicBezTo>
                  <a:pt x="18785" y="2269"/>
                  <a:pt x="18803" y="2300"/>
                  <a:pt x="18826" y="2300"/>
                </a:cubicBezTo>
                <a:cubicBezTo>
                  <a:pt x="18849" y="2300"/>
                  <a:pt x="18867" y="2269"/>
                  <a:pt x="18867" y="2232"/>
                </a:cubicBezTo>
                <a:cubicBezTo>
                  <a:pt x="18867" y="2194"/>
                  <a:pt x="18849" y="2163"/>
                  <a:pt x="18826" y="2163"/>
                </a:cubicBezTo>
                <a:close/>
                <a:moveTo>
                  <a:pt x="2903" y="2176"/>
                </a:moveTo>
                <a:cubicBezTo>
                  <a:pt x="2881" y="2181"/>
                  <a:pt x="2850" y="2198"/>
                  <a:pt x="2833" y="2226"/>
                </a:cubicBezTo>
                <a:cubicBezTo>
                  <a:pt x="2833" y="2263"/>
                  <a:pt x="2851" y="2293"/>
                  <a:pt x="2874" y="2293"/>
                </a:cubicBezTo>
                <a:cubicBezTo>
                  <a:pt x="2879" y="2293"/>
                  <a:pt x="2884" y="2291"/>
                  <a:pt x="2889" y="2288"/>
                </a:cubicBezTo>
                <a:cubicBezTo>
                  <a:pt x="2899" y="2267"/>
                  <a:pt x="2908" y="2239"/>
                  <a:pt x="2914" y="2212"/>
                </a:cubicBezTo>
                <a:cubicBezTo>
                  <a:pt x="2912" y="2198"/>
                  <a:pt x="2908" y="2185"/>
                  <a:pt x="2903" y="2176"/>
                </a:cubicBezTo>
                <a:close/>
                <a:moveTo>
                  <a:pt x="3263" y="2189"/>
                </a:moveTo>
                <a:cubicBezTo>
                  <a:pt x="3258" y="2200"/>
                  <a:pt x="3255" y="2214"/>
                  <a:pt x="3255" y="2230"/>
                </a:cubicBezTo>
                <a:cubicBezTo>
                  <a:pt x="3255" y="2267"/>
                  <a:pt x="3273" y="2298"/>
                  <a:pt x="3296" y="2298"/>
                </a:cubicBezTo>
                <a:cubicBezTo>
                  <a:pt x="3310" y="2298"/>
                  <a:pt x="3322" y="2286"/>
                  <a:pt x="3330" y="2268"/>
                </a:cubicBezTo>
                <a:cubicBezTo>
                  <a:pt x="3305" y="2246"/>
                  <a:pt x="3284" y="2215"/>
                  <a:pt x="3263" y="2189"/>
                </a:cubicBezTo>
                <a:close/>
                <a:moveTo>
                  <a:pt x="18444" y="2189"/>
                </a:moveTo>
                <a:cubicBezTo>
                  <a:pt x="18442" y="2204"/>
                  <a:pt x="18440" y="2219"/>
                  <a:pt x="18440" y="2236"/>
                </a:cubicBezTo>
                <a:cubicBezTo>
                  <a:pt x="18440" y="2250"/>
                  <a:pt x="18441" y="2264"/>
                  <a:pt x="18442" y="2278"/>
                </a:cubicBezTo>
                <a:cubicBezTo>
                  <a:pt x="18449" y="2265"/>
                  <a:pt x="18453" y="2249"/>
                  <a:pt x="18453" y="2231"/>
                </a:cubicBezTo>
                <a:cubicBezTo>
                  <a:pt x="18453" y="2215"/>
                  <a:pt x="18450" y="2200"/>
                  <a:pt x="18444" y="2189"/>
                </a:cubicBezTo>
                <a:close/>
                <a:moveTo>
                  <a:pt x="19008" y="2214"/>
                </a:moveTo>
                <a:lnTo>
                  <a:pt x="19029" y="2248"/>
                </a:lnTo>
                <a:cubicBezTo>
                  <a:pt x="19029" y="2263"/>
                  <a:pt x="19031" y="2276"/>
                  <a:pt x="19035" y="2289"/>
                </a:cubicBezTo>
                <a:cubicBezTo>
                  <a:pt x="19036" y="2289"/>
                  <a:pt x="19038" y="2290"/>
                  <a:pt x="19040" y="2290"/>
                </a:cubicBezTo>
                <a:cubicBezTo>
                  <a:pt x="19057" y="2290"/>
                  <a:pt x="19071" y="2273"/>
                  <a:pt x="19078" y="2249"/>
                </a:cubicBezTo>
                <a:cubicBezTo>
                  <a:pt x="19042" y="2236"/>
                  <a:pt x="19014" y="2224"/>
                  <a:pt x="19008" y="2214"/>
                </a:cubicBezTo>
                <a:close/>
                <a:moveTo>
                  <a:pt x="5143" y="2240"/>
                </a:moveTo>
                <a:cubicBezTo>
                  <a:pt x="5148" y="2269"/>
                  <a:pt x="5164" y="2291"/>
                  <a:pt x="5183" y="2291"/>
                </a:cubicBezTo>
                <a:cubicBezTo>
                  <a:pt x="5194" y="2291"/>
                  <a:pt x="5204" y="2284"/>
                  <a:pt x="5212" y="2272"/>
                </a:cubicBezTo>
                <a:cubicBezTo>
                  <a:pt x="5193" y="2253"/>
                  <a:pt x="5170" y="2244"/>
                  <a:pt x="5143" y="2240"/>
                </a:cubicBezTo>
                <a:close/>
                <a:moveTo>
                  <a:pt x="13617" y="2253"/>
                </a:moveTo>
                <a:cubicBezTo>
                  <a:pt x="13607" y="2269"/>
                  <a:pt x="13597" y="2283"/>
                  <a:pt x="13588" y="2294"/>
                </a:cubicBezTo>
                <a:cubicBezTo>
                  <a:pt x="13601" y="2289"/>
                  <a:pt x="13612" y="2274"/>
                  <a:pt x="13617" y="2253"/>
                </a:cubicBezTo>
                <a:close/>
                <a:moveTo>
                  <a:pt x="4312" y="2266"/>
                </a:moveTo>
                <a:cubicBezTo>
                  <a:pt x="4310" y="2266"/>
                  <a:pt x="4309" y="2267"/>
                  <a:pt x="4307" y="2267"/>
                </a:cubicBezTo>
                <a:cubicBezTo>
                  <a:pt x="4314" y="2286"/>
                  <a:pt x="4327" y="2298"/>
                  <a:pt x="4341" y="2298"/>
                </a:cubicBezTo>
                <a:cubicBezTo>
                  <a:pt x="4346" y="2298"/>
                  <a:pt x="4351" y="2297"/>
                  <a:pt x="4356" y="2294"/>
                </a:cubicBezTo>
                <a:cubicBezTo>
                  <a:pt x="4342" y="2277"/>
                  <a:pt x="4326" y="2266"/>
                  <a:pt x="4312" y="2266"/>
                </a:cubicBezTo>
                <a:close/>
                <a:moveTo>
                  <a:pt x="5010" y="2266"/>
                </a:moveTo>
                <a:cubicBezTo>
                  <a:pt x="4992" y="2274"/>
                  <a:pt x="4976" y="2286"/>
                  <a:pt x="4959" y="2297"/>
                </a:cubicBezTo>
                <a:cubicBezTo>
                  <a:pt x="4964" y="2300"/>
                  <a:pt x="4969" y="2302"/>
                  <a:pt x="4974" y="2302"/>
                </a:cubicBezTo>
                <a:cubicBezTo>
                  <a:pt x="4990" y="2302"/>
                  <a:pt x="5003" y="2287"/>
                  <a:pt x="5010" y="2266"/>
                </a:cubicBezTo>
                <a:close/>
                <a:moveTo>
                  <a:pt x="2981" y="2330"/>
                </a:moveTo>
                <a:cubicBezTo>
                  <a:pt x="2959" y="2330"/>
                  <a:pt x="2940" y="2360"/>
                  <a:pt x="2940" y="2398"/>
                </a:cubicBezTo>
                <a:cubicBezTo>
                  <a:pt x="2940" y="2400"/>
                  <a:pt x="2941" y="2402"/>
                  <a:pt x="2941" y="2405"/>
                </a:cubicBezTo>
                <a:cubicBezTo>
                  <a:pt x="2946" y="2414"/>
                  <a:pt x="2953" y="2421"/>
                  <a:pt x="2961" y="2421"/>
                </a:cubicBezTo>
                <a:cubicBezTo>
                  <a:pt x="2966" y="2421"/>
                  <a:pt x="2973" y="2424"/>
                  <a:pt x="2981" y="2429"/>
                </a:cubicBezTo>
                <a:cubicBezTo>
                  <a:pt x="2990" y="2434"/>
                  <a:pt x="3000" y="2439"/>
                  <a:pt x="3011" y="2444"/>
                </a:cubicBezTo>
                <a:cubicBezTo>
                  <a:pt x="3018" y="2432"/>
                  <a:pt x="3022" y="2416"/>
                  <a:pt x="3022" y="2398"/>
                </a:cubicBezTo>
                <a:cubicBezTo>
                  <a:pt x="3022" y="2360"/>
                  <a:pt x="3004" y="2330"/>
                  <a:pt x="2981" y="2330"/>
                </a:cubicBezTo>
                <a:close/>
                <a:moveTo>
                  <a:pt x="3187" y="2330"/>
                </a:moveTo>
                <a:cubicBezTo>
                  <a:pt x="3168" y="2330"/>
                  <a:pt x="3152" y="2351"/>
                  <a:pt x="3147" y="2380"/>
                </a:cubicBezTo>
                <a:cubicBezTo>
                  <a:pt x="3149" y="2386"/>
                  <a:pt x="3150" y="2393"/>
                  <a:pt x="3152" y="2398"/>
                </a:cubicBezTo>
                <a:cubicBezTo>
                  <a:pt x="3160" y="2421"/>
                  <a:pt x="3172" y="2439"/>
                  <a:pt x="3181" y="2463"/>
                </a:cubicBezTo>
                <a:cubicBezTo>
                  <a:pt x="3179" y="2463"/>
                  <a:pt x="3177" y="2463"/>
                  <a:pt x="3175" y="2463"/>
                </a:cubicBezTo>
                <a:cubicBezTo>
                  <a:pt x="3179" y="2465"/>
                  <a:pt x="3183" y="2466"/>
                  <a:pt x="3187" y="2466"/>
                </a:cubicBezTo>
                <a:cubicBezTo>
                  <a:pt x="3209" y="2466"/>
                  <a:pt x="3228" y="2436"/>
                  <a:pt x="3228" y="2398"/>
                </a:cubicBezTo>
                <a:cubicBezTo>
                  <a:pt x="3228" y="2360"/>
                  <a:pt x="3209" y="2330"/>
                  <a:pt x="3187" y="2330"/>
                </a:cubicBezTo>
                <a:close/>
                <a:moveTo>
                  <a:pt x="3396" y="2330"/>
                </a:moveTo>
                <a:cubicBezTo>
                  <a:pt x="3373" y="2330"/>
                  <a:pt x="3355" y="2360"/>
                  <a:pt x="3355" y="2398"/>
                </a:cubicBezTo>
                <a:cubicBezTo>
                  <a:pt x="3355" y="2436"/>
                  <a:pt x="3373" y="2466"/>
                  <a:pt x="3396" y="2466"/>
                </a:cubicBezTo>
                <a:cubicBezTo>
                  <a:pt x="3418" y="2466"/>
                  <a:pt x="3437" y="2436"/>
                  <a:pt x="3437" y="2398"/>
                </a:cubicBezTo>
                <a:cubicBezTo>
                  <a:pt x="3437" y="2360"/>
                  <a:pt x="3418" y="2330"/>
                  <a:pt x="3396" y="2330"/>
                </a:cubicBezTo>
                <a:close/>
                <a:moveTo>
                  <a:pt x="3611" y="2330"/>
                </a:moveTo>
                <a:cubicBezTo>
                  <a:pt x="3588" y="2330"/>
                  <a:pt x="3570" y="2360"/>
                  <a:pt x="3570" y="2398"/>
                </a:cubicBezTo>
                <a:cubicBezTo>
                  <a:pt x="3570" y="2420"/>
                  <a:pt x="3576" y="2439"/>
                  <a:pt x="3585" y="2451"/>
                </a:cubicBezTo>
                <a:cubicBezTo>
                  <a:pt x="3595" y="2452"/>
                  <a:pt x="3603" y="2452"/>
                  <a:pt x="3605" y="2450"/>
                </a:cubicBezTo>
                <a:cubicBezTo>
                  <a:pt x="3607" y="2449"/>
                  <a:pt x="3609" y="2446"/>
                  <a:pt x="3611" y="2444"/>
                </a:cubicBezTo>
                <a:cubicBezTo>
                  <a:pt x="3618" y="2435"/>
                  <a:pt x="3626" y="2419"/>
                  <a:pt x="3636" y="2398"/>
                </a:cubicBezTo>
                <a:cubicBezTo>
                  <a:pt x="3640" y="2389"/>
                  <a:pt x="3644" y="2379"/>
                  <a:pt x="3647" y="2368"/>
                </a:cubicBezTo>
                <a:cubicBezTo>
                  <a:pt x="3641" y="2345"/>
                  <a:pt x="3627" y="2330"/>
                  <a:pt x="3611" y="2330"/>
                </a:cubicBezTo>
                <a:close/>
                <a:moveTo>
                  <a:pt x="4033" y="2330"/>
                </a:moveTo>
                <a:cubicBezTo>
                  <a:pt x="4010" y="2330"/>
                  <a:pt x="3992" y="2360"/>
                  <a:pt x="3992" y="2398"/>
                </a:cubicBezTo>
                <a:cubicBezTo>
                  <a:pt x="3992" y="2407"/>
                  <a:pt x="3993" y="2415"/>
                  <a:pt x="3995" y="2422"/>
                </a:cubicBezTo>
                <a:cubicBezTo>
                  <a:pt x="4007" y="2426"/>
                  <a:pt x="4022" y="2424"/>
                  <a:pt x="4033" y="2422"/>
                </a:cubicBezTo>
                <a:cubicBezTo>
                  <a:pt x="4038" y="2421"/>
                  <a:pt x="4043" y="2421"/>
                  <a:pt x="4046" y="2421"/>
                </a:cubicBezTo>
                <a:cubicBezTo>
                  <a:pt x="4048" y="2421"/>
                  <a:pt x="4059" y="2420"/>
                  <a:pt x="4072" y="2419"/>
                </a:cubicBezTo>
                <a:cubicBezTo>
                  <a:pt x="4073" y="2412"/>
                  <a:pt x="4074" y="2405"/>
                  <a:pt x="4074" y="2398"/>
                </a:cubicBezTo>
                <a:cubicBezTo>
                  <a:pt x="4074" y="2360"/>
                  <a:pt x="4056" y="2330"/>
                  <a:pt x="4033" y="2330"/>
                </a:cubicBezTo>
                <a:close/>
                <a:moveTo>
                  <a:pt x="4662" y="2330"/>
                </a:moveTo>
                <a:cubicBezTo>
                  <a:pt x="4640" y="2330"/>
                  <a:pt x="4621" y="2360"/>
                  <a:pt x="4621" y="2398"/>
                </a:cubicBezTo>
                <a:cubicBezTo>
                  <a:pt x="4621" y="2436"/>
                  <a:pt x="4640" y="2466"/>
                  <a:pt x="4662" y="2466"/>
                </a:cubicBezTo>
                <a:cubicBezTo>
                  <a:pt x="4685" y="2466"/>
                  <a:pt x="4703" y="2436"/>
                  <a:pt x="4703" y="2398"/>
                </a:cubicBezTo>
                <a:cubicBezTo>
                  <a:pt x="4703" y="2360"/>
                  <a:pt x="4685" y="2330"/>
                  <a:pt x="4662" y="2330"/>
                </a:cubicBezTo>
                <a:close/>
                <a:moveTo>
                  <a:pt x="5077" y="2330"/>
                </a:moveTo>
                <a:cubicBezTo>
                  <a:pt x="5054" y="2330"/>
                  <a:pt x="5036" y="2360"/>
                  <a:pt x="5036" y="2398"/>
                </a:cubicBezTo>
                <a:cubicBezTo>
                  <a:pt x="5036" y="2436"/>
                  <a:pt x="5054" y="2466"/>
                  <a:pt x="5077" y="2466"/>
                </a:cubicBezTo>
                <a:cubicBezTo>
                  <a:pt x="5100" y="2466"/>
                  <a:pt x="5118" y="2436"/>
                  <a:pt x="5118" y="2398"/>
                </a:cubicBezTo>
                <a:cubicBezTo>
                  <a:pt x="5118" y="2360"/>
                  <a:pt x="5100" y="2330"/>
                  <a:pt x="5077" y="2330"/>
                </a:cubicBezTo>
                <a:close/>
                <a:moveTo>
                  <a:pt x="6758" y="2330"/>
                </a:moveTo>
                <a:cubicBezTo>
                  <a:pt x="6736" y="2330"/>
                  <a:pt x="6717" y="2360"/>
                  <a:pt x="6717" y="2398"/>
                </a:cubicBezTo>
                <a:cubicBezTo>
                  <a:pt x="6717" y="2436"/>
                  <a:pt x="6736" y="2466"/>
                  <a:pt x="6758" y="2466"/>
                </a:cubicBezTo>
                <a:cubicBezTo>
                  <a:pt x="6781" y="2466"/>
                  <a:pt x="6799" y="2436"/>
                  <a:pt x="6799" y="2398"/>
                </a:cubicBezTo>
                <a:cubicBezTo>
                  <a:pt x="6799" y="2360"/>
                  <a:pt x="6781" y="2330"/>
                  <a:pt x="6758" y="2330"/>
                </a:cubicBezTo>
                <a:close/>
                <a:moveTo>
                  <a:pt x="6965" y="2330"/>
                </a:moveTo>
                <a:cubicBezTo>
                  <a:pt x="6943" y="2330"/>
                  <a:pt x="6924" y="2360"/>
                  <a:pt x="6924" y="2398"/>
                </a:cubicBezTo>
                <a:cubicBezTo>
                  <a:pt x="6924" y="2436"/>
                  <a:pt x="6943" y="2466"/>
                  <a:pt x="6965" y="2466"/>
                </a:cubicBezTo>
                <a:cubicBezTo>
                  <a:pt x="6988" y="2466"/>
                  <a:pt x="7006" y="2436"/>
                  <a:pt x="7006" y="2398"/>
                </a:cubicBezTo>
                <a:cubicBezTo>
                  <a:pt x="7006" y="2360"/>
                  <a:pt x="6988" y="2330"/>
                  <a:pt x="6965" y="2330"/>
                </a:cubicBezTo>
                <a:close/>
                <a:moveTo>
                  <a:pt x="7180" y="2330"/>
                </a:moveTo>
                <a:cubicBezTo>
                  <a:pt x="7158" y="2330"/>
                  <a:pt x="7139" y="2360"/>
                  <a:pt x="7139" y="2398"/>
                </a:cubicBezTo>
                <a:cubicBezTo>
                  <a:pt x="7139" y="2436"/>
                  <a:pt x="7158" y="2466"/>
                  <a:pt x="7180" y="2466"/>
                </a:cubicBezTo>
                <a:cubicBezTo>
                  <a:pt x="7203" y="2466"/>
                  <a:pt x="7221" y="2436"/>
                  <a:pt x="7221" y="2398"/>
                </a:cubicBezTo>
                <a:cubicBezTo>
                  <a:pt x="7221" y="2360"/>
                  <a:pt x="7203" y="2330"/>
                  <a:pt x="7180" y="2330"/>
                </a:cubicBezTo>
                <a:close/>
                <a:moveTo>
                  <a:pt x="7388" y="2330"/>
                </a:moveTo>
                <a:cubicBezTo>
                  <a:pt x="7365" y="2330"/>
                  <a:pt x="7347" y="2360"/>
                  <a:pt x="7347" y="2398"/>
                </a:cubicBezTo>
                <a:cubicBezTo>
                  <a:pt x="7347" y="2436"/>
                  <a:pt x="7365" y="2466"/>
                  <a:pt x="7388" y="2466"/>
                </a:cubicBezTo>
                <a:cubicBezTo>
                  <a:pt x="7410" y="2466"/>
                  <a:pt x="7429" y="2436"/>
                  <a:pt x="7429" y="2398"/>
                </a:cubicBezTo>
                <a:cubicBezTo>
                  <a:pt x="7429" y="2360"/>
                  <a:pt x="7410" y="2330"/>
                  <a:pt x="7388" y="2330"/>
                </a:cubicBezTo>
                <a:close/>
                <a:moveTo>
                  <a:pt x="7595" y="2330"/>
                </a:moveTo>
                <a:cubicBezTo>
                  <a:pt x="7572" y="2330"/>
                  <a:pt x="7554" y="2360"/>
                  <a:pt x="7554" y="2398"/>
                </a:cubicBezTo>
                <a:cubicBezTo>
                  <a:pt x="7554" y="2436"/>
                  <a:pt x="7572" y="2466"/>
                  <a:pt x="7595" y="2466"/>
                </a:cubicBezTo>
                <a:cubicBezTo>
                  <a:pt x="7618" y="2466"/>
                  <a:pt x="7636" y="2436"/>
                  <a:pt x="7636" y="2398"/>
                </a:cubicBezTo>
                <a:cubicBezTo>
                  <a:pt x="7636" y="2360"/>
                  <a:pt x="7618" y="2330"/>
                  <a:pt x="7595" y="2330"/>
                </a:cubicBezTo>
                <a:close/>
                <a:moveTo>
                  <a:pt x="7810" y="2330"/>
                </a:moveTo>
                <a:cubicBezTo>
                  <a:pt x="7787" y="2330"/>
                  <a:pt x="7769" y="2360"/>
                  <a:pt x="7769" y="2398"/>
                </a:cubicBezTo>
                <a:cubicBezTo>
                  <a:pt x="7769" y="2436"/>
                  <a:pt x="7787" y="2466"/>
                  <a:pt x="7810" y="2466"/>
                </a:cubicBezTo>
                <a:cubicBezTo>
                  <a:pt x="7833" y="2466"/>
                  <a:pt x="7851" y="2436"/>
                  <a:pt x="7851" y="2398"/>
                </a:cubicBezTo>
                <a:cubicBezTo>
                  <a:pt x="7851" y="2360"/>
                  <a:pt x="7833" y="2330"/>
                  <a:pt x="7810" y="2330"/>
                </a:cubicBezTo>
                <a:close/>
                <a:moveTo>
                  <a:pt x="8017" y="2330"/>
                </a:moveTo>
                <a:cubicBezTo>
                  <a:pt x="7995" y="2330"/>
                  <a:pt x="7976" y="2360"/>
                  <a:pt x="7976" y="2398"/>
                </a:cubicBezTo>
                <a:cubicBezTo>
                  <a:pt x="7976" y="2436"/>
                  <a:pt x="7995" y="2466"/>
                  <a:pt x="8017" y="2466"/>
                </a:cubicBezTo>
                <a:cubicBezTo>
                  <a:pt x="8040" y="2466"/>
                  <a:pt x="8058" y="2436"/>
                  <a:pt x="8058" y="2398"/>
                </a:cubicBezTo>
                <a:cubicBezTo>
                  <a:pt x="8058" y="2360"/>
                  <a:pt x="8040" y="2330"/>
                  <a:pt x="8017" y="2330"/>
                </a:cubicBezTo>
                <a:close/>
                <a:moveTo>
                  <a:pt x="8224" y="2330"/>
                </a:moveTo>
                <a:cubicBezTo>
                  <a:pt x="8202" y="2330"/>
                  <a:pt x="8183" y="2360"/>
                  <a:pt x="8183" y="2398"/>
                </a:cubicBezTo>
                <a:cubicBezTo>
                  <a:pt x="8183" y="2436"/>
                  <a:pt x="8202" y="2466"/>
                  <a:pt x="8224" y="2466"/>
                </a:cubicBezTo>
                <a:cubicBezTo>
                  <a:pt x="8247" y="2466"/>
                  <a:pt x="8265" y="2436"/>
                  <a:pt x="8265" y="2398"/>
                </a:cubicBezTo>
                <a:cubicBezTo>
                  <a:pt x="8265" y="2360"/>
                  <a:pt x="8247" y="2330"/>
                  <a:pt x="8224" y="2330"/>
                </a:cubicBezTo>
                <a:close/>
                <a:moveTo>
                  <a:pt x="8439" y="2330"/>
                </a:moveTo>
                <a:cubicBezTo>
                  <a:pt x="8417" y="2330"/>
                  <a:pt x="8398" y="2360"/>
                  <a:pt x="8398" y="2398"/>
                </a:cubicBezTo>
                <a:cubicBezTo>
                  <a:pt x="8398" y="2436"/>
                  <a:pt x="8417" y="2466"/>
                  <a:pt x="8439" y="2466"/>
                </a:cubicBezTo>
                <a:cubicBezTo>
                  <a:pt x="8462" y="2466"/>
                  <a:pt x="8480" y="2436"/>
                  <a:pt x="8480" y="2398"/>
                </a:cubicBezTo>
                <a:cubicBezTo>
                  <a:pt x="8480" y="2360"/>
                  <a:pt x="8462" y="2330"/>
                  <a:pt x="8439" y="2330"/>
                </a:cubicBezTo>
                <a:close/>
                <a:moveTo>
                  <a:pt x="8647" y="2330"/>
                </a:moveTo>
                <a:cubicBezTo>
                  <a:pt x="8624" y="2330"/>
                  <a:pt x="8606" y="2360"/>
                  <a:pt x="8606" y="2398"/>
                </a:cubicBezTo>
                <a:cubicBezTo>
                  <a:pt x="8606" y="2436"/>
                  <a:pt x="8624" y="2466"/>
                  <a:pt x="8647" y="2466"/>
                </a:cubicBezTo>
                <a:cubicBezTo>
                  <a:pt x="8669" y="2466"/>
                  <a:pt x="8688" y="2436"/>
                  <a:pt x="8688" y="2398"/>
                </a:cubicBezTo>
                <a:cubicBezTo>
                  <a:pt x="8688" y="2360"/>
                  <a:pt x="8669" y="2330"/>
                  <a:pt x="8647" y="2330"/>
                </a:cubicBezTo>
                <a:close/>
                <a:moveTo>
                  <a:pt x="8854" y="2330"/>
                </a:moveTo>
                <a:cubicBezTo>
                  <a:pt x="8831" y="2330"/>
                  <a:pt x="8813" y="2360"/>
                  <a:pt x="8813" y="2398"/>
                </a:cubicBezTo>
                <a:cubicBezTo>
                  <a:pt x="8813" y="2436"/>
                  <a:pt x="8831" y="2466"/>
                  <a:pt x="8854" y="2466"/>
                </a:cubicBezTo>
                <a:cubicBezTo>
                  <a:pt x="8857" y="2466"/>
                  <a:pt x="8860" y="2465"/>
                  <a:pt x="8863" y="2464"/>
                </a:cubicBezTo>
                <a:cubicBezTo>
                  <a:pt x="8859" y="2458"/>
                  <a:pt x="8856" y="2452"/>
                  <a:pt x="8854" y="2443"/>
                </a:cubicBezTo>
                <a:cubicBezTo>
                  <a:pt x="8852" y="2437"/>
                  <a:pt x="8852" y="2429"/>
                  <a:pt x="8852" y="2421"/>
                </a:cubicBezTo>
                <a:cubicBezTo>
                  <a:pt x="8852" y="2412"/>
                  <a:pt x="8852" y="2405"/>
                  <a:pt x="8854" y="2399"/>
                </a:cubicBezTo>
                <a:cubicBezTo>
                  <a:pt x="8854" y="2399"/>
                  <a:pt x="8854" y="2398"/>
                  <a:pt x="8854" y="2398"/>
                </a:cubicBezTo>
                <a:cubicBezTo>
                  <a:pt x="8860" y="2377"/>
                  <a:pt x="8873" y="2369"/>
                  <a:pt x="8890" y="2366"/>
                </a:cubicBezTo>
                <a:cubicBezTo>
                  <a:pt x="8883" y="2344"/>
                  <a:pt x="8870" y="2330"/>
                  <a:pt x="8854" y="2330"/>
                </a:cubicBezTo>
                <a:close/>
                <a:moveTo>
                  <a:pt x="13683" y="2330"/>
                </a:moveTo>
                <a:cubicBezTo>
                  <a:pt x="13660" y="2330"/>
                  <a:pt x="13642" y="2360"/>
                  <a:pt x="13642" y="2398"/>
                </a:cubicBezTo>
                <a:cubicBezTo>
                  <a:pt x="13642" y="2436"/>
                  <a:pt x="13660" y="2466"/>
                  <a:pt x="13683" y="2466"/>
                </a:cubicBezTo>
                <a:cubicBezTo>
                  <a:pt x="13705" y="2466"/>
                  <a:pt x="13724" y="2436"/>
                  <a:pt x="13724" y="2398"/>
                </a:cubicBezTo>
                <a:cubicBezTo>
                  <a:pt x="13724" y="2360"/>
                  <a:pt x="13705" y="2330"/>
                  <a:pt x="13683" y="2330"/>
                </a:cubicBezTo>
                <a:close/>
                <a:moveTo>
                  <a:pt x="15579" y="2330"/>
                </a:moveTo>
                <a:cubicBezTo>
                  <a:pt x="15556" y="2330"/>
                  <a:pt x="15538" y="2360"/>
                  <a:pt x="15538" y="2398"/>
                </a:cubicBezTo>
                <a:cubicBezTo>
                  <a:pt x="15538" y="2436"/>
                  <a:pt x="15556" y="2466"/>
                  <a:pt x="15579" y="2466"/>
                </a:cubicBezTo>
                <a:cubicBezTo>
                  <a:pt x="15601" y="2466"/>
                  <a:pt x="15620" y="2436"/>
                  <a:pt x="15620" y="2398"/>
                </a:cubicBezTo>
                <a:cubicBezTo>
                  <a:pt x="15620" y="2360"/>
                  <a:pt x="15601" y="2330"/>
                  <a:pt x="15579" y="2330"/>
                </a:cubicBezTo>
                <a:close/>
                <a:moveTo>
                  <a:pt x="15786" y="2330"/>
                </a:moveTo>
                <a:cubicBezTo>
                  <a:pt x="15763" y="2330"/>
                  <a:pt x="15745" y="2360"/>
                  <a:pt x="15745" y="2398"/>
                </a:cubicBezTo>
                <a:cubicBezTo>
                  <a:pt x="15745" y="2436"/>
                  <a:pt x="15763" y="2466"/>
                  <a:pt x="15786" y="2466"/>
                </a:cubicBezTo>
                <a:cubicBezTo>
                  <a:pt x="15809" y="2466"/>
                  <a:pt x="15827" y="2436"/>
                  <a:pt x="15827" y="2398"/>
                </a:cubicBezTo>
                <a:cubicBezTo>
                  <a:pt x="15827" y="2360"/>
                  <a:pt x="15809" y="2330"/>
                  <a:pt x="15786" y="2330"/>
                </a:cubicBezTo>
                <a:close/>
                <a:moveTo>
                  <a:pt x="15993" y="2330"/>
                </a:moveTo>
                <a:cubicBezTo>
                  <a:pt x="15971" y="2330"/>
                  <a:pt x="15952" y="2360"/>
                  <a:pt x="15952" y="2398"/>
                </a:cubicBezTo>
                <a:cubicBezTo>
                  <a:pt x="15952" y="2436"/>
                  <a:pt x="15971" y="2466"/>
                  <a:pt x="15993" y="2466"/>
                </a:cubicBezTo>
                <a:cubicBezTo>
                  <a:pt x="16016" y="2466"/>
                  <a:pt x="16034" y="2436"/>
                  <a:pt x="16034" y="2398"/>
                </a:cubicBezTo>
                <a:cubicBezTo>
                  <a:pt x="16034" y="2360"/>
                  <a:pt x="16016" y="2330"/>
                  <a:pt x="15993" y="2330"/>
                </a:cubicBezTo>
                <a:close/>
                <a:moveTo>
                  <a:pt x="16208" y="2330"/>
                </a:moveTo>
                <a:cubicBezTo>
                  <a:pt x="16186" y="2330"/>
                  <a:pt x="16167" y="2360"/>
                  <a:pt x="16167" y="2398"/>
                </a:cubicBezTo>
                <a:cubicBezTo>
                  <a:pt x="16167" y="2436"/>
                  <a:pt x="16186" y="2466"/>
                  <a:pt x="16208" y="2466"/>
                </a:cubicBezTo>
                <a:cubicBezTo>
                  <a:pt x="16231" y="2466"/>
                  <a:pt x="16249" y="2436"/>
                  <a:pt x="16249" y="2398"/>
                </a:cubicBezTo>
                <a:cubicBezTo>
                  <a:pt x="16249" y="2360"/>
                  <a:pt x="16231" y="2330"/>
                  <a:pt x="16208" y="2330"/>
                </a:cubicBezTo>
                <a:close/>
                <a:moveTo>
                  <a:pt x="16416" y="2330"/>
                </a:moveTo>
                <a:cubicBezTo>
                  <a:pt x="16393" y="2330"/>
                  <a:pt x="16375" y="2360"/>
                  <a:pt x="16375" y="2398"/>
                </a:cubicBezTo>
                <a:cubicBezTo>
                  <a:pt x="16375" y="2436"/>
                  <a:pt x="16393" y="2466"/>
                  <a:pt x="16416" y="2466"/>
                </a:cubicBezTo>
                <a:cubicBezTo>
                  <a:pt x="16438" y="2466"/>
                  <a:pt x="16457" y="2436"/>
                  <a:pt x="16457" y="2398"/>
                </a:cubicBezTo>
                <a:cubicBezTo>
                  <a:pt x="16457" y="2360"/>
                  <a:pt x="16438" y="2330"/>
                  <a:pt x="16416" y="2330"/>
                </a:cubicBezTo>
                <a:close/>
                <a:moveTo>
                  <a:pt x="16623" y="2330"/>
                </a:moveTo>
                <a:cubicBezTo>
                  <a:pt x="16600" y="2330"/>
                  <a:pt x="16582" y="2360"/>
                  <a:pt x="16582" y="2398"/>
                </a:cubicBezTo>
                <a:cubicBezTo>
                  <a:pt x="16582" y="2436"/>
                  <a:pt x="16600" y="2466"/>
                  <a:pt x="16623" y="2466"/>
                </a:cubicBezTo>
                <a:cubicBezTo>
                  <a:pt x="16645" y="2466"/>
                  <a:pt x="16664" y="2436"/>
                  <a:pt x="16664" y="2398"/>
                </a:cubicBezTo>
                <a:cubicBezTo>
                  <a:pt x="16664" y="2360"/>
                  <a:pt x="16645" y="2330"/>
                  <a:pt x="16623" y="2330"/>
                </a:cubicBezTo>
                <a:close/>
                <a:moveTo>
                  <a:pt x="16838" y="2330"/>
                </a:moveTo>
                <a:cubicBezTo>
                  <a:pt x="16815" y="2330"/>
                  <a:pt x="16797" y="2360"/>
                  <a:pt x="16797" y="2398"/>
                </a:cubicBezTo>
                <a:cubicBezTo>
                  <a:pt x="16797" y="2436"/>
                  <a:pt x="16815" y="2466"/>
                  <a:pt x="16838" y="2466"/>
                </a:cubicBezTo>
                <a:cubicBezTo>
                  <a:pt x="16860" y="2466"/>
                  <a:pt x="16879" y="2436"/>
                  <a:pt x="16879" y="2398"/>
                </a:cubicBezTo>
                <a:cubicBezTo>
                  <a:pt x="16879" y="2360"/>
                  <a:pt x="16860" y="2330"/>
                  <a:pt x="16838" y="2330"/>
                </a:cubicBezTo>
                <a:close/>
                <a:moveTo>
                  <a:pt x="18516" y="2330"/>
                </a:moveTo>
                <a:cubicBezTo>
                  <a:pt x="18499" y="2330"/>
                  <a:pt x="18484" y="2348"/>
                  <a:pt x="18478" y="2374"/>
                </a:cubicBezTo>
                <a:cubicBezTo>
                  <a:pt x="18484" y="2383"/>
                  <a:pt x="18491" y="2391"/>
                  <a:pt x="18498" y="2398"/>
                </a:cubicBezTo>
                <a:cubicBezTo>
                  <a:pt x="18504" y="2404"/>
                  <a:pt x="18510" y="2408"/>
                  <a:pt x="18516" y="2412"/>
                </a:cubicBezTo>
                <a:cubicBezTo>
                  <a:pt x="18525" y="2417"/>
                  <a:pt x="18535" y="2421"/>
                  <a:pt x="18545" y="2421"/>
                </a:cubicBezTo>
                <a:cubicBezTo>
                  <a:pt x="18549" y="2421"/>
                  <a:pt x="18552" y="2419"/>
                  <a:pt x="18555" y="2417"/>
                </a:cubicBezTo>
                <a:cubicBezTo>
                  <a:pt x="18557" y="2411"/>
                  <a:pt x="18557" y="2405"/>
                  <a:pt x="18557" y="2398"/>
                </a:cubicBezTo>
                <a:cubicBezTo>
                  <a:pt x="18557" y="2360"/>
                  <a:pt x="18539" y="2330"/>
                  <a:pt x="18516" y="2330"/>
                </a:cubicBezTo>
                <a:close/>
                <a:moveTo>
                  <a:pt x="18724" y="2330"/>
                </a:moveTo>
                <a:cubicBezTo>
                  <a:pt x="18712" y="2330"/>
                  <a:pt x="18700" y="2339"/>
                  <a:pt x="18693" y="2354"/>
                </a:cubicBezTo>
                <a:cubicBezTo>
                  <a:pt x="18701" y="2346"/>
                  <a:pt x="18708" y="2335"/>
                  <a:pt x="18718" y="2335"/>
                </a:cubicBezTo>
                <a:cubicBezTo>
                  <a:pt x="18720" y="2335"/>
                  <a:pt x="18722" y="2336"/>
                  <a:pt x="18724" y="2337"/>
                </a:cubicBezTo>
                <a:cubicBezTo>
                  <a:pt x="18736" y="2346"/>
                  <a:pt x="18744" y="2378"/>
                  <a:pt x="18757" y="2378"/>
                </a:cubicBezTo>
                <a:cubicBezTo>
                  <a:pt x="18759" y="2378"/>
                  <a:pt x="18761" y="2377"/>
                  <a:pt x="18763" y="2376"/>
                </a:cubicBezTo>
                <a:cubicBezTo>
                  <a:pt x="18758" y="2349"/>
                  <a:pt x="18742" y="2330"/>
                  <a:pt x="18724" y="2330"/>
                </a:cubicBezTo>
                <a:close/>
                <a:moveTo>
                  <a:pt x="19147" y="2330"/>
                </a:moveTo>
                <a:cubicBezTo>
                  <a:pt x="19128" y="2330"/>
                  <a:pt x="19112" y="2352"/>
                  <a:pt x="19107" y="2382"/>
                </a:cubicBezTo>
                <a:cubicBezTo>
                  <a:pt x="19118" y="2389"/>
                  <a:pt x="19129" y="2394"/>
                  <a:pt x="19140" y="2398"/>
                </a:cubicBezTo>
                <a:cubicBezTo>
                  <a:pt x="19142" y="2399"/>
                  <a:pt x="19145" y="2400"/>
                  <a:pt x="19147" y="2400"/>
                </a:cubicBezTo>
                <a:cubicBezTo>
                  <a:pt x="19162" y="2405"/>
                  <a:pt x="19175" y="2407"/>
                  <a:pt x="19187" y="2407"/>
                </a:cubicBezTo>
                <a:cubicBezTo>
                  <a:pt x="19187" y="2407"/>
                  <a:pt x="19187" y="2407"/>
                  <a:pt x="19188" y="2407"/>
                </a:cubicBezTo>
                <a:cubicBezTo>
                  <a:pt x="19188" y="2404"/>
                  <a:pt x="19188" y="2401"/>
                  <a:pt x="19188" y="2398"/>
                </a:cubicBezTo>
                <a:cubicBezTo>
                  <a:pt x="19188" y="2360"/>
                  <a:pt x="19170" y="2330"/>
                  <a:pt x="19147" y="2330"/>
                </a:cubicBezTo>
                <a:close/>
                <a:moveTo>
                  <a:pt x="4262" y="2342"/>
                </a:moveTo>
                <a:cubicBezTo>
                  <a:pt x="4259" y="2350"/>
                  <a:pt x="4255" y="2356"/>
                  <a:pt x="4250" y="2356"/>
                </a:cubicBezTo>
                <a:cubicBezTo>
                  <a:pt x="4248" y="2356"/>
                  <a:pt x="4243" y="2360"/>
                  <a:pt x="4238" y="2367"/>
                </a:cubicBezTo>
                <a:cubicBezTo>
                  <a:pt x="4233" y="2374"/>
                  <a:pt x="4228" y="2384"/>
                  <a:pt x="4225" y="2397"/>
                </a:cubicBezTo>
                <a:cubicBezTo>
                  <a:pt x="4223" y="2404"/>
                  <a:pt x="4222" y="2411"/>
                  <a:pt x="4222" y="2420"/>
                </a:cubicBezTo>
                <a:cubicBezTo>
                  <a:pt x="4222" y="2420"/>
                  <a:pt x="4228" y="2425"/>
                  <a:pt x="4238" y="2434"/>
                </a:cubicBezTo>
                <a:cubicBezTo>
                  <a:pt x="4244" y="2440"/>
                  <a:pt x="4252" y="2447"/>
                  <a:pt x="4260" y="2454"/>
                </a:cubicBezTo>
                <a:cubicBezTo>
                  <a:pt x="4271" y="2442"/>
                  <a:pt x="4279" y="2421"/>
                  <a:pt x="4279" y="2397"/>
                </a:cubicBezTo>
                <a:cubicBezTo>
                  <a:pt x="4279" y="2375"/>
                  <a:pt x="4272" y="2355"/>
                  <a:pt x="4262" y="2342"/>
                </a:cubicBezTo>
                <a:close/>
                <a:moveTo>
                  <a:pt x="4472" y="2342"/>
                </a:moveTo>
                <a:cubicBezTo>
                  <a:pt x="4470" y="2351"/>
                  <a:pt x="4468" y="2360"/>
                  <a:pt x="4468" y="2369"/>
                </a:cubicBezTo>
                <a:cubicBezTo>
                  <a:pt x="4468" y="2379"/>
                  <a:pt x="4470" y="2390"/>
                  <a:pt x="4473" y="2402"/>
                </a:cubicBezTo>
                <a:cubicBezTo>
                  <a:pt x="4476" y="2413"/>
                  <a:pt x="4481" y="2425"/>
                  <a:pt x="4487" y="2437"/>
                </a:cubicBezTo>
                <a:cubicBezTo>
                  <a:pt x="4491" y="2427"/>
                  <a:pt x="4493" y="2415"/>
                  <a:pt x="4493" y="2402"/>
                </a:cubicBezTo>
                <a:cubicBezTo>
                  <a:pt x="4493" y="2376"/>
                  <a:pt x="4485" y="2354"/>
                  <a:pt x="4472" y="2342"/>
                </a:cubicBezTo>
                <a:close/>
                <a:moveTo>
                  <a:pt x="4881" y="2342"/>
                </a:moveTo>
                <a:cubicBezTo>
                  <a:pt x="4877" y="2344"/>
                  <a:pt x="4873" y="2345"/>
                  <a:pt x="4870" y="2346"/>
                </a:cubicBezTo>
                <a:cubicBezTo>
                  <a:pt x="4862" y="2348"/>
                  <a:pt x="4855" y="2350"/>
                  <a:pt x="4847" y="2351"/>
                </a:cubicBezTo>
                <a:cubicBezTo>
                  <a:pt x="4836" y="2363"/>
                  <a:pt x="4829" y="2384"/>
                  <a:pt x="4829" y="2408"/>
                </a:cubicBezTo>
                <a:cubicBezTo>
                  <a:pt x="4829" y="2446"/>
                  <a:pt x="4847" y="2476"/>
                  <a:pt x="4870" y="2476"/>
                </a:cubicBezTo>
                <a:cubicBezTo>
                  <a:pt x="4892" y="2476"/>
                  <a:pt x="4911" y="2446"/>
                  <a:pt x="4911" y="2408"/>
                </a:cubicBezTo>
                <a:cubicBezTo>
                  <a:pt x="4911" y="2376"/>
                  <a:pt x="4898" y="2350"/>
                  <a:pt x="4881" y="2342"/>
                </a:cubicBezTo>
                <a:close/>
                <a:moveTo>
                  <a:pt x="6564" y="2342"/>
                </a:moveTo>
                <a:cubicBezTo>
                  <a:pt x="6573" y="2359"/>
                  <a:pt x="6582" y="2376"/>
                  <a:pt x="6590" y="2394"/>
                </a:cubicBezTo>
                <a:cubicBezTo>
                  <a:pt x="6587" y="2370"/>
                  <a:pt x="6577" y="2350"/>
                  <a:pt x="6564" y="2342"/>
                </a:cubicBezTo>
                <a:close/>
                <a:moveTo>
                  <a:pt x="13496" y="2342"/>
                </a:moveTo>
                <a:cubicBezTo>
                  <a:pt x="13490" y="2345"/>
                  <a:pt x="13484" y="2346"/>
                  <a:pt x="13477" y="2347"/>
                </a:cubicBezTo>
                <a:cubicBezTo>
                  <a:pt x="13475" y="2347"/>
                  <a:pt x="13473" y="2348"/>
                  <a:pt x="13471" y="2348"/>
                </a:cubicBezTo>
                <a:cubicBezTo>
                  <a:pt x="13456" y="2348"/>
                  <a:pt x="13450" y="2374"/>
                  <a:pt x="13450" y="2392"/>
                </a:cubicBezTo>
                <a:cubicBezTo>
                  <a:pt x="13450" y="2396"/>
                  <a:pt x="13450" y="2399"/>
                  <a:pt x="13451" y="2403"/>
                </a:cubicBezTo>
                <a:cubicBezTo>
                  <a:pt x="13454" y="2422"/>
                  <a:pt x="13464" y="2439"/>
                  <a:pt x="13465" y="2468"/>
                </a:cubicBezTo>
                <a:cubicBezTo>
                  <a:pt x="13469" y="2470"/>
                  <a:pt x="13473" y="2471"/>
                  <a:pt x="13477" y="2471"/>
                </a:cubicBezTo>
                <a:cubicBezTo>
                  <a:pt x="13500" y="2471"/>
                  <a:pt x="13518" y="2441"/>
                  <a:pt x="13518" y="2403"/>
                </a:cubicBezTo>
                <a:cubicBezTo>
                  <a:pt x="13518" y="2376"/>
                  <a:pt x="13509" y="2354"/>
                  <a:pt x="13496" y="2342"/>
                </a:cubicBezTo>
                <a:close/>
                <a:moveTo>
                  <a:pt x="5258" y="2406"/>
                </a:moveTo>
                <a:cubicBezTo>
                  <a:pt x="5258" y="2406"/>
                  <a:pt x="5255" y="2407"/>
                  <a:pt x="5251" y="2408"/>
                </a:cubicBezTo>
                <a:cubicBezTo>
                  <a:pt x="5252" y="2416"/>
                  <a:pt x="5253" y="2424"/>
                  <a:pt x="5256" y="2431"/>
                </a:cubicBezTo>
                <a:cubicBezTo>
                  <a:pt x="5257" y="2423"/>
                  <a:pt x="5257" y="2415"/>
                  <a:pt x="5258" y="2406"/>
                </a:cubicBezTo>
                <a:close/>
                <a:moveTo>
                  <a:pt x="15409" y="2406"/>
                </a:moveTo>
                <a:cubicBezTo>
                  <a:pt x="15406" y="2411"/>
                  <a:pt x="15403" y="2416"/>
                  <a:pt x="15400" y="2421"/>
                </a:cubicBezTo>
                <a:cubicBezTo>
                  <a:pt x="15394" y="2431"/>
                  <a:pt x="15389" y="2446"/>
                  <a:pt x="15384" y="2462"/>
                </a:cubicBezTo>
                <a:cubicBezTo>
                  <a:pt x="15398" y="2453"/>
                  <a:pt x="15407" y="2431"/>
                  <a:pt x="15409" y="2406"/>
                </a:cubicBezTo>
                <a:close/>
                <a:moveTo>
                  <a:pt x="3295" y="2509"/>
                </a:moveTo>
                <a:cubicBezTo>
                  <a:pt x="3275" y="2509"/>
                  <a:pt x="3259" y="2533"/>
                  <a:pt x="3255" y="2564"/>
                </a:cubicBezTo>
                <a:cubicBezTo>
                  <a:pt x="3277" y="2553"/>
                  <a:pt x="3298" y="2538"/>
                  <a:pt x="3319" y="2522"/>
                </a:cubicBezTo>
                <a:cubicBezTo>
                  <a:pt x="3312" y="2514"/>
                  <a:pt x="3304" y="2509"/>
                  <a:pt x="3295" y="2509"/>
                </a:cubicBezTo>
                <a:close/>
                <a:moveTo>
                  <a:pt x="4347" y="2509"/>
                </a:moveTo>
                <a:cubicBezTo>
                  <a:pt x="4341" y="2509"/>
                  <a:pt x="4335" y="2511"/>
                  <a:pt x="4330" y="2516"/>
                </a:cubicBezTo>
                <a:cubicBezTo>
                  <a:pt x="4347" y="2530"/>
                  <a:pt x="4361" y="2540"/>
                  <a:pt x="4366" y="2540"/>
                </a:cubicBezTo>
                <a:cubicBezTo>
                  <a:pt x="4371" y="2540"/>
                  <a:pt x="4375" y="2538"/>
                  <a:pt x="4379" y="2534"/>
                </a:cubicBezTo>
                <a:cubicBezTo>
                  <a:pt x="4371" y="2519"/>
                  <a:pt x="4360" y="2509"/>
                  <a:pt x="4347" y="2509"/>
                </a:cubicBezTo>
                <a:close/>
                <a:moveTo>
                  <a:pt x="4551" y="2509"/>
                </a:moveTo>
                <a:cubicBezTo>
                  <a:pt x="4546" y="2509"/>
                  <a:pt x="4541" y="2510"/>
                  <a:pt x="4537" y="2513"/>
                </a:cubicBezTo>
                <a:cubicBezTo>
                  <a:pt x="4555" y="2531"/>
                  <a:pt x="4573" y="2545"/>
                  <a:pt x="4590" y="2553"/>
                </a:cubicBezTo>
                <a:cubicBezTo>
                  <a:pt x="4584" y="2527"/>
                  <a:pt x="4569" y="2509"/>
                  <a:pt x="4551" y="2509"/>
                </a:cubicBezTo>
                <a:close/>
                <a:moveTo>
                  <a:pt x="4766" y="2509"/>
                </a:moveTo>
                <a:cubicBezTo>
                  <a:pt x="4749" y="2509"/>
                  <a:pt x="4735" y="2525"/>
                  <a:pt x="4729" y="2548"/>
                </a:cubicBezTo>
                <a:cubicBezTo>
                  <a:pt x="4749" y="2564"/>
                  <a:pt x="4779" y="2565"/>
                  <a:pt x="4804" y="2556"/>
                </a:cubicBezTo>
                <a:cubicBezTo>
                  <a:pt x="4799" y="2528"/>
                  <a:pt x="4784" y="2509"/>
                  <a:pt x="4766" y="2509"/>
                </a:cubicBezTo>
                <a:close/>
                <a:moveTo>
                  <a:pt x="4974" y="2509"/>
                </a:moveTo>
                <a:cubicBezTo>
                  <a:pt x="4957" y="2509"/>
                  <a:pt x="4942" y="2527"/>
                  <a:pt x="4936" y="2553"/>
                </a:cubicBezTo>
                <a:lnTo>
                  <a:pt x="4982" y="2553"/>
                </a:lnTo>
                <a:cubicBezTo>
                  <a:pt x="4990" y="2543"/>
                  <a:pt x="4995" y="2533"/>
                  <a:pt x="5001" y="2525"/>
                </a:cubicBezTo>
                <a:cubicBezTo>
                  <a:pt x="4994" y="2515"/>
                  <a:pt x="4984" y="2509"/>
                  <a:pt x="4974" y="2509"/>
                </a:cubicBezTo>
                <a:close/>
                <a:moveTo>
                  <a:pt x="5183" y="2509"/>
                </a:moveTo>
                <a:cubicBezTo>
                  <a:pt x="5164" y="2509"/>
                  <a:pt x="5149" y="2529"/>
                  <a:pt x="5143" y="2558"/>
                </a:cubicBezTo>
                <a:cubicBezTo>
                  <a:pt x="5168" y="2554"/>
                  <a:pt x="5192" y="2545"/>
                  <a:pt x="5211" y="2528"/>
                </a:cubicBezTo>
                <a:cubicBezTo>
                  <a:pt x="5203" y="2516"/>
                  <a:pt x="5194" y="2509"/>
                  <a:pt x="5183" y="2509"/>
                </a:cubicBezTo>
                <a:close/>
                <a:moveTo>
                  <a:pt x="6655" y="2509"/>
                </a:moveTo>
                <a:cubicBezTo>
                  <a:pt x="6650" y="2509"/>
                  <a:pt x="6645" y="2510"/>
                  <a:pt x="6640" y="2513"/>
                </a:cubicBezTo>
                <a:cubicBezTo>
                  <a:pt x="6654" y="2552"/>
                  <a:pt x="6666" y="2593"/>
                  <a:pt x="6678" y="2634"/>
                </a:cubicBezTo>
                <a:cubicBezTo>
                  <a:pt x="6689" y="2622"/>
                  <a:pt x="6696" y="2601"/>
                  <a:pt x="6696" y="2577"/>
                </a:cubicBezTo>
                <a:cubicBezTo>
                  <a:pt x="6696" y="2539"/>
                  <a:pt x="6677" y="2509"/>
                  <a:pt x="6655" y="2509"/>
                </a:cubicBezTo>
                <a:close/>
                <a:moveTo>
                  <a:pt x="6866" y="2509"/>
                </a:moveTo>
                <a:cubicBezTo>
                  <a:pt x="6843" y="2509"/>
                  <a:pt x="6825" y="2539"/>
                  <a:pt x="6825" y="2577"/>
                </a:cubicBezTo>
                <a:cubicBezTo>
                  <a:pt x="6825" y="2615"/>
                  <a:pt x="6843" y="2646"/>
                  <a:pt x="6866" y="2646"/>
                </a:cubicBezTo>
                <a:cubicBezTo>
                  <a:pt x="6888" y="2646"/>
                  <a:pt x="6907" y="2615"/>
                  <a:pt x="6907" y="2577"/>
                </a:cubicBezTo>
                <a:cubicBezTo>
                  <a:pt x="6907" y="2539"/>
                  <a:pt x="6888" y="2509"/>
                  <a:pt x="6866" y="2509"/>
                </a:cubicBezTo>
                <a:close/>
                <a:moveTo>
                  <a:pt x="7073" y="2509"/>
                </a:moveTo>
                <a:cubicBezTo>
                  <a:pt x="7050" y="2509"/>
                  <a:pt x="7032" y="2539"/>
                  <a:pt x="7032" y="2577"/>
                </a:cubicBezTo>
                <a:cubicBezTo>
                  <a:pt x="7032" y="2615"/>
                  <a:pt x="7050" y="2646"/>
                  <a:pt x="7073" y="2646"/>
                </a:cubicBezTo>
                <a:cubicBezTo>
                  <a:pt x="7096" y="2646"/>
                  <a:pt x="7114" y="2615"/>
                  <a:pt x="7114" y="2577"/>
                </a:cubicBezTo>
                <a:cubicBezTo>
                  <a:pt x="7114" y="2539"/>
                  <a:pt x="7096" y="2509"/>
                  <a:pt x="7073" y="2509"/>
                </a:cubicBezTo>
                <a:close/>
                <a:moveTo>
                  <a:pt x="7280" y="2509"/>
                </a:moveTo>
                <a:cubicBezTo>
                  <a:pt x="7258" y="2509"/>
                  <a:pt x="7239" y="2539"/>
                  <a:pt x="7239" y="2577"/>
                </a:cubicBezTo>
                <a:cubicBezTo>
                  <a:pt x="7239" y="2615"/>
                  <a:pt x="7258" y="2646"/>
                  <a:pt x="7280" y="2646"/>
                </a:cubicBezTo>
                <a:cubicBezTo>
                  <a:pt x="7303" y="2646"/>
                  <a:pt x="7321" y="2615"/>
                  <a:pt x="7321" y="2577"/>
                </a:cubicBezTo>
                <a:cubicBezTo>
                  <a:pt x="7321" y="2539"/>
                  <a:pt x="7303" y="2509"/>
                  <a:pt x="7280" y="2509"/>
                </a:cubicBezTo>
                <a:close/>
                <a:moveTo>
                  <a:pt x="7495" y="2509"/>
                </a:moveTo>
                <a:cubicBezTo>
                  <a:pt x="7473" y="2509"/>
                  <a:pt x="7454" y="2539"/>
                  <a:pt x="7454" y="2577"/>
                </a:cubicBezTo>
                <a:cubicBezTo>
                  <a:pt x="7454" y="2615"/>
                  <a:pt x="7473" y="2646"/>
                  <a:pt x="7495" y="2646"/>
                </a:cubicBezTo>
                <a:cubicBezTo>
                  <a:pt x="7518" y="2646"/>
                  <a:pt x="7536" y="2615"/>
                  <a:pt x="7536" y="2577"/>
                </a:cubicBezTo>
                <a:cubicBezTo>
                  <a:pt x="7536" y="2539"/>
                  <a:pt x="7518" y="2509"/>
                  <a:pt x="7495" y="2509"/>
                </a:cubicBezTo>
                <a:close/>
                <a:moveTo>
                  <a:pt x="7702" y="2509"/>
                </a:moveTo>
                <a:cubicBezTo>
                  <a:pt x="7680" y="2509"/>
                  <a:pt x="7661" y="2539"/>
                  <a:pt x="7661" y="2577"/>
                </a:cubicBezTo>
                <a:cubicBezTo>
                  <a:pt x="7661" y="2615"/>
                  <a:pt x="7680" y="2646"/>
                  <a:pt x="7702" y="2646"/>
                </a:cubicBezTo>
                <a:cubicBezTo>
                  <a:pt x="7725" y="2646"/>
                  <a:pt x="7743" y="2615"/>
                  <a:pt x="7743" y="2577"/>
                </a:cubicBezTo>
                <a:cubicBezTo>
                  <a:pt x="7743" y="2539"/>
                  <a:pt x="7725" y="2509"/>
                  <a:pt x="7702" y="2509"/>
                </a:cubicBezTo>
                <a:close/>
                <a:moveTo>
                  <a:pt x="7910" y="2509"/>
                </a:moveTo>
                <a:cubicBezTo>
                  <a:pt x="7887" y="2509"/>
                  <a:pt x="7869" y="2539"/>
                  <a:pt x="7869" y="2577"/>
                </a:cubicBezTo>
                <a:cubicBezTo>
                  <a:pt x="7869" y="2615"/>
                  <a:pt x="7887" y="2646"/>
                  <a:pt x="7910" y="2646"/>
                </a:cubicBezTo>
                <a:cubicBezTo>
                  <a:pt x="7932" y="2646"/>
                  <a:pt x="7951" y="2615"/>
                  <a:pt x="7951" y="2577"/>
                </a:cubicBezTo>
                <a:cubicBezTo>
                  <a:pt x="7951" y="2539"/>
                  <a:pt x="7932" y="2509"/>
                  <a:pt x="7910" y="2509"/>
                </a:cubicBezTo>
                <a:close/>
                <a:moveTo>
                  <a:pt x="8125" y="2509"/>
                </a:moveTo>
                <a:cubicBezTo>
                  <a:pt x="8102" y="2509"/>
                  <a:pt x="8084" y="2539"/>
                  <a:pt x="8084" y="2577"/>
                </a:cubicBezTo>
                <a:cubicBezTo>
                  <a:pt x="8084" y="2615"/>
                  <a:pt x="8102" y="2646"/>
                  <a:pt x="8125" y="2646"/>
                </a:cubicBezTo>
                <a:cubicBezTo>
                  <a:pt x="8147" y="2646"/>
                  <a:pt x="8166" y="2615"/>
                  <a:pt x="8166" y="2577"/>
                </a:cubicBezTo>
                <a:cubicBezTo>
                  <a:pt x="8166" y="2539"/>
                  <a:pt x="8147" y="2509"/>
                  <a:pt x="8125" y="2509"/>
                </a:cubicBezTo>
                <a:close/>
                <a:moveTo>
                  <a:pt x="8332" y="2509"/>
                </a:moveTo>
                <a:cubicBezTo>
                  <a:pt x="8309" y="2509"/>
                  <a:pt x="8291" y="2539"/>
                  <a:pt x="8291" y="2577"/>
                </a:cubicBezTo>
                <a:cubicBezTo>
                  <a:pt x="8291" y="2615"/>
                  <a:pt x="8309" y="2646"/>
                  <a:pt x="8332" y="2646"/>
                </a:cubicBezTo>
                <a:cubicBezTo>
                  <a:pt x="8355" y="2646"/>
                  <a:pt x="8373" y="2615"/>
                  <a:pt x="8373" y="2577"/>
                </a:cubicBezTo>
                <a:cubicBezTo>
                  <a:pt x="8373" y="2539"/>
                  <a:pt x="8355" y="2509"/>
                  <a:pt x="8332" y="2509"/>
                </a:cubicBezTo>
                <a:close/>
                <a:moveTo>
                  <a:pt x="8539" y="2509"/>
                </a:moveTo>
                <a:cubicBezTo>
                  <a:pt x="8517" y="2509"/>
                  <a:pt x="8498" y="2539"/>
                  <a:pt x="8498" y="2577"/>
                </a:cubicBezTo>
                <a:cubicBezTo>
                  <a:pt x="8498" y="2615"/>
                  <a:pt x="8517" y="2646"/>
                  <a:pt x="8539" y="2646"/>
                </a:cubicBezTo>
                <a:cubicBezTo>
                  <a:pt x="8562" y="2646"/>
                  <a:pt x="8580" y="2615"/>
                  <a:pt x="8580" y="2577"/>
                </a:cubicBezTo>
                <a:cubicBezTo>
                  <a:pt x="8580" y="2539"/>
                  <a:pt x="8562" y="2509"/>
                  <a:pt x="8539" y="2509"/>
                </a:cubicBezTo>
                <a:close/>
                <a:moveTo>
                  <a:pt x="8754" y="2509"/>
                </a:moveTo>
                <a:cubicBezTo>
                  <a:pt x="8732" y="2509"/>
                  <a:pt x="8713" y="2539"/>
                  <a:pt x="8713" y="2577"/>
                </a:cubicBezTo>
                <a:cubicBezTo>
                  <a:pt x="8713" y="2615"/>
                  <a:pt x="8732" y="2646"/>
                  <a:pt x="8754" y="2646"/>
                </a:cubicBezTo>
                <a:cubicBezTo>
                  <a:pt x="8777" y="2646"/>
                  <a:pt x="8795" y="2615"/>
                  <a:pt x="8795" y="2577"/>
                </a:cubicBezTo>
                <a:cubicBezTo>
                  <a:pt x="8795" y="2539"/>
                  <a:pt x="8777" y="2509"/>
                  <a:pt x="8754" y="2509"/>
                </a:cubicBezTo>
                <a:close/>
                <a:moveTo>
                  <a:pt x="13583" y="2509"/>
                </a:moveTo>
                <a:cubicBezTo>
                  <a:pt x="13560" y="2509"/>
                  <a:pt x="13542" y="2539"/>
                  <a:pt x="13542" y="2577"/>
                </a:cubicBezTo>
                <a:cubicBezTo>
                  <a:pt x="13542" y="2615"/>
                  <a:pt x="13560" y="2646"/>
                  <a:pt x="13583" y="2646"/>
                </a:cubicBezTo>
                <a:cubicBezTo>
                  <a:pt x="13605" y="2646"/>
                  <a:pt x="13624" y="2615"/>
                  <a:pt x="13624" y="2577"/>
                </a:cubicBezTo>
                <a:cubicBezTo>
                  <a:pt x="13624" y="2539"/>
                  <a:pt x="13605" y="2509"/>
                  <a:pt x="13583" y="2509"/>
                </a:cubicBezTo>
                <a:close/>
                <a:moveTo>
                  <a:pt x="15471" y="2509"/>
                </a:moveTo>
                <a:cubicBezTo>
                  <a:pt x="15449" y="2509"/>
                  <a:pt x="15430" y="2539"/>
                  <a:pt x="15430" y="2577"/>
                </a:cubicBezTo>
                <a:cubicBezTo>
                  <a:pt x="15430" y="2615"/>
                  <a:pt x="15449" y="2646"/>
                  <a:pt x="15471" y="2646"/>
                </a:cubicBezTo>
                <a:cubicBezTo>
                  <a:pt x="15494" y="2646"/>
                  <a:pt x="15512" y="2615"/>
                  <a:pt x="15512" y="2577"/>
                </a:cubicBezTo>
                <a:cubicBezTo>
                  <a:pt x="15512" y="2539"/>
                  <a:pt x="15494" y="2509"/>
                  <a:pt x="15471" y="2509"/>
                </a:cubicBezTo>
                <a:close/>
                <a:moveTo>
                  <a:pt x="15679" y="2509"/>
                </a:moveTo>
                <a:cubicBezTo>
                  <a:pt x="15656" y="2509"/>
                  <a:pt x="15638" y="2539"/>
                  <a:pt x="15638" y="2577"/>
                </a:cubicBezTo>
                <a:cubicBezTo>
                  <a:pt x="15638" y="2615"/>
                  <a:pt x="15656" y="2646"/>
                  <a:pt x="15679" y="2646"/>
                </a:cubicBezTo>
                <a:cubicBezTo>
                  <a:pt x="15701" y="2646"/>
                  <a:pt x="15720" y="2615"/>
                  <a:pt x="15720" y="2577"/>
                </a:cubicBezTo>
                <a:cubicBezTo>
                  <a:pt x="15720" y="2539"/>
                  <a:pt x="15701" y="2509"/>
                  <a:pt x="15679" y="2509"/>
                </a:cubicBezTo>
                <a:close/>
                <a:moveTo>
                  <a:pt x="15894" y="2509"/>
                </a:moveTo>
                <a:cubicBezTo>
                  <a:pt x="15871" y="2509"/>
                  <a:pt x="15853" y="2539"/>
                  <a:pt x="15853" y="2577"/>
                </a:cubicBezTo>
                <a:cubicBezTo>
                  <a:pt x="15853" y="2615"/>
                  <a:pt x="15871" y="2646"/>
                  <a:pt x="15894" y="2646"/>
                </a:cubicBezTo>
                <a:cubicBezTo>
                  <a:pt x="15916" y="2646"/>
                  <a:pt x="15935" y="2615"/>
                  <a:pt x="15935" y="2577"/>
                </a:cubicBezTo>
                <a:cubicBezTo>
                  <a:pt x="15935" y="2539"/>
                  <a:pt x="15916" y="2509"/>
                  <a:pt x="15894" y="2509"/>
                </a:cubicBezTo>
                <a:close/>
                <a:moveTo>
                  <a:pt x="16101" y="2509"/>
                </a:moveTo>
                <a:cubicBezTo>
                  <a:pt x="16078" y="2509"/>
                  <a:pt x="16060" y="2539"/>
                  <a:pt x="16060" y="2577"/>
                </a:cubicBezTo>
                <a:cubicBezTo>
                  <a:pt x="16060" y="2615"/>
                  <a:pt x="16078" y="2646"/>
                  <a:pt x="16101" y="2646"/>
                </a:cubicBezTo>
                <a:cubicBezTo>
                  <a:pt x="16123" y="2646"/>
                  <a:pt x="16142" y="2615"/>
                  <a:pt x="16142" y="2577"/>
                </a:cubicBezTo>
                <a:cubicBezTo>
                  <a:pt x="16142" y="2539"/>
                  <a:pt x="16123" y="2509"/>
                  <a:pt x="16101" y="2509"/>
                </a:cubicBezTo>
                <a:close/>
                <a:moveTo>
                  <a:pt x="16308" y="2509"/>
                </a:moveTo>
                <a:cubicBezTo>
                  <a:pt x="16285" y="2509"/>
                  <a:pt x="16267" y="2539"/>
                  <a:pt x="16267" y="2577"/>
                </a:cubicBezTo>
                <a:cubicBezTo>
                  <a:pt x="16267" y="2615"/>
                  <a:pt x="16285" y="2646"/>
                  <a:pt x="16308" y="2646"/>
                </a:cubicBezTo>
                <a:cubicBezTo>
                  <a:pt x="16331" y="2646"/>
                  <a:pt x="16349" y="2615"/>
                  <a:pt x="16349" y="2577"/>
                </a:cubicBezTo>
                <a:cubicBezTo>
                  <a:pt x="16349" y="2539"/>
                  <a:pt x="16331" y="2509"/>
                  <a:pt x="16308" y="2509"/>
                </a:cubicBezTo>
                <a:close/>
                <a:moveTo>
                  <a:pt x="16523" y="2509"/>
                </a:moveTo>
                <a:cubicBezTo>
                  <a:pt x="16500" y="2509"/>
                  <a:pt x="16482" y="2539"/>
                  <a:pt x="16482" y="2577"/>
                </a:cubicBezTo>
                <a:cubicBezTo>
                  <a:pt x="16482" y="2615"/>
                  <a:pt x="16500" y="2646"/>
                  <a:pt x="16523" y="2646"/>
                </a:cubicBezTo>
                <a:cubicBezTo>
                  <a:pt x="16546" y="2646"/>
                  <a:pt x="16564" y="2615"/>
                  <a:pt x="16564" y="2577"/>
                </a:cubicBezTo>
                <a:cubicBezTo>
                  <a:pt x="16564" y="2539"/>
                  <a:pt x="16546" y="2509"/>
                  <a:pt x="16523" y="2509"/>
                </a:cubicBezTo>
                <a:close/>
                <a:moveTo>
                  <a:pt x="16730" y="2509"/>
                </a:moveTo>
                <a:cubicBezTo>
                  <a:pt x="16708" y="2509"/>
                  <a:pt x="16689" y="2539"/>
                  <a:pt x="16689" y="2577"/>
                </a:cubicBezTo>
                <a:cubicBezTo>
                  <a:pt x="16689" y="2599"/>
                  <a:pt x="16696" y="2618"/>
                  <a:pt x="16705" y="2631"/>
                </a:cubicBezTo>
                <a:cubicBezTo>
                  <a:pt x="16725" y="2610"/>
                  <a:pt x="16747" y="2588"/>
                  <a:pt x="16771" y="2565"/>
                </a:cubicBezTo>
                <a:cubicBezTo>
                  <a:pt x="16767" y="2533"/>
                  <a:pt x="16750" y="2509"/>
                  <a:pt x="16730" y="2509"/>
                </a:cubicBezTo>
                <a:close/>
                <a:moveTo>
                  <a:pt x="16937" y="2509"/>
                </a:moveTo>
                <a:cubicBezTo>
                  <a:pt x="16916" y="2509"/>
                  <a:pt x="16899" y="2535"/>
                  <a:pt x="16897" y="2568"/>
                </a:cubicBezTo>
                <a:cubicBezTo>
                  <a:pt x="16906" y="2578"/>
                  <a:pt x="16919" y="2583"/>
                  <a:pt x="16932" y="2583"/>
                </a:cubicBezTo>
                <a:cubicBezTo>
                  <a:pt x="16949" y="2583"/>
                  <a:pt x="16962" y="2571"/>
                  <a:pt x="16976" y="2557"/>
                </a:cubicBezTo>
                <a:cubicBezTo>
                  <a:pt x="16971" y="2529"/>
                  <a:pt x="16956" y="2509"/>
                  <a:pt x="16937" y="2509"/>
                </a:cubicBezTo>
                <a:close/>
                <a:moveTo>
                  <a:pt x="8935" y="2522"/>
                </a:moveTo>
                <a:cubicBezTo>
                  <a:pt x="8928" y="2531"/>
                  <a:pt x="8923" y="2543"/>
                  <a:pt x="8920" y="2558"/>
                </a:cubicBezTo>
                <a:cubicBezTo>
                  <a:pt x="8926" y="2547"/>
                  <a:pt x="8931" y="2535"/>
                  <a:pt x="8935" y="2522"/>
                </a:cubicBezTo>
                <a:close/>
                <a:moveTo>
                  <a:pt x="18634" y="2522"/>
                </a:moveTo>
                <a:cubicBezTo>
                  <a:pt x="18624" y="2527"/>
                  <a:pt x="18616" y="2541"/>
                  <a:pt x="18616" y="2567"/>
                </a:cubicBezTo>
                <a:cubicBezTo>
                  <a:pt x="18616" y="2606"/>
                  <a:pt x="18618" y="2623"/>
                  <a:pt x="18642" y="2623"/>
                </a:cubicBezTo>
                <a:cubicBezTo>
                  <a:pt x="18645" y="2623"/>
                  <a:pt x="18648" y="2622"/>
                  <a:pt x="18652" y="2620"/>
                </a:cubicBezTo>
                <a:cubicBezTo>
                  <a:pt x="18656" y="2609"/>
                  <a:pt x="18658" y="2597"/>
                  <a:pt x="18658" y="2584"/>
                </a:cubicBezTo>
                <a:cubicBezTo>
                  <a:pt x="18658" y="2556"/>
                  <a:pt x="18648" y="2532"/>
                  <a:pt x="18634" y="2522"/>
                </a:cubicBezTo>
                <a:close/>
                <a:moveTo>
                  <a:pt x="2703" y="2547"/>
                </a:moveTo>
                <a:cubicBezTo>
                  <a:pt x="2674" y="2545"/>
                  <a:pt x="2655" y="2582"/>
                  <a:pt x="2633" y="2582"/>
                </a:cubicBezTo>
                <a:cubicBezTo>
                  <a:pt x="2631" y="2582"/>
                  <a:pt x="2628" y="2581"/>
                  <a:pt x="2625" y="2581"/>
                </a:cubicBezTo>
                <a:cubicBezTo>
                  <a:pt x="2627" y="2617"/>
                  <a:pt x="2645" y="2645"/>
                  <a:pt x="2666" y="2645"/>
                </a:cubicBezTo>
                <a:cubicBezTo>
                  <a:pt x="2689" y="2645"/>
                  <a:pt x="2707" y="2614"/>
                  <a:pt x="2707" y="2576"/>
                </a:cubicBezTo>
                <a:cubicBezTo>
                  <a:pt x="2707" y="2566"/>
                  <a:pt x="2706" y="2556"/>
                  <a:pt x="2703" y="2547"/>
                </a:cubicBezTo>
                <a:close/>
                <a:moveTo>
                  <a:pt x="16978" y="2560"/>
                </a:moveTo>
                <a:cubicBezTo>
                  <a:pt x="16974" y="2570"/>
                  <a:pt x="16969" y="2577"/>
                  <a:pt x="16966" y="2585"/>
                </a:cubicBezTo>
                <a:lnTo>
                  <a:pt x="16978" y="2563"/>
                </a:lnTo>
                <a:cubicBezTo>
                  <a:pt x="16978" y="2562"/>
                  <a:pt x="16978" y="2561"/>
                  <a:pt x="16978" y="2560"/>
                </a:cubicBezTo>
                <a:close/>
                <a:moveTo>
                  <a:pt x="2906" y="2624"/>
                </a:moveTo>
                <a:cubicBezTo>
                  <a:pt x="2894" y="2625"/>
                  <a:pt x="2882" y="2635"/>
                  <a:pt x="2871" y="2643"/>
                </a:cubicBezTo>
                <a:cubicBezTo>
                  <a:pt x="2873" y="2643"/>
                  <a:pt x="2875" y="2644"/>
                  <a:pt x="2877" y="2644"/>
                </a:cubicBezTo>
                <a:cubicBezTo>
                  <a:pt x="2889" y="2644"/>
                  <a:pt x="2899" y="2636"/>
                  <a:pt x="2906" y="2624"/>
                </a:cubicBezTo>
                <a:close/>
                <a:moveTo>
                  <a:pt x="2556" y="2688"/>
                </a:moveTo>
                <a:cubicBezTo>
                  <a:pt x="2545" y="2688"/>
                  <a:pt x="2535" y="2695"/>
                  <a:pt x="2528" y="2707"/>
                </a:cubicBezTo>
                <a:cubicBezTo>
                  <a:pt x="2530" y="2718"/>
                  <a:pt x="2532" y="2728"/>
                  <a:pt x="2532" y="2736"/>
                </a:cubicBezTo>
                <a:cubicBezTo>
                  <a:pt x="2532" y="2743"/>
                  <a:pt x="2532" y="2750"/>
                  <a:pt x="2531" y="2756"/>
                </a:cubicBezTo>
                <a:cubicBezTo>
                  <a:pt x="2530" y="2772"/>
                  <a:pt x="2528" y="2787"/>
                  <a:pt x="2526" y="2802"/>
                </a:cubicBezTo>
                <a:cubicBezTo>
                  <a:pt x="2533" y="2816"/>
                  <a:pt x="2544" y="2825"/>
                  <a:pt x="2556" y="2825"/>
                </a:cubicBezTo>
                <a:cubicBezTo>
                  <a:pt x="2579" y="2825"/>
                  <a:pt x="2597" y="2794"/>
                  <a:pt x="2597" y="2756"/>
                </a:cubicBezTo>
                <a:cubicBezTo>
                  <a:pt x="2597" y="2719"/>
                  <a:pt x="2579" y="2688"/>
                  <a:pt x="2556" y="2688"/>
                </a:cubicBezTo>
                <a:close/>
                <a:moveTo>
                  <a:pt x="2766" y="2688"/>
                </a:moveTo>
                <a:cubicBezTo>
                  <a:pt x="2744" y="2688"/>
                  <a:pt x="2725" y="2719"/>
                  <a:pt x="2725" y="2756"/>
                </a:cubicBezTo>
                <a:cubicBezTo>
                  <a:pt x="2725" y="2794"/>
                  <a:pt x="2744" y="2825"/>
                  <a:pt x="2766" y="2825"/>
                </a:cubicBezTo>
                <a:cubicBezTo>
                  <a:pt x="2789" y="2825"/>
                  <a:pt x="2807" y="2794"/>
                  <a:pt x="2807" y="2756"/>
                </a:cubicBezTo>
                <a:cubicBezTo>
                  <a:pt x="2807" y="2719"/>
                  <a:pt x="2789" y="2688"/>
                  <a:pt x="2766" y="2688"/>
                </a:cubicBezTo>
                <a:close/>
                <a:moveTo>
                  <a:pt x="2981" y="2688"/>
                </a:moveTo>
                <a:cubicBezTo>
                  <a:pt x="2959" y="2688"/>
                  <a:pt x="2940" y="2719"/>
                  <a:pt x="2940" y="2756"/>
                </a:cubicBezTo>
                <a:cubicBezTo>
                  <a:pt x="2940" y="2794"/>
                  <a:pt x="2959" y="2825"/>
                  <a:pt x="2981" y="2825"/>
                </a:cubicBezTo>
                <a:cubicBezTo>
                  <a:pt x="3004" y="2825"/>
                  <a:pt x="3022" y="2794"/>
                  <a:pt x="3022" y="2756"/>
                </a:cubicBezTo>
                <a:cubicBezTo>
                  <a:pt x="3022" y="2719"/>
                  <a:pt x="3004" y="2688"/>
                  <a:pt x="2981" y="2688"/>
                </a:cubicBezTo>
                <a:close/>
                <a:moveTo>
                  <a:pt x="4447" y="2688"/>
                </a:moveTo>
                <a:cubicBezTo>
                  <a:pt x="4425" y="2688"/>
                  <a:pt x="4406" y="2719"/>
                  <a:pt x="4406" y="2756"/>
                </a:cubicBezTo>
                <a:cubicBezTo>
                  <a:pt x="4406" y="2794"/>
                  <a:pt x="4425" y="2825"/>
                  <a:pt x="4447" y="2825"/>
                </a:cubicBezTo>
                <a:cubicBezTo>
                  <a:pt x="4470" y="2825"/>
                  <a:pt x="4489" y="2794"/>
                  <a:pt x="4489" y="2756"/>
                </a:cubicBezTo>
                <a:cubicBezTo>
                  <a:pt x="4489" y="2719"/>
                  <a:pt x="4470" y="2688"/>
                  <a:pt x="4447" y="2688"/>
                </a:cubicBezTo>
                <a:close/>
                <a:moveTo>
                  <a:pt x="6758" y="2688"/>
                </a:moveTo>
                <a:cubicBezTo>
                  <a:pt x="6736" y="2688"/>
                  <a:pt x="6717" y="2719"/>
                  <a:pt x="6717" y="2756"/>
                </a:cubicBezTo>
                <a:cubicBezTo>
                  <a:pt x="6717" y="2794"/>
                  <a:pt x="6736" y="2825"/>
                  <a:pt x="6758" y="2825"/>
                </a:cubicBezTo>
                <a:cubicBezTo>
                  <a:pt x="6781" y="2825"/>
                  <a:pt x="6799" y="2794"/>
                  <a:pt x="6799" y="2756"/>
                </a:cubicBezTo>
                <a:cubicBezTo>
                  <a:pt x="6799" y="2719"/>
                  <a:pt x="6781" y="2688"/>
                  <a:pt x="6758" y="2688"/>
                </a:cubicBezTo>
                <a:close/>
                <a:moveTo>
                  <a:pt x="6965" y="2688"/>
                </a:moveTo>
                <a:cubicBezTo>
                  <a:pt x="6943" y="2688"/>
                  <a:pt x="6924" y="2719"/>
                  <a:pt x="6924" y="2756"/>
                </a:cubicBezTo>
                <a:cubicBezTo>
                  <a:pt x="6924" y="2794"/>
                  <a:pt x="6943" y="2825"/>
                  <a:pt x="6965" y="2825"/>
                </a:cubicBezTo>
                <a:cubicBezTo>
                  <a:pt x="6988" y="2825"/>
                  <a:pt x="7006" y="2794"/>
                  <a:pt x="7006" y="2756"/>
                </a:cubicBezTo>
                <a:cubicBezTo>
                  <a:pt x="7006" y="2719"/>
                  <a:pt x="6988" y="2688"/>
                  <a:pt x="6965" y="2688"/>
                </a:cubicBezTo>
                <a:close/>
                <a:moveTo>
                  <a:pt x="7180" y="2688"/>
                </a:moveTo>
                <a:cubicBezTo>
                  <a:pt x="7158" y="2688"/>
                  <a:pt x="7139" y="2719"/>
                  <a:pt x="7139" y="2756"/>
                </a:cubicBezTo>
                <a:cubicBezTo>
                  <a:pt x="7139" y="2794"/>
                  <a:pt x="7158" y="2825"/>
                  <a:pt x="7180" y="2825"/>
                </a:cubicBezTo>
                <a:cubicBezTo>
                  <a:pt x="7203" y="2825"/>
                  <a:pt x="7221" y="2794"/>
                  <a:pt x="7221" y="2756"/>
                </a:cubicBezTo>
                <a:cubicBezTo>
                  <a:pt x="7221" y="2719"/>
                  <a:pt x="7203" y="2688"/>
                  <a:pt x="7180" y="2688"/>
                </a:cubicBezTo>
                <a:close/>
                <a:moveTo>
                  <a:pt x="7388" y="2688"/>
                </a:moveTo>
                <a:cubicBezTo>
                  <a:pt x="7365" y="2688"/>
                  <a:pt x="7347" y="2719"/>
                  <a:pt x="7347" y="2756"/>
                </a:cubicBezTo>
                <a:cubicBezTo>
                  <a:pt x="7347" y="2794"/>
                  <a:pt x="7365" y="2825"/>
                  <a:pt x="7388" y="2825"/>
                </a:cubicBezTo>
                <a:cubicBezTo>
                  <a:pt x="7410" y="2825"/>
                  <a:pt x="7429" y="2794"/>
                  <a:pt x="7429" y="2756"/>
                </a:cubicBezTo>
                <a:cubicBezTo>
                  <a:pt x="7429" y="2719"/>
                  <a:pt x="7410" y="2688"/>
                  <a:pt x="7388" y="2688"/>
                </a:cubicBezTo>
                <a:close/>
                <a:moveTo>
                  <a:pt x="7595" y="2688"/>
                </a:moveTo>
                <a:cubicBezTo>
                  <a:pt x="7572" y="2688"/>
                  <a:pt x="7554" y="2719"/>
                  <a:pt x="7554" y="2756"/>
                </a:cubicBezTo>
                <a:cubicBezTo>
                  <a:pt x="7554" y="2794"/>
                  <a:pt x="7572" y="2825"/>
                  <a:pt x="7595" y="2825"/>
                </a:cubicBezTo>
                <a:cubicBezTo>
                  <a:pt x="7618" y="2825"/>
                  <a:pt x="7636" y="2794"/>
                  <a:pt x="7636" y="2756"/>
                </a:cubicBezTo>
                <a:cubicBezTo>
                  <a:pt x="7636" y="2719"/>
                  <a:pt x="7618" y="2688"/>
                  <a:pt x="7595" y="2688"/>
                </a:cubicBezTo>
                <a:close/>
                <a:moveTo>
                  <a:pt x="7810" y="2688"/>
                </a:moveTo>
                <a:cubicBezTo>
                  <a:pt x="7787" y="2688"/>
                  <a:pt x="7769" y="2719"/>
                  <a:pt x="7769" y="2756"/>
                </a:cubicBezTo>
                <a:cubicBezTo>
                  <a:pt x="7769" y="2794"/>
                  <a:pt x="7787" y="2825"/>
                  <a:pt x="7810" y="2825"/>
                </a:cubicBezTo>
                <a:cubicBezTo>
                  <a:pt x="7833" y="2825"/>
                  <a:pt x="7851" y="2794"/>
                  <a:pt x="7851" y="2756"/>
                </a:cubicBezTo>
                <a:cubicBezTo>
                  <a:pt x="7851" y="2719"/>
                  <a:pt x="7833" y="2688"/>
                  <a:pt x="7810" y="2688"/>
                </a:cubicBezTo>
                <a:close/>
                <a:moveTo>
                  <a:pt x="8017" y="2688"/>
                </a:moveTo>
                <a:cubicBezTo>
                  <a:pt x="7995" y="2688"/>
                  <a:pt x="7976" y="2719"/>
                  <a:pt x="7976" y="2756"/>
                </a:cubicBezTo>
                <a:cubicBezTo>
                  <a:pt x="7976" y="2794"/>
                  <a:pt x="7995" y="2825"/>
                  <a:pt x="8017" y="2825"/>
                </a:cubicBezTo>
                <a:cubicBezTo>
                  <a:pt x="8040" y="2825"/>
                  <a:pt x="8058" y="2794"/>
                  <a:pt x="8058" y="2756"/>
                </a:cubicBezTo>
                <a:cubicBezTo>
                  <a:pt x="8058" y="2719"/>
                  <a:pt x="8040" y="2688"/>
                  <a:pt x="8017" y="2688"/>
                </a:cubicBezTo>
                <a:close/>
                <a:moveTo>
                  <a:pt x="8224" y="2688"/>
                </a:moveTo>
                <a:cubicBezTo>
                  <a:pt x="8202" y="2688"/>
                  <a:pt x="8183" y="2719"/>
                  <a:pt x="8183" y="2756"/>
                </a:cubicBezTo>
                <a:cubicBezTo>
                  <a:pt x="8183" y="2794"/>
                  <a:pt x="8202" y="2825"/>
                  <a:pt x="8224" y="2825"/>
                </a:cubicBezTo>
                <a:cubicBezTo>
                  <a:pt x="8247" y="2825"/>
                  <a:pt x="8265" y="2794"/>
                  <a:pt x="8265" y="2756"/>
                </a:cubicBezTo>
                <a:cubicBezTo>
                  <a:pt x="8265" y="2719"/>
                  <a:pt x="8247" y="2688"/>
                  <a:pt x="8224" y="2688"/>
                </a:cubicBezTo>
                <a:close/>
                <a:moveTo>
                  <a:pt x="8439" y="2688"/>
                </a:moveTo>
                <a:cubicBezTo>
                  <a:pt x="8417" y="2688"/>
                  <a:pt x="8398" y="2719"/>
                  <a:pt x="8398" y="2756"/>
                </a:cubicBezTo>
                <a:cubicBezTo>
                  <a:pt x="8398" y="2794"/>
                  <a:pt x="8417" y="2825"/>
                  <a:pt x="8439" y="2825"/>
                </a:cubicBezTo>
                <a:cubicBezTo>
                  <a:pt x="8462" y="2825"/>
                  <a:pt x="8480" y="2794"/>
                  <a:pt x="8480" y="2756"/>
                </a:cubicBezTo>
                <a:cubicBezTo>
                  <a:pt x="8480" y="2719"/>
                  <a:pt x="8462" y="2688"/>
                  <a:pt x="8439" y="2688"/>
                </a:cubicBezTo>
                <a:close/>
                <a:moveTo>
                  <a:pt x="8647" y="2688"/>
                </a:moveTo>
                <a:cubicBezTo>
                  <a:pt x="8624" y="2688"/>
                  <a:pt x="8606" y="2719"/>
                  <a:pt x="8606" y="2756"/>
                </a:cubicBezTo>
                <a:cubicBezTo>
                  <a:pt x="8606" y="2794"/>
                  <a:pt x="8624" y="2825"/>
                  <a:pt x="8647" y="2825"/>
                </a:cubicBezTo>
                <a:cubicBezTo>
                  <a:pt x="8656" y="2825"/>
                  <a:pt x="8665" y="2819"/>
                  <a:pt x="8672" y="2810"/>
                </a:cubicBezTo>
                <a:cubicBezTo>
                  <a:pt x="8663" y="2797"/>
                  <a:pt x="8656" y="2780"/>
                  <a:pt x="8651" y="2757"/>
                </a:cubicBezTo>
                <a:lnTo>
                  <a:pt x="8683" y="2757"/>
                </a:lnTo>
                <a:cubicBezTo>
                  <a:pt x="8684" y="2761"/>
                  <a:pt x="8686" y="2763"/>
                  <a:pt x="8687" y="2766"/>
                </a:cubicBezTo>
                <a:cubicBezTo>
                  <a:pt x="8687" y="2763"/>
                  <a:pt x="8688" y="2760"/>
                  <a:pt x="8688" y="2756"/>
                </a:cubicBezTo>
                <a:cubicBezTo>
                  <a:pt x="8688" y="2719"/>
                  <a:pt x="8669" y="2688"/>
                  <a:pt x="8647" y="2688"/>
                </a:cubicBezTo>
                <a:close/>
                <a:moveTo>
                  <a:pt x="8854" y="2688"/>
                </a:moveTo>
                <a:cubicBezTo>
                  <a:pt x="8831" y="2688"/>
                  <a:pt x="8813" y="2719"/>
                  <a:pt x="8813" y="2756"/>
                </a:cubicBezTo>
                <a:cubicBezTo>
                  <a:pt x="8813" y="2765"/>
                  <a:pt x="8814" y="2774"/>
                  <a:pt x="8816" y="2782"/>
                </a:cubicBezTo>
                <a:cubicBezTo>
                  <a:pt x="8826" y="2776"/>
                  <a:pt x="8834" y="2768"/>
                  <a:pt x="8842" y="2756"/>
                </a:cubicBezTo>
                <a:cubicBezTo>
                  <a:pt x="8847" y="2750"/>
                  <a:pt x="8851" y="2742"/>
                  <a:pt x="8854" y="2732"/>
                </a:cubicBezTo>
                <a:cubicBezTo>
                  <a:pt x="8857" y="2721"/>
                  <a:pt x="8860" y="2709"/>
                  <a:pt x="8862" y="2694"/>
                </a:cubicBezTo>
                <a:cubicBezTo>
                  <a:pt x="8861" y="2692"/>
                  <a:pt x="8859" y="2690"/>
                  <a:pt x="8858" y="2689"/>
                </a:cubicBezTo>
                <a:cubicBezTo>
                  <a:pt x="8857" y="2688"/>
                  <a:pt x="8855" y="2688"/>
                  <a:pt x="8854" y="2688"/>
                </a:cubicBezTo>
                <a:close/>
                <a:moveTo>
                  <a:pt x="13475" y="2688"/>
                </a:moveTo>
                <a:cubicBezTo>
                  <a:pt x="13453" y="2688"/>
                  <a:pt x="13434" y="2719"/>
                  <a:pt x="13434" y="2756"/>
                </a:cubicBezTo>
                <a:cubicBezTo>
                  <a:pt x="13434" y="2794"/>
                  <a:pt x="13453" y="2825"/>
                  <a:pt x="13475" y="2825"/>
                </a:cubicBezTo>
                <a:cubicBezTo>
                  <a:pt x="13498" y="2825"/>
                  <a:pt x="13516" y="2794"/>
                  <a:pt x="13516" y="2756"/>
                </a:cubicBezTo>
                <a:cubicBezTo>
                  <a:pt x="13516" y="2719"/>
                  <a:pt x="13498" y="2688"/>
                  <a:pt x="13475" y="2688"/>
                </a:cubicBezTo>
                <a:close/>
                <a:moveTo>
                  <a:pt x="15157" y="2688"/>
                </a:moveTo>
                <a:cubicBezTo>
                  <a:pt x="15134" y="2688"/>
                  <a:pt x="15116" y="2719"/>
                  <a:pt x="15116" y="2756"/>
                </a:cubicBezTo>
                <a:cubicBezTo>
                  <a:pt x="15116" y="2794"/>
                  <a:pt x="15134" y="2825"/>
                  <a:pt x="15157" y="2825"/>
                </a:cubicBezTo>
                <a:cubicBezTo>
                  <a:pt x="15179" y="2825"/>
                  <a:pt x="15198" y="2794"/>
                  <a:pt x="15198" y="2756"/>
                </a:cubicBezTo>
                <a:cubicBezTo>
                  <a:pt x="15198" y="2719"/>
                  <a:pt x="15179" y="2688"/>
                  <a:pt x="15157" y="2688"/>
                </a:cubicBezTo>
                <a:close/>
                <a:moveTo>
                  <a:pt x="15364" y="2688"/>
                </a:moveTo>
                <a:cubicBezTo>
                  <a:pt x="15341" y="2688"/>
                  <a:pt x="15323" y="2719"/>
                  <a:pt x="15323" y="2756"/>
                </a:cubicBezTo>
                <a:cubicBezTo>
                  <a:pt x="15323" y="2794"/>
                  <a:pt x="15341" y="2825"/>
                  <a:pt x="15364" y="2825"/>
                </a:cubicBezTo>
                <a:cubicBezTo>
                  <a:pt x="15386" y="2825"/>
                  <a:pt x="15405" y="2794"/>
                  <a:pt x="15405" y="2756"/>
                </a:cubicBezTo>
                <a:cubicBezTo>
                  <a:pt x="15405" y="2719"/>
                  <a:pt x="15386" y="2688"/>
                  <a:pt x="15364" y="2688"/>
                </a:cubicBezTo>
                <a:close/>
                <a:moveTo>
                  <a:pt x="15579" y="2688"/>
                </a:moveTo>
                <a:cubicBezTo>
                  <a:pt x="15556" y="2688"/>
                  <a:pt x="15538" y="2719"/>
                  <a:pt x="15538" y="2756"/>
                </a:cubicBezTo>
                <a:cubicBezTo>
                  <a:pt x="15538" y="2794"/>
                  <a:pt x="15556" y="2825"/>
                  <a:pt x="15579" y="2825"/>
                </a:cubicBezTo>
                <a:cubicBezTo>
                  <a:pt x="15601" y="2825"/>
                  <a:pt x="15620" y="2794"/>
                  <a:pt x="15620" y="2756"/>
                </a:cubicBezTo>
                <a:cubicBezTo>
                  <a:pt x="15620" y="2719"/>
                  <a:pt x="15601" y="2688"/>
                  <a:pt x="15579" y="2688"/>
                </a:cubicBezTo>
                <a:close/>
                <a:moveTo>
                  <a:pt x="15786" y="2688"/>
                </a:moveTo>
                <a:cubicBezTo>
                  <a:pt x="15763" y="2688"/>
                  <a:pt x="15745" y="2719"/>
                  <a:pt x="15745" y="2756"/>
                </a:cubicBezTo>
                <a:cubicBezTo>
                  <a:pt x="15745" y="2794"/>
                  <a:pt x="15763" y="2825"/>
                  <a:pt x="15786" y="2825"/>
                </a:cubicBezTo>
                <a:cubicBezTo>
                  <a:pt x="15809" y="2825"/>
                  <a:pt x="15827" y="2794"/>
                  <a:pt x="15827" y="2756"/>
                </a:cubicBezTo>
                <a:cubicBezTo>
                  <a:pt x="15827" y="2719"/>
                  <a:pt x="15809" y="2688"/>
                  <a:pt x="15786" y="2688"/>
                </a:cubicBezTo>
                <a:close/>
                <a:moveTo>
                  <a:pt x="15993" y="2688"/>
                </a:moveTo>
                <a:cubicBezTo>
                  <a:pt x="15971" y="2688"/>
                  <a:pt x="15952" y="2719"/>
                  <a:pt x="15952" y="2756"/>
                </a:cubicBezTo>
                <a:cubicBezTo>
                  <a:pt x="15952" y="2794"/>
                  <a:pt x="15971" y="2825"/>
                  <a:pt x="15993" y="2825"/>
                </a:cubicBezTo>
                <a:cubicBezTo>
                  <a:pt x="16016" y="2825"/>
                  <a:pt x="16034" y="2794"/>
                  <a:pt x="16034" y="2756"/>
                </a:cubicBezTo>
                <a:cubicBezTo>
                  <a:pt x="16034" y="2719"/>
                  <a:pt x="16016" y="2688"/>
                  <a:pt x="15993" y="2688"/>
                </a:cubicBezTo>
                <a:close/>
                <a:moveTo>
                  <a:pt x="16208" y="2688"/>
                </a:moveTo>
                <a:cubicBezTo>
                  <a:pt x="16186" y="2688"/>
                  <a:pt x="16167" y="2719"/>
                  <a:pt x="16167" y="2756"/>
                </a:cubicBezTo>
                <a:cubicBezTo>
                  <a:pt x="16167" y="2794"/>
                  <a:pt x="16186" y="2825"/>
                  <a:pt x="16208" y="2825"/>
                </a:cubicBezTo>
                <a:cubicBezTo>
                  <a:pt x="16231" y="2825"/>
                  <a:pt x="16249" y="2794"/>
                  <a:pt x="16249" y="2756"/>
                </a:cubicBezTo>
                <a:cubicBezTo>
                  <a:pt x="16249" y="2719"/>
                  <a:pt x="16231" y="2688"/>
                  <a:pt x="16208" y="2688"/>
                </a:cubicBezTo>
                <a:close/>
                <a:moveTo>
                  <a:pt x="16416" y="2688"/>
                </a:moveTo>
                <a:cubicBezTo>
                  <a:pt x="16393" y="2688"/>
                  <a:pt x="16375" y="2719"/>
                  <a:pt x="16375" y="2756"/>
                </a:cubicBezTo>
                <a:cubicBezTo>
                  <a:pt x="16375" y="2794"/>
                  <a:pt x="16393" y="2825"/>
                  <a:pt x="16416" y="2825"/>
                </a:cubicBezTo>
                <a:cubicBezTo>
                  <a:pt x="16438" y="2825"/>
                  <a:pt x="16457" y="2794"/>
                  <a:pt x="16457" y="2756"/>
                </a:cubicBezTo>
                <a:cubicBezTo>
                  <a:pt x="16457" y="2719"/>
                  <a:pt x="16438" y="2688"/>
                  <a:pt x="16416" y="2688"/>
                </a:cubicBezTo>
                <a:close/>
                <a:moveTo>
                  <a:pt x="16623" y="2688"/>
                </a:moveTo>
                <a:cubicBezTo>
                  <a:pt x="16600" y="2688"/>
                  <a:pt x="16582" y="2719"/>
                  <a:pt x="16582" y="2756"/>
                </a:cubicBezTo>
                <a:cubicBezTo>
                  <a:pt x="16582" y="2794"/>
                  <a:pt x="16600" y="2825"/>
                  <a:pt x="16623" y="2825"/>
                </a:cubicBezTo>
                <a:cubicBezTo>
                  <a:pt x="16630" y="2825"/>
                  <a:pt x="16637" y="2821"/>
                  <a:pt x="16643" y="2815"/>
                </a:cubicBezTo>
                <a:cubicBezTo>
                  <a:pt x="16626" y="2813"/>
                  <a:pt x="16626" y="2781"/>
                  <a:pt x="16629" y="2756"/>
                </a:cubicBezTo>
                <a:cubicBezTo>
                  <a:pt x="16631" y="2740"/>
                  <a:pt x="16633" y="2727"/>
                  <a:pt x="16633" y="2727"/>
                </a:cubicBezTo>
                <a:cubicBezTo>
                  <a:pt x="16637" y="2719"/>
                  <a:pt x="16641" y="2711"/>
                  <a:pt x="16647" y="2701"/>
                </a:cubicBezTo>
                <a:cubicBezTo>
                  <a:pt x="16640" y="2693"/>
                  <a:pt x="16632" y="2688"/>
                  <a:pt x="16623" y="2688"/>
                </a:cubicBezTo>
                <a:close/>
                <a:moveTo>
                  <a:pt x="16838" y="2688"/>
                </a:moveTo>
                <a:cubicBezTo>
                  <a:pt x="16815" y="2688"/>
                  <a:pt x="16797" y="2719"/>
                  <a:pt x="16797" y="2756"/>
                </a:cubicBezTo>
                <a:cubicBezTo>
                  <a:pt x="16797" y="2794"/>
                  <a:pt x="16815" y="2825"/>
                  <a:pt x="16838" y="2825"/>
                </a:cubicBezTo>
                <a:cubicBezTo>
                  <a:pt x="16860" y="2825"/>
                  <a:pt x="16879" y="2794"/>
                  <a:pt x="16879" y="2756"/>
                </a:cubicBezTo>
                <a:cubicBezTo>
                  <a:pt x="16879" y="2719"/>
                  <a:pt x="16860" y="2688"/>
                  <a:pt x="16838" y="2688"/>
                </a:cubicBezTo>
                <a:close/>
                <a:moveTo>
                  <a:pt x="17675" y="2688"/>
                </a:moveTo>
                <a:cubicBezTo>
                  <a:pt x="17652" y="2688"/>
                  <a:pt x="17634" y="2719"/>
                  <a:pt x="17634" y="2756"/>
                </a:cubicBezTo>
                <a:cubicBezTo>
                  <a:pt x="17634" y="2794"/>
                  <a:pt x="17652" y="2825"/>
                  <a:pt x="17675" y="2825"/>
                </a:cubicBezTo>
                <a:cubicBezTo>
                  <a:pt x="17697" y="2825"/>
                  <a:pt x="17716" y="2794"/>
                  <a:pt x="17716" y="2756"/>
                </a:cubicBezTo>
                <a:cubicBezTo>
                  <a:pt x="17716" y="2719"/>
                  <a:pt x="17697" y="2688"/>
                  <a:pt x="17675" y="2688"/>
                </a:cubicBezTo>
                <a:close/>
                <a:moveTo>
                  <a:pt x="18726" y="2688"/>
                </a:moveTo>
                <a:cubicBezTo>
                  <a:pt x="18704" y="2688"/>
                  <a:pt x="18687" y="2715"/>
                  <a:pt x="18685" y="2750"/>
                </a:cubicBezTo>
                <a:cubicBezTo>
                  <a:pt x="18692" y="2752"/>
                  <a:pt x="18698" y="2754"/>
                  <a:pt x="18704" y="2756"/>
                </a:cubicBezTo>
                <a:cubicBezTo>
                  <a:pt x="18712" y="2759"/>
                  <a:pt x="18719" y="2761"/>
                  <a:pt x="18726" y="2765"/>
                </a:cubicBezTo>
                <a:cubicBezTo>
                  <a:pt x="18738" y="2770"/>
                  <a:pt x="18750" y="2778"/>
                  <a:pt x="18761" y="2790"/>
                </a:cubicBezTo>
                <a:cubicBezTo>
                  <a:pt x="18765" y="2780"/>
                  <a:pt x="18767" y="2769"/>
                  <a:pt x="18767" y="2756"/>
                </a:cubicBezTo>
                <a:cubicBezTo>
                  <a:pt x="18767" y="2719"/>
                  <a:pt x="18748" y="2688"/>
                  <a:pt x="18726" y="2688"/>
                </a:cubicBezTo>
                <a:close/>
                <a:moveTo>
                  <a:pt x="17017" y="2701"/>
                </a:moveTo>
                <a:cubicBezTo>
                  <a:pt x="17009" y="2713"/>
                  <a:pt x="17004" y="2731"/>
                  <a:pt x="17004" y="2751"/>
                </a:cubicBezTo>
                <a:cubicBezTo>
                  <a:pt x="17004" y="2789"/>
                  <a:pt x="17022" y="2819"/>
                  <a:pt x="17045" y="2819"/>
                </a:cubicBezTo>
                <a:cubicBezTo>
                  <a:pt x="17068" y="2819"/>
                  <a:pt x="17086" y="2789"/>
                  <a:pt x="17086" y="2751"/>
                </a:cubicBezTo>
                <a:cubicBezTo>
                  <a:pt x="17086" y="2744"/>
                  <a:pt x="17085" y="2738"/>
                  <a:pt x="17084" y="2731"/>
                </a:cubicBezTo>
                <a:cubicBezTo>
                  <a:pt x="17071" y="2726"/>
                  <a:pt x="17058" y="2720"/>
                  <a:pt x="17045" y="2714"/>
                </a:cubicBezTo>
                <a:cubicBezTo>
                  <a:pt x="17036" y="2710"/>
                  <a:pt x="17026" y="2705"/>
                  <a:pt x="17017" y="2701"/>
                </a:cubicBezTo>
                <a:close/>
                <a:moveTo>
                  <a:pt x="17848" y="2713"/>
                </a:moveTo>
                <a:cubicBezTo>
                  <a:pt x="17843" y="2724"/>
                  <a:pt x="17841" y="2737"/>
                  <a:pt x="17841" y="2751"/>
                </a:cubicBezTo>
                <a:cubicBezTo>
                  <a:pt x="17841" y="2789"/>
                  <a:pt x="17859" y="2820"/>
                  <a:pt x="17882" y="2820"/>
                </a:cubicBezTo>
                <a:cubicBezTo>
                  <a:pt x="17901" y="2820"/>
                  <a:pt x="17918" y="2797"/>
                  <a:pt x="17922" y="2766"/>
                </a:cubicBezTo>
                <a:cubicBezTo>
                  <a:pt x="17917" y="2761"/>
                  <a:pt x="17912" y="2756"/>
                  <a:pt x="17906" y="2751"/>
                </a:cubicBezTo>
                <a:cubicBezTo>
                  <a:pt x="17899" y="2745"/>
                  <a:pt x="17891" y="2739"/>
                  <a:pt x="17882" y="2733"/>
                </a:cubicBezTo>
                <a:cubicBezTo>
                  <a:pt x="17872" y="2726"/>
                  <a:pt x="17860" y="2720"/>
                  <a:pt x="17848" y="2713"/>
                </a:cubicBezTo>
                <a:close/>
                <a:moveTo>
                  <a:pt x="3646" y="2726"/>
                </a:moveTo>
                <a:cubicBezTo>
                  <a:pt x="3631" y="2729"/>
                  <a:pt x="3618" y="2737"/>
                  <a:pt x="3609" y="2750"/>
                </a:cubicBezTo>
                <a:cubicBezTo>
                  <a:pt x="3608" y="2751"/>
                  <a:pt x="3607" y="2752"/>
                  <a:pt x="3606" y="2754"/>
                </a:cubicBezTo>
                <a:cubicBezTo>
                  <a:pt x="3598" y="2766"/>
                  <a:pt x="3593" y="2781"/>
                  <a:pt x="3593" y="2798"/>
                </a:cubicBezTo>
                <a:cubicBezTo>
                  <a:pt x="3593" y="2804"/>
                  <a:pt x="3593" y="2810"/>
                  <a:pt x="3593" y="2817"/>
                </a:cubicBezTo>
                <a:cubicBezTo>
                  <a:pt x="3598" y="2820"/>
                  <a:pt x="3603" y="2822"/>
                  <a:pt x="3609" y="2822"/>
                </a:cubicBezTo>
                <a:cubicBezTo>
                  <a:pt x="3631" y="2822"/>
                  <a:pt x="3650" y="2792"/>
                  <a:pt x="3650" y="2754"/>
                </a:cubicBezTo>
                <a:cubicBezTo>
                  <a:pt x="3650" y="2744"/>
                  <a:pt x="3648" y="2735"/>
                  <a:pt x="3646" y="2726"/>
                </a:cubicBezTo>
                <a:close/>
                <a:moveTo>
                  <a:pt x="4033" y="2726"/>
                </a:moveTo>
                <a:cubicBezTo>
                  <a:pt x="4019" y="2726"/>
                  <a:pt x="4006" y="2728"/>
                  <a:pt x="3993" y="2733"/>
                </a:cubicBezTo>
                <a:cubicBezTo>
                  <a:pt x="3992" y="2738"/>
                  <a:pt x="3992" y="2743"/>
                  <a:pt x="3992" y="2748"/>
                </a:cubicBezTo>
                <a:cubicBezTo>
                  <a:pt x="3992" y="2786"/>
                  <a:pt x="4010" y="2817"/>
                  <a:pt x="4033" y="2817"/>
                </a:cubicBezTo>
                <a:cubicBezTo>
                  <a:pt x="4056" y="2817"/>
                  <a:pt x="4074" y="2786"/>
                  <a:pt x="4074" y="2748"/>
                </a:cubicBezTo>
                <a:cubicBezTo>
                  <a:pt x="4074" y="2741"/>
                  <a:pt x="4073" y="2734"/>
                  <a:pt x="4072" y="2728"/>
                </a:cubicBezTo>
                <a:cubicBezTo>
                  <a:pt x="4059" y="2728"/>
                  <a:pt x="4046" y="2726"/>
                  <a:pt x="4033" y="2726"/>
                </a:cubicBezTo>
                <a:close/>
                <a:moveTo>
                  <a:pt x="4844" y="2726"/>
                </a:moveTo>
                <a:cubicBezTo>
                  <a:pt x="4840" y="2726"/>
                  <a:pt x="4836" y="2727"/>
                  <a:pt x="4832" y="2728"/>
                </a:cubicBezTo>
                <a:cubicBezTo>
                  <a:pt x="4830" y="2736"/>
                  <a:pt x="4829" y="2745"/>
                  <a:pt x="4829" y="2755"/>
                </a:cubicBezTo>
                <a:cubicBezTo>
                  <a:pt x="4829" y="2793"/>
                  <a:pt x="4847" y="2823"/>
                  <a:pt x="4870" y="2823"/>
                </a:cubicBezTo>
                <a:cubicBezTo>
                  <a:pt x="4890" y="2823"/>
                  <a:pt x="4907" y="2799"/>
                  <a:pt x="4910" y="2767"/>
                </a:cubicBezTo>
                <a:cubicBezTo>
                  <a:pt x="4906" y="2764"/>
                  <a:pt x="4899" y="2760"/>
                  <a:pt x="4890" y="2755"/>
                </a:cubicBezTo>
                <a:cubicBezTo>
                  <a:pt x="4884" y="2751"/>
                  <a:pt x="4876" y="2746"/>
                  <a:pt x="4870" y="2742"/>
                </a:cubicBezTo>
                <a:cubicBezTo>
                  <a:pt x="4856" y="2734"/>
                  <a:pt x="4844" y="2726"/>
                  <a:pt x="4844" y="2726"/>
                </a:cubicBezTo>
                <a:close/>
                <a:moveTo>
                  <a:pt x="4276" y="2739"/>
                </a:moveTo>
                <a:lnTo>
                  <a:pt x="4276" y="2747"/>
                </a:lnTo>
                <a:lnTo>
                  <a:pt x="4276" y="2772"/>
                </a:lnTo>
                <a:cubicBezTo>
                  <a:pt x="4278" y="2764"/>
                  <a:pt x="4279" y="2756"/>
                  <a:pt x="4279" y="2747"/>
                </a:cubicBezTo>
                <a:cubicBezTo>
                  <a:pt x="4279" y="2744"/>
                  <a:pt x="4279" y="2742"/>
                  <a:pt x="4279" y="2739"/>
                </a:cubicBezTo>
                <a:cubicBezTo>
                  <a:pt x="4279" y="2739"/>
                  <a:pt x="4276" y="2739"/>
                  <a:pt x="4276" y="2739"/>
                </a:cubicBezTo>
                <a:close/>
                <a:moveTo>
                  <a:pt x="5252" y="2739"/>
                </a:moveTo>
                <a:cubicBezTo>
                  <a:pt x="5251" y="2744"/>
                  <a:pt x="5251" y="2748"/>
                  <a:pt x="5251" y="2753"/>
                </a:cubicBezTo>
                <a:cubicBezTo>
                  <a:pt x="5251" y="2791"/>
                  <a:pt x="5269" y="2821"/>
                  <a:pt x="5292" y="2821"/>
                </a:cubicBezTo>
                <a:cubicBezTo>
                  <a:pt x="5311" y="2821"/>
                  <a:pt x="5328" y="2799"/>
                  <a:pt x="5332" y="2768"/>
                </a:cubicBezTo>
                <a:cubicBezTo>
                  <a:pt x="5330" y="2768"/>
                  <a:pt x="5329" y="2768"/>
                  <a:pt x="5327" y="2767"/>
                </a:cubicBezTo>
                <a:cubicBezTo>
                  <a:pt x="5313" y="2767"/>
                  <a:pt x="5302" y="2764"/>
                  <a:pt x="5292" y="2759"/>
                </a:cubicBezTo>
                <a:cubicBezTo>
                  <a:pt x="5288" y="2757"/>
                  <a:pt x="5284" y="2755"/>
                  <a:pt x="5280" y="2753"/>
                </a:cubicBezTo>
                <a:cubicBezTo>
                  <a:pt x="5271" y="2748"/>
                  <a:pt x="5262" y="2743"/>
                  <a:pt x="5252" y="2739"/>
                </a:cubicBezTo>
                <a:close/>
                <a:moveTo>
                  <a:pt x="5113" y="2765"/>
                </a:moveTo>
                <a:cubicBezTo>
                  <a:pt x="5103" y="2765"/>
                  <a:pt x="5093" y="2765"/>
                  <a:pt x="5082" y="2767"/>
                </a:cubicBezTo>
                <a:cubicBezTo>
                  <a:pt x="5069" y="2768"/>
                  <a:pt x="5057" y="2771"/>
                  <a:pt x="5044" y="2775"/>
                </a:cubicBezTo>
                <a:cubicBezTo>
                  <a:pt x="5049" y="2801"/>
                  <a:pt x="5064" y="2819"/>
                  <a:pt x="5082" y="2819"/>
                </a:cubicBezTo>
                <a:cubicBezTo>
                  <a:pt x="5101" y="2819"/>
                  <a:pt x="5118" y="2797"/>
                  <a:pt x="5122" y="2766"/>
                </a:cubicBezTo>
                <a:cubicBezTo>
                  <a:pt x="5119" y="2766"/>
                  <a:pt x="5116" y="2765"/>
                  <a:pt x="5113" y="2765"/>
                </a:cubicBezTo>
                <a:close/>
                <a:moveTo>
                  <a:pt x="14989" y="2765"/>
                </a:moveTo>
                <a:cubicBezTo>
                  <a:pt x="14984" y="2776"/>
                  <a:pt x="14980" y="2789"/>
                  <a:pt x="14977" y="2803"/>
                </a:cubicBezTo>
                <a:cubicBezTo>
                  <a:pt x="14984" y="2793"/>
                  <a:pt x="14988" y="2780"/>
                  <a:pt x="14989" y="2765"/>
                </a:cubicBezTo>
                <a:close/>
                <a:moveTo>
                  <a:pt x="17219" y="2790"/>
                </a:moveTo>
                <a:cubicBezTo>
                  <a:pt x="17226" y="2812"/>
                  <a:pt x="17239" y="2827"/>
                  <a:pt x="17255" y="2827"/>
                </a:cubicBezTo>
                <a:cubicBezTo>
                  <a:pt x="17265" y="2827"/>
                  <a:pt x="17273" y="2821"/>
                  <a:pt x="17280" y="2812"/>
                </a:cubicBezTo>
                <a:cubicBezTo>
                  <a:pt x="17272" y="2809"/>
                  <a:pt x="17264" y="2806"/>
                  <a:pt x="17255" y="2803"/>
                </a:cubicBezTo>
                <a:cubicBezTo>
                  <a:pt x="17244" y="2799"/>
                  <a:pt x="17232" y="2795"/>
                  <a:pt x="17219" y="2790"/>
                </a:cubicBezTo>
                <a:close/>
                <a:moveTo>
                  <a:pt x="2666" y="2854"/>
                </a:moveTo>
                <a:cubicBezTo>
                  <a:pt x="2644" y="2854"/>
                  <a:pt x="2625" y="2885"/>
                  <a:pt x="2625" y="2923"/>
                </a:cubicBezTo>
                <a:cubicBezTo>
                  <a:pt x="2625" y="2960"/>
                  <a:pt x="2644" y="2991"/>
                  <a:pt x="2666" y="2991"/>
                </a:cubicBezTo>
                <a:cubicBezTo>
                  <a:pt x="2689" y="2991"/>
                  <a:pt x="2707" y="2960"/>
                  <a:pt x="2707" y="2923"/>
                </a:cubicBezTo>
                <a:cubicBezTo>
                  <a:pt x="2707" y="2885"/>
                  <a:pt x="2689" y="2854"/>
                  <a:pt x="2666" y="2854"/>
                </a:cubicBezTo>
                <a:close/>
                <a:moveTo>
                  <a:pt x="2874" y="2854"/>
                </a:moveTo>
                <a:cubicBezTo>
                  <a:pt x="2851" y="2854"/>
                  <a:pt x="2833" y="2885"/>
                  <a:pt x="2833" y="2923"/>
                </a:cubicBezTo>
                <a:cubicBezTo>
                  <a:pt x="2833" y="2945"/>
                  <a:pt x="2839" y="2965"/>
                  <a:pt x="2849" y="2977"/>
                </a:cubicBezTo>
                <a:cubicBezTo>
                  <a:pt x="2870" y="2945"/>
                  <a:pt x="2893" y="2918"/>
                  <a:pt x="2913" y="2903"/>
                </a:cubicBezTo>
                <a:cubicBezTo>
                  <a:pt x="2908" y="2875"/>
                  <a:pt x="2892" y="2854"/>
                  <a:pt x="2874" y="2854"/>
                </a:cubicBezTo>
                <a:close/>
                <a:moveTo>
                  <a:pt x="3081" y="2854"/>
                </a:moveTo>
                <a:cubicBezTo>
                  <a:pt x="3058" y="2854"/>
                  <a:pt x="3040" y="2885"/>
                  <a:pt x="3040" y="2923"/>
                </a:cubicBezTo>
                <a:cubicBezTo>
                  <a:pt x="3040" y="2960"/>
                  <a:pt x="3058" y="2991"/>
                  <a:pt x="3081" y="2991"/>
                </a:cubicBezTo>
                <a:cubicBezTo>
                  <a:pt x="3104" y="2991"/>
                  <a:pt x="3122" y="2960"/>
                  <a:pt x="3122" y="2923"/>
                </a:cubicBezTo>
                <a:cubicBezTo>
                  <a:pt x="3122" y="2885"/>
                  <a:pt x="3104" y="2854"/>
                  <a:pt x="3081" y="2854"/>
                </a:cubicBezTo>
                <a:close/>
                <a:moveTo>
                  <a:pt x="3510" y="2854"/>
                </a:moveTo>
                <a:cubicBezTo>
                  <a:pt x="3504" y="2863"/>
                  <a:pt x="3501" y="2875"/>
                  <a:pt x="3501" y="2889"/>
                </a:cubicBezTo>
                <a:cubicBezTo>
                  <a:pt x="3501" y="2904"/>
                  <a:pt x="3505" y="2944"/>
                  <a:pt x="3512" y="2990"/>
                </a:cubicBezTo>
                <a:cubicBezTo>
                  <a:pt x="3533" y="2986"/>
                  <a:pt x="3549" y="2957"/>
                  <a:pt x="3549" y="2922"/>
                </a:cubicBezTo>
                <a:cubicBezTo>
                  <a:pt x="3549" y="2886"/>
                  <a:pt x="3531" y="2856"/>
                  <a:pt x="3510" y="2854"/>
                </a:cubicBezTo>
                <a:close/>
                <a:moveTo>
                  <a:pt x="3711" y="2854"/>
                </a:moveTo>
                <a:cubicBezTo>
                  <a:pt x="3688" y="2854"/>
                  <a:pt x="3669" y="2885"/>
                  <a:pt x="3669" y="2923"/>
                </a:cubicBezTo>
                <a:cubicBezTo>
                  <a:pt x="3669" y="2942"/>
                  <a:pt x="3675" y="2960"/>
                  <a:pt x="3682" y="2972"/>
                </a:cubicBezTo>
                <a:cubicBezTo>
                  <a:pt x="3682" y="2966"/>
                  <a:pt x="3681" y="2960"/>
                  <a:pt x="3681" y="2953"/>
                </a:cubicBezTo>
                <a:cubicBezTo>
                  <a:pt x="3681" y="2925"/>
                  <a:pt x="3708" y="2896"/>
                  <a:pt x="3721" y="2857"/>
                </a:cubicBezTo>
                <a:cubicBezTo>
                  <a:pt x="3717" y="2855"/>
                  <a:pt x="3714" y="2854"/>
                  <a:pt x="3711" y="2854"/>
                </a:cubicBezTo>
                <a:close/>
                <a:moveTo>
                  <a:pt x="4133" y="2854"/>
                </a:moveTo>
                <a:cubicBezTo>
                  <a:pt x="4110" y="2854"/>
                  <a:pt x="4092" y="2885"/>
                  <a:pt x="4092" y="2923"/>
                </a:cubicBezTo>
                <a:cubicBezTo>
                  <a:pt x="4092" y="2960"/>
                  <a:pt x="4110" y="2991"/>
                  <a:pt x="4133" y="2991"/>
                </a:cubicBezTo>
                <a:cubicBezTo>
                  <a:pt x="4155" y="2991"/>
                  <a:pt x="4174" y="2960"/>
                  <a:pt x="4174" y="2923"/>
                </a:cubicBezTo>
                <a:cubicBezTo>
                  <a:pt x="4174" y="2918"/>
                  <a:pt x="4174" y="2914"/>
                  <a:pt x="4173" y="2910"/>
                </a:cubicBezTo>
                <a:cubicBezTo>
                  <a:pt x="4153" y="2908"/>
                  <a:pt x="4122" y="2925"/>
                  <a:pt x="4111" y="2928"/>
                </a:cubicBezTo>
                <a:cubicBezTo>
                  <a:pt x="4119" y="2908"/>
                  <a:pt x="4137" y="2889"/>
                  <a:pt x="4153" y="2863"/>
                </a:cubicBezTo>
                <a:cubicBezTo>
                  <a:pt x="4147" y="2858"/>
                  <a:pt x="4140" y="2854"/>
                  <a:pt x="4133" y="2854"/>
                </a:cubicBezTo>
                <a:close/>
                <a:moveTo>
                  <a:pt x="4348" y="2854"/>
                </a:moveTo>
                <a:cubicBezTo>
                  <a:pt x="4325" y="2854"/>
                  <a:pt x="4307" y="2885"/>
                  <a:pt x="4307" y="2923"/>
                </a:cubicBezTo>
                <a:cubicBezTo>
                  <a:pt x="4307" y="2960"/>
                  <a:pt x="4325" y="2991"/>
                  <a:pt x="4348" y="2991"/>
                </a:cubicBezTo>
                <a:cubicBezTo>
                  <a:pt x="4370" y="2991"/>
                  <a:pt x="4389" y="2960"/>
                  <a:pt x="4389" y="2923"/>
                </a:cubicBezTo>
                <a:cubicBezTo>
                  <a:pt x="4389" y="2885"/>
                  <a:pt x="4370" y="2854"/>
                  <a:pt x="4348" y="2854"/>
                </a:cubicBezTo>
                <a:close/>
                <a:moveTo>
                  <a:pt x="4762" y="2854"/>
                </a:moveTo>
                <a:cubicBezTo>
                  <a:pt x="4740" y="2854"/>
                  <a:pt x="4721" y="2885"/>
                  <a:pt x="4721" y="2923"/>
                </a:cubicBezTo>
                <a:cubicBezTo>
                  <a:pt x="4721" y="2960"/>
                  <a:pt x="4740" y="2991"/>
                  <a:pt x="4762" y="2991"/>
                </a:cubicBezTo>
                <a:cubicBezTo>
                  <a:pt x="4785" y="2991"/>
                  <a:pt x="4803" y="2960"/>
                  <a:pt x="4803" y="2923"/>
                </a:cubicBezTo>
                <a:cubicBezTo>
                  <a:pt x="4803" y="2885"/>
                  <a:pt x="4785" y="2854"/>
                  <a:pt x="4762" y="2854"/>
                </a:cubicBezTo>
                <a:close/>
                <a:moveTo>
                  <a:pt x="4977" y="2854"/>
                </a:moveTo>
                <a:cubicBezTo>
                  <a:pt x="4955" y="2854"/>
                  <a:pt x="4936" y="2885"/>
                  <a:pt x="4936" y="2923"/>
                </a:cubicBezTo>
                <a:cubicBezTo>
                  <a:pt x="4936" y="2960"/>
                  <a:pt x="4955" y="2991"/>
                  <a:pt x="4977" y="2991"/>
                </a:cubicBezTo>
                <a:cubicBezTo>
                  <a:pt x="5000" y="2991"/>
                  <a:pt x="5018" y="2960"/>
                  <a:pt x="5018" y="2923"/>
                </a:cubicBezTo>
                <a:cubicBezTo>
                  <a:pt x="5018" y="2885"/>
                  <a:pt x="5000" y="2854"/>
                  <a:pt x="4977" y="2854"/>
                </a:cubicBezTo>
                <a:close/>
                <a:moveTo>
                  <a:pt x="5176" y="2854"/>
                </a:moveTo>
                <a:cubicBezTo>
                  <a:pt x="5157" y="2861"/>
                  <a:pt x="5143" y="2888"/>
                  <a:pt x="5143" y="2921"/>
                </a:cubicBezTo>
                <a:cubicBezTo>
                  <a:pt x="5143" y="2959"/>
                  <a:pt x="5162" y="2989"/>
                  <a:pt x="5184" y="2989"/>
                </a:cubicBezTo>
                <a:cubicBezTo>
                  <a:pt x="5188" y="2989"/>
                  <a:pt x="5192" y="2988"/>
                  <a:pt x="5196" y="2987"/>
                </a:cubicBezTo>
                <a:cubicBezTo>
                  <a:pt x="5195" y="2945"/>
                  <a:pt x="5188" y="2896"/>
                  <a:pt x="5176" y="2854"/>
                </a:cubicBezTo>
                <a:close/>
                <a:moveTo>
                  <a:pt x="5392" y="2854"/>
                </a:moveTo>
                <a:cubicBezTo>
                  <a:pt x="5369" y="2854"/>
                  <a:pt x="5351" y="2885"/>
                  <a:pt x="5351" y="2923"/>
                </a:cubicBezTo>
                <a:cubicBezTo>
                  <a:pt x="5351" y="2927"/>
                  <a:pt x="5351" y="2932"/>
                  <a:pt x="5352" y="2937"/>
                </a:cubicBezTo>
                <a:cubicBezTo>
                  <a:pt x="5356" y="2934"/>
                  <a:pt x="5360" y="2932"/>
                  <a:pt x="5364" y="2932"/>
                </a:cubicBezTo>
                <a:cubicBezTo>
                  <a:pt x="5387" y="2932"/>
                  <a:pt x="5400" y="2959"/>
                  <a:pt x="5426" y="2961"/>
                </a:cubicBezTo>
                <a:cubicBezTo>
                  <a:pt x="5430" y="2950"/>
                  <a:pt x="5433" y="2937"/>
                  <a:pt x="5433" y="2923"/>
                </a:cubicBezTo>
                <a:cubicBezTo>
                  <a:pt x="5433" y="2885"/>
                  <a:pt x="5414" y="2854"/>
                  <a:pt x="5392" y="2854"/>
                </a:cubicBezTo>
                <a:close/>
                <a:moveTo>
                  <a:pt x="6866" y="2854"/>
                </a:moveTo>
                <a:cubicBezTo>
                  <a:pt x="6843" y="2854"/>
                  <a:pt x="6825" y="2885"/>
                  <a:pt x="6825" y="2923"/>
                </a:cubicBezTo>
                <a:cubicBezTo>
                  <a:pt x="6825" y="2960"/>
                  <a:pt x="6843" y="2991"/>
                  <a:pt x="6866" y="2991"/>
                </a:cubicBezTo>
                <a:cubicBezTo>
                  <a:pt x="6888" y="2991"/>
                  <a:pt x="6907" y="2960"/>
                  <a:pt x="6907" y="2923"/>
                </a:cubicBezTo>
                <a:cubicBezTo>
                  <a:pt x="6907" y="2885"/>
                  <a:pt x="6888" y="2854"/>
                  <a:pt x="6866" y="2854"/>
                </a:cubicBezTo>
                <a:close/>
                <a:moveTo>
                  <a:pt x="7073" y="2854"/>
                </a:moveTo>
                <a:cubicBezTo>
                  <a:pt x="7050" y="2854"/>
                  <a:pt x="7032" y="2885"/>
                  <a:pt x="7032" y="2923"/>
                </a:cubicBezTo>
                <a:cubicBezTo>
                  <a:pt x="7032" y="2960"/>
                  <a:pt x="7050" y="2991"/>
                  <a:pt x="7073" y="2991"/>
                </a:cubicBezTo>
                <a:cubicBezTo>
                  <a:pt x="7096" y="2991"/>
                  <a:pt x="7114" y="2960"/>
                  <a:pt x="7114" y="2923"/>
                </a:cubicBezTo>
                <a:cubicBezTo>
                  <a:pt x="7114" y="2885"/>
                  <a:pt x="7096" y="2854"/>
                  <a:pt x="7073" y="2854"/>
                </a:cubicBezTo>
                <a:close/>
                <a:moveTo>
                  <a:pt x="7280" y="2854"/>
                </a:moveTo>
                <a:cubicBezTo>
                  <a:pt x="7258" y="2854"/>
                  <a:pt x="7239" y="2885"/>
                  <a:pt x="7239" y="2923"/>
                </a:cubicBezTo>
                <a:cubicBezTo>
                  <a:pt x="7239" y="2960"/>
                  <a:pt x="7258" y="2991"/>
                  <a:pt x="7280" y="2991"/>
                </a:cubicBezTo>
                <a:cubicBezTo>
                  <a:pt x="7303" y="2991"/>
                  <a:pt x="7321" y="2960"/>
                  <a:pt x="7321" y="2923"/>
                </a:cubicBezTo>
                <a:cubicBezTo>
                  <a:pt x="7321" y="2885"/>
                  <a:pt x="7303" y="2854"/>
                  <a:pt x="7280" y="2854"/>
                </a:cubicBezTo>
                <a:close/>
                <a:moveTo>
                  <a:pt x="7495" y="2854"/>
                </a:moveTo>
                <a:cubicBezTo>
                  <a:pt x="7473" y="2854"/>
                  <a:pt x="7454" y="2885"/>
                  <a:pt x="7454" y="2923"/>
                </a:cubicBezTo>
                <a:cubicBezTo>
                  <a:pt x="7454" y="2960"/>
                  <a:pt x="7473" y="2991"/>
                  <a:pt x="7495" y="2991"/>
                </a:cubicBezTo>
                <a:cubicBezTo>
                  <a:pt x="7518" y="2991"/>
                  <a:pt x="7536" y="2960"/>
                  <a:pt x="7536" y="2923"/>
                </a:cubicBezTo>
                <a:cubicBezTo>
                  <a:pt x="7536" y="2885"/>
                  <a:pt x="7518" y="2854"/>
                  <a:pt x="7495" y="2854"/>
                </a:cubicBezTo>
                <a:close/>
                <a:moveTo>
                  <a:pt x="7702" y="2854"/>
                </a:moveTo>
                <a:cubicBezTo>
                  <a:pt x="7680" y="2854"/>
                  <a:pt x="7661" y="2885"/>
                  <a:pt x="7661" y="2923"/>
                </a:cubicBezTo>
                <a:cubicBezTo>
                  <a:pt x="7661" y="2960"/>
                  <a:pt x="7680" y="2991"/>
                  <a:pt x="7702" y="2991"/>
                </a:cubicBezTo>
                <a:cubicBezTo>
                  <a:pt x="7725" y="2991"/>
                  <a:pt x="7743" y="2960"/>
                  <a:pt x="7743" y="2923"/>
                </a:cubicBezTo>
                <a:cubicBezTo>
                  <a:pt x="7743" y="2885"/>
                  <a:pt x="7725" y="2854"/>
                  <a:pt x="7702" y="2854"/>
                </a:cubicBezTo>
                <a:close/>
                <a:moveTo>
                  <a:pt x="7910" y="2854"/>
                </a:moveTo>
                <a:cubicBezTo>
                  <a:pt x="7887" y="2854"/>
                  <a:pt x="7869" y="2885"/>
                  <a:pt x="7869" y="2923"/>
                </a:cubicBezTo>
                <a:cubicBezTo>
                  <a:pt x="7869" y="2960"/>
                  <a:pt x="7887" y="2991"/>
                  <a:pt x="7910" y="2991"/>
                </a:cubicBezTo>
                <a:cubicBezTo>
                  <a:pt x="7932" y="2991"/>
                  <a:pt x="7951" y="2960"/>
                  <a:pt x="7951" y="2923"/>
                </a:cubicBezTo>
                <a:cubicBezTo>
                  <a:pt x="7951" y="2885"/>
                  <a:pt x="7932" y="2854"/>
                  <a:pt x="7910" y="2854"/>
                </a:cubicBezTo>
                <a:close/>
                <a:moveTo>
                  <a:pt x="8125" y="2854"/>
                </a:moveTo>
                <a:cubicBezTo>
                  <a:pt x="8102" y="2854"/>
                  <a:pt x="8084" y="2885"/>
                  <a:pt x="8084" y="2923"/>
                </a:cubicBezTo>
                <a:cubicBezTo>
                  <a:pt x="8084" y="2960"/>
                  <a:pt x="8102" y="2991"/>
                  <a:pt x="8125" y="2991"/>
                </a:cubicBezTo>
                <a:cubicBezTo>
                  <a:pt x="8147" y="2991"/>
                  <a:pt x="8166" y="2960"/>
                  <a:pt x="8166" y="2923"/>
                </a:cubicBezTo>
                <a:cubicBezTo>
                  <a:pt x="8166" y="2885"/>
                  <a:pt x="8147" y="2854"/>
                  <a:pt x="8125" y="2854"/>
                </a:cubicBezTo>
                <a:close/>
                <a:moveTo>
                  <a:pt x="8332" y="2854"/>
                </a:moveTo>
                <a:cubicBezTo>
                  <a:pt x="8309" y="2854"/>
                  <a:pt x="8291" y="2885"/>
                  <a:pt x="8291" y="2923"/>
                </a:cubicBezTo>
                <a:cubicBezTo>
                  <a:pt x="8291" y="2960"/>
                  <a:pt x="8309" y="2991"/>
                  <a:pt x="8332" y="2991"/>
                </a:cubicBezTo>
                <a:cubicBezTo>
                  <a:pt x="8355" y="2991"/>
                  <a:pt x="8373" y="2960"/>
                  <a:pt x="8373" y="2923"/>
                </a:cubicBezTo>
                <a:cubicBezTo>
                  <a:pt x="8373" y="2885"/>
                  <a:pt x="8355" y="2854"/>
                  <a:pt x="8332" y="2854"/>
                </a:cubicBezTo>
                <a:close/>
                <a:moveTo>
                  <a:pt x="8539" y="2854"/>
                </a:moveTo>
                <a:cubicBezTo>
                  <a:pt x="8517" y="2854"/>
                  <a:pt x="8498" y="2885"/>
                  <a:pt x="8498" y="2923"/>
                </a:cubicBezTo>
                <a:cubicBezTo>
                  <a:pt x="8498" y="2960"/>
                  <a:pt x="8517" y="2991"/>
                  <a:pt x="8539" y="2991"/>
                </a:cubicBezTo>
                <a:cubicBezTo>
                  <a:pt x="8562" y="2991"/>
                  <a:pt x="8580" y="2960"/>
                  <a:pt x="8580" y="2923"/>
                </a:cubicBezTo>
                <a:cubicBezTo>
                  <a:pt x="8580" y="2885"/>
                  <a:pt x="8562" y="2854"/>
                  <a:pt x="8539" y="2854"/>
                </a:cubicBezTo>
                <a:close/>
                <a:moveTo>
                  <a:pt x="13368" y="2854"/>
                </a:moveTo>
                <a:cubicBezTo>
                  <a:pt x="13345" y="2854"/>
                  <a:pt x="13327" y="2885"/>
                  <a:pt x="13327" y="2923"/>
                </a:cubicBezTo>
                <a:cubicBezTo>
                  <a:pt x="13327" y="2960"/>
                  <a:pt x="13345" y="2991"/>
                  <a:pt x="13368" y="2991"/>
                </a:cubicBezTo>
                <a:cubicBezTo>
                  <a:pt x="13391" y="2991"/>
                  <a:pt x="13409" y="2960"/>
                  <a:pt x="13409" y="2923"/>
                </a:cubicBezTo>
                <a:cubicBezTo>
                  <a:pt x="13409" y="2885"/>
                  <a:pt x="13391" y="2854"/>
                  <a:pt x="13368" y="2854"/>
                </a:cubicBezTo>
                <a:close/>
                <a:moveTo>
                  <a:pt x="15049" y="2854"/>
                </a:moveTo>
                <a:cubicBezTo>
                  <a:pt x="15026" y="2854"/>
                  <a:pt x="15008" y="2885"/>
                  <a:pt x="15008" y="2923"/>
                </a:cubicBezTo>
                <a:cubicBezTo>
                  <a:pt x="15008" y="2960"/>
                  <a:pt x="15026" y="2991"/>
                  <a:pt x="15049" y="2991"/>
                </a:cubicBezTo>
                <a:cubicBezTo>
                  <a:pt x="15072" y="2991"/>
                  <a:pt x="15090" y="2960"/>
                  <a:pt x="15090" y="2923"/>
                </a:cubicBezTo>
                <a:cubicBezTo>
                  <a:pt x="15090" y="2885"/>
                  <a:pt x="15072" y="2854"/>
                  <a:pt x="15049" y="2854"/>
                </a:cubicBezTo>
                <a:close/>
                <a:moveTo>
                  <a:pt x="15256" y="2854"/>
                </a:moveTo>
                <a:cubicBezTo>
                  <a:pt x="15234" y="2854"/>
                  <a:pt x="15215" y="2885"/>
                  <a:pt x="15215" y="2923"/>
                </a:cubicBezTo>
                <a:cubicBezTo>
                  <a:pt x="15215" y="2960"/>
                  <a:pt x="15234" y="2991"/>
                  <a:pt x="15256" y="2991"/>
                </a:cubicBezTo>
                <a:cubicBezTo>
                  <a:pt x="15279" y="2991"/>
                  <a:pt x="15297" y="2960"/>
                  <a:pt x="15297" y="2923"/>
                </a:cubicBezTo>
                <a:cubicBezTo>
                  <a:pt x="15297" y="2885"/>
                  <a:pt x="15279" y="2854"/>
                  <a:pt x="15256" y="2854"/>
                </a:cubicBezTo>
                <a:close/>
                <a:moveTo>
                  <a:pt x="15471" y="2854"/>
                </a:moveTo>
                <a:cubicBezTo>
                  <a:pt x="15449" y="2854"/>
                  <a:pt x="15430" y="2885"/>
                  <a:pt x="15430" y="2923"/>
                </a:cubicBezTo>
                <a:cubicBezTo>
                  <a:pt x="15430" y="2960"/>
                  <a:pt x="15449" y="2991"/>
                  <a:pt x="15471" y="2991"/>
                </a:cubicBezTo>
                <a:cubicBezTo>
                  <a:pt x="15494" y="2991"/>
                  <a:pt x="15512" y="2960"/>
                  <a:pt x="15512" y="2923"/>
                </a:cubicBezTo>
                <a:cubicBezTo>
                  <a:pt x="15512" y="2885"/>
                  <a:pt x="15494" y="2854"/>
                  <a:pt x="15471" y="2854"/>
                </a:cubicBezTo>
                <a:close/>
                <a:moveTo>
                  <a:pt x="15679" y="2854"/>
                </a:moveTo>
                <a:cubicBezTo>
                  <a:pt x="15656" y="2854"/>
                  <a:pt x="15638" y="2885"/>
                  <a:pt x="15638" y="2923"/>
                </a:cubicBezTo>
                <a:cubicBezTo>
                  <a:pt x="15638" y="2960"/>
                  <a:pt x="15656" y="2991"/>
                  <a:pt x="15679" y="2991"/>
                </a:cubicBezTo>
                <a:cubicBezTo>
                  <a:pt x="15701" y="2991"/>
                  <a:pt x="15720" y="2960"/>
                  <a:pt x="15720" y="2923"/>
                </a:cubicBezTo>
                <a:cubicBezTo>
                  <a:pt x="15720" y="2885"/>
                  <a:pt x="15701" y="2854"/>
                  <a:pt x="15679" y="2854"/>
                </a:cubicBezTo>
                <a:close/>
                <a:moveTo>
                  <a:pt x="15894" y="2854"/>
                </a:moveTo>
                <a:cubicBezTo>
                  <a:pt x="15871" y="2854"/>
                  <a:pt x="15853" y="2885"/>
                  <a:pt x="15853" y="2923"/>
                </a:cubicBezTo>
                <a:cubicBezTo>
                  <a:pt x="15853" y="2960"/>
                  <a:pt x="15871" y="2991"/>
                  <a:pt x="15894" y="2991"/>
                </a:cubicBezTo>
                <a:cubicBezTo>
                  <a:pt x="15916" y="2991"/>
                  <a:pt x="15935" y="2960"/>
                  <a:pt x="15935" y="2923"/>
                </a:cubicBezTo>
                <a:cubicBezTo>
                  <a:pt x="15935" y="2885"/>
                  <a:pt x="15916" y="2854"/>
                  <a:pt x="15894" y="2854"/>
                </a:cubicBezTo>
                <a:close/>
                <a:moveTo>
                  <a:pt x="16101" y="2854"/>
                </a:moveTo>
                <a:cubicBezTo>
                  <a:pt x="16078" y="2854"/>
                  <a:pt x="16060" y="2885"/>
                  <a:pt x="16060" y="2923"/>
                </a:cubicBezTo>
                <a:cubicBezTo>
                  <a:pt x="16060" y="2960"/>
                  <a:pt x="16078" y="2991"/>
                  <a:pt x="16101" y="2991"/>
                </a:cubicBezTo>
                <a:cubicBezTo>
                  <a:pt x="16123" y="2991"/>
                  <a:pt x="16142" y="2960"/>
                  <a:pt x="16142" y="2923"/>
                </a:cubicBezTo>
                <a:cubicBezTo>
                  <a:pt x="16142" y="2885"/>
                  <a:pt x="16123" y="2854"/>
                  <a:pt x="16101" y="2854"/>
                </a:cubicBezTo>
                <a:close/>
                <a:moveTo>
                  <a:pt x="16308" y="2854"/>
                </a:moveTo>
                <a:cubicBezTo>
                  <a:pt x="16285" y="2854"/>
                  <a:pt x="16267" y="2885"/>
                  <a:pt x="16267" y="2923"/>
                </a:cubicBezTo>
                <a:cubicBezTo>
                  <a:pt x="16267" y="2960"/>
                  <a:pt x="16285" y="2991"/>
                  <a:pt x="16308" y="2991"/>
                </a:cubicBezTo>
                <a:cubicBezTo>
                  <a:pt x="16331" y="2991"/>
                  <a:pt x="16349" y="2960"/>
                  <a:pt x="16349" y="2923"/>
                </a:cubicBezTo>
                <a:cubicBezTo>
                  <a:pt x="16349" y="2885"/>
                  <a:pt x="16331" y="2854"/>
                  <a:pt x="16308" y="2854"/>
                </a:cubicBezTo>
                <a:close/>
                <a:moveTo>
                  <a:pt x="16523" y="2854"/>
                </a:moveTo>
                <a:cubicBezTo>
                  <a:pt x="16500" y="2854"/>
                  <a:pt x="16482" y="2885"/>
                  <a:pt x="16482" y="2923"/>
                </a:cubicBezTo>
                <a:cubicBezTo>
                  <a:pt x="16482" y="2960"/>
                  <a:pt x="16500" y="2991"/>
                  <a:pt x="16523" y="2991"/>
                </a:cubicBezTo>
                <a:cubicBezTo>
                  <a:pt x="16546" y="2991"/>
                  <a:pt x="16564" y="2960"/>
                  <a:pt x="16564" y="2923"/>
                </a:cubicBezTo>
                <a:cubicBezTo>
                  <a:pt x="16564" y="2885"/>
                  <a:pt x="16546" y="2854"/>
                  <a:pt x="16523" y="2854"/>
                </a:cubicBezTo>
                <a:close/>
                <a:moveTo>
                  <a:pt x="16730" y="2854"/>
                </a:moveTo>
                <a:cubicBezTo>
                  <a:pt x="16708" y="2854"/>
                  <a:pt x="16689" y="2885"/>
                  <a:pt x="16689" y="2923"/>
                </a:cubicBezTo>
                <a:cubicBezTo>
                  <a:pt x="16689" y="2960"/>
                  <a:pt x="16708" y="2991"/>
                  <a:pt x="16730" y="2991"/>
                </a:cubicBezTo>
                <a:cubicBezTo>
                  <a:pt x="16753" y="2991"/>
                  <a:pt x="16771" y="2960"/>
                  <a:pt x="16771" y="2923"/>
                </a:cubicBezTo>
                <a:cubicBezTo>
                  <a:pt x="16771" y="2885"/>
                  <a:pt x="16753" y="2854"/>
                  <a:pt x="16730" y="2854"/>
                </a:cubicBezTo>
                <a:close/>
                <a:moveTo>
                  <a:pt x="16938" y="2854"/>
                </a:moveTo>
                <a:cubicBezTo>
                  <a:pt x="16915" y="2854"/>
                  <a:pt x="16897" y="2885"/>
                  <a:pt x="16897" y="2923"/>
                </a:cubicBezTo>
                <a:cubicBezTo>
                  <a:pt x="16897" y="2960"/>
                  <a:pt x="16915" y="2991"/>
                  <a:pt x="16938" y="2991"/>
                </a:cubicBezTo>
                <a:cubicBezTo>
                  <a:pt x="16960" y="2991"/>
                  <a:pt x="16979" y="2960"/>
                  <a:pt x="16979" y="2923"/>
                </a:cubicBezTo>
                <a:cubicBezTo>
                  <a:pt x="16979" y="2885"/>
                  <a:pt x="16960" y="2854"/>
                  <a:pt x="16938" y="2854"/>
                </a:cubicBezTo>
                <a:close/>
                <a:moveTo>
                  <a:pt x="17153" y="2854"/>
                </a:moveTo>
                <a:cubicBezTo>
                  <a:pt x="17130" y="2854"/>
                  <a:pt x="17111" y="2885"/>
                  <a:pt x="17111" y="2923"/>
                </a:cubicBezTo>
                <a:cubicBezTo>
                  <a:pt x="17111" y="2960"/>
                  <a:pt x="17130" y="2991"/>
                  <a:pt x="17153" y="2991"/>
                </a:cubicBezTo>
                <a:cubicBezTo>
                  <a:pt x="17175" y="2991"/>
                  <a:pt x="17194" y="2960"/>
                  <a:pt x="17194" y="2923"/>
                </a:cubicBezTo>
                <a:cubicBezTo>
                  <a:pt x="17194" y="2885"/>
                  <a:pt x="17175" y="2854"/>
                  <a:pt x="17153" y="2854"/>
                </a:cubicBezTo>
                <a:close/>
                <a:moveTo>
                  <a:pt x="17360" y="2854"/>
                </a:moveTo>
                <a:cubicBezTo>
                  <a:pt x="17337" y="2854"/>
                  <a:pt x="17319" y="2885"/>
                  <a:pt x="17319" y="2923"/>
                </a:cubicBezTo>
                <a:cubicBezTo>
                  <a:pt x="17319" y="2960"/>
                  <a:pt x="17337" y="2991"/>
                  <a:pt x="17360" y="2991"/>
                </a:cubicBezTo>
                <a:cubicBezTo>
                  <a:pt x="17382" y="2991"/>
                  <a:pt x="17401" y="2960"/>
                  <a:pt x="17401" y="2923"/>
                </a:cubicBezTo>
                <a:cubicBezTo>
                  <a:pt x="17401" y="2885"/>
                  <a:pt x="17382" y="2854"/>
                  <a:pt x="17360" y="2854"/>
                </a:cubicBezTo>
                <a:close/>
                <a:moveTo>
                  <a:pt x="17567" y="2854"/>
                </a:moveTo>
                <a:cubicBezTo>
                  <a:pt x="17544" y="2854"/>
                  <a:pt x="17526" y="2885"/>
                  <a:pt x="17526" y="2923"/>
                </a:cubicBezTo>
                <a:cubicBezTo>
                  <a:pt x="17526" y="2960"/>
                  <a:pt x="17544" y="2991"/>
                  <a:pt x="17567" y="2991"/>
                </a:cubicBezTo>
                <a:cubicBezTo>
                  <a:pt x="17590" y="2991"/>
                  <a:pt x="17608" y="2960"/>
                  <a:pt x="17608" y="2923"/>
                </a:cubicBezTo>
                <a:cubicBezTo>
                  <a:pt x="17608" y="2885"/>
                  <a:pt x="17590" y="2854"/>
                  <a:pt x="17567" y="2854"/>
                </a:cubicBezTo>
                <a:close/>
                <a:moveTo>
                  <a:pt x="17782" y="2854"/>
                </a:moveTo>
                <a:cubicBezTo>
                  <a:pt x="17759" y="2854"/>
                  <a:pt x="17741" y="2885"/>
                  <a:pt x="17741" y="2923"/>
                </a:cubicBezTo>
                <a:cubicBezTo>
                  <a:pt x="17741" y="2960"/>
                  <a:pt x="17759" y="2991"/>
                  <a:pt x="17782" y="2991"/>
                </a:cubicBezTo>
                <a:cubicBezTo>
                  <a:pt x="17805" y="2991"/>
                  <a:pt x="17823" y="2960"/>
                  <a:pt x="17823" y="2923"/>
                </a:cubicBezTo>
                <a:cubicBezTo>
                  <a:pt x="17823" y="2885"/>
                  <a:pt x="17805" y="2854"/>
                  <a:pt x="17782" y="2854"/>
                </a:cubicBezTo>
                <a:close/>
                <a:moveTo>
                  <a:pt x="4532" y="2867"/>
                </a:moveTo>
                <a:cubicBezTo>
                  <a:pt x="4523" y="2876"/>
                  <a:pt x="4517" y="2890"/>
                  <a:pt x="4514" y="2907"/>
                </a:cubicBezTo>
                <a:cubicBezTo>
                  <a:pt x="4520" y="2894"/>
                  <a:pt x="4526" y="2881"/>
                  <a:pt x="4532" y="2867"/>
                </a:cubicBezTo>
                <a:close/>
                <a:moveTo>
                  <a:pt x="8739" y="2867"/>
                </a:moveTo>
                <a:cubicBezTo>
                  <a:pt x="8724" y="2877"/>
                  <a:pt x="8713" y="2902"/>
                  <a:pt x="8713" y="2931"/>
                </a:cubicBezTo>
                <a:cubicBezTo>
                  <a:pt x="8713" y="2968"/>
                  <a:pt x="8732" y="2999"/>
                  <a:pt x="8754" y="2999"/>
                </a:cubicBezTo>
                <a:cubicBezTo>
                  <a:pt x="8760" y="2999"/>
                  <a:pt x="8765" y="2997"/>
                  <a:pt x="8769" y="2994"/>
                </a:cubicBezTo>
                <a:cubicBezTo>
                  <a:pt x="8771" y="2979"/>
                  <a:pt x="8771" y="2963"/>
                  <a:pt x="8771" y="2949"/>
                </a:cubicBezTo>
                <a:cubicBezTo>
                  <a:pt x="8771" y="2905"/>
                  <a:pt x="8757" y="2883"/>
                  <a:pt x="8739" y="2867"/>
                </a:cubicBezTo>
                <a:close/>
                <a:moveTo>
                  <a:pt x="17960" y="2880"/>
                </a:moveTo>
                <a:cubicBezTo>
                  <a:pt x="17953" y="2892"/>
                  <a:pt x="17948" y="2908"/>
                  <a:pt x="17948" y="2926"/>
                </a:cubicBezTo>
                <a:cubicBezTo>
                  <a:pt x="17953" y="2912"/>
                  <a:pt x="17958" y="2897"/>
                  <a:pt x="17960" y="2880"/>
                </a:cubicBezTo>
                <a:close/>
                <a:moveTo>
                  <a:pt x="14642" y="2893"/>
                </a:moveTo>
                <a:cubicBezTo>
                  <a:pt x="14639" y="2932"/>
                  <a:pt x="14632" y="2965"/>
                  <a:pt x="14624" y="2993"/>
                </a:cubicBezTo>
                <a:cubicBezTo>
                  <a:pt x="14626" y="2994"/>
                  <a:pt x="14628" y="2994"/>
                  <a:pt x="14630" y="2994"/>
                </a:cubicBezTo>
                <a:cubicBezTo>
                  <a:pt x="14641" y="2994"/>
                  <a:pt x="14650" y="2987"/>
                  <a:pt x="14657" y="2976"/>
                </a:cubicBezTo>
                <a:cubicBezTo>
                  <a:pt x="14653" y="2941"/>
                  <a:pt x="14648" y="2909"/>
                  <a:pt x="14642" y="2893"/>
                </a:cubicBezTo>
                <a:close/>
                <a:moveTo>
                  <a:pt x="18790" y="2893"/>
                </a:moveTo>
                <a:cubicBezTo>
                  <a:pt x="18787" y="2902"/>
                  <a:pt x="18785" y="2914"/>
                  <a:pt x="18785" y="2925"/>
                </a:cubicBezTo>
                <a:cubicBezTo>
                  <a:pt x="18785" y="2963"/>
                  <a:pt x="18803" y="2994"/>
                  <a:pt x="18826" y="2994"/>
                </a:cubicBezTo>
                <a:cubicBezTo>
                  <a:pt x="18849" y="2994"/>
                  <a:pt x="18867" y="2963"/>
                  <a:pt x="18867" y="2925"/>
                </a:cubicBezTo>
                <a:cubicBezTo>
                  <a:pt x="18867" y="2915"/>
                  <a:pt x="18866" y="2906"/>
                  <a:pt x="18863" y="2897"/>
                </a:cubicBezTo>
                <a:cubicBezTo>
                  <a:pt x="18839" y="2894"/>
                  <a:pt x="18815" y="2893"/>
                  <a:pt x="18790" y="2893"/>
                </a:cubicBezTo>
                <a:close/>
                <a:moveTo>
                  <a:pt x="14384" y="2894"/>
                </a:moveTo>
                <a:cubicBezTo>
                  <a:pt x="14381" y="2904"/>
                  <a:pt x="14379" y="2916"/>
                  <a:pt x="14379" y="2928"/>
                </a:cubicBezTo>
                <a:cubicBezTo>
                  <a:pt x="14379" y="2966"/>
                  <a:pt x="14397" y="2996"/>
                  <a:pt x="14420" y="2996"/>
                </a:cubicBezTo>
                <a:cubicBezTo>
                  <a:pt x="14442" y="2996"/>
                  <a:pt x="14461" y="2966"/>
                  <a:pt x="14461" y="2928"/>
                </a:cubicBezTo>
                <a:cubicBezTo>
                  <a:pt x="14461" y="2925"/>
                  <a:pt x="14460" y="2921"/>
                  <a:pt x="14460" y="2917"/>
                </a:cubicBezTo>
                <a:cubicBezTo>
                  <a:pt x="14447" y="2910"/>
                  <a:pt x="14431" y="2903"/>
                  <a:pt x="14413" y="2895"/>
                </a:cubicBezTo>
                <a:cubicBezTo>
                  <a:pt x="14404" y="2892"/>
                  <a:pt x="14394" y="2892"/>
                  <a:pt x="14384" y="2894"/>
                </a:cubicBezTo>
                <a:close/>
                <a:moveTo>
                  <a:pt x="5221" y="2905"/>
                </a:moveTo>
                <a:cubicBezTo>
                  <a:pt x="5219" y="2922"/>
                  <a:pt x="5220" y="2935"/>
                  <a:pt x="5224" y="2946"/>
                </a:cubicBezTo>
                <a:cubicBezTo>
                  <a:pt x="5224" y="2941"/>
                  <a:pt x="5225" y="2937"/>
                  <a:pt x="5225" y="2932"/>
                </a:cubicBezTo>
                <a:cubicBezTo>
                  <a:pt x="5225" y="2923"/>
                  <a:pt x="5223" y="2914"/>
                  <a:pt x="5221" y="2905"/>
                </a:cubicBezTo>
                <a:close/>
                <a:moveTo>
                  <a:pt x="2496" y="2918"/>
                </a:moveTo>
                <a:cubicBezTo>
                  <a:pt x="2485" y="2946"/>
                  <a:pt x="2474" y="2973"/>
                  <a:pt x="2464" y="3000"/>
                </a:cubicBezTo>
                <a:cubicBezTo>
                  <a:pt x="2483" y="2994"/>
                  <a:pt x="2497" y="2966"/>
                  <a:pt x="2497" y="2933"/>
                </a:cubicBezTo>
                <a:cubicBezTo>
                  <a:pt x="2497" y="2928"/>
                  <a:pt x="2497" y="2923"/>
                  <a:pt x="2496" y="2918"/>
                </a:cubicBezTo>
                <a:close/>
                <a:moveTo>
                  <a:pt x="3255" y="2931"/>
                </a:moveTo>
                <a:cubicBezTo>
                  <a:pt x="3257" y="2966"/>
                  <a:pt x="3274" y="2993"/>
                  <a:pt x="3295" y="2993"/>
                </a:cubicBezTo>
                <a:cubicBezTo>
                  <a:pt x="3296" y="2993"/>
                  <a:pt x="3297" y="2993"/>
                  <a:pt x="3298" y="2993"/>
                </a:cubicBezTo>
                <a:cubicBezTo>
                  <a:pt x="3288" y="2964"/>
                  <a:pt x="3275" y="2943"/>
                  <a:pt x="3255" y="2931"/>
                </a:cubicBezTo>
                <a:close/>
                <a:moveTo>
                  <a:pt x="19000" y="2931"/>
                </a:moveTo>
                <a:cubicBezTo>
                  <a:pt x="19000" y="2969"/>
                  <a:pt x="19019" y="2999"/>
                  <a:pt x="19041" y="2999"/>
                </a:cubicBezTo>
                <a:cubicBezTo>
                  <a:pt x="19057" y="2999"/>
                  <a:pt x="19071" y="2983"/>
                  <a:pt x="19077" y="2961"/>
                </a:cubicBezTo>
                <a:cubicBezTo>
                  <a:pt x="19052" y="2949"/>
                  <a:pt x="19026" y="2940"/>
                  <a:pt x="19000" y="2931"/>
                </a:cubicBezTo>
                <a:close/>
                <a:moveTo>
                  <a:pt x="3884" y="2944"/>
                </a:moveTo>
                <a:cubicBezTo>
                  <a:pt x="3888" y="2975"/>
                  <a:pt x="3905" y="2999"/>
                  <a:pt x="3925" y="2999"/>
                </a:cubicBezTo>
                <a:cubicBezTo>
                  <a:pt x="3933" y="2999"/>
                  <a:pt x="3941" y="2994"/>
                  <a:pt x="3948" y="2987"/>
                </a:cubicBezTo>
                <a:cubicBezTo>
                  <a:pt x="3925" y="2976"/>
                  <a:pt x="3904" y="2953"/>
                  <a:pt x="3884" y="2944"/>
                </a:cubicBezTo>
                <a:close/>
                <a:moveTo>
                  <a:pt x="5374" y="2982"/>
                </a:moveTo>
                <a:cubicBezTo>
                  <a:pt x="5379" y="2987"/>
                  <a:pt x="5385" y="2989"/>
                  <a:pt x="5392" y="2989"/>
                </a:cubicBezTo>
                <a:cubicBezTo>
                  <a:pt x="5396" y="2989"/>
                  <a:pt x="5400" y="2988"/>
                  <a:pt x="5404" y="2986"/>
                </a:cubicBezTo>
                <a:cubicBezTo>
                  <a:pt x="5393" y="2984"/>
                  <a:pt x="5382" y="2982"/>
                  <a:pt x="5374" y="2982"/>
                </a:cubicBezTo>
                <a:close/>
                <a:moveTo>
                  <a:pt x="2559" y="3033"/>
                </a:moveTo>
                <a:cubicBezTo>
                  <a:pt x="2536" y="3033"/>
                  <a:pt x="2518" y="3064"/>
                  <a:pt x="2518" y="3102"/>
                </a:cubicBezTo>
                <a:cubicBezTo>
                  <a:pt x="2518" y="3140"/>
                  <a:pt x="2536" y="3170"/>
                  <a:pt x="2559" y="3170"/>
                </a:cubicBezTo>
                <a:cubicBezTo>
                  <a:pt x="2582" y="3170"/>
                  <a:pt x="2600" y="3140"/>
                  <a:pt x="2600" y="3102"/>
                </a:cubicBezTo>
                <a:cubicBezTo>
                  <a:pt x="2600" y="3064"/>
                  <a:pt x="2582" y="3033"/>
                  <a:pt x="2559" y="3033"/>
                </a:cubicBezTo>
                <a:close/>
                <a:moveTo>
                  <a:pt x="2766" y="3033"/>
                </a:moveTo>
                <a:cubicBezTo>
                  <a:pt x="2744" y="3033"/>
                  <a:pt x="2725" y="3064"/>
                  <a:pt x="2725" y="3102"/>
                </a:cubicBezTo>
                <a:cubicBezTo>
                  <a:pt x="2725" y="3138"/>
                  <a:pt x="2742" y="3168"/>
                  <a:pt x="2764" y="3170"/>
                </a:cubicBezTo>
                <a:cubicBezTo>
                  <a:pt x="2764" y="3166"/>
                  <a:pt x="2765" y="3162"/>
                  <a:pt x="2766" y="3159"/>
                </a:cubicBezTo>
                <a:cubicBezTo>
                  <a:pt x="2771" y="3140"/>
                  <a:pt x="2777" y="3121"/>
                  <a:pt x="2785" y="3102"/>
                </a:cubicBezTo>
                <a:cubicBezTo>
                  <a:pt x="2790" y="3090"/>
                  <a:pt x="2795" y="3077"/>
                  <a:pt x="2801" y="3065"/>
                </a:cubicBezTo>
                <a:cubicBezTo>
                  <a:pt x="2793" y="3046"/>
                  <a:pt x="2781" y="3033"/>
                  <a:pt x="2766" y="3033"/>
                </a:cubicBezTo>
                <a:close/>
                <a:moveTo>
                  <a:pt x="2981" y="3033"/>
                </a:moveTo>
                <a:cubicBezTo>
                  <a:pt x="2959" y="3033"/>
                  <a:pt x="2940" y="3064"/>
                  <a:pt x="2940" y="3102"/>
                </a:cubicBezTo>
                <a:cubicBezTo>
                  <a:pt x="2940" y="3140"/>
                  <a:pt x="2959" y="3170"/>
                  <a:pt x="2981" y="3170"/>
                </a:cubicBezTo>
                <a:cubicBezTo>
                  <a:pt x="3004" y="3170"/>
                  <a:pt x="3022" y="3140"/>
                  <a:pt x="3022" y="3102"/>
                </a:cubicBezTo>
                <a:cubicBezTo>
                  <a:pt x="3022" y="3064"/>
                  <a:pt x="3004" y="3033"/>
                  <a:pt x="2981" y="3033"/>
                </a:cubicBezTo>
                <a:close/>
                <a:moveTo>
                  <a:pt x="3188" y="3033"/>
                </a:moveTo>
                <a:cubicBezTo>
                  <a:pt x="3166" y="3033"/>
                  <a:pt x="3147" y="3064"/>
                  <a:pt x="3147" y="3102"/>
                </a:cubicBezTo>
                <a:cubicBezTo>
                  <a:pt x="3147" y="3140"/>
                  <a:pt x="3166" y="3170"/>
                  <a:pt x="3188" y="3170"/>
                </a:cubicBezTo>
                <a:cubicBezTo>
                  <a:pt x="3211" y="3170"/>
                  <a:pt x="3230" y="3140"/>
                  <a:pt x="3230" y="3102"/>
                </a:cubicBezTo>
                <a:cubicBezTo>
                  <a:pt x="3230" y="3064"/>
                  <a:pt x="3211" y="3033"/>
                  <a:pt x="3188" y="3033"/>
                </a:cubicBezTo>
                <a:close/>
                <a:moveTo>
                  <a:pt x="3396" y="3033"/>
                </a:moveTo>
                <a:cubicBezTo>
                  <a:pt x="3373" y="3033"/>
                  <a:pt x="3355" y="3064"/>
                  <a:pt x="3355" y="3102"/>
                </a:cubicBezTo>
                <a:cubicBezTo>
                  <a:pt x="3355" y="3140"/>
                  <a:pt x="3373" y="3170"/>
                  <a:pt x="3396" y="3170"/>
                </a:cubicBezTo>
                <a:cubicBezTo>
                  <a:pt x="3418" y="3170"/>
                  <a:pt x="3437" y="3140"/>
                  <a:pt x="3437" y="3102"/>
                </a:cubicBezTo>
                <a:cubicBezTo>
                  <a:pt x="3437" y="3064"/>
                  <a:pt x="3418" y="3033"/>
                  <a:pt x="3396" y="3033"/>
                </a:cubicBezTo>
                <a:close/>
                <a:moveTo>
                  <a:pt x="3611" y="3033"/>
                </a:moveTo>
                <a:cubicBezTo>
                  <a:pt x="3588" y="3033"/>
                  <a:pt x="3570" y="3064"/>
                  <a:pt x="3570" y="3102"/>
                </a:cubicBezTo>
                <a:cubicBezTo>
                  <a:pt x="3570" y="3140"/>
                  <a:pt x="3588" y="3170"/>
                  <a:pt x="3611" y="3170"/>
                </a:cubicBezTo>
                <a:cubicBezTo>
                  <a:pt x="3633" y="3170"/>
                  <a:pt x="3652" y="3140"/>
                  <a:pt x="3652" y="3102"/>
                </a:cubicBezTo>
                <a:cubicBezTo>
                  <a:pt x="3652" y="3064"/>
                  <a:pt x="3633" y="3033"/>
                  <a:pt x="3611" y="3033"/>
                </a:cubicBezTo>
                <a:close/>
                <a:moveTo>
                  <a:pt x="4033" y="3033"/>
                </a:moveTo>
                <a:cubicBezTo>
                  <a:pt x="4010" y="3033"/>
                  <a:pt x="3992" y="3064"/>
                  <a:pt x="3992" y="3102"/>
                </a:cubicBezTo>
                <a:cubicBezTo>
                  <a:pt x="3992" y="3140"/>
                  <a:pt x="4010" y="3170"/>
                  <a:pt x="4033" y="3170"/>
                </a:cubicBezTo>
                <a:cubicBezTo>
                  <a:pt x="4056" y="3170"/>
                  <a:pt x="4074" y="3140"/>
                  <a:pt x="4074" y="3102"/>
                </a:cubicBezTo>
                <a:cubicBezTo>
                  <a:pt x="4074" y="3064"/>
                  <a:pt x="4056" y="3033"/>
                  <a:pt x="4033" y="3033"/>
                </a:cubicBezTo>
                <a:close/>
                <a:moveTo>
                  <a:pt x="4235" y="3033"/>
                </a:moveTo>
                <a:cubicBezTo>
                  <a:pt x="4215" y="3038"/>
                  <a:pt x="4199" y="3066"/>
                  <a:pt x="4199" y="3101"/>
                </a:cubicBezTo>
                <a:cubicBezTo>
                  <a:pt x="4199" y="3130"/>
                  <a:pt x="4210" y="3154"/>
                  <a:pt x="4225" y="3164"/>
                </a:cubicBezTo>
                <a:cubicBezTo>
                  <a:pt x="4227" y="3149"/>
                  <a:pt x="4229" y="3128"/>
                  <a:pt x="4231" y="3101"/>
                </a:cubicBezTo>
                <a:cubicBezTo>
                  <a:pt x="4232" y="3082"/>
                  <a:pt x="4233" y="3060"/>
                  <a:pt x="4235" y="3033"/>
                </a:cubicBezTo>
                <a:close/>
                <a:moveTo>
                  <a:pt x="4662" y="3033"/>
                </a:moveTo>
                <a:cubicBezTo>
                  <a:pt x="4649" y="3033"/>
                  <a:pt x="4637" y="3044"/>
                  <a:pt x="4630" y="3060"/>
                </a:cubicBezTo>
                <a:cubicBezTo>
                  <a:pt x="4626" y="3072"/>
                  <a:pt x="4624" y="3086"/>
                  <a:pt x="4622" y="3102"/>
                </a:cubicBezTo>
                <a:cubicBezTo>
                  <a:pt x="4622" y="3103"/>
                  <a:pt x="4622" y="3104"/>
                  <a:pt x="4621" y="3105"/>
                </a:cubicBezTo>
                <a:cubicBezTo>
                  <a:pt x="4622" y="3141"/>
                  <a:pt x="4640" y="3170"/>
                  <a:pt x="4662" y="3170"/>
                </a:cubicBezTo>
                <a:cubicBezTo>
                  <a:pt x="4685" y="3170"/>
                  <a:pt x="4703" y="3140"/>
                  <a:pt x="4703" y="3102"/>
                </a:cubicBezTo>
                <a:cubicBezTo>
                  <a:pt x="4703" y="3064"/>
                  <a:pt x="4685" y="3033"/>
                  <a:pt x="4662" y="3033"/>
                </a:cubicBezTo>
                <a:close/>
                <a:moveTo>
                  <a:pt x="5077" y="3033"/>
                </a:moveTo>
                <a:cubicBezTo>
                  <a:pt x="5054" y="3033"/>
                  <a:pt x="5036" y="3064"/>
                  <a:pt x="5036" y="3102"/>
                </a:cubicBezTo>
                <a:cubicBezTo>
                  <a:pt x="5036" y="3140"/>
                  <a:pt x="5054" y="3170"/>
                  <a:pt x="5077" y="3170"/>
                </a:cubicBezTo>
                <a:cubicBezTo>
                  <a:pt x="5100" y="3170"/>
                  <a:pt x="5118" y="3140"/>
                  <a:pt x="5118" y="3102"/>
                </a:cubicBezTo>
                <a:cubicBezTo>
                  <a:pt x="5118" y="3064"/>
                  <a:pt x="5100" y="3033"/>
                  <a:pt x="5077" y="3033"/>
                </a:cubicBezTo>
                <a:close/>
                <a:moveTo>
                  <a:pt x="5499" y="3033"/>
                </a:moveTo>
                <a:cubicBezTo>
                  <a:pt x="5477" y="3033"/>
                  <a:pt x="5458" y="3064"/>
                  <a:pt x="5458" y="3102"/>
                </a:cubicBezTo>
                <a:cubicBezTo>
                  <a:pt x="5458" y="3140"/>
                  <a:pt x="5477" y="3170"/>
                  <a:pt x="5499" y="3170"/>
                </a:cubicBezTo>
                <a:cubicBezTo>
                  <a:pt x="5522" y="3170"/>
                  <a:pt x="5540" y="3140"/>
                  <a:pt x="5540" y="3102"/>
                </a:cubicBezTo>
                <a:cubicBezTo>
                  <a:pt x="5540" y="3064"/>
                  <a:pt x="5522" y="3033"/>
                  <a:pt x="5499" y="3033"/>
                </a:cubicBezTo>
                <a:close/>
                <a:moveTo>
                  <a:pt x="6772" y="3033"/>
                </a:moveTo>
                <a:cubicBezTo>
                  <a:pt x="6769" y="3047"/>
                  <a:pt x="6765" y="3058"/>
                  <a:pt x="6760" y="3067"/>
                </a:cubicBezTo>
                <a:cubicBezTo>
                  <a:pt x="6755" y="3077"/>
                  <a:pt x="6749" y="3087"/>
                  <a:pt x="6745" y="3098"/>
                </a:cubicBezTo>
                <a:cubicBezTo>
                  <a:pt x="6739" y="3111"/>
                  <a:pt x="6734" y="3127"/>
                  <a:pt x="6733" y="3149"/>
                </a:cubicBezTo>
                <a:cubicBezTo>
                  <a:pt x="6740" y="3160"/>
                  <a:pt x="6749" y="3167"/>
                  <a:pt x="6760" y="3167"/>
                </a:cubicBezTo>
                <a:cubicBezTo>
                  <a:pt x="6783" y="3167"/>
                  <a:pt x="6801" y="3136"/>
                  <a:pt x="6801" y="3098"/>
                </a:cubicBezTo>
                <a:cubicBezTo>
                  <a:pt x="6801" y="3068"/>
                  <a:pt x="6789" y="3042"/>
                  <a:pt x="6772" y="3033"/>
                </a:cubicBezTo>
                <a:close/>
                <a:moveTo>
                  <a:pt x="6965" y="3033"/>
                </a:moveTo>
                <a:cubicBezTo>
                  <a:pt x="6943" y="3033"/>
                  <a:pt x="6924" y="3064"/>
                  <a:pt x="6924" y="3102"/>
                </a:cubicBezTo>
                <a:cubicBezTo>
                  <a:pt x="6924" y="3140"/>
                  <a:pt x="6943" y="3170"/>
                  <a:pt x="6965" y="3170"/>
                </a:cubicBezTo>
                <a:cubicBezTo>
                  <a:pt x="6988" y="3170"/>
                  <a:pt x="7006" y="3140"/>
                  <a:pt x="7006" y="3102"/>
                </a:cubicBezTo>
                <a:cubicBezTo>
                  <a:pt x="7006" y="3064"/>
                  <a:pt x="6988" y="3033"/>
                  <a:pt x="6965" y="3033"/>
                </a:cubicBezTo>
                <a:close/>
                <a:moveTo>
                  <a:pt x="7180" y="3033"/>
                </a:moveTo>
                <a:cubicBezTo>
                  <a:pt x="7158" y="3033"/>
                  <a:pt x="7139" y="3064"/>
                  <a:pt x="7139" y="3102"/>
                </a:cubicBezTo>
                <a:cubicBezTo>
                  <a:pt x="7139" y="3140"/>
                  <a:pt x="7158" y="3170"/>
                  <a:pt x="7180" y="3170"/>
                </a:cubicBezTo>
                <a:cubicBezTo>
                  <a:pt x="7203" y="3170"/>
                  <a:pt x="7221" y="3140"/>
                  <a:pt x="7221" y="3102"/>
                </a:cubicBezTo>
                <a:cubicBezTo>
                  <a:pt x="7221" y="3064"/>
                  <a:pt x="7203" y="3033"/>
                  <a:pt x="7180" y="3033"/>
                </a:cubicBezTo>
                <a:close/>
                <a:moveTo>
                  <a:pt x="7388" y="3033"/>
                </a:moveTo>
                <a:cubicBezTo>
                  <a:pt x="7365" y="3033"/>
                  <a:pt x="7347" y="3064"/>
                  <a:pt x="7347" y="3102"/>
                </a:cubicBezTo>
                <a:cubicBezTo>
                  <a:pt x="7347" y="3140"/>
                  <a:pt x="7365" y="3170"/>
                  <a:pt x="7388" y="3170"/>
                </a:cubicBezTo>
                <a:cubicBezTo>
                  <a:pt x="7410" y="3170"/>
                  <a:pt x="7429" y="3140"/>
                  <a:pt x="7429" y="3102"/>
                </a:cubicBezTo>
                <a:cubicBezTo>
                  <a:pt x="7429" y="3064"/>
                  <a:pt x="7410" y="3033"/>
                  <a:pt x="7388" y="3033"/>
                </a:cubicBezTo>
                <a:close/>
                <a:moveTo>
                  <a:pt x="7595" y="3033"/>
                </a:moveTo>
                <a:cubicBezTo>
                  <a:pt x="7572" y="3033"/>
                  <a:pt x="7554" y="3064"/>
                  <a:pt x="7554" y="3102"/>
                </a:cubicBezTo>
                <a:cubicBezTo>
                  <a:pt x="7554" y="3140"/>
                  <a:pt x="7572" y="3170"/>
                  <a:pt x="7595" y="3170"/>
                </a:cubicBezTo>
                <a:cubicBezTo>
                  <a:pt x="7618" y="3170"/>
                  <a:pt x="7636" y="3140"/>
                  <a:pt x="7636" y="3102"/>
                </a:cubicBezTo>
                <a:cubicBezTo>
                  <a:pt x="7636" y="3064"/>
                  <a:pt x="7618" y="3033"/>
                  <a:pt x="7595" y="3033"/>
                </a:cubicBezTo>
                <a:close/>
                <a:moveTo>
                  <a:pt x="7810" y="3033"/>
                </a:moveTo>
                <a:cubicBezTo>
                  <a:pt x="7787" y="3033"/>
                  <a:pt x="7769" y="3064"/>
                  <a:pt x="7769" y="3102"/>
                </a:cubicBezTo>
                <a:cubicBezTo>
                  <a:pt x="7769" y="3140"/>
                  <a:pt x="7787" y="3170"/>
                  <a:pt x="7810" y="3170"/>
                </a:cubicBezTo>
                <a:cubicBezTo>
                  <a:pt x="7833" y="3170"/>
                  <a:pt x="7851" y="3140"/>
                  <a:pt x="7851" y="3102"/>
                </a:cubicBezTo>
                <a:cubicBezTo>
                  <a:pt x="7851" y="3064"/>
                  <a:pt x="7833" y="3033"/>
                  <a:pt x="7810" y="3033"/>
                </a:cubicBezTo>
                <a:close/>
                <a:moveTo>
                  <a:pt x="8017" y="3033"/>
                </a:moveTo>
                <a:cubicBezTo>
                  <a:pt x="7995" y="3033"/>
                  <a:pt x="7976" y="3064"/>
                  <a:pt x="7976" y="3102"/>
                </a:cubicBezTo>
                <a:cubicBezTo>
                  <a:pt x="7976" y="3140"/>
                  <a:pt x="7995" y="3170"/>
                  <a:pt x="8017" y="3170"/>
                </a:cubicBezTo>
                <a:cubicBezTo>
                  <a:pt x="8040" y="3170"/>
                  <a:pt x="8058" y="3140"/>
                  <a:pt x="8058" y="3102"/>
                </a:cubicBezTo>
                <a:cubicBezTo>
                  <a:pt x="8058" y="3064"/>
                  <a:pt x="8040" y="3033"/>
                  <a:pt x="8017" y="3033"/>
                </a:cubicBezTo>
                <a:close/>
                <a:moveTo>
                  <a:pt x="8224" y="3033"/>
                </a:moveTo>
                <a:cubicBezTo>
                  <a:pt x="8202" y="3033"/>
                  <a:pt x="8183" y="3064"/>
                  <a:pt x="8183" y="3102"/>
                </a:cubicBezTo>
                <a:cubicBezTo>
                  <a:pt x="8183" y="3140"/>
                  <a:pt x="8202" y="3170"/>
                  <a:pt x="8224" y="3170"/>
                </a:cubicBezTo>
                <a:cubicBezTo>
                  <a:pt x="8247" y="3170"/>
                  <a:pt x="8265" y="3140"/>
                  <a:pt x="8265" y="3102"/>
                </a:cubicBezTo>
                <a:cubicBezTo>
                  <a:pt x="8265" y="3064"/>
                  <a:pt x="8247" y="3033"/>
                  <a:pt x="8224" y="3033"/>
                </a:cubicBezTo>
                <a:close/>
                <a:moveTo>
                  <a:pt x="8439" y="3033"/>
                </a:moveTo>
                <a:cubicBezTo>
                  <a:pt x="8417" y="3033"/>
                  <a:pt x="8398" y="3064"/>
                  <a:pt x="8398" y="3102"/>
                </a:cubicBezTo>
                <a:cubicBezTo>
                  <a:pt x="8398" y="3140"/>
                  <a:pt x="8417" y="3170"/>
                  <a:pt x="8439" y="3170"/>
                </a:cubicBezTo>
                <a:cubicBezTo>
                  <a:pt x="8462" y="3170"/>
                  <a:pt x="8480" y="3140"/>
                  <a:pt x="8480" y="3102"/>
                </a:cubicBezTo>
                <a:cubicBezTo>
                  <a:pt x="8480" y="3064"/>
                  <a:pt x="8462" y="3033"/>
                  <a:pt x="8439" y="3033"/>
                </a:cubicBezTo>
                <a:close/>
                <a:moveTo>
                  <a:pt x="8647" y="3033"/>
                </a:moveTo>
                <a:cubicBezTo>
                  <a:pt x="8624" y="3033"/>
                  <a:pt x="8606" y="3064"/>
                  <a:pt x="8606" y="3102"/>
                </a:cubicBezTo>
                <a:cubicBezTo>
                  <a:pt x="8606" y="3140"/>
                  <a:pt x="8624" y="3170"/>
                  <a:pt x="8647" y="3170"/>
                </a:cubicBezTo>
                <a:cubicBezTo>
                  <a:pt x="8669" y="3170"/>
                  <a:pt x="8688" y="3140"/>
                  <a:pt x="8688" y="3102"/>
                </a:cubicBezTo>
                <a:cubicBezTo>
                  <a:pt x="8688" y="3093"/>
                  <a:pt x="8687" y="3085"/>
                  <a:pt x="8685" y="3078"/>
                </a:cubicBezTo>
                <a:cubicBezTo>
                  <a:pt x="8674" y="3064"/>
                  <a:pt x="8664" y="3049"/>
                  <a:pt x="8653" y="3035"/>
                </a:cubicBezTo>
                <a:cubicBezTo>
                  <a:pt x="8651" y="3034"/>
                  <a:pt x="8649" y="3033"/>
                  <a:pt x="8647" y="3033"/>
                </a:cubicBezTo>
                <a:close/>
                <a:moveTo>
                  <a:pt x="13276" y="3033"/>
                </a:moveTo>
                <a:cubicBezTo>
                  <a:pt x="13273" y="3040"/>
                  <a:pt x="13270" y="3046"/>
                  <a:pt x="13267" y="3052"/>
                </a:cubicBezTo>
                <a:cubicBezTo>
                  <a:pt x="13257" y="3068"/>
                  <a:pt x="13244" y="3081"/>
                  <a:pt x="13234" y="3100"/>
                </a:cubicBezTo>
                <a:cubicBezTo>
                  <a:pt x="13231" y="3104"/>
                  <a:pt x="13229" y="3110"/>
                  <a:pt x="13227" y="3115"/>
                </a:cubicBezTo>
                <a:cubicBezTo>
                  <a:pt x="13231" y="3146"/>
                  <a:pt x="13247" y="3168"/>
                  <a:pt x="13267" y="3168"/>
                </a:cubicBezTo>
                <a:cubicBezTo>
                  <a:pt x="13290" y="3168"/>
                  <a:pt x="13308" y="3138"/>
                  <a:pt x="13308" y="3100"/>
                </a:cubicBezTo>
                <a:cubicBezTo>
                  <a:pt x="13308" y="3067"/>
                  <a:pt x="13294" y="3040"/>
                  <a:pt x="13276" y="3033"/>
                </a:cubicBezTo>
                <a:close/>
                <a:moveTo>
                  <a:pt x="13469" y="3033"/>
                </a:moveTo>
                <a:cubicBezTo>
                  <a:pt x="13449" y="3039"/>
                  <a:pt x="13434" y="3066"/>
                  <a:pt x="13434" y="3101"/>
                </a:cubicBezTo>
                <a:cubicBezTo>
                  <a:pt x="13434" y="3132"/>
                  <a:pt x="13447" y="3158"/>
                  <a:pt x="13464" y="3166"/>
                </a:cubicBezTo>
                <a:cubicBezTo>
                  <a:pt x="13464" y="3156"/>
                  <a:pt x="13462" y="3147"/>
                  <a:pt x="13462" y="3136"/>
                </a:cubicBezTo>
                <a:cubicBezTo>
                  <a:pt x="13462" y="3124"/>
                  <a:pt x="13463" y="3112"/>
                  <a:pt x="13464" y="3101"/>
                </a:cubicBezTo>
                <a:cubicBezTo>
                  <a:pt x="13465" y="3078"/>
                  <a:pt x="13466" y="3056"/>
                  <a:pt x="13469" y="3033"/>
                </a:cubicBezTo>
                <a:close/>
                <a:moveTo>
                  <a:pt x="14312" y="3033"/>
                </a:moveTo>
                <a:cubicBezTo>
                  <a:pt x="14289" y="3033"/>
                  <a:pt x="14271" y="3064"/>
                  <a:pt x="14271" y="3102"/>
                </a:cubicBezTo>
                <a:cubicBezTo>
                  <a:pt x="14271" y="3140"/>
                  <a:pt x="14289" y="3170"/>
                  <a:pt x="14312" y="3170"/>
                </a:cubicBezTo>
                <a:cubicBezTo>
                  <a:pt x="14335" y="3170"/>
                  <a:pt x="14353" y="3140"/>
                  <a:pt x="14353" y="3102"/>
                </a:cubicBezTo>
                <a:cubicBezTo>
                  <a:pt x="14353" y="3064"/>
                  <a:pt x="14335" y="3033"/>
                  <a:pt x="14312" y="3033"/>
                </a:cubicBezTo>
                <a:close/>
                <a:moveTo>
                  <a:pt x="15157" y="3033"/>
                </a:moveTo>
                <a:cubicBezTo>
                  <a:pt x="15134" y="3033"/>
                  <a:pt x="15116" y="3064"/>
                  <a:pt x="15116" y="3102"/>
                </a:cubicBezTo>
                <a:cubicBezTo>
                  <a:pt x="15116" y="3140"/>
                  <a:pt x="15134" y="3170"/>
                  <a:pt x="15157" y="3170"/>
                </a:cubicBezTo>
                <a:cubicBezTo>
                  <a:pt x="15179" y="3170"/>
                  <a:pt x="15198" y="3140"/>
                  <a:pt x="15198" y="3102"/>
                </a:cubicBezTo>
                <a:cubicBezTo>
                  <a:pt x="15198" y="3064"/>
                  <a:pt x="15179" y="3033"/>
                  <a:pt x="15157" y="3033"/>
                </a:cubicBezTo>
                <a:close/>
                <a:moveTo>
                  <a:pt x="15364" y="3033"/>
                </a:moveTo>
                <a:cubicBezTo>
                  <a:pt x="15341" y="3033"/>
                  <a:pt x="15323" y="3064"/>
                  <a:pt x="15323" y="3102"/>
                </a:cubicBezTo>
                <a:cubicBezTo>
                  <a:pt x="15323" y="3140"/>
                  <a:pt x="15341" y="3170"/>
                  <a:pt x="15364" y="3170"/>
                </a:cubicBezTo>
                <a:cubicBezTo>
                  <a:pt x="15386" y="3170"/>
                  <a:pt x="15405" y="3140"/>
                  <a:pt x="15405" y="3102"/>
                </a:cubicBezTo>
                <a:cubicBezTo>
                  <a:pt x="15405" y="3064"/>
                  <a:pt x="15386" y="3033"/>
                  <a:pt x="15364" y="3033"/>
                </a:cubicBezTo>
                <a:close/>
                <a:moveTo>
                  <a:pt x="15579" y="3033"/>
                </a:moveTo>
                <a:cubicBezTo>
                  <a:pt x="15556" y="3033"/>
                  <a:pt x="15538" y="3064"/>
                  <a:pt x="15538" y="3102"/>
                </a:cubicBezTo>
                <a:cubicBezTo>
                  <a:pt x="15538" y="3140"/>
                  <a:pt x="15556" y="3170"/>
                  <a:pt x="15579" y="3170"/>
                </a:cubicBezTo>
                <a:cubicBezTo>
                  <a:pt x="15601" y="3170"/>
                  <a:pt x="15620" y="3140"/>
                  <a:pt x="15620" y="3102"/>
                </a:cubicBezTo>
                <a:cubicBezTo>
                  <a:pt x="15620" y="3064"/>
                  <a:pt x="15601" y="3033"/>
                  <a:pt x="15579" y="3033"/>
                </a:cubicBezTo>
                <a:close/>
                <a:moveTo>
                  <a:pt x="15786" y="3033"/>
                </a:moveTo>
                <a:cubicBezTo>
                  <a:pt x="15763" y="3033"/>
                  <a:pt x="15745" y="3064"/>
                  <a:pt x="15745" y="3102"/>
                </a:cubicBezTo>
                <a:cubicBezTo>
                  <a:pt x="15745" y="3140"/>
                  <a:pt x="15763" y="3170"/>
                  <a:pt x="15786" y="3170"/>
                </a:cubicBezTo>
                <a:cubicBezTo>
                  <a:pt x="15809" y="3170"/>
                  <a:pt x="15827" y="3140"/>
                  <a:pt x="15827" y="3102"/>
                </a:cubicBezTo>
                <a:cubicBezTo>
                  <a:pt x="15827" y="3064"/>
                  <a:pt x="15809" y="3033"/>
                  <a:pt x="15786" y="3033"/>
                </a:cubicBezTo>
                <a:close/>
                <a:moveTo>
                  <a:pt x="15993" y="3033"/>
                </a:moveTo>
                <a:cubicBezTo>
                  <a:pt x="15971" y="3033"/>
                  <a:pt x="15952" y="3064"/>
                  <a:pt x="15952" y="3102"/>
                </a:cubicBezTo>
                <a:cubicBezTo>
                  <a:pt x="15952" y="3140"/>
                  <a:pt x="15971" y="3170"/>
                  <a:pt x="15993" y="3170"/>
                </a:cubicBezTo>
                <a:cubicBezTo>
                  <a:pt x="16016" y="3170"/>
                  <a:pt x="16034" y="3140"/>
                  <a:pt x="16034" y="3102"/>
                </a:cubicBezTo>
                <a:cubicBezTo>
                  <a:pt x="16034" y="3064"/>
                  <a:pt x="16016" y="3033"/>
                  <a:pt x="15993" y="3033"/>
                </a:cubicBezTo>
                <a:close/>
                <a:moveTo>
                  <a:pt x="16208" y="3033"/>
                </a:moveTo>
                <a:cubicBezTo>
                  <a:pt x="16186" y="3033"/>
                  <a:pt x="16167" y="3064"/>
                  <a:pt x="16167" y="3102"/>
                </a:cubicBezTo>
                <a:cubicBezTo>
                  <a:pt x="16167" y="3140"/>
                  <a:pt x="16186" y="3170"/>
                  <a:pt x="16208" y="3170"/>
                </a:cubicBezTo>
                <a:cubicBezTo>
                  <a:pt x="16231" y="3170"/>
                  <a:pt x="16249" y="3140"/>
                  <a:pt x="16249" y="3102"/>
                </a:cubicBezTo>
                <a:cubicBezTo>
                  <a:pt x="16249" y="3064"/>
                  <a:pt x="16231" y="3033"/>
                  <a:pt x="16208" y="3033"/>
                </a:cubicBezTo>
                <a:close/>
                <a:moveTo>
                  <a:pt x="16416" y="3033"/>
                </a:moveTo>
                <a:cubicBezTo>
                  <a:pt x="16393" y="3033"/>
                  <a:pt x="16375" y="3064"/>
                  <a:pt x="16375" y="3102"/>
                </a:cubicBezTo>
                <a:cubicBezTo>
                  <a:pt x="16375" y="3140"/>
                  <a:pt x="16393" y="3170"/>
                  <a:pt x="16416" y="3170"/>
                </a:cubicBezTo>
                <a:cubicBezTo>
                  <a:pt x="16438" y="3170"/>
                  <a:pt x="16457" y="3140"/>
                  <a:pt x="16457" y="3102"/>
                </a:cubicBezTo>
                <a:cubicBezTo>
                  <a:pt x="16457" y="3064"/>
                  <a:pt x="16438" y="3033"/>
                  <a:pt x="16416" y="3033"/>
                </a:cubicBezTo>
                <a:close/>
                <a:moveTo>
                  <a:pt x="16623" y="3033"/>
                </a:moveTo>
                <a:cubicBezTo>
                  <a:pt x="16600" y="3033"/>
                  <a:pt x="16582" y="3064"/>
                  <a:pt x="16582" y="3102"/>
                </a:cubicBezTo>
                <a:cubicBezTo>
                  <a:pt x="16582" y="3140"/>
                  <a:pt x="16600" y="3170"/>
                  <a:pt x="16623" y="3170"/>
                </a:cubicBezTo>
                <a:cubicBezTo>
                  <a:pt x="16645" y="3170"/>
                  <a:pt x="16664" y="3140"/>
                  <a:pt x="16664" y="3102"/>
                </a:cubicBezTo>
                <a:cubicBezTo>
                  <a:pt x="16664" y="3064"/>
                  <a:pt x="16645" y="3033"/>
                  <a:pt x="16623" y="3033"/>
                </a:cubicBezTo>
                <a:close/>
                <a:moveTo>
                  <a:pt x="16838" y="3033"/>
                </a:moveTo>
                <a:cubicBezTo>
                  <a:pt x="16815" y="3033"/>
                  <a:pt x="16797" y="3064"/>
                  <a:pt x="16797" y="3102"/>
                </a:cubicBezTo>
                <a:cubicBezTo>
                  <a:pt x="16797" y="3140"/>
                  <a:pt x="16815" y="3170"/>
                  <a:pt x="16838" y="3170"/>
                </a:cubicBezTo>
                <a:cubicBezTo>
                  <a:pt x="16860" y="3170"/>
                  <a:pt x="16879" y="3140"/>
                  <a:pt x="16879" y="3102"/>
                </a:cubicBezTo>
                <a:cubicBezTo>
                  <a:pt x="16879" y="3064"/>
                  <a:pt x="16860" y="3033"/>
                  <a:pt x="16838" y="3033"/>
                </a:cubicBezTo>
                <a:close/>
                <a:moveTo>
                  <a:pt x="17045" y="3033"/>
                </a:moveTo>
                <a:cubicBezTo>
                  <a:pt x="17022" y="3033"/>
                  <a:pt x="17004" y="3064"/>
                  <a:pt x="17004" y="3102"/>
                </a:cubicBezTo>
                <a:cubicBezTo>
                  <a:pt x="17004" y="3140"/>
                  <a:pt x="17022" y="3170"/>
                  <a:pt x="17045" y="3170"/>
                </a:cubicBezTo>
                <a:cubicBezTo>
                  <a:pt x="17068" y="3170"/>
                  <a:pt x="17086" y="3140"/>
                  <a:pt x="17086" y="3102"/>
                </a:cubicBezTo>
                <a:cubicBezTo>
                  <a:pt x="17086" y="3064"/>
                  <a:pt x="17068" y="3033"/>
                  <a:pt x="17045" y="3033"/>
                </a:cubicBezTo>
                <a:close/>
                <a:moveTo>
                  <a:pt x="17252" y="3033"/>
                </a:moveTo>
                <a:cubicBezTo>
                  <a:pt x="17230" y="3033"/>
                  <a:pt x="17211" y="3064"/>
                  <a:pt x="17211" y="3102"/>
                </a:cubicBezTo>
                <a:cubicBezTo>
                  <a:pt x="17211" y="3140"/>
                  <a:pt x="17230" y="3170"/>
                  <a:pt x="17252" y="3170"/>
                </a:cubicBezTo>
                <a:cubicBezTo>
                  <a:pt x="17275" y="3170"/>
                  <a:pt x="17293" y="3140"/>
                  <a:pt x="17293" y="3102"/>
                </a:cubicBezTo>
                <a:cubicBezTo>
                  <a:pt x="17293" y="3064"/>
                  <a:pt x="17275" y="3033"/>
                  <a:pt x="17252" y="3033"/>
                </a:cubicBezTo>
                <a:close/>
                <a:moveTo>
                  <a:pt x="17467" y="3033"/>
                </a:moveTo>
                <a:cubicBezTo>
                  <a:pt x="17445" y="3033"/>
                  <a:pt x="17426" y="3064"/>
                  <a:pt x="17426" y="3102"/>
                </a:cubicBezTo>
                <a:cubicBezTo>
                  <a:pt x="17426" y="3140"/>
                  <a:pt x="17445" y="3170"/>
                  <a:pt x="17467" y="3170"/>
                </a:cubicBezTo>
                <a:cubicBezTo>
                  <a:pt x="17490" y="3170"/>
                  <a:pt x="17508" y="3140"/>
                  <a:pt x="17508" y="3102"/>
                </a:cubicBezTo>
                <a:cubicBezTo>
                  <a:pt x="17508" y="3064"/>
                  <a:pt x="17490" y="3033"/>
                  <a:pt x="17467" y="3033"/>
                </a:cubicBezTo>
                <a:close/>
                <a:moveTo>
                  <a:pt x="17675" y="3033"/>
                </a:moveTo>
                <a:cubicBezTo>
                  <a:pt x="17652" y="3033"/>
                  <a:pt x="17634" y="3064"/>
                  <a:pt x="17634" y="3102"/>
                </a:cubicBezTo>
                <a:cubicBezTo>
                  <a:pt x="17634" y="3140"/>
                  <a:pt x="17652" y="3170"/>
                  <a:pt x="17675" y="3170"/>
                </a:cubicBezTo>
                <a:cubicBezTo>
                  <a:pt x="17697" y="3170"/>
                  <a:pt x="17716" y="3140"/>
                  <a:pt x="17716" y="3102"/>
                </a:cubicBezTo>
                <a:cubicBezTo>
                  <a:pt x="17716" y="3064"/>
                  <a:pt x="17697" y="3033"/>
                  <a:pt x="17675" y="3033"/>
                </a:cubicBezTo>
                <a:close/>
                <a:moveTo>
                  <a:pt x="17882" y="3033"/>
                </a:moveTo>
                <a:cubicBezTo>
                  <a:pt x="17859" y="3033"/>
                  <a:pt x="17841" y="3064"/>
                  <a:pt x="17841" y="3102"/>
                </a:cubicBezTo>
                <a:cubicBezTo>
                  <a:pt x="17841" y="3140"/>
                  <a:pt x="17859" y="3170"/>
                  <a:pt x="17882" y="3170"/>
                </a:cubicBezTo>
                <a:cubicBezTo>
                  <a:pt x="17904" y="3170"/>
                  <a:pt x="17923" y="3140"/>
                  <a:pt x="17923" y="3102"/>
                </a:cubicBezTo>
                <a:cubicBezTo>
                  <a:pt x="17923" y="3064"/>
                  <a:pt x="17904" y="3033"/>
                  <a:pt x="17882" y="3033"/>
                </a:cubicBezTo>
                <a:close/>
                <a:moveTo>
                  <a:pt x="18726" y="3033"/>
                </a:moveTo>
                <a:cubicBezTo>
                  <a:pt x="18704" y="3033"/>
                  <a:pt x="18685" y="3064"/>
                  <a:pt x="18685" y="3102"/>
                </a:cubicBezTo>
                <a:cubicBezTo>
                  <a:pt x="18685" y="3140"/>
                  <a:pt x="18704" y="3170"/>
                  <a:pt x="18726" y="3170"/>
                </a:cubicBezTo>
                <a:cubicBezTo>
                  <a:pt x="18749" y="3170"/>
                  <a:pt x="18767" y="3140"/>
                  <a:pt x="18767" y="3102"/>
                </a:cubicBezTo>
                <a:cubicBezTo>
                  <a:pt x="18767" y="3064"/>
                  <a:pt x="18749" y="3033"/>
                  <a:pt x="18726" y="3033"/>
                </a:cubicBezTo>
                <a:close/>
                <a:moveTo>
                  <a:pt x="18934" y="3033"/>
                </a:moveTo>
                <a:cubicBezTo>
                  <a:pt x="18911" y="3033"/>
                  <a:pt x="18892" y="3064"/>
                  <a:pt x="18892" y="3102"/>
                </a:cubicBezTo>
                <a:cubicBezTo>
                  <a:pt x="18892" y="3140"/>
                  <a:pt x="18911" y="3170"/>
                  <a:pt x="18934" y="3170"/>
                </a:cubicBezTo>
                <a:cubicBezTo>
                  <a:pt x="18956" y="3170"/>
                  <a:pt x="18975" y="3140"/>
                  <a:pt x="18975" y="3102"/>
                </a:cubicBezTo>
                <a:cubicBezTo>
                  <a:pt x="18975" y="3064"/>
                  <a:pt x="18956" y="3033"/>
                  <a:pt x="18934" y="3033"/>
                </a:cubicBezTo>
                <a:close/>
                <a:moveTo>
                  <a:pt x="19141" y="3033"/>
                </a:moveTo>
                <a:cubicBezTo>
                  <a:pt x="19118" y="3033"/>
                  <a:pt x="19100" y="3064"/>
                  <a:pt x="19100" y="3102"/>
                </a:cubicBezTo>
                <a:cubicBezTo>
                  <a:pt x="19100" y="3140"/>
                  <a:pt x="19118" y="3170"/>
                  <a:pt x="19141" y="3170"/>
                </a:cubicBezTo>
                <a:cubicBezTo>
                  <a:pt x="19163" y="3170"/>
                  <a:pt x="19182" y="3140"/>
                  <a:pt x="19182" y="3102"/>
                </a:cubicBezTo>
                <a:cubicBezTo>
                  <a:pt x="19182" y="3064"/>
                  <a:pt x="19163" y="3033"/>
                  <a:pt x="19141" y="3033"/>
                </a:cubicBezTo>
                <a:close/>
                <a:moveTo>
                  <a:pt x="4897" y="3046"/>
                </a:moveTo>
                <a:cubicBezTo>
                  <a:pt x="4901" y="3060"/>
                  <a:pt x="4904" y="3074"/>
                  <a:pt x="4904" y="3089"/>
                </a:cubicBezTo>
                <a:cubicBezTo>
                  <a:pt x="4904" y="3091"/>
                  <a:pt x="4903" y="3094"/>
                  <a:pt x="4903" y="3097"/>
                </a:cubicBezTo>
                <a:cubicBezTo>
                  <a:pt x="4900" y="3121"/>
                  <a:pt x="4887" y="3149"/>
                  <a:pt x="4875" y="3164"/>
                </a:cubicBezTo>
                <a:cubicBezTo>
                  <a:pt x="4895" y="3160"/>
                  <a:pt x="4911" y="3132"/>
                  <a:pt x="4911" y="3097"/>
                </a:cubicBezTo>
                <a:cubicBezTo>
                  <a:pt x="4911" y="3077"/>
                  <a:pt x="4906" y="3059"/>
                  <a:pt x="4897" y="3046"/>
                </a:cubicBezTo>
                <a:close/>
                <a:moveTo>
                  <a:pt x="14505" y="3046"/>
                </a:moveTo>
                <a:cubicBezTo>
                  <a:pt x="14494" y="3058"/>
                  <a:pt x="14486" y="3080"/>
                  <a:pt x="14486" y="3104"/>
                </a:cubicBezTo>
                <a:cubicBezTo>
                  <a:pt x="14486" y="3106"/>
                  <a:pt x="14486" y="3109"/>
                  <a:pt x="14487" y="3111"/>
                </a:cubicBezTo>
                <a:cubicBezTo>
                  <a:pt x="14487" y="3109"/>
                  <a:pt x="14487" y="3106"/>
                  <a:pt x="14488" y="3104"/>
                </a:cubicBezTo>
                <a:cubicBezTo>
                  <a:pt x="14493" y="3083"/>
                  <a:pt x="14500" y="3064"/>
                  <a:pt x="14505" y="3046"/>
                </a:cubicBezTo>
                <a:close/>
                <a:moveTo>
                  <a:pt x="14922" y="3046"/>
                </a:moveTo>
                <a:cubicBezTo>
                  <a:pt x="14909" y="3058"/>
                  <a:pt x="14901" y="3080"/>
                  <a:pt x="14901" y="3106"/>
                </a:cubicBezTo>
                <a:cubicBezTo>
                  <a:pt x="14901" y="3144"/>
                  <a:pt x="14919" y="3174"/>
                  <a:pt x="14942" y="3174"/>
                </a:cubicBezTo>
                <a:cubicBezTo>
                  <a:pt x="14964" y="3174"/>
                  <a:pt x="14983" y="3144"/>
                  <a:pt x="14983" y="3106"/>
                </a:cubicBezTo>
                <a:cubicBezTo>
                  <a:pt x="14983" y="3083"/>
                  <a:pt x="14976" y="3063"/>
                  <a:pt x="14966" y="3051"/>
                </a:cubicBezTo>
                <a:cubicBezTo>
                  <a:pt x="14958" y="3053"/>
                  <a:pt x="14951" y="3053"/>
                  <a:pt x="14942" y="3051"/>
                </a:cubicBezTo>
                <a:cubicBezTo>
                  <a:pt x="14936" y="3050"/>
                  <a:pt x="14929" y="3048"/>
                  <a:pt x="14922" y="3046"/>
                </a:cubicBezTo>
                <a:close/>
                <a:moveTo>
                  <a:pt x="4838" y="3059"/>
                </a:moveTo>
                <a:cubicBezTo>
                  <a:pt x="4832" y="3071"/>
                  <a:pt x="4829" y="3085"/>
                  <a:pt x="4829" y="3101"/>
                </a:cubicBezTo>
                <a:cubicBezTo>
                  <a:pt x="4829" y="3120"/>
                  <a:pt x="4833" y="3136"/>
                  <a:pt x="4840" y="3149"/>
                </a:cubicBezTo>
                <a:cubicBezTo>
                  <a:pt x="4839" y="3136"/>
                  <a:pt x="4840" y="3121"/>
                  <a:pt x="4840" y="3107"/>
                </a:cubicBezTo>
                <a:cubicBezTo>
                  <a:pt x="4840" y="3107"/>
                  <a:pt x="4839" y="3105"/>
                  <a:pt x="4839" y="3101"/>
                </a:cubicBezTo>
                <a:cubicBezTo>
                  <a:pt x="4839" y="3093"/>
                  <a:pt x="4838" y="3077"/>
                  <a:pt x="4838" y="3059"/>
                </a:cubicBezTo>
                <a:close/>
                <a:moveTo>
                  <a:pt x="5324" y="3059"/>
                </a:moveTo>
                <a:cubicBezTo>
                  <a:pt x="5315" y="3078"/>
                  <a:pt x="5305" y="3092"/>
                  <a:pt x="5292" y="3093"/>
                </a:cubicBezTo>
                <a:cubicBezTo>
                  <a:pt x="5291" y="3094"/>
                  <a:pt x="5291" y="3094"/>
                  <a:pt x="5291" y="3094"/>
                </a:cubicBezTo>
                <a:cubicBezTo>
                  <a:pt x="5277" y="3094"/>
                  <a:pt x="5270" y="3074"/>
                  <a:pt x="5259" y="3061"/>
                </a:cubicBezTo>
                <a:cubicBezTo>
                  <a:pt x="5254" y="3072"/>
                  <a:pt x="5251" y="3086"/>
                  <a:pt x="5251" y="3101"/>
                </a:cubicBezTo>
                <a:cubicBezTo>
                  <a:pt x="5251" y="3139"/>
                  <a:pt x="5269" y="3169"/>
                  <a:pt x="5292" y="3169"/>
                </a:cubicBezTo>
                <a:cubicBezTo>
                  <a:pt x="5315" y="3169"/>
                  <a:pt x="5333" y="3139"/>
                  <a:pt x="5333" y="3101"/>
                </a:cubicBezTo>
                <a:cubicBezTo>
                  <a:pt x="5333" y="3085"/>
                  <a:pt x="5329" y="3071"/>
                  <a:pt x="5324" y="3059"/>
                </a:cubicBezTo>
                <a:close/>
                <a:moveTo>
                  <a:pt x="14767" y="3072"/>
                </a:moveTo>
                <a:cubicBezTo>
                  <a:pt x="14761" y="3086"/>
                  <a:pt x="14756" y="3098"/>
                  <a:pt x="14751" y="3108"/>
                </a:cubicBezTo>
                <a:cubicBezTo>
                  <a:pt x="14744" y="3121"/>
                  <a:pt x="14738" y="3132"/>
                  <a:pt x="14732" y="3141"/>
                </a:cubicBezTo>
                <a:cubicBezTo>
                  <a:pt x="14723" y="3154"/>
                  <a:pt x="14716" y="3161"/>
                  <a:pt x="14709" y="3163"/>
                </a:cubicBezTo>
                <a:cubicBezTo>
                  <a:pt x="14715" y="3172"/>
                  <a:pt x="14724" y="3176"/>
                  <a:pt x="14732" y="3176"/>
                </a:cubicBezTo>
                <a:cubicBezTo>
                  <a:pt x="14755" y="3176"/>
                  <a:pt x="14773" y="3146"/>
                  <a:pt x="14773" y="3108"/>
                </a:cubicBezTo>
                <a:cubicBezTo>
                  <a:pt x="14773" y="3095"/>
                  <a:pt x="14771" y="3082"/>
                  <a:pt x="14767" y="3072"/>
                </a:cubicBezTo>
                <a:close/>
                <a:moveTo>
                  <a:pt x="14567" y="3110"/>
                </a:moveTo>
                <a:cubicBezTo>
                  <a:pt x="14556" y="3124"/>
                  <a:pt x="14544" y="3138"/>
                  <a:pt x="14532" y="3151"/>
                </a:cubicBezTo>
                <a:cubicBezTo>
                  <a:pt x="14533" y="3157"/>
                  <a:pt x="14534" y="3163"/>
                  <a:pt x="14535" y="3169"/>
                </a:cubicBezTo>
                <a:cubicBezTo>
                  <a:pt x="14552" y="3163"/>
                  <a:pt x="14565" y="3139"/>
                  <a:pt x="14567" y="3110"/>
                </a:cubicBezTo>
                <a:close/>
                <a:moveTo>
                  <a:pt x="18106" y="3123"/>
                </a:moveTo>
                <a:cubicBezTo>
                  <a:pt x="18105" y="3134"/>
                  <a:pt x="18104" y="3147"/>
                  <a:pt x="18102" y="3162"/>
                </a:cubicBezTo>
                <a:cubicBezTo>
                  <a:pt x="18113" y="3157"/>
                  <a:pt x="18121" y="3145"/>
                  <a:pt x="18127" y="3129"/>
                </a:cubicBezTo>
                <a:cubicBezTo>
                  <a:pt x="18120" y="3126"/>
                  <a:pt x="18114" y="3124"/>
                  <a:pt x="18106" y="3123"/>
                </a:cubicBezTo>
                <a:close/>
                <a:moveTo>
                  <a:pt x="21053" y="3161"/>
                </a:moveTo>
                <a:cubicBezTo>
                  <a:pt x="21046" y="3162"/>
                  <a:pt x="21038" y="3165"/>
                  <a:pt x="21030" y="3170"/>
                </a:cubicBezTo>
                <a:cubicBezTo>
                  <a:pt x="21029" y="3171"/>
                  <a:pt x="21028" y="3171"/>
                  <a:pt x="21027" y="3172"/>
                </a:cubicBezTo>
                <a:cubicBezTo>
                  <a:pt x="21028" y="3172"/>
                  <a:pt x="21029" y="3173"/>
                  <a:pt x="21030" y="3173"/>
                </a:cubicBezTo>
                <a:cubicBezTo>
                  <a:pt x="21038" y="3173"/>
                  <a:pt x="21046" y="3169"/>
                  <a:pt x="21053" y="3161"/>
                </a:cubicBezTo>
                <a:close/>
                <a:moveTo>
                  <a:pt x="2666" y="3213"/>
                </a:moveTo>
                <a:cubicBezTo>
                  <a:pt x="2644" y="3213"/>
                  <a:pt x="2625" y="3243"/>
                  <a:pt x="2625" y="3281"/>
                </a:cubicBezTo>
                <a:cubicBezTo>
                  <a:pt x="2625" y="3306"/>
                  <a:pt x="2634" y="3328"/>
                  <a:pt x="2646" y="3340"/>
                </a:cubicBezTo>
                <a:cubicBezTo>
                  <a:pt x="2665" y="3326"/>
                  <a:pt x="2687" y="3310"/>
                  <a:pt x="2707" y="3293"/>
                </a:cubicBezTo>
                <a:cubicBezTo>
                  <a:pt x="2707" y="3289"/>
                  <a:pt x="2707" y="3285"/>
                  <a:pt x="2707" y="3281"/>
                </a:cubicBezTo>
                <a:cubicBezTo>
                  <a:pt x="2707" y="3243"/>
                  <a:pt x="2689" y="3213"/>
                  <a:pt x="2666" y="3213"/>
                </a:cubicBezTo>
                <a:close/>
                <a:moveTo>
                  <a:pt x="2877" y="3213"/>
                </a:moveTo>
                <a:cubicBezTo>
                  <a:pt x="2866" y="3213"/>
                  <a:pt x="2856" y="3221"/>
                  <a:pt x="2848" y="3233"/>
                </a:cubicBezTo>
                <a:cubicBezTo>
                  <a:pt x="2859" y="3261"/>
                  <a:pt x="2889" y="3303"/>
                  <a:pt x="2908" y="3303"/>
                </a:cubicBezTo>
                <a:cubicBezTo>
                  <a:pt x="2911" y="3303"/>
                  <a:pt x="2913" y="3303"/>
                  <a:pt x="2916" y="3303"/>
                </a:cubicBezTo>
                <a:cubicBezTo>
                  <a:pt x="2917" y="3296"/>
                  <a:pt x="2918" y="3289"/>
                  <a:pt x="2918" y="3281"/>
                </a:cubicBezTo>
                <a:cubicBezTo>
                  <a:pt x="2918" y="3243"/>
                  <a:pt x="2900" y="3213"/>
                  <a:pt x="2877" y="3213"/>
                </a:cubicBezTo>
                <a:close/>
                <a:moveTo>
                  <a:pt x="3081" y="3213"/>
                </a:moveTo>
                <a:cubicBezTo>
                  <a:pt x="3058" y="3213"/>
                  <a:pt x="3040" y="3243"/>
                  <a:pt x="3040" y="3281"/>
                </a:cubicBezTo>
                <a:cubicBezTo>
                  <a:pt x="3040" y="3319"/>
                  <a:pt x="3058" y="3349"/>
                  <a:pt x="3081" y="3349"/>
                </a:cubicBezTo>
                <a:cubicBezTo>
                  <a:pt x="3104" y="3349"/>
                  <a:pt x="3122" y="3319"/>
                  <a:pt x="3122" y="3281"/>
                </a:cubicBezTo>
                <a:cubicBezTo>
                  <a:pt x="3122" y="3243"/>
                  <a:pt x="3104" y="3213"/>
                  <a:pt x="3081" y="3213"/>
                </a:cubicBezTo>
                <a:close/>
                <a:moveTo>
                  <a:pt x="3296" y="3213"/>
                </a:moveTo>
                <a:cubicBezTo>
                  <a:pt x="3273" y="3213"/>
                  <a:pt x="3255" y="3243"/>
                  <a:pt x="3255" y="3281"/>
                </a:cubicBezTo>
                <a:cubicBezTo>
                  <a:pt x="3255" y="3319"/>
                  <a:pt x="3273" y="3349"/>
                  <a:pt x="3296" y="3349"/>
                </a:cubicBezTo>
                <a:cubicBezTo>
                  <a:pt x="3319" y="3349"/>
                  <a:pt x="3337" y="3319"/>
                  <a:pt x="3337" y="3281"/>
                </a:cubicBezTo>
                <a:cubicBezTo>
                  <a:pt x="3337" y="3243"/>
                  <a:pt x="3319" y="3213"/>
                  <a:pt x="3296" y="3213"/>
                </a:cubicBezTo>
                <a:close/>
                <a:moveTo>
                  <a:pt x="3500" y="3213"/>
                </a:moveTo>
                <a:cubicBezTo>
                  <a:pt x="3479" y="3216"/>
                  <a:pt x="3462" y="3245"/>
                  <a:pt x="3462" y="3281"/>
                </a:cubicBezTo>
                <a:cubicBezTo>
                  <a:pt x="3462" y="3318"/>
                  <a:pt x="3481" y="3349"/>
                  <a:pt x="3503" y="3349"/>
                </a:cubicBezTo>
                <a:cubicBezTo>
                  <a:pt x="3526" y="3349"/>
                  <a:pt x="3544" y="3318"/>
                  <a:pt x="3544" y="3281"/>
                </a:cubicBezTo>
                <a:cubicBezTo>
                  <a:pt x="3544" y="3257"/>
                  <a:pt x="3537" y="3236"/>
                  <a:pt x="3526" y="3223"/>
                </a:cubicBezTo>
                <a:cubicBezTo>
                  <a:pt x="3523" y="3225"/>
                  <a:pt x="3521" y="3226"/>
                  <a:pt x="3517" y="3226"/>
                </a:cubicBezTo>
                <a:cubicBezTo>
                  <a:pt x="3509" y="3226"/>
                  <a:pt x="3504" y="3221"/>
                  <a:pt x="3500" y="3213"/>
                </a:cubicBezTo>
                <a:close/>
                <a:moveTo>
                  <a:pt x="3711" y="3213"/>
                </a:moveTo>
                <a:cubicBezTo>
                  <a:pt x="3688" y="3213"/>
                  <a:pt x="3669" y="3243"/>
                  <a:pt x="3669" y="3281"/>
                </a:cubicBezTo>
                <a:cubicBezTo>
                  <a:pt x="3669" y="3319"/>
                  <a:pt x="3688" y="3349"/>
                  <a:pt x="3711" y="3349"/>
                </a:cubicBezTo>
                <a:cubicBezTo>
                  <a:pt x="3722" y="3349"/>
                  <a:pt x="3732" y="3342"/>
                  <a:pt x="3740" y="3329"/>
                </a:cubicBezTo>
                <a:cubicBezTo>
                  <a:pt x="3739" y="3328"/>
                  <a:pt x="3739" y="3327"/>
                  <a:pt x="3739" y="3325"/>
                </a:cubicBezTo>
                <a:cubicBezTo>
                  <a:pt x="3739" y="3289"/>
                  <a:pt x="3733" y="3253"/>
                  <a:pt x="3724" y="3217"/>
                </a:cubicBezTo>
                <a:cubicBezTo>
                  <a:pt x="3720" y="3214"/>
                  <a:pt x="3715" y="3213"/>
                  <a:pt x="3711" y="3213"/>
                </a:cubicBezTo>
                <a:close/>
                <a:moveTo>
                  <a:pt x="4133" y="3213"/>
                </a:moveTo>
                <a:cubicBezTo>
                  <a:pt x="4110" y="3213"/>
                  <a:pt x="4092" y="3243"/>
                  <a:pt x="4092" y="3281"/>
                </a:cubicBezTo>
                <a:cubicBezTo>
                  <a:pt x="4092" y="3292"/>
                  <a:pt x="4093" y="3301"/>
                  <a:pt x="4096" y="3310"/>
                </a:cubicBezTo>
                <a:cubicBezTo>
                  <a:pt x="4099" y="3311"/>
                  <a:pt x="4101" y="3312"/>
                  <a:pt x="4105" y="3312"/>
                </a:cubicBezTo>
                <a:cubicBezTo>
                  <a:pt x="4124" y="3312"/>
                  <a:pt x="4128" y="3261"/>
                  <a:pt x="4147" y="3248"/>
                </a:cubicBezTo>
                <a:cubicBezTo>
                  <a:pt x="4153" y="3243"/>
                  <a:pt x="4159" y="3240"/>
                  <a:pt x="4164" y="3237"/>
                </a:cubicBezTo>
                <a:cubicBezTo>
                  <a:pt x="4156" y="3222"/>
                  <a:pt x="4145" y="3213"/>
                  <a:pt x="4133" y="3213"/>
                </a:cubicBezTo>
                <a:close/>
                <a:moveTo>
                  <a:pt x="4348" y="3213"/>
                </a:moveTo>
                <a:cubicBezTo>
                  <a:pt x="4325" y="3213"/>
                  <a:pt x="4307" y="3243"/>
                  <a:pt x="4307" y="3281"/>
                </a:cubicBezTo>
                <a:cubicBezTo>
                  <a:pt x="4307" y="3319"/>
                  <a:pt x="4325" y="3349"/>
                  <a:pt x="4348" y="3349"/>
                </a:cubicBezTo>
                <a:cubicBezTo>
                  <a:pt x="4370" y="3349"/>
                  <a:pt x="4389" y="3319"/>
                  <a:pt x="4389" y="3281"/>
                </a:cubicBezTo>
                <a:cubicBezTo>
                  <a:pt x="4389" y="3243"/>
                  <a:pt x="4370" y="3213"/>
                  <a:pt x="4348" y="3213"/>
                </a:cubicBezTo>
                <a:close/>
                <a:moveTo>
                  <a:pt x="4762" y="3213"/>
                </a:moveTo>
                <a:cubicBezTo>
                  <a:pt x="4740" y="3213"/>
                  <a:pt x="4721" y="3243"/>
                  <a:pt x="4721" y="3281"/>
                </a:cubicBezTo>
                <a:cubicBezTo>
                  <a:pt x="4721" y="3306"/>
                  <a:pt x="4730" y="3328"/>
                  <a:pt x="4742" y="3340"/>
                </a:cubicBezTo>
                <a:cubicBezTo>
                  <a:pt x="4747" y="3343"/>
                  <a:pt x="4752" y="3345"/>
                  <a:pt x="4756" y="3348"/>
                </a:cubicBezTo>
                <a:cubicBezTo>
                  <a:pt x="4758" y="3349"/>
                  <a:pt x="4760" y="3349"/>
                  <a:pt x="4762" y="3349"/>
                </a:cubicBezTo>
                <a:cubicBezTo>
                  <a:pt x="4785" y="3349"/>
                  <a:pt x="4803" y="3319"/>
                  <a:pt x="4803" y="3281"/>
                </a:cubicBezTo>
                <a:cubicBezTo>
                  <a:pt x="4803" y="3243"/>
                  <a:pt x="4785" y="3213"/>
                  <a:pt x="4762" y="3213"/>
                </a:cubicBezTo>
                <a:close/>
                <a:moveTo>
                  <a:pt x="4977" y="3213"/>
                </a:moveTo>
                <a:cubicBezTo>
                  <a:pt x="4955" y="3213"/>
                  <a:pt x="4936" y="3243"/>
                  <a:pt x="4936" y="3281"/>
                </a:cubicBezTo>
                <a:cubicBezTo>
                  <a:pt x="4936" y="3319"/>
                  <a:pt x="4955" y="3349"/>
                  <a:pt x="4977" y="3349"/>
                </a:cubicBezTo>
                <a:cubicBezTo>
                  <a:pt x="5000" y="3349"/>
                  <a:pt x="5018" y="3319"/>
                  <a:pt x="5018" y="3281"/>
                </a:cubicBezTo>
                <a:cubicBezTo>
                  <a:pt x="5018" y="3243"/>
                  <a:pt x="5000" y="3213"/>
                  <a:pt x="4977" y="3213"/>
                </a:cubicBezTo>
                <a:close/>
                <a:moveTo>
                  <a:pt x="5184" y="3213"/>
                </a:moveTo>
                <a:cubicBezTo>
                  <a:pt x="5162" y="3213"/>
                  <a:pt x="5143" y="3243"/>
                  <a:pt x="5143" y="3281"/>
                </a:cubicBezTo>
                <a:cubicBezTo>
                  <a:pt x="5143" y="3319"/>
                  <a:pt x="5162" y="3349"/>
                  <a:pt x="5184" y="3349"/>
                </a:cubicBezTo>
                <a:cubicBezTo>
                  <a:pt x="5207" y="3349"/>
                  <a:pt x="5225" y="3319"/>
                  <a:pt x="5225" y="3281"/>
                </a:cubicBezTo>
                <a:cubicBezTo>
                  <a:pt x="5225" y="3243"/>
                  <a:pt x="5207" y="3213"/>
                  <a:pt x="5184" y="3213"/>
                </a:cubicBezTo>
                <a:close/>
                <a:moveTo>
                  <a:pt x="5392" y="3213"/>
                </a:moveTo>
                <a:cubicBezTo>
                  <a:pt x="5369" y="3213"/>
                  <a:pt x="5351" y="3243"/>
                  <a:pt x="5351" y="3281"/>
                </a:cubicBezTo>
                <a:cubicBezTo>
                  <a:pt x="5351" y="3319"/>
                  <a:pt x="5369" y="3349"/>
                  <a:pt x="5392" y="3349"/>
                </a:cubicBezTo>
                <a:cubicBezTo>
                  <a:pt x="5414" y="3349"/>
                  <a:pt x="5433" y="3319"/>
                  <a:pt x="5433" y="3281"/>
                </a:cubicBezTo>
                <a:cubicBezTo>
                  <a:pt x="5433" y="3243"/>
                  <a:pt x="5414" y="3213"/>
                  <a:pt x="5392" y="3213"/>
                </a:cubicBezTo>
                <a:close/>
                <a:moveTo>
                  <a:pt x="5605" y="3213"/>
                </a:moveTo>
                <a:cubicBezTo>
                  <a:pt x="5583" y="3214"/>
                  <a:pt x="5566" y="3244"/>
                  <a:pt x="5566" y="3281"/>
                </a:cubicBezTo>
                <a:cubicBezTo>
                  <a:pt x="5566" y="3318"/>
                  <a:pt x="5584" y="3349"/>
                  <a:pt x="5607" y="3349"/>
                </a:cubicBezTo>
                <a:cubicBezTo>
                  <a:pt x="5629" y="3349"/>
                  <a:pt x="5648" y="3318"/>
                  <a:pt x="5648" y="3281"/>
                </a:cubicBezTo>
                <a:cubicBezTo>
                  <a:pt x="5648" y="3275"/>
                  <a:pt x="5647" y="3269"/>
                  <a:pt x="5646" y="3263"/>
                </a:cubicBezTo>
                <a:cubicBezTo>
                  <a:pt x="5629" y="3254"/>
                  <a:pt x="5616" y="3236"/>
                  <a:pt x="5605" y="3213"/>
                </a:cubicBezTo>
                <a:close/>
                <a:moveTo>
                  <a:pt x="7073" y="3213"/>
                </a:moveTo>
                <a:cubicBezTo>
                  <a:pt x="7050" y="3213"/>
                  <a:pt x="7032" y="3243"/>
                  <a:pt x="7032" y="3281"/>
                </a:cubicBezTo>
                <a:cubicBezTo>
                  <a:pt x="7032" y="3319"/>
                  <a:pt x="7050" y="3349"/>
                  <a:pt x="7073" y="3349"/>
                </a:cubicBezTo>
                <a:cubicBezTo>
                  <a:pt x="7096" y="3349"/>
                  <a:pt x="7114" y="3319"/>
                  <a:pt x="7114" y="3281"/>
                </a:cubicBezTo>
                <a:cubicBezTo>
                  <a:pt x="7114" y="3243"/>
                  <a:pt x="7096" y="3213"/>
                  <a:pt x="7073" y="3213"/>
                </a:cubicBezTo>
                <a:close/>
                <a:moveTo>
                  <a:pt x="7280" y="3213"/>
                </a:moveTo>
                <a:cubicBezTo>
                  <a:pt x="7258" y="3213"/>
                  <a:pt x="7239" y="3243"/>
                  <a:pt x="7239" y="3281"/>
                </a:cubicBezTo>
                <a:cubicBezTo>
                  <a:pt x="7239" y="3319"/>
                  <a:pt x="7258" y="3349"/>
                  <a:pt x="7280" y="3349"/>
                </a:cubicBezTo>
                <a:cubicBezTo>
                  <a:pt x="7303" y="3349"/>
                  <a:pt x="7321" y="3319"/>
                  <a:pt x="7321" y="3281"/>
                </a:cubicBezTo>
                <a:cubicBezTo>
                  <a:pt x="7321" y="3243"/>
                  <a:pt x="7303" y="3213"/>
                  <a:pt x="7280" y="3213"/>
                </a:cubicBezTo>
                <a:close/>
                <a:moveTo>
                  <a:pt x="7495" y="3213"/>
                </a:moveTo>
                <a:cubicBezTo>
                  <a:pt x="7473" y="3213"/>
                  <a:pt x="7454" y="3243"/>
                  <a:pt x="7454" y="3281"/>
                </a:cubicBezTo>
                <a:cubicBezTo>
                  <a:pt x="7454" y="3319"/>
                  <a:pt x="7473" y="3349"/>
                  <a:pt x="7495" y="3349"/>
                </a:cubicBezTo>
                <a:cubicBezTo>
                  <a:pt x="7518" y="3349"/>
                  <a:pt x="7536" y="3319"/>
                  <a:pt x="7536" y="3281"/>
                </a:cubicBezTo>
                <a:cubicBezTo>
                  <a:pt x="7536" y="3243"/>
                  <a:pt x="7518" y="3213"/>
                  <a:pt x="7495" y="3213"/>
                </a:cubicBezTo>
                <a:close/>
                <a:moveTo>
                  <a:pt x="7702" y="3213"/>
                </a:moveTo>
                <a:cubicBezTo>
                  <a:pt x="7680" y="3213"/>
                  <a:pt x="7661" y="3243"/>
                  <a:pt x="7661" y="3281"/>
                </a:cubicBezTo>
                <a:cubicBezTo>
                  <a:pt x="7661" y="3319"/>
                  <a:pt x="7680" y="3349"/>
                  <a:pt x="7702" y="3349"/>
                </a:cubicBezTo>
                <a:cubicBezTo>
                  <a:pt x="7725" y="3349"/>
                  <a:pt x="7743" y="3319"/>
                  <a:pt x="7743" y="3281"/>
                </a:cubicBezTo>
                <a:cubicBezTo>
                  <a:pt x="7743" y="3243"/>
                  <a:pt x="7725" y="3213"/>
                  <a:pt x="7702" y="3213"/>
                </a:cubicBezTo>
                <a:close/>
                <a:moveTo>
                  <a:pt x="7910" y="3213"/>
                </a:moveTo>
                <a:cubicBezTo>
                  <a:pt x="7887" y="3213"/>
                  <a:pt x="7869" y="3243"/>
                  <a:pt x="7869" y="3281"/>
                </a:cubicBezTo>
                <a:cubicBezTo>
                  <a:pt x="7869" y="3319"/>
                  <a:pt x="7887" y="3349"/>
                  <a:pt x="7910" y="3349"/>
                </a:cubicBezTo>
                <a:cubicBezTo>
                  <a:pt x="7932" y="3349"/>
                  <a:pt x="7951" y="3319"/>
                  <a:pt x="7951" y="3281"/>
                </a:cubicBezTo>
                <a:cubicBezTo>
                  <a:pt x="7951" y="3243"/>
                  <a:pt x="7932" y="3213"/>
                  <a:pt x="7910" y="3213"/>
                </a:cubicBezTo>
                <a:close/>
                <a:moveTo>
                  <a:pt x="8125" y="3213"/>
                </a:moveTo>
                <a:cubicBezTo>
                  <a:pt x="8102" y="3213"/>
                  <a:pt x="8084" y="3243"/>
                  <a:pt x="8084" y="3281"/>
                </a:cubicBezTo>
                <a:cubicBezTo>
                  <a:pt x="8084" y="3319"/>
                  <a:pt x="8102" y="3349"/>
                  <a:pt x="8125" y="3349"/>
                </a:cubicBezTo>
                <a:cubicBezTo>
                  <a:pt x="8147" y="3349"/>
                  <a:pt x="8166" y="3319"/>
                  <a:pt x="8166" y="3281"/>
                </a:cubicBezTo>
                <a:cubicBezTo>
                  <a:pt x="8166" y="3243"/>
                  <a:pt x="8147" y="3213"/>
                  <a:pt x="8125" y="3213"/>
                </a:cubicBezTo>
                <a:close/>
                <a:moveTo>
                  <a:pt x="8332" y="3213"/>
                </a:moveTo>
                <a:cubicBezTo>
                  <a:pt x="8309" y="3213"/>
                  <a:pt x="8291" y="3243"/>
                  <a:pt x="8291" y="3281"/>
                </a:cubicBezTo>
                <a:cubicBezTo>
                  <a:pt x="8291" y="3319"/>
                  <a:pt x="8309" y="3349"/>
                  <a:pt x="8332" y="3349"/>
                </a:cubicBezTo>
                <a:cubicBezTo>
                  <a:pt x="8355" y="3349"/>
                  <a:pt x="8373" y="3319"/>
                  <a:pt x="8373" y="3281"/>
                </a:cubicBezTo>
                <a:cubicBezTo>
                  <a:pt x="8373" y="3243"/>
                  <a:pt x="8355" y="3213"/>
                  <a:pt x="8332" y="3213"/>
                </a:cubicBezTo>
                <a:close/>
                <a:moveTo>
                  <a:pt x="8539" y="3213"/>
                </a:moveTo>
                <a:cubicBezTo>
                  <a:pt x="8517" y="3213"/>
                  <a:pt x="8498" y="3243"/>
                  <a:pt x="8498" y="3281"/>
                </a:cubicBezTo>
                <a:cubicBezTo>
                  <a:pt x="8498" y="3319"/>
                  <a:pt x="8517" y="3349"/>
                  <a:pt x="8539" y="3349"/>
                </a:cubicBezTo>
                <a:cubicBezTo>
                  <a:pt x="8549" y="3349"/>
                  <a:pt x="8558" y="3344"/>
                  <a:pt x="8565" y="3334"/>
                </a:cubicBezTo>
                <a:cubicBezTo>
                  <a:pt x="8559" y="3313"/>
                  <a:pt x="8546" y="3294"/>
                  <a:pt x="8546" y="3248"/>
                </a:cubicBezTo>
                <a:cubicBezTo>
                  <a:pt x="8556" y="3260"/>
                  <a:pt x="8565" y="3251"/>
                  <a:pt x="8575" y="3249"/>
                </a:cubicBezTo>
                <a:cubicBezTo>
                  <a:pt x="8568" y="3227"/>
                  <a:pt x="8555" y="3213"/>
                  <a:pt x="8539" y="3213"/>
                </a:cubicBezTo>
                <a:close/>
                <a:moveTo>
                  <a:pt x="8754" y="3213"/>
                </a:moveTo>
                <a:cubicBezTo>
                  <a:pt x="8732" y="3213"/>
                  <a:pt x="8713" y="3243"/>
                  <a:pt x="8713" y="3281"/>
                </a:cubicBezTo>
                <a:cubicBezTo>
                  <a:pt x="8713" y="3319"/>
                  <a:pt x="8732" y="3349"/>
                  <a:pt x="8754" y="3349"/>
                </a:cubicBezTo>
                <a:cubicBezTo>
                  <a:pt x="8775" y="3349"/>
                  <a:pt x="8792" y="3324"/>
                  <a:pt x="8794" y="3290"/>
                </a:cubicBezTo>
                <a:cubicBezTo>
                  <a:pt x="8788" y="3264"/>
                  <a:pt x="8781" y="3241"/>
                  <a:pt x="8771" y="3219"/>
                </a:cubicBezTo>
                <a:cubicBezTo>
                  <a:pt x="8766" y="3215"/>
                  <a:pt x="8760" y="3213"/>
                  <a:pt x="8754" y="3213"/>
                </a:cubicBezTo>
                <a:close/>
                <a:moveTo>
                  <a:pt x="13367" y="3213"/>
                </a:moveTo>
                <a:cubicBezTo>
                  <a:pt x="13347" y="3213"/>
                  <a:pt x="13330" y="3238"/>
                  <a:pt x="13327" y="3270"/>
                </a:cubicBezTo>
                <a:cubicBezTo>
                  <a:pt x="13338" y="3285"/>
                  <a:pt x="13340" y="3307"/>
                  <a:pt x="13341" y="3333"/>
                </a:cubicBezTo>
                <a:cubicBezTo>
                  <a:pt x="13348" y="3343"/>
                  <a:pt x="13357" y="3349"/>
                  <a:pt x="13367" y="3349"/>
                </a:cubicBezTo>
                <a:cubicBezTo>
                  <a:pt x="13390" y="3349"/>
                  <a:pt x="13408" y="3319"/>
                  <a:pt x="13408" y="3281"/>
                </a:cubicBezTo>
                <a:cubicBezTo>
                  <a:pt x="13408" y="3243"/>
                  <a:pt x="13390" y="3213"/>
                  <a:pt x="13367" y="3213"/>
                </a:cubicBezTo>
                <a:close/>
                <a:moveTo>
                  <a:pt x="14212" y="3213"/>
                </a:moveTo>
                <a:cubicBezTo>
                  <a:pt x="14190" y="3213"/>
                  <a:pt x="14171" y="3243"/>
                  <a:pt x="14171" y="3281"/>
                </a:cubicBezTo>
                <a:cubicBezTo>
                  <a:pt x="14171" y="3319"/>
                  <a:pt x="14190" y="3349"/>
                  <a:pt x="14212" y="3349"/>
                </a:cubicBezTo>
                <a:cubicBezTo>
                  <a:pt x="14235" y="3349"/>
                  <a:pt x="14253" y="3319"/>
                  <a:pt x="14253" y="3281"/>
                </a:cubicBezTo>
                <a:cubicBezTo>
                  <a:pt x="14253" y="3243"/>
                  <a:pt x="14235" y="3213"/>
                  <a:pt x="14212" y="3213"/>
                </a:cubicBezTo>
                <a:close/>
                <a:moveTo>
                  <a:pt x="14420" y="3213"/>
                </a:moveTo>
                <a:cubicBezTo>
                  <a:pt x="14397" y="3213"/>
                  <a:pt x="14379" y="3243"/>
                  <a:pt x="14379" y="3281"/>
                </a:cubicBezTo>
                <a:cubicBezTo>
                  <a:pt x="14379" y="3319"/>
                  <a:pt x="14397" y="3349"/>
                  <a:pt x="14420" y="3349"/>
                </a:cubicBezTo>
                <a:cubicBezTo>
                  <a:pt x="14442" y="3349"/>
                  <a:pt x="14461" y="3319"/>
                  <a:pt x="14461" y="3281"/>
                </a:cubicBezTo>
                <a:cubicBezTo>
                  <a:pt x="14461" y="3243"/>
                  <a:pt x="14442" y="3213"/>
                  <a:pt x="14420" y="3213"/>
                </a:cubicBezTo>
                <a:close/>
                <a:moveTo>
                  <a:pt x="14627" y="3213"/>
                </a:moveTo>
                <a:cubicBezTo>
                  <a:pt x="14604" y="3213"/>
                  <a:pt x="14586" y="3243"/>
                  <a:pt x="14586" y="3281"/>
                </a:cubicBezTo>
                <a:cubicBezTo>
                  <a:pt x="14586" y="3319"/>
                  <a:pt x="14604" y="3349"/>
                  <a:pt x="14627" y="3349"/>
                </a:cubicBezTo>
                <a:cubicBezTo>
                  <a:pt x="14649" y="3349"/>
                  <a:pt x="14668" y="3319"/>
                  <a:pt x="14668" y="3281"/>
                </a:cubicBezTo>
                <a:cubicBezTo>
                  <a:pt x="14668" y="3243"/>
                  <a:pt x="14649" y="3213"/>
                  <a:pt x="14627" y="3213"/>
                </a:cubicBezTo>
                <a:close/>
                <a:moveTo>
                  <a:pt x="14842" y="3213"/>
                </a:moveTo>
                <a:cubicBezTo>
                  <a:pt x="14819" y="3213"/>
                  <a:pt x="14801" y="3243"/>
                  <a:pt x="14801" y="3281"/>
                </a:cubicBezTo>
                <a:cubicBezTo>
                  <a:pt x="14801" y="3319"/>
                  <a:pt x="14819" y="3349"/>
                  <a:pt x="14842" y="3349"/>
                </a:cubicBezTo>
                <a:cubicBezTo>
                  <a:pt x="14864" y="3349"/>
                  <a:pt x="14883" y="3319"/>
                  <a:pt x="14883" y="3281"/>
                </a:cubicBezTo>
                <a:cubicBezTo>
                  <a:pt x="14883" y="3243"/>
                  <a:pt x="14864" y="3213"/>
                  <a:pt x="14842" y="3213"/>
                </a:cubicBezTo>
                <a:close/>
                <a:moveTo>
                  <a:pt x="15049" y="3213"/>
                </a:moveTo>
                <a:cubicBezTo>
                  <a:pt x="15026" y="3213"/>
                  <a:pt x="15008" y="3243"/>
                  <a:pt x="15008" y="3281"/>
                </a:cubicBezTo>
                <a:cubicBezTo>
                  <a:pt x="15008" y="3319"/>
                  <a:pt x="15026" y="3349"/>
                  <a:pt x="15049" y="3349"/>
                </a:cubicBezTo>
                <a:cubicBezTo>
                  <a:pt x="15072" y="3349"/>
                  <a:pt x="15090" y="3319"/>
                  <a:pt x="15090" y="3281"/>
                </a:cubicBezTo>
                <a:cubicBezTo>
                  <a:pt x="15090" y="3243"/>
                  <a:pt x="15072" y="3213"/>
                  <a:pt x="15049" y="3213"/>
                </a:cubicBezTo>
                <a:close/>
                <a:moveTo>
                  <a:pt x="15256" y="3213"/>
                </a:moveTo>
                <a:cubicBezTo>
                  <a:pt x="15234" y="3213"/>
                  <a:pt x="15215" y="3243"/>
                  <a:pt x="15215" y="3281"/>
                </a:cubicBezTo>
                <a:cubicBezTo>
                  <a:pt x="15215" y="3319"/>
                  <a:pt x="15234" y="3349"/>
                  <a:pt x="15256" y="3349"/>
                </a:cubicBezTo>
                <a:cubicBezTo>
                  <a:pt x="15279" y="3349"/>
                  <a:pt x="15297" y="3319"/>
                  <a:pt x="15297" y="3281"/>
                </a:cubicBezTo>
                <a:cubicBezTo>
                  <a:pt x="15297" y="3243"/>
                  <a:pt x="15279" y="3213"/>
                  <a:pt x="15256" y="3213"/>
                </a:cubicBezTo>
                <a:close/>
                <a:moveTo>
                  <a:pt x="15471" y="3213"/>
                </a:moveTo>
                <a:cubicBezTo>
                  <a:pt x="15449" y="3213"/>
                  <a:pt x="15430" y="3243"/>
                  <a:pt x="15430" y="3281"/>
                </a:cubicBezTo>
                <a:cubicBezTo>
                  <a:pt x="15430" y="3319"/>
                  <a:pt x="15449" y="3349"/>
                  <a:pt x="15471" y="3349"/>
                </a:cubicBezTo>
                <a:cubicBezTo>
                  <a:pt x="15494" y="3349"/>
                  <a:pt x="15512" y="3319"/>
                  <a:pt x="15512" y="3281"/>
                </a:cubicBezTo>
                <a:cubicBezTo>
                  <a:pt x="15512" y="3243"/>
                  <a:pt x="15494" y="3213"/>
                  <a:pt x="15471" y="3213"/>
                </a:cubicBezTo>
                <a:close/>
                <a:moveTo>
                  <a:pt x="15679" y="3213"/>
                </a:moveTo>
                <a:cubicBezTo>
                  <a:pt x="15656" y="3213"/>
                  <a:pt x="15638" y="3243"/>
                  <a:pt x="15638" y="3281"/>
                </a:cubicBezTo>
                <a:cubicBezTo>
                  <a:pt x="15638" y="3319"/>
                  <a:pt x="15656" y="3349"/>
                  <a:pt x="15679" y="3349"/>
                </a:cubicBezTo>
                <a:cubicBezTo>
                  <a:pt x="15701" y="3349"/>
                  <a:pt x="15720" y="3319"/>
                  <a:pt x="15720" y="3281"/>
                </a:cubicBezTo>
                <a:cubicBezTo>
                  <a:pt x="15720" y="3243"/>
                  <a:pt x="15701" y="3213"/>
                  <a:pt x="15679" y="3213"/>
                </a:cubicBezTo>
                <a:close/>
                <a:moveTo>
                  <a:pt x="15894" y="3213"/>
                </a:moveTo>
                <a:cubicBezTo>
                  <a:pt x="15871" y="3213"/>
                  <a:pt x="15853" y="3243"/>
                  <a:pt x="15853" y="3281"/>
                </a:cubicBezTo>
                <a:cubicBezTo>
                  <a:pt x="15853" y="3319"/>
                  <a:pt x="15871" y="3349"/>
                  <a:pt x="15894" y="3349"/>
                </a:cubicBezTo>
                <a:cubicBezTo>
                  <a:pt x="15916" y="3349"/>
                  <a:pt x="15935" y="3319"/>
                  <a:pt x="15935" y="3281"/>
                </a:cubicBezTo>
                <a:cubicBezTo>
                  <a:pt x="15935" y="3243"/>
                  <a:pt x="15916" y="3213"/>
                  <a:pt x="15894" y="3213"/>
                </a:cubicBezTo>
                <a:close/>
                <a:moveTo>
                  <a:pt x="16101" y="3213"/>
                </a:moveTo>
                <a:cubicBezTo>
                  <a:pt x="16078" y="3213"/>
                  <a:pt x="16060" y="3243"/>
                  <a:pt x="16060" y="3281"/>
                </a:cubicBezTo>
                <a:cubicBezTo>
                  <a:pt x="16060" y="3319"/>
                  <a:pt x="16078" y="3349"/>
                  <a:pt x="16101" y="3349"/>
                </a:cubicBezTo>
                <a:cubicBezTo>
                  <a:pt x="16123" y="3349"/>
                  <a:pt x="16142" y="3319"/>
                  <a:pt x="16142" y="3281"/>
                </a:cubicBezTo>
                <a:cubicBezTo>
                  <a:pt x="16142" y="3243"/>
                  <a:pt x="16123" y="3213"/>
                  <a:pt x="16101" y="3213"/>
                </a:cubicBezTo>
                <a:close/>
                <a:moveTo>
                  <a:pt x="16308" y="3213"/>
                </a:moveTo>
                <a:cubicBezTo>
                  <a:pt x="16285" y="3213"/>
                  <a:pt x="16267" y="3243"/>
                  <a:pt x="16267" y="3281"/>
                </a:cubicBezTo>
                <a:cubicBezTo>
                  <a:pt x="16267" y="3319"/>
                  <a:pt x="16285" y="3349"/>
                  <a:pt x="16308" y="3349"/>
                </a:cubicBezTo>
                <a:cubicBezTo>
                  <a:pt x="16331" y="3349"/>
                  <a:pt x="16349" y="3319"/>
                  <a:pt x="16349" y="3281"/>
                </a:cubicBezTo>
                <a:cubicBezTo>
                  <a:pt x="16349" y="3243"/>
                  <a:pt x="16331" y="3213"/>
                  <a:pt x="16308" y="3213"/>
                </a:cubicBezTo>
                <a:close/>
                <a:moveTo>
                  <a:pt x="16523" y="3213"/>
                </a:moveTo>
                <a:cubicBezTo>
                  <a:pt x="16500" y="3213"/>
                  <a:pt x="16482" y="3243"/>
                  <a:pt x="16482" y="3281"/>
                </a:cubicBezTo>
                <a:cubicBezTo>
                  <a:pt x="16482" y="3319"/>
                  <a:pt x="16500" y="3349"/>
                  <a:pt x="16523" y="3349"/>
                </a:cubicBezTo>
                <a:cubicBezTo>
                  <a:pt x="16546" y="3349"/>
                  <a:pt x="16564" y="3319"/>
                  <a:pt x="16564" y="3281"/>
                </a:cubicBezTo>
                <a:cubicBezTo>
                  <a:pt x="16564" y="3243"/>
                  <a:pt x="16546" y="3213"/>
                  <a:pt x="16523" y="3213"/>
                </a:cubicBezTo>
                <a:close/>
                <a:moveTo>
                  <a:pt x="16730" y="3213"/>
                </a:moveTo>
                <a:cubicBezTo>
                  <a:pt x="16708" y="3213"/>
                  <a:pt x="16689" y="3243"/>
                  <a:pt x="16689" y="3281"/>
                </a:cubicBezTo>
                <a:cubicBezTo>
                  <a:pt x="16689" y="3319"/>
                  <a:pt x="16708" y="3349"/>
                  <a:pt x="16730" y="3349"/>
                </a:cubicBezTo>
                <a:cubicBezTo>
                  <a:pt x="16753" y="3349"/>
                  <a:pt x="16771" y="3319"/>
                  <a:pt x="16771" y="3281"/>
                </a:cubicBezTo>
                <a:cubicBezTo>
                  <a:pt x="16771" y="3243"/>
                  <a:pt x="16753" y="3213"/>
                  <a:pt x="16730" y="3213"/>
                </a:cubicBezTo>
                <a:close/>
                <a:moveTo>
                  <a:pt x="16938" y="3213"/>
                </a:moveTo>
                <a:cubicBezTo>
                  <a:pt x="16915" y="3213"/>
                  <a:pt x="16897" y="3243"/>
                  <a:pt x="16897" y="3281"/>
                </a:cubicBezTo>
                <a:cubicBezTo>
                  <a:pt x="16897" y="3319"/>
                  <a:pt x="16915" y="3349"/>
                  <a:pt x="16938" y="3349"/>
                </a:cubicBezTo>
                <a:cubicBezTo>
                  <a:pt x="16960" y="3349"/>
                  <a:pt x="16979" y="3319"/>
                  <a:pt x="16979" y="3281"/>
                </a:cubicBezTo>
                <a:cubicBezTo>
                  <a:pt x="16979" y="3243"/>
                  <a:pt x="16960" y="3213"/>
                  <a:pt x="16938" y="3213"/>
                </a:cubicBezTo>
                <a:close/>
                <a:moveTo>
                  <a:pt x="17153" y="3213"/>
                </a:moveTo>
                <a:cubicBezTo>
                  <a:pt x="17130" y="3213"/>
                  <a:pt x="17111" y="3243"/>
                  <a:pt x="17111" y="3281"/>
                </a:cubicBezTo>
                <a:cubicBezTo>
                  <a:pt x="17111" y="3319"/>
                  <a:pt x="17130" y="3349"/>
                  <a:pt x="17153" y="3349"/>
                </a:cubicBezTo>
                <a:cubicBezTo>
                  <a:pt x="17175" y="3349"/>
                  <a:pt x="17194" y="3319"/>
                  <a:pt x="17194" y="3281"/>
                </a:cubicBezTo>
                <a:cubicBezTo>
                  <a:pt x="17194" y="3243"/>
                  <a:pt x="17175" y="3213"/>
                  <a:pt x="17153" y="3213"/>
                </a:cubicBezTo>
                <a:close/>
                <a:moveTo>
                  <a:pt x="17360" y="3213"/>
                </a:moveTo>
                <a:cubicBezTo>
                  <a:pt x="17337" y="3213"/>
                  <a:pt x="17319" y="3243"/>
                  <a:pt x="17319" y="3281"/>
                </a:cubicBezTo>
                <a:cubicBezTo>
                  <a:pt x="17319" y="3319"/>
                  <a:pt x="17337" y="3349"/>
                  <a:pt x="17360" y="3349"/>
                </a:cubicBezTo>
                <a:cubicBezTo>
                  <a:pt x="17382" y="3349"/>
                  <a:pt x="17401" y="3319"/>
                  <a:pt x="17401" y="3281"/>
                </a:cubicBezTo>
                <a:cubicBezTo>
                  <a:pt x="17401" y="3243"/>
                  <a:pt x="17382" y="3213"/>
                  <a:pt x="17360" y="3213"/>
                </a:cubicBezTo>
                <a:close/>
                <a:moveTo>
                  <a:pt x="17567" y="3213"/>
                </a:moveTo>
                <a:cubicBezTo>
                  <a:pt x="17544" y="3213"/>
                  <a:pt x="17526" y="3243"/>
                  <a:pt x="17526" y="3281"/>
                </a:cubicBezTo>
                <a:cubicBezTo>
                  <a:pt x="17526" y="3319"/>
                  <a:pt x="17544" y="3349"/>
                  <a:pt x="17567" y="3349"/>
                </a:cubicBezTo>
                <a:cubicBezTo>
                  <a:pt x="17590" y="3349"/>
                  <a:pt x="17608" y="3319"/>
                  <a:pt x="17608" y="3281"/>
                </a:cubicBezTo>
                <a:cubicBezTo>
                  <a:pt x="17608" y="3243"/>
                  <a:pt x="17590" y="3213"/>
                  <a:pt x="17567" y="3213"/>
                </a:cubicBezTo>
                <a:close/>
                <a:moveTo>
                  <a:pt x="17782" y="3213"/>
                </a:moveTo>
                <a:cubicBezTo>
                  <a:pt x="17759" y="3213"/>
                  <a:pt x="17741" y="3243"/>
                  <a:pt x="17741" y="3281"/>
                </a:cubicBezTo>
                <a:cubicBezTo>
                  <a:pt x="17741" y="3319"/>
                  <a:pt x="17759" y="3349"/>
                  <a:pt x="17782" y="3349"/>
                </a:cubicBezTo>
                <a:cubicBezTo>
                  <a:pt x="17805" y="3349"/>
                  <a:pt x="17823" y="3319"/>
                  <a:pt x="17823" y="3281"/>
                </a:cubicBezTo>
                <a:cubicBezTo>
                  <a:pt x="17823" y="3243"/>
                  <a:pt x="17805" y="3213"/>
                  <a:pt x="17782" y="3213"/>
                </a:cubicBezTo>
                <a:close/>
                <a:moveTo>
                  <a:pt x="18197" y="3213"/>
                </a:moveTo>
                <a:cubicBezTo>
                  <a:pt x="18174" y="3213"/>
                  <a:pt x="18156" y="3243"/>
                  <a:pt x="18156" y="3281"/>
                </a:cubicBezTo>
                <a:cubicBezTo>
                  <a:pt x="18156" y="3319"/>
                  <a:pt x="18174" y="3349"/>
                  <a:pt x="18197" y="3349"/>
                </a:cubicBezTo>
                <a:cubicBezTo>
                  <a:pt x="18219" y="3349"/>
                  <a:pt x="18238" y="3319"/>
                  <a:pt x="18238" y="3281"/>
                </a:cubicBezTo>
                <a:cubicBezTo>
                  <a:pt x="18238" y="3264"/>
                  <a:pt x="18234" y="3248"/>
                  <a:pt x="18227" y="3235"/>
                </a:cubicBezTo>
                <a:cubicBezTo>
                  <a:pt x="18216" y="3231"/>
                  <a:pt x="18207" y="3223"/>
                  <a:pt x="18198" y="3213"/>
                </a:cubicBezTo>
                <a:cubicBezTo>
                  <a:pt x="18198" y="3213"/>
                  <a:pt x="18197" y="3213"/>
                  <a:pt x="18197" y="3213"/>
                </a:cubicBezTo>
                <a:close/>
                <a:moveTo>
                  <a:pt x="18619" y="3213"/>
                </a:moveTo>
                <a:cubicBezTo>
                  <a:pt x="18608" y="3213"/>
                  <a:pt x="18598" y="3220"/>
                  <a:pt x="18590" y="3232"/>
                </a:cubicBezTo>
                <a:cubicBezTo>
                  <a:pt x="18590" y="3235"/>
                  <a:pt x="18590" y="3237"/>
                  <a:pt x="18590" y="3239"/>
                </a:cubicBezTo>
                <a:lnTo>
                  <a:pt x="18586" y="3239"/>
                </a:lnTo>
                <a:cubicBezTo>
                  <a:pt x="18581" y="3251"/>
                  <a:pt x="18578" y="3265"/>
                  <a:pt x="18578" y="3281"/>
                </a:cubicBezTo>
                <a:cubicBezTo>
                  <a:pt x="18578" y="3319"/>
                  <a:pt x="18596" y="3349"/>
                  <a:pt x="18619" y="3349"/>
                </a:cubicBezTo>
                <a:cubicBezTo>
                  <a:pt x="18641" y="3349"/>
                  <a:pt x="18660" y="3319"/>
                  <a:pt x="18660" y="3281"/>
                </a:cubicBezTo>
                <a:cubicBezTo>
                  <a:pt x="18660" y="3243"/>
                  <a:pt x="18641" y="3213"/>
                  <a:pt x="18619" y="3213"/>
                </a:cubicBezTo>
                <a:close/>
                <a:moveTo>
                  <a:pt x="18826" y="3213"/>
                </a:moveTo>
                <a:cubicBezTo>
                  <a:pt x="18803" y="3213"/>
                  <a:pt x="18785" y="3243"/>
                  <a:pt x="18785" y="3281"/>
                </a:cubicBezTo>
                <a:cubicBezTo>
                  <a:pt x="18785" y="3319"/>
                  <a:pt x="18803" y="3349"/>
                  <a:pt x="18826" y="3349"/>
                </a:cubicBezTo>
                <a:cubicBezTo>
                  <a:pt x="18849" y="3349"/>
                  <a:pt x="18867" y="3319"/>
                  <a:pt x="18867" y="3281"/>
                </a:cubicBezTo>
                <a:cubicBezTo>
                  <a:pt x="18867" y="3243"/>
                  <a:pt x="18849" y="3213"/>
                  <a:pt x="18826" y="3213"/>
                </a:cubicBezTo>
                <a:close/>
                <a:moveTo>
                  <a:pt x="19041" y="3213"/>
                </a:moveTo>
                <a:cubicBezTo>
                  <a:pt x="19018" y="3213"/>
                  <a:pt x="19000" y="3243"/>
                  <a:pt x="19000" y="3281"/>
                </a:cubicBezTo>
                <a:cubicBezTo>
                  <a:pt x="19000" y="3319"/>
                  <a:pt x="19018" y="3349"/>
                  <a:pt x="19041" y="3349"/>
                </a:cubicBezTo>
                <a:cubicBezTo>
                  <a:pt x="19064" y="3349"/>
                  <a:pt x="19082" y="3319"/>
                  <a:pt x="19082" y="3281"/>
                </a:cubicBezTo>
                <a:cubicBezTo>
                  <a:pt x="19082" y="3243"/>
                  <a:pt x="19064" y="3213"/>
                  <a:pt x="19041" y="3213"/>
                </a:cubicBezTo>
                <a:close/>
                <a:moveTo>
                  <a:pt x="19248" y="3213"/>
                </a:moveTo>
                <a:cubicBezTo>
                  <a:pt x="19226" y="3213"/>
                  <a:pt x="19207" y="3243"/>
                  <a:pt x="19207" y="3281"/>
                </a:cubicBezTo>
                <a:cubicBezTo>
                  <a:pt x="19207" y="3319"/>
                  <a:pt x="19226" y="3349"/>
                  <a:pt x="19248" y="3349"/>
                </a:cubicBezTo>
                <a:cubicBezTo>
                  <a:pt x="19271" y="3349"/>
                  <a:pt x="19289" y="3319"/>
                  <a:pt x="19289" y="3281"/>
                </a:cubicBezTo>
                <a:cubicBezTo>
                  <a:pt x="19289" y="3243"/>
                  <a:pt x="19271" y="3213"/>
                  <a:pt x="19248" y="3213"/>
                </a:cubicBezTo>
                <a:close/>
                <a:moveTo>
                  <a:pt x="21137" y="3213"/>
                </a:moveTo>
                <a:cubicBezTo>
                  <a:pt x="21114" y="3213"/>
                  <a:pt x="21096" y="3243"/>
                  <a:pt x="21096" y="3281"/>
                </a:cubicBezTo>
                <a:cubicBezTo>
                  <a:pt x="21096" y="3296"/>
                  <a:pt x="21099" y="3310"/>
                  <a:pt x="21104" y="3322"/>
                </a:cubicBezTo>
                <a:cubicBezTo>
                  <a:pt x="21140" y="3310"/>
                  <a:pt x="21169" y="3292"/>
                  <a:pt x="21169" y="3269"/>
                </a:cubicBezTo>
                <a:cubicBezTo>
                  <a:pt x="21169" y="3249"/>
                  <a:pt x="21161" y="3231"/>
                  <a:pt x="21149" y="3216"/>
                </a:cubicBezTo>
                <a:cubicBezTo>
                  <a:pt x="21145" y="3214"/>
                  <a:pt x="21141" y="3213"/>
                  <a:pt x="21137" y="3213"/>
                </a:cubicBezTo>
                <a:close/>
                <a:moveTo>
                  <a:pt x="17966" y="3225"/>
                </a:moveTo>
                <a:cubicBezTo>
                  <a:pt x="17956" y="3238"/>
                  <a:pt x="17948" y="3259"/>
                  <a:pt x="17948" y="3282"/>
                </a:cubicBezTo>
                <a:cubicBezTo>
                  <a:pt x="17948" y="3320"/>
                  <a:pt x="17967" y="3351"/>
                  <a:pt x="17989" y="3351"/>
                </a:cubicBezTo>
                <a:cubicBezTo>
                  <a:pt x="18004" y="3351"/>
                  <a:pt x="18017" y="3337"/>
                  <a:pt x="18025" y="3316"/>
                </a:cubicBezTo>
                <a:cubicBezTo>
                  <a:pt x="18000" y="3300"/>
                  <a:pt x="17981" y="3267"/>
                  <a:pt x="17966" y="3225"/>
                </a:cubicBezTo>
                <a:close/>
                <a:moveTo>
                  <a:pt x="18379" y="3238"/>
                </a:moveTo>
                <a:cubicBezTo>
                  <a:pt x="18374" y="3250"/>
                  <a:pt x="18370" y="3264"/>
                  <a:pt x="18370" y="3280"/>
                </a:cubicBezTo>
                <a:cubicBezTo>
                  <a:pt x="18370" y="3318"/>
                  <a:pt x="18389" y="3348"/>
                  <a:pt x="18412" y="3348"/>
                </a:cubicBezTo>
                <a:cubicBezTo>
                  <a:pt x="18434" y="3348"/>
                  <a:pt x="18453" y="3318"/>
                  <a:pt x="18453" y="3280"/>
                </a:cubicBezTo>
                <a:cubicBezTo>
                  <a:pt x="18453" y="3264"/>
                  <a:pt x="18449" y="3250"/>
                  <a:pt x="18444" y="3238"/>
                </a:cubicBezTo>
                <a:cubicBezTo>
                  <a:pt x="18444" y="3238"/>
                  <a:pt x="18379" y="3238"/>
                  <a:pt x="18379" y="3238"/>
                </a:cubicBezTo>
                <a:close/>
                <a:moveTo>
                  <a:pt x="20967" y="3251"/>
                </a:moveTo>
                <a:cubicBezTo>
                  <a:pt x="20961" y="3266"/>
                  <a:pt x="20958" y="3282"/>
                  <a:pt x="20958" y="3297"/>
                </a:cubicBezTo>
                <a:cubicBezTo>
                  <a:pt x="20958" y="3304"/>
                  <a:pt x="20959" y="3310"/>
                  <a:pt x="20960" y="3317"/>
                </a:cubicBezTo>
                <a:cubicBezTo>
                  <a:pt x="20966" y="3305"/>
                  <a:pt x="20970" y="3290"/>
                  <a:pt x="20970" y="3274"/>
                </a:cubicBezTo>
                <a:cubicBezTo>
                  <a:pt x="20970" y="3266"/>
                  <a:pt x="20969" y="3258"/>
                  <a:pt x="20967" y="3251"/>
                </a:cubicBezTo>
                <a:close/>
                <a:moveTo>
                  <a:pt x="19629" y="3277"/>
                </a:moveTo>
                <a:cubicBezTo>
                  <a:pt x="19631" y="3313"/>
                  <a:pt x="19648" y="3341"/>
                  <a:pt x="19670" y="3341"/>
                </a:cubicBezTo>
                <a:cubicBezTo>
                  <a:pt x="19687" y="3341"/>
                  <a:pt x="19700" y="3325"/>
                  <a:pt x="19707" y="3302"/>
                </a:cubicBezTo>
                <a:cubicBezTo>
                  <a:pt x="19684" y="3289"/>
                  <a:pt x="19659" y="3281"/>
                  <a:pt x="19629" y="3277"/>
                </a:cubicBezTo>
                <a:close/>
                <a:moveTo>
                  <a:pt x="5773" y="3289"/>
                </a:moveTo>
                <a:cubicBezTo>
                  <a:pt x="5775" y="3307"/>
                  <a:pt x="5781" y="3322"/>
                  <a:pt x="5789" y="3333"/>
                </a:cubicBezTo>
                <a:cubicBezTo>
                  <a:pt x="5788" y="3313"/>
                  <a:pt x="5781" y="3299"/>
                  <a:pt x="5773" y="3289"/>
                </a:cubicBezTo>
                <a:close/>
                <a:moveTo>
                  <a:pt x="19501" y="3289"/>
                </a:moveTo>
                <a:cubicBezTo>
                  <a:pt x="19474" y="3295"/>
                  <a:pt x="19447" y="3299"/>
                  <a:pt x="19422" y="3299"/>
                </a:cubicBezTo>
                <a:cubicBezTo>
                  <a:pt x="19428" y="3326"/>
                  <a:pt x="19443" y="3345"/>
                  <a:pt x="19461" y="3345"/>
                </a:cubicBezTo>
                <a:cubicBezTo>
                  <a:pt x="19481" y="3345"/>
                  <a:pt x="19498" y="3321"/>
                  <a:pt x="19501" y="3289"/>
                </a:cubicBezTo>
                <a:close/>
                <a:moveTo>
                  <a:pt x="576" y="3328"/>
                </a:moveTo>
                <a:cubicBezTo>
                  <a:pt x="567" y="3328"/>
                  <a:pt x="560" y="3333"/>
                  <a:pt x="553" y="3341"/>
                </a:cubicBezTo>
                <a:cubicBezTo>
                  <a:pt x="556" y="3343"/>
                  <a:pt x="560" y="3344"/>
                  <a:pt x="564" y="3344"/>
                </a:cubicBezTo>
                <a:cubicBezTo>
                  <a:pt x="573" y="3344"/>
                  <a:pt x="581" y="3339"/>
                  <a:pt x="588" y="3331"/>
                </a:cubicBezTo>
                <a:cubicBezTo>
                  <a:pt x="584" y="3329"/>
                  <a:pt x="580" y="3328"/>
                  <a:pt x="576" y="3328"/>
                </a:cubicBezTo>
                <a:close/>
                <a:moveTo>
                  <a:pt x="2981" y="3379"/>
                </a:moveTo>
                <a:cubicBezTo>
                  <a:pt x="2959" y="3379"/>
                  <a:pt x="2940" y="3410"/>
                  <a:pt x="2940" y="3447"/>
                </a:cubicBezTo>
                <a:cubicBezTo>
                  <a:pt x="2940" y="3455"/>
                  <a:pt x="2941" y="3461"/>
                  <a:pt x="2942" y="3467"/>
                </a:cubicBezTo>
                <a:cubicBezTo>
                  <a:pt x="2954" y="3471"/>
                  <a:pt x="2968" y="3473"/>
                  <a:pt x="2981" y="3473"/>
                </a:cubicBezTo>
                <a:cubicBezTo>
                  <a:pt x="2994" y="3473"/>
                  <a:pt x="3007" y="3471"/>
                  <a:pt x="3020" y="3470"/>
                </a:cubicBezTo>
                <a:cubicBezTo>
                  <a:pt x="3021" y="3463"/>
                  <a:pt x="3022" y="3455"/>
                  <a:pt x="3022" y="3447"/>
                </a:cubicBezTo>
                <a:cubicBezTo>
                  <a:pt x="3022" y="3410"/>
                  <a:pt x="3004" y="3379"/>
                  <a:pt x="2981" y="3379"/>
                </a:cubicBezTo>
                <a:close/>
                <a:moveTo>
                  <a:pt x="3188" y="3379"/>
                </a:moveTo>
                <a:cubicBezTo>
                  <a:pt x="3166" y="3379"/>
                  <a:pt x="3147" y="3410"/>
                  <a:pt x="3147" y="3447"/>
                </a:cubicBezTo>
                <a:cubicBezTo>
                  <a:pt x="3147" y="3454"/>
                  <a:pt x="3148" y="3460"/>
                  <a:pt x="3149" y="3465"/>
                </a:cubicBezTo>
                <a:lnTo>
                  <a:pt x="3171" y="3465"/>
                </a:lnTo>
                <a:cubicBezTo>
                  <a:pt x="3177" y="3465"/>
                  <a:pt x="3183" y="3468"/>
                  <a:pt x="3188" y="3471"/>
                </a:cubicBezTo>
                <a:cubicBezTo>
                  <a:pt x="3199" y="3477"/>
                  <a:pt x="3208" y="3488"/>
                  <a:pt x="3216" y="3498"/>
                </a:cubicBezTo>
                <a:cubicBezTo>
                  <a:pt x="3224" y="3485"/>
                  <a:pt x="3230" y="3467"/>
                  <a:pt x="3230" y="3447"/>
                </a:cubicBezTo>
                <a:cubicBezTo>
                  <a:pt x="3230" y="3410"/>
                  <a:pt x="3211" y="3379"/>
                  <a:pt x="3188" y="3379"/>
                </a:cubicBezTo>
                <a:close/>
                <a:moveTo>
                  <a:pt x="3396" y="3379"/>
                </a:moveTo>
                <a:cubicBezTo>
                  <a:pt x="3373" y="3379"/>
                  <a:pt x="3355" y="3410"/>
                  <a:pt x="3355" y="3447"/>
                </a:cubicBezTo>
                <a:cubicBezTo>
                  <a:pt x="3355" y="3485"/>
                  <a:pt x="3373" y="3516"/>
                  <a:pt x="3396" y="3516"/>
                </a:cubicBezTo>
                <a:cubicBezTo>
                  <a:pt x="3418" y="3516"/>
                  <a:pt x="3437" y="3485"/>
                  <a:pt x="3437" y="3447"/>
                </a:cubicBezTo>
                <a:cubicBezTo>
                  <a:pt x="3437" y="3410"/>
                  <a:pt x="3418" y="3379"/>
                  <a:pt x="3396" y="3379"/>
                </a:cubicBezTo>
                <a:close/>
                <a:moveTo>
                  <a:pt x="3611" y="3379"/>
                </a:moveTo>
                <a:cubicBezTo>
                  <a:pt x="3588" y="3379"/>
                  <a:pt x="3570" y="3410"/>
                  <a:pt x="3570" y="3447"/>
                </a:cubicBezTo>
                <a:cubicBezTo>
                  <a:pt x="3570" y="3485"/>
                  <a:pt x="3588" y="3516"/>
                  <a:pt x="3611" y="3516"/>
                </a:cubicBezTo>
                <a:cubicBezTo>
                  <a:pt x="3633" y="3516"/>
                  <a:pt x="3652" y="3485"/>
                  <a:pt x="3652" y="3447"/>
                </a:cubicBezTo>
                <a:cubicBezTo>
                  <a:pt x="3652" y="3410"/>
                  <a:pt x="3633" y="3379"/>
                  <a:pt x="3611" y="3379"/>
                </a:cubicBezTo>
                <a:close/>
                <a:moveTo>
                  <a:pt x="4239" y="3379"/>
                </a:moveTo>
                <a:cubicBezTo>
                  <a:pt x="4239" y="3381"/>
                  <a:pt x="4240" y="3382"/>
                  <a:pt x="4240" y="3384"/>
                </a:cubicBezTo>
                <a:cubicBezTo>
                  <a:pt x="4245" y="3404"/>
                  <a:pt x="4251" y="3422"/>
                  <a:pt x="4252" y="3447"/>
                </a:cubicBezTo>
                <a:cubicBezTo>
                  <a:pt x="4252" y="3449"/>
                  <a:pt x="4252" y="3451"/>
                  <a:pt x="4252" y="3453"/>
                </a:cubicBezTo>
                <a:cubicBezTo>
                  <a:pt x="4252" y="3472"/>
                  <a:pt x="4246" y="3482"/>
                  <a:pt x="4240" y="3493"/>
                </a:cubicBezTo>
                <a:cubicBezTo>
                  <a:pt x="4236" y="3499"/>
                  <a:pt x="4233" y="3505"/>
                  <a:pt x="4230" y="3513"/>
                </a:cubicBezTo>
                <a:cubicBezTo>
                  <a:pt x="4233" y="3515"/>
                  <a:pt x="4236" y="3516"/>
                  <a:pt x="4240" y="3516"/>
                </a:cubicBezTo>
                <a:cubicBezTo>
                  <a:pt x="4263" y="3516"/>
                  <a:pt x="4281" y="3485"/>
                  <a:pt x="4281" y="3447"/>
                </a:cubicBezTo>
                <a:cubicBezTo>
                  <a:pt x="4281" y="3410"/>
                  <a:pt x="4263" y="3379"/>
                  <a:pt x="4240" y="3379"/>
                </a:cubicBezTo>
                <a:cubicBezTo>
                  <a:pt x="4240" y="3379"/>
                  <a:pt x="4239" y="3379"/>
                  <a:pt x="4239" y="3379"/>
                </a:cubicBezTo>
                <a:close/>
                <a:moveTo>
                  <a:pt x="4444" y="3379"/>
                </a:moveTo>
                <a:cubicBezTo>
                  <a:pt x="4423" y="3382"/>
                  <a:pt x="4406" y="3411"/>
                  <a:pt x="4406" y="3447"/>
                </a:cubicBezTo>
                <a:cubicBezTo>
                  <a:pt x="4406" y="3485"/>
                  <a:pt x="4425" y="3515"/>
                  <a:pt x="4447" y="3515"/>
                </a:cubicBezTo>
                <a:cubicBezTo>
                  <a:pt x="4463" y="3515"/>
                  <a:pt x="4477" y="3500"/>
                  <a:pt x="4483" y="3479"/>
                </a:cubicBezTo>
                <a:cubicBezTo>
                  <a:pt x="4474" y="3468"/>
                  <a:pt x="4464" y="3459"/>
                  <a:pt x="4457" y="3447"/>
                </a:cubicBezTo>
                <a:cubicBezTo>
                  <a:pt x="4452" y="3439"/>
                  <a:pt x="4449" y="3429"/>
                  <a:pt x="4447" y="3418"/>
                </a:cubicBezTo>
                <a:cubicBezTo>
                  <a:pt x="4447" y="3415"/>
                  <a:pt x="4446" y="3413"/>
                  <a:pt x="4446" y="3409"/>
                </a:cubicBezTo>
                <a:cubicBezTo>
                  <a:pt x="4446" y="3399"/>
                  <a:pt x="4445" y="3389"/>
                  <a:pt x="4444" y="3379"/>
                </a:cubicBezTo>
                <a:close/>
                <a:moveTo>
                  <a:pt x="4870" y="3379"/>
                </a:moveTo>
                <a:cubicBezTo>
                  <a:pt x="4847" y="3379"/>
                  <a:pt x="4829" y="3410"/>
                  <a:pt x="4829" y="3447"/>
                </a:cubicBezTo>
                <a:cubicBezTo>
                  <a:pt x="4829" y="3485"/>
                  <a:pt x="4847" y="3516"/>
                  <a:pt x="4870" y="3516"/>
                </a:cubicBezTo>
                <a:cubicBezTo>
                  <a:pt x="4892" y="3516"/>
                  <a:pt x="4911" y="3485"/>
                  <a:pt x="4911" y="3447"/>
                </a:cubicBezTo>
                <a:cubicBezTo>
                  <a:pt x="4911" y="3410"/>
                  <a:pt x="4892" y="3379"/>
                  <a:pt x="4870" y="3379"/>
                </a:cubicBezTo>
                <a:close/>
                <a:moveTo>
                  <a:pt x="5077" y="3379"/>
                </a:moveTo>
                <a:cubicBezTo>
                  <a:pt x="5054" y="3379"/>
                  <a:pt x="5036" y="3410"/>
                  <a:pt x="5036" y="3447"/>
                </a:cubicBezTo>
                <a:cubicBezTo>
                  <a:pt x="5036" y="3485"/>
                  <a:pt x="5054" y="3516"/>
                  <a:pt x="5077" y="3516"/>
                </a:cubicBezTo>
                <a:cubicBezTo>
                  <a:pt x="5100" y="3516"/>
                  <a:pt x="5118" y="3485"/>
                  <a:pt x="5118" y="3447"/>
                </a:cubicBezTo>
                <a:cubicBezTo>
                  <a:pt x="5118" y="3410"/>
                  <a:pt x="5100" y="3379"/>
                  <a:pt x="5077" y="3379"/>
                </a:cubicBezTo>
                <a:close/>
                <a:moveTo>
                  <a:pt x="5292" y="3379"/>
                </a:moveTo>
                <a:cubicBezTo>
                  <a:pt x="5269" y="3379"/>
                  <a:pt x="5251" y="3410"/>
                  <a:pt x="5251" y="3447"/>
                </a:cubicBezTo>
                <a:cubicBezTo>
                  <a:pt x="5251" y="3485"/>
                  <a:pt x="5269" y="3516"/>
                  <a:pt x="5292" y="3516"/>
                </a:cubicBezTo>
                <a:cubicBezTo>
                  <a:pt x="5315" y="3516"/>
                  <a:pt x="5333" y="3485"/>
                  <a:pt x="5333" y="3447"/>
                </a:cubicBezTo>
                <a:cubicBezTo>
                  <a:pt x="5333" y="3410"/>
                  <a:pt x="5315" y="3379"/>
                  <a:pt x="5292" y="3379"/>
                </a:cubicBezTo>
                <a:close/>
                <a:moveTo>
                  <a:pt x="5499" y="3379"/>
                </a:moveTo>
                <a:cubicBezTo>
                  <a:pt x="5477" y="3379"/>
                  <a:pt x="5458" y="3410"/>
                  <a:pt x="5458" y="3447"/>
                </a:cubicBezTo>
                <a:cubicBezTo>
                  <a:pt x="5458" y="3485"/>
                  <a:pt x="5477" y="3516"/>
                  <a:pt x="5499" y="3516"/>
                </a:cubicBezTo>
                <a:cubicBezTo>
                  <a:pt x="5522" y="3516"/>
                  <a:pt x="5540" y="3485"/>
                  <a:pt x="5540" y="3447"/>
                </a:cubicBezTo>
                <a:cubicBezTo>
                  <a:pt x="5540" y="3410"/>
                  <a:pt x="5522" y="3379"/>
                  <a:pt x="5499" y="3379"/>
                </a:cubicBezTo>
                <a:close/>
                <a:moveTo>
                  <a:pt x="5706" y="3379"/>
                </a:moveTo>
                <a:cubicBezTo>
                  <a:pt x="5684" y="3379"/>
                  <a:pt x="5665" y="3410"/>
                  <a:pt x="5665" y="3447"/>
                </a:cubicBezTo>
                <a:cubicBezTo>
                  <a:pt x="5665" y="3485"/>
                  <a:pt x="5684" y="3516"/>
                  <a:pt x="5706" y="3516"/>
                </a:cubicBezTo>
                <a:cubicBezTo>
                  <a:pt x="5729" y="3516"/>
                  <a:pt x="5747" y="3485"/>
                  <a:pt x="5747" y="3447"/>
                </a:cubicBezTo>
                <a:cubicBezTo>
                  <a:pt x="5747" y="3410"/>
                  <a:pt x="5729" y="3379"/>
                  <a:pt x="5706" y="3379"/>
                </a:cubicBezTo>
                <a:close/>
                <a:moveTo>
                  <a:pt x="6965" y="3379"/>
                </a:moveTo>
                <a:cubicBezTo>
                  <a:pt x="6974" y="3392"/>
                  <a:pt x="6983" y="3403"/>
                  <a:pt x="6993" y="3410"/>
                </a:cubicBezTo>
                <a:cubicBezTo>
                  <a:pt x="6992" y="3422"/>
                  <a:pt x="6992" y="3435"/>
                  <a:pt x="6990" y="3447"/>
                </a:cubicBezTo>
                <a:cubicBezTo>
                  <a:pt x="6988" y="3462"/>
                  <a:pt x="6984" y="3474"/>
                  <a:pt x="6972" y="3474"/>
                </a:cubicBezTo>
                <a:cubicBezTo>
                  <a:pt x="6969" y="3474"/>
                  <a:pt x="6967" y="3473"/>
                  <a:pt x="6965" y="3473"/>
                </a:cubicBezTo>
                <a:cubicBezTo>
                  <a:pt x="6950" y="3471"/>
                  <a:pt x="6937" y="3465"/>
                  <a:pt x="6924" y="3456"/>
                </a:cubicBezTo>
                <a:cubicBezTo>
                  <a:pt x="6927" y="3490"/>
                  <a:pt x="6944" y="3516"/>
                  <a:pt x="6965" y="3516"/>
                </a:cubicBezTo>
                <a:cubicBezTo>
                  <a:pt x="6988" y="3516"/>
                  <a:pt x="7006" y="3485"/>
                  <a:pt x="7006" y="3447"/>
                </a:cubicBezTo>
                <a:cubicBezTo>
                  <a:pt x="7006" y="3410"/>
                  <a:pt x="6988" y="3379"/>
                  <a:pt x="6965" y="3379"/>
                </a:cubicBezTo>
                <a:close/>
                <a:moveTo>
                  <a:pt x="7180" y="3379"/>
                </a:moveTo>
                <a:cubicBezTo>
                  <a:pt x="7158" y="3379"/>
                  <a:pt x="7139" y="3410"/>
                  <a:pt x="7139" y="3447"/>
                </a:cubicBezTo>
                <a:cubicBezTo>
                  <a:pt x="7139" y="3485"/>
                  <a:pt x="7158" y="3516"/>
                  <a:pt x="7180" y="3516"/>
                </a:cubicBezTo>
                <a:cubicBezTo>
                  <a:pt x="7203" y="3516"/>
                  <a:pt x="7221" y="3485"/>
                  <a:pt x="7221" y="3447"/>
                </a:cubicBezTo>
                <a:cubicBezTo>
                  <a:pt x="7221" y="3410"/>
                  <a:pt x="7203" y="3379"/>
                  <a:pt x="7180" y="3379"/>
                </a:cubicBezTo>
                <a:close/>
                <a:moveTo>
                  <a:pt x="7388" y="3379"/>
                </a:moveTo>
                <a:cubicBezTo>
                  <a:pt x="7365" y="3379"/>
                  <a:pt x="7347" y="3410"/>
                  <a:pt x="7347" y="3447"/>
                </a:cubicBezTo>
                <a:cubicBezTo>
                  <a:pt x="7347" y="3485"/>
                  <a:pt x="7365" y="3516"/>
                  <a:pt x="7388" y="3516"/>
                </a:cubicBezTo>
                <a:cubicBezTo>
                  <a:pt x="7410" y="3516"/>
                  <a:pt x="7429" y="3485"/>
                  <a:pt x="7429" y="3447"/>
                </a:cubicBezTo>
                <a:cubicBezTo>
                  <a:pt x="7429" y="3410"/>
                  <a:pt x="7410" y="3379"/>
                  <a:pt x="7388" y="3379"/>
                </a:cubicBezTo>
                <a:close/>
                <a:moveTo>
                  <a:pt x="7595" y="3379"/>
                </a:moveTo>
                <a:cubicBezTo>
                  <a:pt x="7572" y="3379"/>
                  <a:pt x="7554" y="3410"/>
                  <a:pt x="7554" y="3447"/>
                </a:cubicBezTo>
                <a:cubicBezTo>
                  <a:pt x="7554" y="3485"/>
                  <a:pt x="7572" y="3516"/>
                  <a:pt x="7595" y="3516"/>
                </a:cubicBezTo>
                <a:cubicBezTo>
                  <a:pt x="7618" y="3516"/>
                  <a:pt x="7636" y="3485"/>
                  <a:pt x="7636" y="3447"/>
                </a:cubicBezTo>
                <a:cubicBezTo>
                  <a:pt x="7636" y="3410"/>
                  <a:pt x="7618" y="3379"/>
                  <a:pt x="7595" y="3379"/>
                </a:cubicBezTo>
                <a:close/>
                <a:moveTo>
                  <a:pt x="7810" y="3379"/>
                </a:moveTo>
                <a:cubicBezTo>
                  <a:pt x="7787" y="3379"/>
                  <a:pt x="7769" y="3410"/>
                  <a:pt x="7769" y="3447"/>
                </a:cubicBezTo>
                <a:cubicBezTo>
                  <a:pt x="7769" y="3485"/>
                  <a:pt x="7787" y="3516"/>
                  <a:pt x="7810" y="3516"/>
                </a:cubicBezTo>
                <a:cubicBezTo>
                  <a:pt x="7833" y="3516"/>
                  <a:pt x="7851" y="3485"/>
                  <a:pt x="7851" y="3447"/>
                </a:cubicBezTo>
                <a:cubicBezTo>
                  <a:pt x="7851" y="3410"/>
                  <a:pt x="7833" y="3379"/>
                  <a:pt x="7810" y="3379"/>
                </a:cubicBezTo>
                <a:close/>
                <a:moveTo>
                  <a:pt x="8017" y="3379"/>
                </a:moveTo>
                <a:cubicBezTo>
                  <a:pt x="7995" y="3379"/>
                  <a:pt x="7976" y="3410"/>
                  <a:pt x="7976" y="3447"/>
                </a:cubicBezTo>
                <a:cubicBezTo>
                  <a:pt x="7976" y="3485"/>
                  <a:pt x="7995" y="3516"/>
                  <a:pt x="8017" y="3516"/>
                </a:cubicBezTo>
                <a:cubicBezTo>
                  <a:pt x="8040" y="3516"/>
                  <a:pt x="8058" y="3485"/>
                  <a:pt x="8058" y="3447"/>
                </a:cubicBezTo>
                <a:cubicBezTo>
                  <a:pt x="8058" y="3410"/>
                  <a:pt x="8040" y="3379"/>
                  <a:pt x="8017" y="3379"/>
                </a:cubicBezTo>
                <a:close/>
                <a:moveTo>
                  <a:pt x="8224" y="3379"/>
                </a:moveTo>
                <a:cubicBezTo>
                  <a:pt x="8202" y="3379"/>
                  <a:pt x="8183" y="3410"/>
                  <a:pt x="8183" y="3447"/>
                </a:cubicBezTo>
                <a:cubicBezTo>
                  <a:pt x="8183" y="3485"/>
                  <a:pt x="8202" y="3516"/>
                  <a:pt x="8224" y="3516"/>
                </a:cubicBezTo>
                <a:cubicBezTo>
                  <a:pt x="8247" y="3516"/>
                  <a:pt x="8265" y="3485"/>
                  <a:pt x="8265" y="3447"/>
                </a:cubicBezTo>
                <a:cubicBezTo>
                  <a:pt x="8265" y="3410"/>
                  <a:pt x="8247" y="3379"/>
                  <a:pt x="8224" y="3379"/>
                </a:cubicBezTo>
                <a:close/>
                <a:moveTo>
                  <a:pt x="8439" y="3379"/>
                </a:moveTo>
                <a:cubicBezTo>
                  <a:pt x="8417" y="3379"/>
                  <a:pt x="8398" y="3410"/>
                  <a:pt x="8398" y="3447"/>
                </a:cubicBezTo>
                <a:cubicBezTo>
                  <a:pt x="8398" y="3485"/>
                  <a:pt x="8417" y="3516"/>
                  <a:pt x="8439" y="3516"/>
                </a:cubicBezTo>
                <a:cubicBezTo>
                  <a:pt x="8462" y="3516"/>
                  <a:pt x="8480" y="3485"/>
                  <a:pt x="8480" y="3447"/>
                </a:cubicBezTo>
                <a:cubicBezTo>
                  <a:pt x="8480" y="3410"/>
                  <a:pt x="8462" y="3379"/>
                  <a:pt x="8439" y="3379"/>
                </a:cubicBezTo>
                <a:close/>
                <a:moveTo>
                  <a:pt x="11590" y="3379"/>
                </a:moveTo>
                <a:cubicBezTo>
                  <a:pt x="11589" y="3380"/>
                  <a:pt x="11588" y="3381"/>
                  <a:pt x="11587" y="3381"/>
                </a:cubicBezTo>
                <a:cubicBezTo>
                  <a:pt x="11576" y="3391"/>
                  <a:pt x="11564" y="3400"/>
                  <a:pt x="11555" y="3405"/>
                </a:cubicBezTo>
                <a:cubicBezTo>
                  <a:pt x="11549" y="3416"/>
                  <a:pt x="11546" y="3431"/>
                  <a:pt x="11546" y="3447"/>
                </a:cubicBezTo>
                <a:cubicBezTo>
                  <a:pt x="11546" y="3485"/>
                  <a:pt x="11564" y="3515"/>
                  <a:pt x="11587" y="3515"/>
                </a:cubicBezTo>
                <a:cubicBezTo>
                  <a:pt x="11599" y="3515"/>
                  <a:pt x="11609" y="3507"/>
                  <a:pt x="11616" y="3494"/>
                </a:cubicBezTo>
                <a:cubicBezTo>
                  <a:pt x="11614" y="3495"/>
                  <a:pt x="11612" y="3495"/>
                  <a:pt x="11609" y="3495"/>
                </a:cubicBezTo>
                <a:cubicBezTo>
                  <a:pt x="11612" y="3475"/>
                  <a:pt x="11618" y="3461"/>
                  <a:pt x="11624" y="3447"/>
                </a:cubicBezTo>
                <a:cubicBezTo>
                  <a:pt x="11625" y="3445"/>
                  <a:pt x="11626" y="3442"/>
                  <a:pt x="11627" y="3440"/>
                </a:cubicBezTo>
                <a:cubicBezTo>
                  <a:pt x="11626" y="3407"/>
                  <a:pt x="11610" y="3382"/>
                  <a:pt x="11590" y="3379"/>
                </a:cubicBezTo>
                <a:close/>
                <a:moveTo>
                  <a:pt x="11791" y="3379"/>
                </a:moveTo>
                <a:cubicBezTo>
                  <a:pt x="11770" y="3381"/>
                  <a:pt x="11753" y="3411"/>
                  <a:pt x="11753" y="3447"/>
                </a:cubicBezTo>
                <a:cubicBezTo>
                  <a:pt x="11753" y="3485"/>
                  <a:pt x="11771" y="3515"/>
                  <a:pt x="11794" y="3515"/>
                </a:cubicBezTo>
                <a:cubicBezTo>
                  <a:pt x="11817" y="3515"/>
                  <a:pt x="11835" y="3485"/>
                  <a:pt x="11835" y="3447"/>
                </a:cubicBezTo>
                <a:cubicBezTo>
                  <a:pt x="11835" y="3425"/>
                  <a:pt x="11829" y="3405"/>
                  <a:pt x="11819" y="3393"/>
                </a:cubicBezTo>
                <a:cubicBezTo>
                  <a:pt x="11816" y="3402"/>
                  <a:pt x="11813" y="3412"/>
                  <a:pt x="11811" y="3423"/>
                </a:cubicBezTo>
                <a:cubicBezTo>
                  <a:pt x="11802" y="3421"/>
                  <a:pt x="11797" y="3412"/>
                  <a:pt x="11794" y="3400"/>
                </a:cubicBezTo>
                <a:cubicBezTo>
                  <a:pt x="11793" y="3394"/>
                  <a:pt x="11792" y="3387"/>
                  <a:pt x="11791" y="3379"/>
                </a:cubicBezTo>
                <a:close/>
                <a:moveTo>
                  <a:pt x="13474" y="3379"/>
                </a:moveTo>
                <a:cubicBezTo>
                  <a:pt x="13455" y="3379"/>
                  <a:pt x="13439" y="3401"/>
                  <a:pt x="13434" y="3431"/>
                </a:cubicBezTo>
                <a:lnTo>
                  <a:pt x="13474" y="3431"/>
                </a:lnTo>
                <a:lnTo>
                  <a:pt x="13514" y="3431"/>
                </a:lnTo>
                <a:cubicBezTo>
                  <a:pt x="13510" y="3401"/>
                  <a:pt x="13493" y="3379"/>
                  <a:pt x="13474" y="3379"/>
                </a:cubicBezTo>
                <a:close/>
                <a:moveTo>
                  <a:pt x="14312" y="3379"/>
                </a:moveTo>
                <a:cubicBezTo>
                  <a:pt x="14289" y="3379"/>
                  <a:pt x="14271" y="3410"/>
                  <a:pt x="14271" y="3447"/>
                </a:cubicBezTo>
                <a:cubicBezTo>
                  <a:pt x="14271" y="3485"/>
                  <a:pt x="14289" y="3516"/>
                  <a:pt x="14312" y="3516"/>
                </a:cubicBezTo>
                <a:cubicBezTo>
                  <a:pt x="14335" y="3516"/>
                  <a:pt x="14353" y="3485"/>
                  <a:pt x="14353" y="3447"/>
                </a:cubicBezTo>
                <a:cubicBezTo>
                  <a:pt x="14353" y="3410"/>
                  <a:pt x="14335" y="3379"/>
                  <a:pt x="14312" y="3379"/>
                </a:cubicBezTo>
                <a:close/>
                <a:moveTo>
                  <a:pt x="14734" y="3379"/>
                </a:moveTo>
                <a:cubicBezTo>
                  <a:pt x="14712" y="3379"/>
                  <a:pt x="14693" y="3410"/>
                  <a:pt x="14693" y="3447"/>
                </a:cubicBezTo>
                <a:cubicBezTo>
                  <a:pt x="14693" y="3485"/>
                  <a:pt x="14712" y="3516"/>
                  <a:pt x="14734" y="3516"/>
                </a:cubicBezTo>
                <a:cubicBezTo>
                  <a:pt x="14757" y="3516"/>
                  <a:pt x="14775" y="3485"/>
                  <a:pt x="14775" y="3447"/>
                </a:cubicBezTo>
                <a:cubicBezTo>
                  <a:pt x="14775" y="3410"/>
                  <a:pt x="14757" y="3379"/>
                  <a:pt x="14734" y="3379"/>
                </a:cubicBezTo>
                <a:close/>
                <a:moveTo>
                  <a:pt x="14942" y="3379"/>
                </a:moveTo>
                <a:cubicBezTo>
                  <a:pt x="14919" y="3379"/>
                  <a:pt x="14901" y="3410"/>
                  <a:pt x="14901" y="3447"/>
                </a:cubicBezTo>
                <a:cubicBezTo>
                  <a:pt x="14901" y="3485"/>
                  <a:pt x="14919" y="3516"/>
                  <a:pt x="14942" y="3516"/>
                </a:cubicBezTo>
                <a:cubicBezTo>
                  <a:pt x="14964" y="3516"/>
                  <a:pt x="14983" y="3485"/>
                  <a:pt x="14983" y="3447"/>
                </a:cubicBezTo>
                <a:cubicBezTo>
                  <a:pt x="14983" y="3410"/>
                  <a:pt x="14964" y="3379"/>
                  <a:pt x="14942" y="3379"/>
                </a:cubicBezTo>
                <a:close/>
                <a:moveTo>
                  <a:pt x="15157" y="3379"/>
                </a:moveTo>
                <a:cubicBezTo>
                  <a:pt x="15134" y="3379"/>
                  <a:pt x="15116" y="3410"/>
                  <a:pt x="15116" y="3447"/>
                </a:cubicBezTo>
                <a:cubicBezTo>
                  <a:pt x="15116" y="3485"/>
                  <a:pt x="15134" y="3516"/>
                  <a:pt x="15157" y="3516"/>
                </a:cubicBezTo>
                <a:cubicBezTo>
                  <a:pt x="15179" y="3516"/>
                  <a:pt x="15198" y="3485"/>
                  <a:pt x="15198" y="3447"/>
                </a:cubicBezTo>
                <a:cubicBezTo>
                  <a:pt x="15198" y="3410"/>
                  <a:pt x="15179" y="3379"/>
                  <a:pt x="15157" y="3379"/>
                </a:cubicBezTo>
                <a:close/>
                <a:moveTo>
                  <a:pt x="15364" y="3379"/>
                </a:moveTo>
                <a:cubicBezTo>
                  <a:pt x="15341" y="3379"/>
                  <a:pt x="15323" y="3410"/>
                  <a:pt x="15323" y="3447"/>
                </a:cubicBezTo>
                <a:cubicBezTo>
                  <a:pt x="15323" y="3485"/>
                  <a:pt x="15341" y="3516"/>
                  <a:pt x="15364" y="3516"/>
                </a:cubicBezTo>
                <a:cubicBezTo>
                  <a:pt x="15386" y="3516"/>
                  <a:pt x="15405" y="3485"/>
                  <a:pt x="15405" y="3447"/>
                </a:cubicBezTo>
                <a:cubicBezTo>
                  <a:pt x="15405" y="3410"/>
                  <a:pt x="15386" y="3379"/>
                  <a:pt x="15364" y="3379"/>
                </a:cubicBezTo>
                <a:close/>
                <a:moveTo>
                  <a:pt x="15579" y="3379"/>
                </a:moveTo>
                <a:cubicBezTo>
                  <a:pt x="15556" y="3379"/>
                  <a:pt x="15538" y="3410"/>
                  <a:pt x="15538" y="3447"/>
                </a:cubicBezTo>
                <a:cubicBezTo>
                  <a:pt x="15538" y="3485"/>
                  <a:pt x="15556" y="3516"/>
                  <a:pt x="15579" y="3516"/>
                </a:cubicBezTo>
                <a:cubicBezTo>
                  <a:pt x="15601" y="3516"/>
                  <a:pt x="15620" y="3485"/>
                  <a:pt x="15620" y="3447"/>
                </a:cubicBezTo>
                <a:cubicBezTo>
                  <a:pt x="15620" y="3410"/>
                  <a:pt x="15601" y="3379"/>
                  <a:pt x="15579" y="3379"/>
                </a:cubicBezTo>
                <a:close/>
                <a:moveTo>
                  <a:pt x="15786" y="3379"/>
                </a:moveTo>
                <a:cubicBezTo>
                  <a:pt x="15763" y="3379"/>
                  <a:pt x="15745" y="3410"/>
                  <a:pt x="15745" y="3447"/>
                </a:cubicBezTo>
                <a:cubicBezTo>
                  <a:pt x="15745" y="3485"/>
                  <a:pt x="15763" y="3516"/>
                  <a:pt x="15786" y="3516"/>
                </a:cubicBezTo>
                <a:cubicBezTo>
                  <a:pt x="15809" y="3516"/>
                  <a:pt x="15827" y="3485"/>
                  <a:pt x="15827" y="3447"/>
                </a:cubicBezTo>
                <a:cubicBezTo>
                  <a:pt x="15827" y="3410"/>
                  <a:pt x="15809" y="3379"/>
                  <a:pt x="15786" y="3379"/>
                </a:cubicBezTo>
                <a:close/>
                <a:moveTo>
                  <a:pt x="15993" y="3379"/>
                </a:moveTo>
                <a:cubicBezTo>
                  <a:pt x="15971" y="3379"/>
                  <a:pt x="15952" y="3410"/>
                  <a:pt x="15952" y="3447"/>
                </a:cubicBezTo>
                <a:cubicBezTo>
                  <a:pt x="15952" y="3485"/>
                  <a:pt x="15971" y="3516"/>
                  <a:pt x="15993" y="3516"/>
                </a:cubicBezTo>
                <a:cubicBezTo>
                  <a:pt x="16016" y="3516"/>
                  <a:pt x="16034" y="3485"/>
                  <a:pt x="16034" y="3447"/>
                </a:cubicBezTo>
                <a:cubicBezTo>
                  <a:pt x="16034" y="3410"/>
                  <a:pt x="16016" y="3379"/>
                  <a:pt x="15993" y="3379"/>
                </a:cubicBezTo>
                <a:close/>
                <a:moveTo>
                  <a:pt x="16208" y="3379"/>
                </a:moveTo>
                <a:cubicBezTo>
                  <a:pt x="16186" y="3379"/>
                  <a:pt x="16167" y="3410"/>
                  <a:pt x="16167" y="3447"/>
                </a:cubicBezTo>
                <a:cubicBezTo>
                  <a:pt x="16167" y="3485"/>
                  <a:pt x="16186" y="3516"/>
                  <a:pt x="16208" y="3516"/>
                </a:cubicBezTo>
                <a:cubicBezTo>
                  <a:pt x="16231" y="3516"/>
                  <a:pt x="16249" y="3485"/>
                  <a:pt x="16249" y="3447"/>
                </a:cubicBezTo>
                <a:cubicBezTo>
                  <a:pt x="16249" y="3410"/>
                  <a:pt x="16231" y="3379"/>
                  <a:pt x="16208" y="3379"/>
                </a:cubicBezTo>
                <a:close/>
                <a:moveTo>
                  <a:pt x="16416" y="3379"/>
                </a:moveTo>
                <a:cubicBezTo>
                  <a:pt x="16393" y="3379"/>
                  <a:pt x="16375" y="3410"/>
                  <a:pt x="16375" y="3447"/>
                </a:cubicBezTo>
                <a:cubicBezTo>
                  <a:pt x="16375" y="3485"/>
                  <a:pt x="16393" y="3516"/>
                  <a:pt x="16416" y="3516"/>
                </a:cubicBezTo>
                <a:cubicBezTo>
                  <a:pt x="16438" y="3516"/>
                  <a:pt x="16457" y="3485"/>
                  <a:pt x="16457" y="3447"/>
                </a:cubicBezTo>
                <a:cubicBezTo>
                  <a:pt x="16457" y="3410"/>
                  <a:pt x="16438" y="3379"/>
                  <a:pt x="16416" y="3379"/>
                </a:cubicBezTo>
                <a:close/>
                <a:moveTo>
                  <a:pt x="16623" y="3379"/>
                </a:moveTo>
                <a:cubicBezTo>
                  <a:pt x="16600" y="3379"/>
                  <a:pt x="16582" y="3410"/>
                  <a:pt x="16582" y="3447"/>
                </a:cubicBezTo>
                <a:cubicBezTo>
                  <a:pt x="16582" y="3485"/>
                  <a:pt x="16600" y="3516"/>
                  <a:pt x="16623" y="3516"/>
                </a:cubicBezTo>
                <a:cubicBezTo>
                  <a:pt x="16645" y="3516"/>
                  <a:pt x="16664" y="3485"/>
                  <a:pt x="16664" y="3447"/>
                </a:cubicBezTo>
                <a:cubicBezTo>
                  <a:pt x="16664" y="3410"/>
                  <a:pt x="16645" y="3379"/>
                  <a:pt x="16623" y="3379"/>
                </a:cubicBezTo>
                <a:close/>
                <a:moveTo>
                  <a:pt x="16838" y="3379"/>
                </a:moveTo>
                <a:cubicBezTo>
                  <a:pt x="16815" y="3379"/>
                  <a:pt x="16797" y="3410"/>
                  <a:pt x="16797" y="3447"/>
                </a:cubicBezTo>
                <a:cubicBezTo>
                  <a:pt x="16797" y="3485"/>
                  <a:pt x="16815" y="3516"/>
                  <a:pt x="16838" y="3516"/>
                </a:cubicBezTo>
                <a:cubicBezTo>
                  <a:pt x="16860" y="3516"/>
                  <a:pt x="16879" y="3485"/>
                  <a:pt x="16879" y="3447"/>
                </a:cubicBezTo>
                <a:cubicBezTo>
                  <a:pt x="16879" y="3410"/>
                  <a:pt x="16860" y="3379"/>
                  <a:pt x="16838" y="3379"/>
                </a:cubicBezTo>
                <a:close/>
                <a:moveTo>
                  <a:pt x="17045" y="3379"/>
                </a:moveTo>
                <a:cubicBezTo>
                  <a:pt x="17022" y="3379"/>
                  <a:pt x="17004" y="3410"/>
                  <a:pt x="17004" y="3447"/>
                </a:cubicBezTo>
                <a:cubicBezTo>
                  <a:pt x="17004" y="3485"/>
                  <a:pt x="17022" y="3516"/>
                  <a:pt x="17045" y="3516"/>
                </a:cubicBezTo>
                <a:cubicBezTo>
                  <a:pt x="17068" y="3516"/>
                  <a:pt x="17086" y="3485"/>
                  <a:pt x="17086" y="3447"/>
                </a:cubicBezTo>
                <a:cubicBezTo>
                  <a:pt x="17086" y="3410"/>
                  <a:pt x="17068" y="3379"/>
                  <a:pt x="17045" y="3379"/>
                </a:cubicBezTo>
                <a:close/>
                <a:moveTo>
                  <a:pt x="17252" y="3379"/>
                </a:moveTo>
                <a:cubicBezTo>
                  <a:pt x="17230" y="3379"/>
                  <a:pt x="17211" y="3410"/>
                  <a:pt x="17211" y="3447"/>
                </a:cubicBezTo>
                <a:cubicBezTo>
                  <a:pt x="17211" y="3485"/>
                  <a:pt x="17230" y="3516"/>
                  <a:pt x="17252" y="3516"/>
                </a:cubicBezTo>
                <a:cubicBezTo>
                  <a:pt x="17275" y="3516"/>
                  <a:pt x="17293" y="3485"/>
                  <a:pt x="17293" y="3447"/>
                </a:cubicBezTo>
                <a:cubicBezTo>
                  <a:pt x="17293" y="3410"/>
                  <a:pt x="17275" y="3379"/>
                  <a:pt x="17252" y="3379"/>
                </a:cubicBezTo>
                <a:close/>
                <a:moveTo>
                  <a:pt x="17467" y="3379"/>
                </a:moveTo>
                <a:cubicBezTo>
                  <a:pt x="17445" y="3379"/>
                  <a:pt x="17426" y="3410"/>
                  <a:pt x="17426" y="3447"/>
                </a:cubicBezTo>
                <a:cubicBezTo>
                  <a:pt x="17426" y="3485"/>
                  <a:pt x="17445" y="3516"/>
                  <a:pt x="17467" y="3516"/>
                </a:cubicBezTo>
                <a:cubicBezTo>
                  <a:pt x="17490" y="3516"/>
                  <a:pt x="17508" y="3485"/>
                  <a:pt x="17508" y="3447"/>
                </a:cubicBezTo>
                <a:cubicBezTo>
                  <a:pt x="17508" y="3410"/>
                  <a:pt x="17490" y="3379"/>
                  <a:pt x="17467" y="3379"/>
                </a:cubicBezTo>
                <a:close/>
                <a:moveTo>
                  <a:pt x="17675" y="3379"/>
                </a:moveTo>
                <a:cubicBezTo>
                  <a:pt x="17652" y="3379"/>
                  <a:pt x="17634" y="3410"/>
                  <a:pt x="17634" y="3447"/>
                </a:cubicBezTo>
                <a:cubicBezTo>
                  <a:pt x="17634" y="3485"/>
                  <a:pt x="17652" y="3516"/>
                  <a:pt x="17675" y="3516"/>
                </a:cubicBezTo>
                <a:cubicBezTo>
                  <a:pt x="17697" y="3516"/>
                  <a:pt x="17716" y="3485"/>
                  <a:pt x="17716" y="3447"/>
                </a:cubicBezTo>
                <a:cubicBezTo>
                  <a:pt x="17716" y="3410"/>
                  <a:pt x="17697" y="3379"/>
                  <a:pt x="17675" y="3379"/>
                </a:cubicBezTo>
                <a:close/>
                <a:moveTo>
                  <a:pt x="17882" y="3379"/>
                </a:moveTo>
                <a:cubicBezTo>
                  <a:pt x="17859" y="3379"/>
                  <a:pt x="17841" y="3410"/>
                  <a:pt x="17841" y="3447"/>
                </a:cubicBezTo>
                <a:cubicBezTo>
                  <a:pt x="17841" y="3485"/>
                  <a:pt x="17859" y="3516"/>
                  <a:pt x="17882" y="3516"/>
                </a:cubicBezTo>
                <a:cubicBezTo>
                  <a:pt x="17904" y="3516"/>
                  <a:pt x="17923" y="3485"/>
                  <a:pt x="17923" y="3447"/>
                </a:cubicBezTo>
                <a:cubicBezTo>
                  <a:pt x="17923" y="3410"/>
                  <a:pt x="17904" y="3379"/>
                  <a:pt x="17882" y="3379"/>
                </a:cubicBezTo>
                <a:close/>
                <a:moveTo>
                  <a:pt x="18097" y="3379"/>
                </a:moveTo>
                <a:cubicBezTo>
                  <a:pt x="18074" y="3379"/>
                  <a:pt x="18056" y="3410"/>
                  <a:pt x="18056" y="3447"/>
                </a:cubicBezTo>
                <a:cubicBezTo>
                  <a:pt x="18056" y="3485"/>
                  <a:pt x="18074" y="3516"/>
                  <a:pt x="18097" y="3516"/>
                </a:cubicBezTo>
                <a:cubicBezTo>
                  <a:pt x="18119" y="3516"/>
                  <a:pt x="18138" y="3485"/>
                  <a:pt x="18138" y="3447"/>
                </a:cubicBezTo>
                <a:cubicBezTo>
                  <a:pt x="18138" y="3410"/>
                  <a:pt x="18119" y="3379"/>
                  <a:pt x="18097" y="3379"/>
                </a:cubicBezTo>
                <a:close/>
                <a:moveTo>
                  <a:pt x="18304" y="3379"/>
                </a:moveTo>
                <a:cubicBezTo>
                  <a:pt x="18281" y="3379"/>
                  <a:pt x="18263" y="3410"/>
                  <a:pt x="18263" y="3447"/>
                </a:cubicBezTo>
                <a:cubicBezTo>
                  <a:pt x="18263" y="3485"/>
                  <a:pt x="18281" y="3516"/>
                  <a:pt x="18304" y="3516"/>
                </a:cubicBezTo>
                <a:cubicBezTo>
                  <a:pt x="18327" y="3516"/>
                  <a:pt x="18345" y="3485"/>
                  <a:pt x="18345" y="3447"/>
                </a:cubicBezTo>
                <a:cubicBezTo>
                  <a:pt x="18345" y="3410"/>
                  <a:pt x="18327" y="3379"/>
                  <a:pt x="18304" y="3379"/>
                </a:cubicBezTo>
                <a:close/>
                <a:moveTo>
                  <a:pt x="18511" y="3379"/>
                </a:moveTo>
                <a:cubicBezTo>
                  <a:pt x="18489" y="3379"/>
                  <a:pt x="18470" y="3410"/>
                  <a:pt x="18470" y="3447"/>
                </a:cubicBezTo>
                <a:cubicBezTo>
                  <a:pt x="18470" y="3485"/>
                  <a:pt x="18489" y="3516"/>
                  <a:pt x="18511" y="3516"/>
                </a:cubicBezTo>
                <a:cubicBezTo>
                  <a:pt x="18534" y="3516"/>
                  <a:pt x="18552" y="3485"/>
                  <a:pt x="18552" y="3447"/>
                </a:cubicBezTo>
                <a:cubicBezTo>
                  <a:pt x="18552" y="3410"/>
                  <a:pt x="18534" y="3379"/>
                  <a:pt x="18511" y="3379"/>
                </a:cubicBezTo>
                <a:close/>
                <a:moveTo>
                  <a:pt x="18726" y="3379"/>
                </a:moveTo>
                <a:cubicBezTo>
                  <a:pt x="18704" y="3379"/>
                  <a:pt x="18685" y="3410"/>
                  <a:pt x="18685" y="3447"/>
                </a:cubicBezTo>
                <a:cubicBezTo>
                  <a:pt x="18685" y="3485"/>
                  <a:pt x="18704" y="3516"/>
                  <a:pt x="18726" y="3516"/>
                </a:cubicBezTo>
                <a:cubicBezTo>
                  <a:pt x="18749" y="3516"/>
                  <a:pt x="18767" y="3485"/>
                  <a:pt x="18767" y="3447"/>
                </a:cubicBezTo>
                <a:cubicBezTo>
                  <a:pt x="18767" y="3410"/>
                  <a:pt x="18749" y="3379"/>
                  <a:pt x="18726" y="3379"/>
                </a:cubicBezTo>
                <a:close/>
                <a:moveTo>
                  <a:pt x="18934" y="3379"/>
                </a:moveTo>
                <a:cubicBezTo>
                  <a:pt x="18911" y="3379"/>
                  <a:pt x="18892" y="3410"/>
                  <a:pt x="18892" y="3447"/>
                </a:cubicBezTo>
                <a:cubicBezTo>
                  <a:pt x="18892" y="3485"/>
                  <a:pt x="18911" y="3516"/>
                  <a:pt x="18934" y="3516"/>
                </a:cubicBezTo>
                <a:cubicBezTo>
                  <a:pt x="18956" y="3516"/>
                  <a:pt x="18975" y="3485"/>
                  <a:pt x="18975" y="3447"/>
                </a:cubicBezTo>
                <a:cubicBezTo>
                  <a:pt x="18975" y="3410"/>
                  <a:pt x="18956" y="3379"/>
                  <a:pt x="18934" y="3379"/>
                </a:cubicBezTo>
                <a:close/>
                <a:moveTo>
                  <a:pt x="19141" y="3379"/>
                </a:moveTo>
                <a:cubicBezTo>
                  <a:pt x="19118" y="3379"/>
                  <a:pt x="19100" y="3410"/>
                  <a:pt x="19100" y="3447"/>
                </a:cubicBezTo>
                <a:cubicBezTo>
                  <a:pt x="19100" y="3485"/>
                  <a:pt x="19118" y="3516"/>
                  <a:pt x="19141" y="3516"/>
                </a:cubicBezTo>
                <a:cubicBezTo>
                  <a:pt x="19163" y="3516"/>
                  <a:pt x="19182" y="3485"/>
                  <a:pt x="19182" y="3447"/>
                </a:cubicBezTo>
                <a:cubicBezTo>
                  <a:pt x="19182" y="3410"/>
                  <a:pt x="19163" y="3379"/>
                  <a:pt x="19141" y="3379"/>
                </a:cubicBezTo>
                <a:close/>
                <a:moveTo>
                  <a:pt x="19356" y="3379"/>
                </a:moveTo>
                <a:cubicBezTo>
                  <a:pt x="19333" y="3379"/>
                  <a:pt x="19315" y="3410"/>
                  <a:pt x="19315" y="3447"/>
                </a:cubicBezTo>
                <a:cubicBezTo>
                  <a:pt x="19315" y="3485"/>
                  <a:pt x="19333" y="3516"/>
                  <a:pt x="19356" y="3516"/>
                </a:cubicBezTo>
                <a:cubicBezTo>
                  <a:pt x="19378" y="3516"/>
                  <a:pt x="19397" y="3485"/>
                  <a:pt x="19397" y="3447"/>
                </a:cubicBezTo>
                <a:cubicBezTo>
                  <a:pt x="19397" y="3410"/>
                  <a:pt x="19378" y="3379"/>
                  <a:pt x="19356" y="3379"/>
                </a:cubicBezTo>
                <a:close/>
                <a:moveTo>
                  <a:pt x="19563" y="3379"/>
                </a:moveTo>
                <a:cubicBezTo>
                  <a:pt x="19540" y="3379"/>
                  <a:pt x="19522" y="3410"/>
                  <a:pt x="19522" y="3447"/>
                </a:cubicBezTo>
                <a:cubicBezTo>
                  <a:pt x="19522" y="3485"/>
                  <a:pt x="19540" y="3516"/>
                  <a:pt x="19563" y="3516"/>
                </a:cubicBezTo>
                <a:cubicBezTo>
                  <a:pt x="19586" y="3516"/>
                  <a:pt x="19604" y="3485"/>
                  <a:pt x="19604" y="3447"/>
                </a:cubicBezTo>
                <a:cubicBezTo>
                  <a:pt x="19604" y="3410"/>
                  <a:pt x="19586" y="3379"/>
                  <a:pt x="19563" y="3379"/>
                </a:cubicBezTo>
                <a:close/>
                <a:moveTo>
                  <a:pt x="19770" y="3379"/>
                </a:moveTo>
                <a:cubicBezTo>
                  <a:pt x="19748" y="3379"/>
                  <a:pt x="19729" y="3410"/>
                  <a:pt x="19729" y="3447"/>
                </a:cubicBezTo>
                <a:cubicBezTo>
                  <a:pt x="19729" y="3485"/>
                  <a:pt x="19748" y="3516"/>
                  <a:pt x="19770" y="3516"/>
                </a:cubicBezTo>
                <a:cubicBezTo>
                  <a:pt x="19787" y="3516"/>
                  <a:pt x="19802" y="3499"/>
                  <a:pt x="19808" y="3474"/>
                </a:cubicBezTo>
                <a:cubicBezTo>
                  <a:pt x="19806" y="3465"/>
                  <a:pt x="19803" y="3456"/>
                  <a:pt x="19801" y="3447"/>
                </a:cubicBezTo>
                <a:cubicBezTo>
                  <a:pt x="19793" y="3422"/>
                  <a:pt x="19784" y="3399"/>
                  <a:pt x="19774" y="3379"/>
                </a:cubicBezTo>
                <a:cubicBezTo>
                  <a:pt x="19773" y="3379"/>
                  <a:pt x="19771" y="3379"/>
                  <a:pt x="19770" y="3379"/>
                </a:cubicBezTo>
                <a:close/>
                <a:moveTo>
                  <a:pt x="677" y="3392"/>
                </a:moveTo>
                <a:cubicBezTo>
                  <a:pt x="676" y="3398"/>
                  <a:pt x="673" y="3404"/>
                  <a:pt x="671" y="3410"/>
                </a:cubicBezTo>
                <a:cubicBezTo>
                  <a:pt x="660" y="3433"/>
                  <a:pt x="645" y="3450"/>
                  <a:pt x="630" y="3448"/>
                </a:cubicBezTo>
                <a:cubicBezTo>
                  <a:pt x="630" y="3449"/>
                  <a:pt x="629" y="3450"/>
                  <a:pt x="629" y="3451"/>
                </a:cubicBezTo>
                <a:cubicBezTo>
                  <a:pt x="629" y="3488"/>
                  <a:pt x="648" y="3519"/>
                  <a:pt x="671" y="3519"/>
                </a:cubicBezTo>
                <a:cubicBezTo>
                  <a:pt x="693" y="3519"/>
                  <a:pt x="712" y="3488"/>
                  <a:pt x="712" y="3451"/>
                </a:cubicBezTo>
                <a:cubicBezTo>
                  <a:pt x="712" y="3438"/>
                  <a:pt x="709" y="3427"/>
                  <a:pt x="706" y="3417"/>
                </a:cubicBezTo>
                <a:cubicBezTo>
                  <a:pt x="698" y="3409"/>
                  <a:pt x="691" y="3401"/>
                  <a:pt x="677" y="3392"/>
                </a:cubicBezTo>
                <a:close/>
                <a:moveTo>
                  <a:pt x="4675" y="3392"/>
                </a:moveTo>
                <a:cubicBezTo>
                  <a:pt x="4672" y="3393"/>
                  <a:pt x="4670" y="3394"/>
                  <a:pt x="4667" y="3396"/>
                </a:cubicBezTo>
                <a:cubicBezTo>
                  <a:pt x="4669" y="3423"/>
                  <a:pt x="4677" y="3439"/>
                  <a:pt x="4686" y="3455"/>
                </a:cubicBezTo>
                <a:cubicBezTo>
                  <a:pt x="4690" y="3461"/>
                  <a:pt x="4694" y="3468"/>
                  <a:pt x="4697" y="3475"/>
                </a:cubicBezTo>
                <a:cubicBezTo>
                  <a:pt x="4699" y="3469"/>
                  <a:pt x="4700" y="3462"/>
                  <a:pt x="4700" y="3455"/>
                </a:cubicBezTo>
                <a:cubicBezTo>
                  <a:pt x="4700" y="3427"/>
                  <a:pt x="4689" y="3402"/>
                  <a:pt x="4675" y="3392"/>
                </a:cubicBezTo>
                <a:close/>
                <a:moveTo>
                  <a:pt x="502" y="3430"/>
                </a:moveTo>
                <a:cubicBezTo>
                  <a:pt x="498" y="3437"/>
                  <a:pt x="493" y="3442"/>
                  <a:pt x="488" y="3446"/>
                </a:cubicBezTo>
                <a:cubicBezTo>
                  <a:pt x="486" y="3448"/>
                  <a:pt x="484" y="3448"/>
                  <a:pt x="481" y="3449"/>
                </a:cubicBezTo>
                <a:cubicBezTo>
                  <a:pt x="475" y="3453"/>
                  <a:pt x="469" y="3454"/>
                  <a:pt x="463" y="3454"/>
                </a:cubicBezTo>
                <a:cubicBezTo>
                  <a:pt x="453" y="3454"/>
                  <a:pt x="442" y="3450"/>
                  <a:pt x="432" y="3449"/>
                </a:cubicBezTo>
                <a:cubicBezTo>
                  <a:pt x="430" y="3449"/>
                  <a:pt x="429" y="3449"/>
                  <a:pt x="427" y="3449"/>
                </a:cubicBezTo>
                <a:cubicBezTo>
                  <a:pt x="426" y="3450"/>
                  <a:pt x="424" y="3450"/>
                  <a:pt x="422" y="3450"/>
                </a:cubicBezTo>
                <a:cubicBezTo>
                  <a:pt x="422" y="3488"/>
                  <a:pt x="441" y="3518"/>
                  <a:pt x="463" y="3518"/>
                </a:cubicBezTo>
                <a:cubicBezTo>
                  <a:pt x="486" y="3518"/>
                  <a:pt x="504" y="3487"/>
                  <a:pt x="504" y="3449"/>
                </a:cubicBezTo>
                <a:cubicBezTo>
                  <a:pt x="504" y="3443"/>
                  <a:pt x="503" y="3436"/>
                  <a:pt x="502" y="3430"/>
                </a:cubicBezTo>
                <a:close/>
                <a:moveTo>
                  <a:pt x="3780" y="3430"/>
                </a:moveTo>
                <a:cubicBezTo>
                  <a:pt x="3778" y="3437"/>
                  <a:pt x="3777" y="3445"/>
                  <a:pt x="3777" y="3453"/>
                </a:cubicBezTo>
                <a:cubicBezTo>
                  <a:pt x="3777" y="3491"/>
                  <a:pt x="3795" y="3521"/>
                  <a:pt x="3818" y="3521"/>
                </a:cubicBezTo>
                <a:cubicBezTo>
                  <a:pt x="3828" y="3521"/>
                  <a:pt x="3838" y="3515"/>
                  <a:pt x="3845" y="3504"/>
                </a:cubicBezTo>
                <a:cubicBezTo>
                  <a:pt x="3836" y="3496"/>
                  <a:pt x="3827" y="3487"/>
                  <a:pt x="3818" y="3477"/>
                </a:cubicBezTo>
                <a:cubicBezTo>
                  <a:pt x="3811" y="3470"/>
                  <a:pt x="3803" y="3461"/>
                  <a:pt x="3797" y="3453"/>
                </a:cubicBezTo>
                <a:cubicBezTo>
                  <a:pt x="3791" y="3446"/>
                  <a:pt x="3785" y="3438"/>
                  <a:pt x="3780" y="3430"/>
                </a:cubicBezTo>
                <a:close/>
                <a:moveTo>
                  <a:pt x="5882" y="3430"/>
                </a:moveTo>
                <a:cubicBezTo>
                  <a:pt x="5881" y="3436"/>
                  <a:pt x="5880" y="3442"/>
                  <a:pt x="5880" y="3447"/>
                </a:cubicBezTo>
                <a:cubicBezTo>
                  <a:pt x="5880" y="3485"/>
                  <a:pt x="5899" y="3515"/>
                  <a:pt x="5921" y="3515"/>
                </a:cubicBezTo>
                <a:cubicBezTo>
                  <a:pt x="5929" y="3515"/>
                  <a:pt x="5936" y="3512"/>
                  <a:pt x="5942" y="3506"/>
                </a:cubicBezTo>
                <a:lnTo>
                  <a:pt x="5942" y="3465"/>
                </a:lnTo>
                <a:cubicBezTo>
                  <a:pt x="5935" y="3464"/>
                  <a:pt x="5928" y="3461"/>
                  <a:pt x="5921" y="3458"/>
                </a:cubicBezTo>
                <a:cubicBezTo>
                  <a:pt x="5915" y="3455"/>
                  <a:pt x="5909" y="3452"/>
                  <a:pt x="5903" y="3447"/>
                </a:cubicBezTo>
                <a:cubicBezTo>
                  <a:pt x="5896" y="3442"/>
                  <a:pt x="5889" y="3437"/>
                  <a:pt x="5882" y="3430"/>
                </a:cubicBezTo>
                <a:close/>
                <a:moveTo>
                  <a:pt x="14488" y="3430"/>
                </a:moveTo>
                <a:cubicBezTo>
                  <a:pt x="14487" y="3437"/>
                  <a:pt x="14486" y="3445"/>
                  <a:pt x="14486" y="3453"/>
                </a:cubicBezTo>
                <a:cubicBezTo>
                  <a:pt x="14486" y="3466"/>
                  <a:pt x="14488" y="3479"/>
                  <a:pt x="14492" y="3489"/>
                </a:cubicBezTo>
                <a:cubicBezTo>
                  <a:pt x="14491" y="3477"/>
                  <a:pt x="14491" y="3465"/>
                  <a:pt x="14490" y="3453"/>
                </a:cubicBezTo>
                <a:cubicBezTo>
                  <a:pt x="14489" y="3445"/>
                  <a:pt x="14489" y="3438"/>
                  <a:pt x="14488" y="3430"/>
                </a:cubicBezTo>
                <a:close/>
                <a:moveTo>
                  <a:pt x="837" y="3443"/>
                </a:moveTo>
                <a:cubicBezTo>
                  <a:pt x="837" y="3445"/>
                  <a:pt x="837" y="3448"/>
                  <a:pt x="837" y="3450"/>
                </a:cubicBezTo>
                <a:cubicBezTo>
                  <a:pt x="837" y="3488"/>
                  <a:pt x="855" y="3519"/>
                  <a:pt x="878" y="3519"/>
                </a:cubicBezTo>
                <a:cubicBezTo>
                  <a:pt x="882" y="3519"/>
                  <a:pt x="886" y="3517"/>
                  <a:pt x="891" y="3515"/>
                </a:cubicBezTo>
                <a:cubicBezTo>
                  <a:pt x="886" y="3510"/>
                  <a:pt x="882" y="3505"/>
                  <a:pt x="878" y="3501"/>
                </a:cubicBezTo>
                <a:cubicBezTo>
                  <a:pt x="864" y="3484"/>
                  <a:pt x="855" y="3469"/>
                  <a:pt x="842" y="3450"/>
                </a:cubicBezTo>
                <a:cubicBezTo>
                  <a:pt x="841" y="3448"/>
                  <a:pt x="839" y="3445"/>
                  <a:pt x="837" y="3443"/>
                </a:cubicBezTo>
                <a:close/>
                <a:moveTo>
                  <a:pt x="13664" y="3481"/>
                </a:moveTo>
                <a:cubicBezTo>
                  <a:pt x="13658" y="3482"/>
                  <a:pt x="13653" y="3485"/>
                  <a:pt x="13649" y="3490"/>
                </a:cubicBezTo>
                <a:cubicBezTo>
                  <a:pt x="13656" y="3511"/>
                  <a:pt x="13669" y="3524"/>
                  <a:pt x="13685" y="3524"/>
                </a:cubicBezTo>
                <a:cubicBezTo>
                  <a:pt x="13694" y="3524"/>
                  <a:pt x="13702" y="3519"/>
                  <a:pt x="13709" y="3510"/>
                </a:cubicBezTo>
                <a:cubicBezTo>
                  <a:pt x="13701" y="3501"/>
                  <a:pt x="13693" y="3493"/>
                  <a:pt x="13685" y="3488"/>
                </a:cubicBezTo>
                <a:cubicBezTo>
                  <a:pt x="13677" y="3484"/>
                  <a:pt x="13670" y="3481"/>
                  <a:pt x="13664" y="3481"/>
                </a:cubicBezTo>
                <a:close/>
                <a:moveTo>
                  <a:pt x="11383" y="3507"/>
                </a:moveTo>
                <a:cubicBezTo>
                  <a:pt x="11382" y="3507"/>
                  <a:pt x="11381" y="3508"/>
                  <a:pt x="11379" y="3508"/>
                </a:cubicBezTo>
                <a:cubicBezTo>
                  <a:pt x="11376" y="3509"/>
                  <a:pt x="11372" y="3510"/>
                  <a:pt x="11369" y="3512"/>
                </a:cubicBezTo>
                <a:cubicBezTo>
                  <a:pt x="11373" y="3514"/>
                  <a:pt x="11376" y="3515"/>
                  <a:pt x="11379" y="3515"/>
                </a:cubicBezTo>
                <a:cubicBezTo>
                  <a:pt x="11381" y="3515"/>
                  <a:pt x="11382" y="3514"/>
                  <a:pt x="11383" y="3514"/>
                </a:cubicBezTo>
                <a:lnTo>
                  <a:pt x="11383" y="3507"/>
                </a:lnTo>
                <a:close/>
                <a:moveTo>
                  <a:pt x="3201" y="3520"/>
                </a:moveTo>
                <a:cubicBezTo>
                  <a:pt x="3197" y="3521"/>
                  <a:pt x="3194" y="3521"/>
                  <a:pt x="3190" y="3522"/>
                </a:cubicBezTo>
                <a:cubicBezTo>
                  <a:pt x="3188" y="3522"/>
                  <a:pt x="3187" y="3522"/>
                  <a:pt x="3186" y="3522"/>
                </a:cubicBezTo>
                <a:cubicBezTo>
                  <a:pt x="3187" y="3522"/>
                  <a:pt x="3188" y="3523"/>
                  <a:pt x="3190" y="3523"/>
                </a:cubicBezTo>
                <a:cubicBezTo>
                  <a:pt x="3194" y="3523"/>
                  <a:pt x="3198" y="3522"/>
                  <a:pt x="3201" y="3520"/>
                </a:cubicBezTo>
                <a:close/>
                <a:moveTo>
                  <a:pt x="8629" y="3520"/>
                </a:moveTo>
                <a:cubicBezTo>
                  <a:pt x="8633" y="3523"/>
                  <a:pt x="8638" y="3525"/>
                  <a:pt x="8644" y="3525"/>
                </a:cubicBezTo>
                <a:cubicBezTo>
                  <a:pt x="8644" y="3525"/>
                  <a:pt x="8645" y="3524"/>
                  <a:pt x="8646" y="3524"/>
                </a:cubicBezTo>
                <a:cubicBezTo>
                  <a:pt x="8645" y="3524"/>
                  <a:pt x="8644" y="3524"/>
                  <a:pt x="8644" y="3523"/>
                </a:cubicBezTo>
                <a:cubicBezTo>
                  <a:pt x="8639" y="3522"/>
                  <a:pt x="8634" y="3521"/>
                  <a:pt x="8629" y="3520"/>
                </a:cubicBezTo>
                <a:close/>
                <a:moveTo>
                  <a:pt x="20597" y="3520"/>
                </a:moveTo>
                <a:cubicBezTo>
                  <a:pt x="20602" y="3524"/>
                  <a:pt x="20607" y="3526"/>
                  <a:pt x="20613" y="3526"/>
                </a:cubicBezTo>
                <a:cubicBezTo>
                  <a:pt x="20617" y="3526"/>
                  <a:pt x="20621" y="3525"/>
                  <a:pt x="20625" y="3523"/>
                </a:cubicBezTo>
                <a:cubicBezTo>
                  <a:pt x="20621" y="3522"/>
                  <a:pt x="20617" y="3521"/>
                  <a:pt x="20613" y="3521"/>
                </a:cubicBezTo>
                <a:cubicBezTo>
                  <a:pt x="20608" y="3520"/>
                  <a:pt x="20602" y="3520"/>
                  <a:pt x="20597" y="3520"/>
                </a:cubicBezTo>
                <a:close/>
                <a:moveTo>
                  <a:pt x="356" y="3558"/>
                </a:moveTo>
                <a:cubicBezTo>
                  <a:pt x="333" y="3558"/>
                  <a:pt x="315" y="3589"/>
                  <a:pt x="315" y="3627"/>
                </a:cubicBezTo>
                <a:cubicBezTo>
                  <a:pt x="315" y="3664"/>
                  <a:pt x="333" y="3695"/>
                  <a:pt x="356" y="3695"/>
                </a:cubicBezTo>
                <a:cubicBezTo>
                  <a:pt x="378" y="3695"/>
                  <a:pt x="397" y="3664"/>
                  <a:pt x="397" y="3627"/>
                </a:cubicBezTo>
                <a:cubicBezTo>
                  <a:pt x="397" y="3589"/>
                  <a:pt x="378" y="3558"/>
                  <a:pt x="356" y="3558"/>
                </a:cubicBezTo>
                <a:close/>
                <a:moveTo>
                  <a:pt x="563" y="3558"/>
                </a:moveTo>
                <a:cubicBezTo>
                  <a:pt x="540" y="3558"/>
                  <a:pt x="522" y="3589"/>
                  <a:pt x="522" y="3627"/>
                </a:cubicBezTo>
                <a:cubicBezTo>
                  <a:pt x="522" y="3664"/>
                  <a:pt x="540" y="3695"/>
                  <a:pt x="563" y="3695"/>
                </a:cubicBezTo>
                <a:cubicBezTo>
                  <a:pt x="586" y="3695"/>
                  <a:pt x="604" y="3664"/>
                  <a:pt x="604" y="3627"/>
                </a:cubicBezTo>
                <a:cubicBezTo>
                  <a:pt x="604" y="3589"/>
                  <a:pt x="586" y="3558"/>
                  <a:pt x="563" y="3558"/>
                </a:cubicBezTo>
                <a:close/>
                <a:moveTo>
                  <a:pt x="778" y="3558"/>
                </a:moveTo>
                <a:cubicBezTo>
                  <a:pt x="755" y="3558"/>
                  <a:pt x="737" y="3589"/>
                  <a:pt x="737" y="3627"/>
                </a:cubicBezTo>
                <a:cubicBezTo>
                  <a:pt x="737" y="3664"/>
                  <a:pt x="755" y="3695"/>
                  <a:pt x="778" y="3695"/>
                </a:cubicBezTo>
                <a:cubicBezTo>
                  <a:pt x="801" y="3695"/>
                  <a:pt x="819" y="3664"/>
                  <a:pt x="819" y="3627"/>
                </a:cubicBezTo>
                <a:cubicBezTo>
                  <a:pt x="819" y="3589"/>
                  <a:pt x="801" y="3558"/>
                  <a:pt x="778" y="3558"/>
                </a:cubicBezTo>
                <a:close/>
                <a:moveTo>
                  <a:pt x="985" y="3558"/>
                </a:moveTo>
                <a:cubicBezTo>
                  <a:pt x="963" y="3558"/>
                  <a:pt x="944" y="3589"/>
                  <a:pt x="944" y="3627"/>
                </a:cubicBezTo>
                <a:cubicBezTo>
                  <a:pt x="944" y="3664"/>
                  <a:pt x="963" y="3695"/>
                  <a:pt x="985" y="3695"/>
                </a:cubicBezTo>
                <a:cubicBezTo>
                  <a:pt x="1008" y="3695"/>
                  <a:pt x="1026" y="3664"/>
                  <a:pt x="1026" y="3627"/>
                </a:cubicBezTo>
                <a:cubicBezTo>
                  <a:pt x="1026" y="3589"/>
                  <a:pt x="1008" y="3558"/>
                  <a:pt x="985" y="3558"/>
                </a:cubicBezTo>
                <a:close/>
                <a:moveTo>
                  <a:pt x="3081" y="3558"/>
                </a:moveTo>
                <a:cubicBezTo>
                  <a:pt x="3058" y="3558"/>
                  <a:pt x="3040" y="3589"/>
                  <a:pt x="3040" y="3627"/>
                </a:cubicBezTo>
                <a:cubicBezTo>
                  <a:pt x="3040" y="3664"/>
                  <a:pt x="3058" y="3695"/>
                  <a:pt x="3081" y="3695"/>
                </a:cubicBezTo>
                <a:cubicBezTo>
                  <a:pt x="3104" y="3695"/>
                  <a:pt x="3122" y="3664"/>
                  <a:pt x="3122" y="3627"/>
                </a:cubicBezTo>
                <a:cubicBezTo>
                  <a:pt x="3122" y="3589"/>
                  <a:pt x="3104" y="3558"/>
                  <a:pt x="3081" y="3558"/>
                </a:cubicBezTo>
                <a:close/>
                <a:moveTo>
                  <a:pt x="3296" y="3558"/>
                </a:moveTo>
                <a:cubicBezTo>
                  <a:pt x="3273" y="3558"/>
                  <a:pt x="3255" y="3589"/>
                  <a:pt x="3255" y="3627"/>
                </a:cubicBezTo>
                <a:cubicBezTo>
                  <a:pt x="3255" y="3664"/>
                  <a:pt x="3273" y="3695"/>
                  <a:pt x="3296" y="3695"/>
                </a:cubicBezTo>
                <a:cubicBezTo>
                  <a:pt x="3319" y="3695"/>
                  <a:pt x="3337" y="3664"/>
                  <a:pt x="3337" y="3627"/>
                </a:cubicBezTo>
                <a:cubicBezTo>
                  <a:pt x="3337" y="3589"/>
                  <a:pt x="3319" y="3558"/>
                  <a:pt x="3296" y="3558"/>
                </a:cubicBezTo>
                <a:close/>
                <a:moveTo>
                  <a:pt x="3503" y="3558"/>
                </a:moveTo>
                <a:cubicBezTo>
                  <a:pt x="3481" y="3558"/>
                  <a:pt x="3462" y="3589"/>
                  <a:pt x="3462" y="3627"/>
                </a:cubicBezTo>
                <a:cubicBezTo>
                  <a:pt x="3462" y="3664"/>
                  <a:pt x="3481" y="3695"/>
                  <a:pt x="3503" y="3695"/>
                </a:cubicBezTo>
                <a:cubicBezTo>
                  <a:pt x="3526" y="3695"/>
                  <a:pt x="3544" y="3664"/>
                  <a:pt x="3544" y="3627"/>
                </a:cubicBezTo>
                <a:cubicBezTo>
                  <a:pt x="3544" y="3589"/>
                  <a:pt x="3526" y="3558"/>
                  <a:pt x="3503" y="3558"/>
                </a:cubicBezTo>
                <a:close/>
                <a:moveTo>
                  <a:pt x="3711" y="3558"/>
                </a:moveTo>
                <a:cubicBezTo>
                  <a:pt x="3688" y="3558"/>
                  <a:pt x="3669" y="3589"/>
                  <a:pt x="3669" y="3627"/>
                </a:cubicBezTo>
                <a:cubicBezTo>
                  <a:pt x="3669" y="3664"/>
                  <a:pt x="3688" y="3695"/>
                  <a:pt x="3711" y="3695"/>
                </a:cubicBezTo>
                <a:cubicBezTo>
                  <a:pt x="3733" y="3695"/>
                  <a:pt x="3752" y="3664"/>
                  <a:pt x="3752" y="3627"/>
                </a:cubicBezTo>
                <a:cubicBezTo>
                  <a:pt x="3752" y="3589"/>
                  <a:pt x="3733" y="3558"/>
                  <a:pt x="3711" y="3558"/>
                </a:cubicBezTo>
                <a:close/>
                <a:moveTo>
                  <a:pt x="3913" y="3558"/>
                </a:moveTo>
                <a:cubicBezTo>
                  <a:pt x="3897" y="3567"/>
                  <a:pt x="3884" y="3593"/>
                  <a:pt x="3884" y="3623"/>
                </a:cubicBezTo>
                <a:cubicBezTo>
                  <a:pt x="3884" y="3631"/>
                  <a:pt x="3885" y="3639"/>
                  <a:pt x="3887" y="3646"/>
                </a:cubicBezTo>
                <a:cubicBezTo>
                  <a:pt x="3918" y="3648"/>
                  <a:pt x="3929" y="3658"/>
                  <a:pt x="3964" y="3611"/>
                </a:cubicBezTo>
                <a:cubicBezTo>
                  <a:pt x="3954" y="3596"/>
                  <a:pt x="3936" y="3578"/>
                  <a:pt x="3913" y="3558"/>
                </a:cubicBezTo>
                <a:close/>
                <a:moveTo>
                  <a:pt x="4348" y="3558"/>
                </a:moveTo>
                <a:cubicBezTo>
                  <a:pt x="4325" y="3558"/>
                  <a:pt x="4307" y="3589"/>
                  <a:pt x="4307" y="3627"/>
                </a:cubicBezTo>
                <a:cubicBezTo>
                  <a:pt x="4307" y="3638"/>
                  <a:pt x="4309" y="3649"/>
                  <a:pt x="4312" y="3659"/>
                </a:cubicBezTo>
                <a:cubicBezTo>
                  <a:pt x="4329" y="3666"/>
                  <a:pt x="4346" y="3676"/>
                  <a:pt x="4357" y="3693"/>
                </a:cubicBezTo>
                <a:cubicBezTo>
                  <a:pt x="4375" y="3686"/>
                  <a:pt x="4389" y="3659"/>
                  <a:pt x="4389" y="3627"/>
                </a:cubicBezTo>
                <a:cubicBezTo>
                  <a:pt x="4389" y="3589"/>
                  <a:pt x="4370" y="3558"/>
                  <a:pt x="4348" y="3558"/>
                </a:cubicBezTo>
                <a:close/>
                <a:moveTo>
                  <a:pt x="4975" y="3558"/>
                </a:moveTo>
                <a:cubicBezTo>
                  <a:pt x="4957" y="3558"/>
                  <a:pt x="4942" y="3578"/>
                  <a:pt x="4936" y="3605"/>
                </a:cubicBezTo>
                <a:cubicBezTo>
                  <a:pt x="4961" y="3605"/>
                  <a:pt x="4987" y="3604"/>
                  <a:pt x="5013" y="3603"/>
                </a:cubicBezTo>
                <a:cubicBezTo>
                  <a:pt x="5007" y="3577"/>
                  <a:pt x="4993" y="3558"/>
                  <a:pt x="4975" y="3558"/>
                </a:cubicBezTo>
                <a:close/>
                <a:moveTo>
                  <a:pt x="5181" y="3558"/>
                </a:moveTo>
                <a:cubicBezTo>
                  <a:pt x="5164" y="3558"/>
                  <a:pt x="5149" y="3576"/>
                  <a:pt x="5143" y="3601"/>
                </a:cubicBezTo>
                <a:cubicBezTo>
                  <a:pt x="5167" y="3602"/>
                  <a:pt x="5188" y="3603"/>
                  <a:pt x="5204" y="3606"/>
                </a:cubicBezTo>
                <a:cubicBezTo>
                  <a:pt x="5202" y="3626"/>
                  <a:pt x="5199" y="3661"/>
                  <a:pt x="5204" y="3684"/>
                </a:cubicBezTo>
                <a:cubicBezTo>
                  <a:pt x="5215" y="3672"/>
                  <a:pt x="5222" y="3651"/>
                  <a:pt x="5222" y="3627"/>
                </a:cubicBezTo>
                <a:cubicBezTo>
                  <a:pt x="5222" y="3589"/>
                  <a:pt x="5204" y="3558"/>
                  <a:pt x="5181" y="3558"/>
                </a:cubicBezTo>
                <a:close/>
                <a:moveTo>
                  <a:pt x="5397" y="3558"/>
                </a:moveTo>
                <a:cubicBezTo>
                  <a:pt x="5385" y="3558"/>
                  <a:pt x="5374" y="3568"/>
                  <a:pt x="5366" y="3583"/>
                </a:cubicBezTo>
                <a:cubicBezTo>
                  <a:pt x="5384" y="3608"/>
                  <a:pt x="5406" y="3642"/>
                  <a:pt x="5426" y="3675"/>
                </a:cubicBezTo>
                <a:cubicBezTo>
                  <a:pt x="5434" y="3662"/>
                  <a:pt x="5438" y="3645"/>
                  <a:pt x="5438" y="3627"/>
                </a:cubicBezTo>
                <a:cubicBezTo>
                  <a:pt x="5438" y="3589"/>
                  <a:pt x="5420" y="3558"/>
                  <a:pt x="5397" y="3558"/>
                </a:cubicBezTo>
                <a:close/>
                <a:moveTo>
                  <a:pt x="5607" y="3558"/>
                </a:moveTo>
                <a:cubicBezTo>
                  <a:pt x="5584" y="3558"/>
                  <a:pt x="5566" y="3589"/>
                  <a:pt x="5566" y="3627"/>
                </a:cubicBezTo>
                <a:cubicBezTo>
                  <a:pt x="5566" y="3664"/>
                  <a:pt x="5584" y="3695"/>
                  <a:pt x="5607" y="3695"/>
                </a:cubicBezTo>
                <a:cubicBezTo>
                  <a:pt x="5629" y="3695"/>
                  <a:pt x="5648" y="3664"/>
                  <a:pt x="5648" y="3627"/>
                </a:cubicBezTo>
                <a:cubicBezTo>
                  <a:pt x="5648" y="3589"/>
                  <a:pt x="5629" y="3558"/>
                  <a:pt x="5607" y="3558"/>
                </a:cubicBezTo>
                <a:close/>
                <a:moveTo>
                  <a:pt x="5814" y="3558"/>
                </a:moveTo>
                <a:cubicBezTo>
                  <a:pt x="5791" y="3558"/>
                  <a:pt x="5773" y="3589"/>
                  <a:pt x="5773" y="3627"/>
                </a:cubicBezTo>
                <a:cubicBezTo>
                  <a:pt x="5773" y="3664"/>
                  <a:pt x="5791" y="3695"/>
                  <a:pt x="5814" y="3695"/>
                </a:cubicBezTo>
                <a:cubicBezTo>
                  <a:pt x="5837" y="3695"/>
                  <a:pt x="5855" y="3664"/>
                  <a:pt x="5855" y="3627"/>
                </a:cubicBezTo>
                <a:cubicBezTo>
                  <a:pt x="5855" y="3589"/>
                  <a:pt x="5837" y="3558"/>
                  <a:pt x="5814" y="3558"/>
                </a:cubicBezTo>
                <a:close/>
                <a:moveTo>
                  <a:pt x="6866" y="3558"/>
                </a:moveTo>
                <a:cubicBezTo>
                  <a:pt x="6843" y="3558"/>
                  <a:pt x="6825" y="3589"/>
                  <a:pt x="6825" y="3627"/>
                </a:cubicBezTo>
                <a:cubicBezTo>
                  <a:pt x="6825" y="3664"/>
                  <a:pt x="6843" y="3695"/>
                  <a:pt x="6866" y="3695"/>
                </a:cubicBezTo>
                <a:cubicBezTo>
                  <a:pt x="6888" y="3695"/>
                  <a:pt x="6907" y="3664"/>
                  <a:pt x="6907" y="3627"/>
                </a:cubicBezTo>
                <a:cubicBezTo>
                  <a:pt x="6907" y="3589"/>
                  <a:pt x="6888" y="3558"/>
                  <a:pt x="6866" y="3558"/>
                </a:cubicBezTo>
                <a:close/>
                <a:moveTo>
                  <a:pt x="7072" y="3558"/>
                </a:moveTo>
                <a:cubicBezTo>
                  <a:pt x="7056" y="3558"/>
                  <a:pt x="7043" y="3574"/>
                  <a:pt x="7036" y="3596"/>
                </a:cubicBezTo>
                <a:cubicBezTo>
                  <a:pt x="7037" y="3597"/>
                  <a:pt x="7038" y="3597"/>
                  <a:pt x="7039" y="3597"/>
                </a:cubicBezTo>
                <a:cubicBezTo>
                  <a:pt x="7037" y="3610"/>
                  <a:pt x="7034" y="3622"/>
                  <a:pt x="7032" y="3633"/>
                </a:cubicBezTo>
                <a:cubicBezTo>
                  <a:pt x="7034" y="3668"/>
                  <a:pt x="7051" y="3695"/>
                  <a:pt x="7072" y="3695"/>
                </a:cubicBezTo>
                <a:cubicBezTo>
                  <a:pt x="7095" y="3695"/>
                  <a:pt x="7113" y="3664"/>
                  <a:pt x="7113" y="3627"/>
                </a:cubicBezTo>
                <a:cubicBezTo>
                  <a:pt x="7113" y="3589"/>
                  <a:pt x="7095" y="3558"/>
                  <a:pt x="7072" y="3558"/>
                </a:cubicBezTo>
                <a:close/>
                <a:moveTo>
                  <a:pt x="7280" y="3558"/>
                </a:moveTo>
                <a:cubicBezTo>
                  <a:pt x="7258" y="3558"/>
                  <a:pt x="7239" y="3589"/>
                  <a:pt x="7239" y="3627"/>
                </a:cubicBezTo>
                <a:cubicBezTo>
                  <a:pt x="7239" y="3664"/>
                  <a:pt x="7258" y="3695"/>
                  <a:pt x="7280" y="3695"/>
                </a:cubicBezTo>
                <a:cubicBezTo>
                  <a:pt x="7303" y="3695"/>
                  <a:pt x="7321" y="3664"/>
                  <a:pt x="7321" y="3627"/>
                </a:cubicBezTo>
                <a:cubicBezTo>
                  <a:pt x="7321" y="3589"/>
                  <a:pt x="7303" y="3558"/>
                  <a:pt x="7280" y="3558"/>
                </a:cubicBezTo>
                <a:close/>
                <a:moveTo>
                  <a:pt x="7495" y="3558"/>
                </a:moveTo>
                <a:cubicBezTo>
                  <a:pt x="7473" y="3558"/>
                  <a:pt x="7454" y="3589"/>
                  <a:pt x="7454" y="3627"/>
                </a:cubicBezTo>
                <a:cubicBezTo>
                  <a:pt x="7454" y="3664"/>
                  <a:pt x="7473" y="3695"/>
                  <a:pt x="7495" y="3695"/>
                </a:cubicBezTo>
                <a:cubicBezTo>
                  <a:pt x="7518" y="3695"/>
                  <a:pt x="7536" y="3664"/>
                  <a:pt x="7536" y="3627"/>
                </a:cubicBezTo>
                <a:cubicBezTo>
                  <a:pt x="7536" y="3589"/>
                  <a:pt x="7518" y="3558"/>
                  <a:pt x="7495" y="3558"/>
                </a:cubicBezTo>
                <a:close/>
                <a:moveTo>
                  <a:pt x="7702" y="3558"/>
                </a:moveTo>
                <a:cubicBezTo>
                  <a:pt x="7680" y="3558"/>
                  <a:pt x="7661" y="3589"/>
                  <a:pt x="7661" y="3627"/>
                </a:cubicBezTo>
                <a:cubicBezTo>
                  <a:pt x="7661" y="3664"/>
                  <a:pt x="7680" y="3695"/>
                  <a:pt x="7702" y="3695"/>
                </a:cubicBezTo>
                <a:cubicBezTo>
                  <a:pt x="7725" y="3695"/>
                  <a:pt x="7743" y="3664"/>
                  <a:pt x="7743" y="3627"/>
                </a:cubicBezTo>
                <a:cubicBezTo>
                  <a:pt x="7743" y="3589"/>
                  <a:pt x="7725" y="3558"/>
                  <a:pt x="7702" y="3558"/>
                </a:cubicBezTo>
                <a:close/>
                <a:moveTo>
                  <a:pt x="7910" y="3558"/>
                </a:moveTo>
                <a:cubicBezTo>
                  <a:pt x="7887" y="3558"/>
                  <a:pt x="7869" y="3589"/>
                  <a:pt x="7869" y="3627"/>
                </a:cubicBezTo>
                <a:cubicBezTo>
                  <a:pt x="7869" y="3664"/>
                  <a:pt x="7887" y="3695"/>
                  <a:pt x="7910" y="3695"/>
                </a:cubicBezTo>
                <a:cubicBezTo>
                  <a:pt x="7932" y="3695"/>
                  <a:pt x="7951" y="3664"/>
                  <a:pt x="7951" y="3627"/>
                </a:cubicBezTo>
                <a:cubicBezTo>
                  <a:pt x="7951" y="3589"/>
                  <a:pt x="7932" y="3558"/>
                  <a:pt x="7910" y="3558"/>
                </a:cubicBezTo>
                <a:close/>
                <a:moveTo>
                  <a:pt x="8125" y="3558"/>
                </a:moveTo>
                <a:cubicBezTo>
                  <a:pt x="8102" y="3558"/>
                  <a:pt x="8084" y="3589"/>
                  <a:pt x="8084" y="3627"/>
                </a:cubicBezTo>
                <a:cubicBezTo>
                  <a:pt x="8084" y="3664"/>
                  <a:pt x="8102" y="3695"/>
                  <a:pt x="8125" y="3695"/>
                </a:cubicBezTo>
                <a:cubicBezTo>
                  <a:pt x="8147" y="3695"/>
                  <a:pt x="8166" y="3664"/>
                  <a:pt x="8166" y="3627"/>
                </a:cubicBezTo>
                <a:cubicBezTo>
                  <a:pt x="8166" y="3589"/>
                  <a:pt x="8147" y="3558"/>
                  <a:pt x="8125" y="3558"/>
                </a:cubicBezTo>
                <a:close/>
                <a:moveTo>
                  <a:pt x="8332" y="3558"/>
                </a:moveTo>
                <a:cubicBezTo>
                  <a:pt x="8309" y="3558"/>
                  <a:pt x="8291" y="3589"/>
                  <a:pt x="8291" y="3627"/>
                </a:cubicBezTo>
                <a:cubicBezTo>
                  <a:pt x="8291" y="3664"/>
                  <a:pt x="8309" y="3695"/>
                  <a:pt x="8332" y="3695"/>
                </a:cubicBezTo>
                <a:cubicBezTo>
                  <a:pt x="8355" y="3695"/>
                  <a:pt x="8373" y="3664"/>
                  <a:pt x="8373" y="3627"/>
                </a:cubicBezTo>
                <a:cubicBezTo>
                  <a:pt x="8373" y="3589"/>
                  <a:pt x="8355" y="3558"/>
                  <a:pt x="8332" y="3558"/>
                </a:cubicBezTo>
                <a:close/>
                <a:moveTo>
                  <a:pt x="8539" y="3558"/>
                </a:moveTo>
                <a:cubicBezTo>
                  <a:pt x="8517" y="3558"/>
                  <a:pt x="8498" y="3589"/>
                  <a:pt x="8498" y="3627"/>
                </a:cubicBezTo>
                <a:cubicBezTo>
                  <a:pt x="8498" y="3664"/>
                  <a:pt x="8517" y="3695"/>
                  <a:pt x="8539" y="3695"/>
                </a:cubicBezTo>
                <a:cubicBezTo>
                  <a:pt x="8562" y="3695"/>
                  <a:pt x="8580" y="3664"/>
                  <a:pt x="8580" y="3627"/>
                </a:cubicBezTo>
                <a:cubicBezTo>
                  <a:pt x="8580" y="3589"/>
                  <a:pt x="8562" y="3558"/>
                  <a:pt x="8539" y="3558"/>
                </a:cubicBezTo>
                <a:close/>
                <a:moveTo>
                  <a:pt x="8748" y="3558"/>
                </a:moveTo>
                <a:cubicBezTo>
                  <a:pt x="8733" y="3559"/>
                  <a:pt x="8720" y="3574"/>
                  <a:pt x="8713" y="3596"/>
                </a:cubicBezTo>
                <a:cubicBezTo>
                  <a:pt x="8725" y="3587"/>
                  <a:pt x="8736" y="3576"/>
                  <a:pt x="8748" y="3558"/>
                </a:cubicBezTo>
                <a:close/>
                <a:moveTo>
                  <a:pt x="11479" y="3558"/>
                </a:moveTo>
                <a:cubicBezTo>
                  <a:pt x="11457" y="3558"/>
                  <a:pt x="11438" y="3589"/>
                  <a:pt x="11438" y="3627"/>
                </a:cubicBezTo>
                <a:cubicBezTo>
                  <a:pt x="11438" y="3664"/>
                  <a:pt x="11457" y="3695"/>
                  <a:pt x="11479" y="3695"/>
                </a:cubicBezTo>
                <a:cubicBezTo>
                  <a:pt x="11502" y="3695"/>
                  <a:pt x="11520" y="3664"/>
                  <a:pt x="11520" y="3627"/>
                </a:cubicBezTo>
                <a:cubicBezTo>
                  <a:pt x="11520" y="3589"/>
                  <a:pt x="11502" y="3558"/>
                  <a:pt x="11479" y="3558"/>
                </a:cubicBezTo>
                <a:close/>
                <a:moveTo>
                  <a:pt x="11694" y="3558"/>
                </a:moveTo>
                <a:cubicBezTo>
                  <a:pt x="11672" y="3558"/>
                  <a:pt x="11653" y="3589"/>
                  <a:pt x="11653" y="3627"/>
                </a:cubicBezTo>
                <a:cubicBezTo>
                  <a:pt x="11653" y="3664"/>
                  <a:pt x="11672" y="3695"/>
                  <a:pt x="11694" y="3695"/>
                </a:cubicBezTo>
                <a:cubicBezTo>
                  <a:pt x="11717" y="3695"/>
                  <a:pt x="11735" y="3664"/>
                  <a:pt x="11735" y="3627"/>
                </a:cubicBezTo>
                <a:cubicBezTo>
                  <a:pt x="11735" y="3589"/>
                  <a:pt x="11717" y="3558"/>
                  <a:pt x="11694" y="3558"/>
                </a:cubicBezTo>
                <a:close/>
                <a:moveTo>
                  <a:pt x="14210" y="3558"/>
                </a:moveTo>
                <a:cubicBezTo>
                  <a:pt x="14198" y="3558"/>
                  <a:pt x="14186" y="3568"/>
                  <a:pt x="14179" y="3583"/>
                </a:cubicBezTo>
                <a:cubicBezTo>
                  <a:pt x="14190" y="3623"/>
                  <a:pt x="14203" y="3660"/>
                  <a:pt x="14218" y="3694"/>
                </a:cubicBezTo>
                <a:cubicBezTo>
                  <a:pt x="14237" y="3688"/>
                  <a:pt x="14251" y="3660"/>
                  <a:pt x="14251" y="3627"/>
                </a:cubicBezTo>
                <a:cubicBezTo>
                  <a:pt x="14251" y="3589"/>
                  <a:pt x="14233" y="3558"/>
                  <a:pt x="14210" y="3558"/>
                </a:cubicBezTo>
                <a:close/>
                <a:moveTo>
                  <a:pt x="14420" y="3558"/>
                </a:moveTo>
                <a:cubicBezTo>
                  <a:pt x="14397" y="3558"/>
                  <a:pt x="14379" y="3589"/>
                  <a:pt x="14379" y="3627"/>
                </a:cubicBezTo>
                <a:cubicBezTo>
                  <a:pt x="14379" y="3664"/>
                  <a:pt x="14397" y="3695"/>
                  <a:pt x="14420" y="3695"/>
                </a:cubicBezTo>
                <a:cubicBezTo>
                  <a:pt x="14442" y="3695"/>
                  <a:pt x="14461" y="3664"/>
                  <a:pt x="14461" y="3627"/>
                </a:cubicBezTo>
                <a:cubicBezTo>
                  <a:pt x="14461" y="3589"/>
                  <a:pt x="14442" y="3558"/>
                  <a:pt x="14420" y="3558"/>
                </a:cubicBezTo>
                <a:close/>
                <a:moveTo>
                  <a:pt x="14627" y="3558"/>
                </a:moveTo>
                <a:cubicBezTo>
                  <a:pt x="14604" y="3558"/>
                  <a:pt x="14586" y="3589"/>
                  <a:pt x="14586" y="3627"/>
                </a:cubicBezTo>
                <a:cubicBezTo>
                  <a:pt x="14586" y="3664"/>
                  <a:pt x="14604" y="3695"/>
                  <a:pt x="14627" y="3695"/>
                </a:cubicBezTo>
                <a:cubicBezTo>
                  <a:pt x="14649" y="3695"/>
                  <a:pt x="14668" y="3664"/>
                  <a:pt x="14668" y="3627"/>
                </a:cubicBezTo>
                <a:cubicBezTo>
                  <a:pt x="14668" y="3589"/>
                  <a:pt x="14649" y="3558"/>
                  <a:pt x="14627" y="3558"/>
                </a:cubicBezTo>
                <a:close/>
                <a:moveTo>
                  <a:pt x="14842" y="3558"/>
                </a:moveTo>
                <a:cubicBezTo>
                  <a:pt x="14819" y="3558"/>
                  <a:pt x="14801" y="3589"/>
                  <a:pt x="14801" y="3627"/>
                </a:cubicBezTo>
                <a:cubicBezTo>
                  <a:pt x="14801" y="3664"/>
                  <a:pt x="14819" y="3695"/>
                  <a:pt x="14842" y="3695"/>
                </a:cubicBezTo>
                <a:cubicBezTo>
                  <a:pt x="14864" y="3695"/>
                  <a:pt x="14883" y="3664"/>
                  <a:pt x="14883" y="3627"/>
                </a:cubicBezTo>
                <a:cubicBezTo>
                  <a:pt x="14883" y="3589"/>
                  <a:pt x="14864" y="3558"/>
                  <a:pt x="14842" y="3558"/>
                </a:cubicBezTo>
                <a:close/>
                <a:moveTo>
                  <a:pt x="15049" y="3558"/>
                </a:moveTo>
                <a:cubicBezTo>
                  <a:pt x="15026" y="3558"/>
                  <a:pt x="15008" y="3589"/>
                  <a:pt x="15008" y="3627"/>
                </a:cubicBezTo>
                <a:cubicBezTo>
                  <a:pt x="15008" y="3664"/>
                  <a:pt x="15026" y="3695"/>
                  <a:pt x="15049" y="3695"/>
                </a:cubicBezTo>
                <a:cubicBezTo>
                  <a:pt x="15072" y="3695"/>
                  <a:pt x="15090" y="3664"/>
                  <a:pt x="15090" y="3627"/>
                </a:cubicBezTo>
                <a:cubicBezTo>
                  <a:pt x="15090" y="3589"/>
                  <a:pt x="15072" y="3558"/>
                  <a:pt x="15049" y="3558"/>
                </a:cubicBezTo>
                <a:close/>
                <a:moveTo>
                  <a:pt x="15256" y="3558"/>
                </a:moveTo>
                <a:cubicBezTo>
                  <a:pt x="15234" y="3558"/>
                  <a:pt x="15215" y="3589"/>
                  <a:pt x="15215" y="3627"/>
                </a:cubicBezTo>
                <a:cubicBezTo>
                  <a:pt x="15215" y="3664"/>
                  <a:pt x="15234" y="3695"/>
                  <a:pt x="15256" y="3695"/>
                </a:cubicBezTo>
                <a:cubicBezTo>
                  <a:pt x="15279" y="3695"/>
                  <a:pt x="15297" y="3664"/>
                  <a:pt x="15297" y="3627"/>
                </a:cubicBezTo>
                <a:cubicBezTo>
                  <a:pt x="15297" y="3589"/>
                  <a:pt x="15279" y="3558"/>
                  <a:pt x="15256" y="3558"/>
                </a:cubicBezTo>
                <a:close/>
                <a:moveTo>
                  <a:pt x="15471" y="3558"/>
                </a:moveTo>
                <a:cubicBezTo>
                  <a:pt x="15449" y="3558"/>
                  <a:pt x="15430" y="3589"/>
                  <a:pt x="15430" y="3627"/>
                </a:cubicBezTo>
                <a:cubicBezTo>
                  <a:pt x="15430" y="3664"/>
                  <a:pt x="15449" y="3695"/>
                  <a:pt x="15471" y="3695"/>
                </a:cubicBezTo>
                <a:cubicBezTo>
                  <a:pt x="15494" y="3695"/>
                  <a:pt x="15512" y="3664"/>
                  <a:pt x="15512" y="3627"/>
                </a:cubicBezTo>
                <a:cubicBezTo>
                  <a:pt x="15512" y="3589"/>
                  <a:pt x="15494" y="3558"/>
                  <a:pt x="15471" y="3558"/>
                </a:cubicBezTo>
                <a:close/>
                <a:moveTo>
                  <a:pt x="15679" y="3558"/>
                </a:moveTo>
                <a:cubicBezTo>
                  <a:pt x="15656" y="3558"/>
                  <a:pt x="15638" y="3589"/>
                  <a:pt x="15638" y="3627"/>
                </a:cubicBezTo>
                <a:cubicBezTo>
                  <a:pt x="15638" y="3664"/>
                  <a:pt x="15656" y="3695"/>
                  <a:pt x="15679" y="3695"/>
                </a:cubicBezTo>
                <a:cubicBezTo>
                  <a:pt x="15701" y="3695"/>
                  <a:pt x="15720" y="3664"/>
                  <a:pt x="15720" y="3627"/>
                </a:cubicBezTo>
                <a:cubicBezTo>
                  <a:pt x="15720" y="3589"/>
                  <a:pt x="15701" y="3558"/>
                  <a:pt x="15679" y="3558"/>
                </a:cubicBezTo>
                <a:close/>
                <a:moveTo>
                  <a:pt x="15894" y="3558"/>
                </a:moveTo>
                <a:cubicBezTo>
                  <a:pt x="15871" y="3558"/>
                  <a:pt x="15853" y="3589"/>
                  <a:pt x="15853" y="3627"/>
                </a:cubicBezTo>
                <a:cubicBezTo>
                  <a:pt x="15853" y="3664"/>
                  <a:pt x="15871" y="3695"/>
                  <a:pt x="15894" y="3695"/>
                </a:cubicBezTo>
                <a:cubicBezTo>
                  <a:pt x="15916" y="3695"/>
                  <a:pt x="15935" y="3664"/>
                  <a:pt x="15935" y="3627"/>
                </a:cubicBezTo>
                <a:cubicBezTo>
                  <a:pt x="15935" y="3589"/>
                  <a:pt x="15916" y="3558"/>
                  <a:pt x="15894" y="3558"/>
                </a:cubicBezTo>
                <a:close/>
                <a:moveTo>
                  <a:pt x="16101" y="3558"/>
                </a:moveTo>
                <a:cubicBezTo>
                  <a:pt x="16078" y="3558"/>
                  <a:pt x="16060" y="3589"/>
                  <a:pt x="16060" y="3627"/>
                </a:cubicBezTo>
                <a:cubicBezTo>
                  <a:pt x="16060" y="3664"/>
                  <a:pt x="16078" y="3695"/>
                  <a:pt x="16101" y="3695"/>
                </a:cubicBezTo>
                <a:cubicBezTo>
                  <a:pt x="16123" y="3695"/>
                  <a:pt x="16142" y="3664"/>
                  <a:pt x="16142" y="3627"/>
                </a:cubicBezTo>
                <a:cubicBezTo>
                  <a:pt x="16142" y="3589"/>
                  <a:pt x="16123" y="3558"/>
                  <a:pt x="16101" y="3558"/>
                </a:cubicBezTo>
                <a:close/>
                <a:moveTo>
                  <a:pt x="16308" y="3558"/>
                </a:moveTo>
                <a:cubicBezTo>
                  <a:pt x="16285" y="3558"/>
                  <a:pt x="16267" y="3589"/>
                  <a:pt x="16267" y="3627"/>
                </a:cubicBezTo>
                <a:cubicBezTo>
                  <a:pt x="16267" y="3664"/>
                  <a:pt x="16285" y="3695"/>
                  <a:pt x="16308" y="3695"/>
                </a:cubicBezTo>
                <a:cubicBezTo>
                  <a:pt x="16331" y="3695"/>
                  <a:pt x="16349" y="3664"/>
                  <a:pt x="16349" y="3627"/>
                </a:cubicBezTo>
                <a:cubicBezTo>
                  <a:pt x="16349" y="3589"/>
                  <a:pt x="16331" y="3558"/>
                  <a:pt x="16308" y="3558"/>
                </a:cubicBezTo>
                <a:close/>
                <a:moveTo>
                  <a:pt x="16523" y="3558"/>
                </a:moveTo>
                <a:cubicBezTo>
                  <a:pt x="16500" y="3558"/>
                  <a:pt x="16482" y="3589"/>
                  <a:pt x="16482" y="3627"/>
                </a:cubicBezTo>
                <a:cubicBezTo>
                  <a:pt x="16482" y="3664"/>
                  <a:pt x="16500" y="3695"/>
                  <a:pt x="16523" y="3695"/>
                </a:cubicBezTo>
                <a:cubicBezTo>
                  <a:pt x="16546" y="3695"/>
                  <a:pt x="16564" y="3664"/>
                  <a:pt x="16564" y="3627"/>
                </a:cubicBezTo>
                <a:cubicBezTo>
                  <a:pt x="16564" y="3589"/>
                  <a:pt x="16546" y="3558"/>
                  <a:pt x="16523" y="3558"/>
                </a:cubicBezTo>
                <a:close/>
                <a:moveTo>
                  <a:pt x="16730" y="3558"/>
                </a:moveTo>
                <a:cubicBezTo>
                  <a:pt x="16708" y="3558"/>
                  <a:pt x="16689" y="3589"/>
                  <a:pt x="16689" y="3627"/>
                </a:cubicBezTo>
                <a:cubicBezTo>
                  <a:pt x="16689" y="3664"/>
                  <a:pt x="16708" y="3695"/>
                  <a:pt x="16730" y="3695"/>
                </a:cubicBezTo>
                <a:cubicBezTo>
                  <a:pt x="16753" y="3695"/>
                  <a:pt x="16771" y="3664"/>
                  <a:pt x="16771" y="3627"/>
                </a:cubicBezTo>
                <a:cubicBezTo>
                  <a:pt x="16771" y="3589"/>
                  <a:pt x="16753" y="3558"/>
                  <a:pt x="16730" y="3558"/>
                </a:cubicBezTo>
                <a:close/>
                <a:moveTo>
                  <a:pt x="16938" y="3558"/>
                </a:moveTo>
                <a:cubicBezTo>
                  <a:pt x="16915" y="3558"/>
                  <a:pt x="16897" y="3589"/>
                  <a:pt x="16897" y="3627"/>
                </a:cubicBezTo>
                <a:cubicBezTo>
                  <a:pt x="16897" y="3664"/>
                  <a:pt x="16915" y="3695"/>
                  <a:pt x="16938" y="3695"/>
                </a:cubicBezTo>
                <a:cubicBezTo>
                  <a:pt x="16960" y="3695"/>
                  <a:pt x="16979" y="3664"/>
                  <a:pt x="16979" y="3627"/>
                </a:cubicBezTo>
                <a:cubicBezTo>
                  <a:pt x="16979" y="3589"/>
                  <a:pt x="16960" y="3558"/>
                  <a:pt x="16938" y="3558"/>
                </a:cubicBezTo>
                <a:close/>
                <a:moveTo>
                  <a:pt x="17153" y="3558"/>
                </a:moveTo>
                <a:cubicBezTo>
                  <a:pt x="17130" y="3558"/>
                  <a:pt x="17111" y="3589"/>
                  <a:pt x="17111" y="3627"/>
                </a:cubicBezTo>
                <a:cubicBezTo>
                  <a:pt x="17111" y="3664"/>
                  <a:pt x="17130" y="3695"/>
                  <a:pt x="17153" y="3695"/>
                </a:cubicBezTo>
                <a:cubicBezTo>
                  <a:pt x="17175" y="3695"/>
                  <a:pt x="17194" y="3664"/>
                  <a:pt x="17194" y="3627"/>
                </a:cubicBezTo>
                <a:cubicBezTo>
                  <a:pt x="17194" y="3589"/>
                  <a:pt x="17175" y="3558"/>
                  <a:pt x="17153" y="3558"/>
                </a:cubicBezTo>
                <a:close/>
                <a:moveTo>
                  <a:pt x="17360" y="3558"/>
                </a:moveTo>
                <a:cubicBezTo>
                  <a:pt x="17337" y="3558"/>
                  <a:pt x="17319" y="3589"/>
                  <a:pt x="17319" y="3627"/>
                </a:cubicBezTo>
                <a:cubicBezTo>
                  <a:pt x="17319" y="3664"/>
                  <a:pt x="17337" y="3695"/>
                  <a:pt x="17360" y="3695"/>
                </a:cubicBezTo>
                <a:cubicBezTo>
                  <a:pt x="17382" y="3695"/>
                  <a:pt x="17401" y="3664"/>
                  <a:pt x="17401" y="3627"/>
                </a:cubicBezTo>
                <a:cubicBezTo>
                  <a:pt x="17401" y="3589"/>
                  <a:pt x="17382" y="3558"/>
                  <a:pt x="17360" y="3558"/>
                </a:cubicBezTo>
                <a:close/>
                <a:moveTo>
                  <a:pt x="17567" y="3558"/>
                </a:moveTo>
                <a:cubicBezTo>
                  <a:pt x="17544" y="3558"/>
                  <a:pt x="17526" y="3589"/>
                  <a:pt x="17526" y="3627"/>
                </a:cubicBezTo>
                <a:cubicBezTo>
                  <a:pt x="17526" y="3664"/>
                  <a:pt x="17544" y="3695"/>
                  <a:pt x="17567" y="3695"/>
                </a:cubicBezTo>
                <a:cubicBezTo>
                  <a:pt x="17590" y="3695"/>
                  <a:pt x="17608" y="3664"/>
                  <a:pt x="17608" y="3627"/>
                </a:cubicBezTo>
                <a:cubicBezTo>
                  <a:pt x="17608" y="3589"/>
                  <a:pt x="17590" y="3558"/>
                  <a:pt x="17567" y="3558"/>
                </a:cubicBezTo>
                <a:close/>
                <a:moveTo>
                  <a:pt x="17782" y="3558"/>
                </a:moveTo>
                <a:cubicBezTo>
                  <a:pt x="17759" y="3558"/>
                  <a:pt x="17741" y="3589"/>
                  <a:pt x="17741" y="3627"/>
                </a:cubicBezTo>
                <a:cubicBezTo>
                  <a:pt x="17741" y="3664"/>
                  <a:pt x="17759" y="3695"/>
                  <a:pt x="17782" y="3695"/>
                </a:cubicBezTo>
                <a:cubicBezTo>
                  <a:pt x="17805" y="3695"/>
                  <a:pt x="17823" y="3664"/>
                  <a:pt x="17823" y="3627"/>
                </a:cubicBezTo>
                <a:cubicBezTo>
                  <a:pt x="17823" y="3589"/>
                  <a:pt x="17805" y="3558"/>
                  <a:pt x="17782" y="3558"/>
                </a:cubicBezTo>
                <a:close/>
                <a:moveTo>
                  <a:pt x="17989" y="3558"/>
                </a:moveTo>
                <a:cubicBezTo>
                  <a:pt x="17967" y="3558"/>
                  <a:pt x="17948" y="3589"/>
                  <a:pt x="17948" y="3627"/>
                </a:cubicBezTo>
                <a:cubicBezTo>
                  <a:pt x="17948" y="3664"/>
                  <a:pt x="17967" y="3695"/>
                  <a:pt x="17989" y="3695"/>
                </a:cubicBezTo>
                <a:cubicBezTo>
                  <a:pt x="18012" y="3695"/>
                  <a:pt x="18030" y="3664"/>
                  <a:pt x="18030" y="3627"/>
                </a:cubicBezTo>
                <a:cubicBezTo>
                  <a:pt x="18030" y="3589"/>
                  <a:pt x="18012" y="3558"/>
                  <a:pt x="17989" y="3558"/>
                </a:cubicBezTo>
                <a:close/>
                <a:moveTo>
                  <a:pt x="18197" y="3558"/>
                </a:moveTo>
                <a:cubicBezTo>
                  <a:pt x="18174" y="3558"/>
                  <a:pt x="18156" y="3589"/>
                  <a:pt x="18156" y="3627"/>
                </a:cubicBezTo>
                <a:cubicBezTo>
                  <a:pt x="18156" y="3664"/>
                  <a:pt x="18174" y="3695"/>
                  <a:pt x="18197" y="3695"/>
                </a:cubicBezTo>
                <a:cubicBezTo>
                  <a:pt x="18219" y="3695"/>
                  <a:pt x="18238" y="3664"/>
                  <a:pt x="18238" y="3627"/>
                </a:cubicBezTo>
                <a:cubicBezTo>
                  <a:pt x="18238" y="3589"/>
                  <a:pt x="18219" y="3558"/>
                  <a:pt x="18197" y="3558"/>
                </a:cubicBezTo>
                <a:close/>
                <a:moveTo>
                  <a:pt x="18412" y="3558"/>
                </a:moveTo>
                <a:cubicBezTo>
                  <a:pt x="18389" y="3558"/>
                  <a:pt x="18370" y="3589"/>
                  <a:pt x="18370" y="3627"/>
                </a:cubicBezTo>
                <a:cubicBezTo>
                  <a:pt x="18370" y="3664"/>
                  <a:pt x="18389" y="3695"/>
                  <a:pt x="18412" y="3695"/>
                </a:cubicBezTo>
                <a:cubicBezTo>
                  <a:pt x="18434" y="3695"/>
                  <a:pt x="18453" y="3664"/>
                  <a:pt x="18453" y="3627"/>
                </a:cubicBezTo>
                <a:cubicBezTo>
                  <a:pt x="18453" y="3589"/>
                  <a:pt x="18434" y="3558"/>
                  <a:pt x="18412" y="3558"/>
                </a:cubicBezTo>
                <a:close/>
                <a:moveTo>
                  <a:pt x="18619" y="3558"/>
                </a:moveTo>
                <a:cubicBezTo>
                  <a:pt x="18596" y="3558"/>
                  <a:pt x="18578" y="3589"/>
                  <a:pt x="18578" y="3627"/>
                </a:cubicBezTo>
                <a:cubicBezTo>
                  <a:pt x="18578" y="3664"/>
                  <a:pt x="18596" y="3695"/>
                  <a:pt x="18619" y="3695"/>
                </a:cubicBezTo>
                <a:cubicBezTo>
                  <a:pt x="18641" y="3695"/>
                  <a:pt x="18660" y="3664"/>
                  <a:pt x="18660" y="3627"/>
                </a:cubicBezTo>
                <a:cubicBezTo>
                  <a:pt x="18660" y="3589"/>
                  <a:pt x="18641" y="3558"/>
                  <a:pt x="18619" y="3558"/>
                </a:cubicBezTo>
                <a:close/>
                <a:moveTo>
                  <a:pt x="18826" y="3558"/>
                </a:moveTo>
                <a:cubicBezTo>
                  <a:pt x="18803" y="3558"/>
                  <a:pt x="18785" y="3589"/>
                  <a:pt x="18785" y="3627"/>
                </a:cubicBezTo>
                <a:cubicBezTo>
                  <a:pt x="18785" y="3664"/>
                  <a:pt x="18803" y="3695"/>
                  <a:pt x="18826" y="3695"/>
                </a:cubicBezTo>
                <a:cubicBezTo>
                  <a:pt x="18849" y="3695"/>
                  <a:pt x="18867" y="3664"/>
                  <a:pt x="18867" y="3627"/>
                </a:cubicBezTo>
                <a:cubicBezTo>
                  <a:pt x="18867" y="3589"/>
                  <a:pt x="18849" y="3558"/>
                  <a:pt x="18826" y="3558"/>
                </a:cubicBezTo>
                <a:close/>
                <a:moveTo>
                  <a:pt x="19041" y="3558"/>
                </a:moveTo>
                <a:cubicBezTo>
                  <a:pt x="19018" y="3558"/>
                  <a:pt x="19000" y="3589"/>
                  <a:pt x="19000" y="3627"/>
                </a:cubicBezTo>
                <a:cubicBezTo>
                  <a:pt x="19000" y="3664"/>
                  <a:pt x="19018" y="3695"/>
                  <a:pt x="19041" y="3695"/>
                </a:cubicBezTo>
                <a:cubicBezTo>
                  <a:pt x="19064" y="3695"/>
                  <a:pt x="19082" y="3664"/>
                  <a:pt x="19082" y="3627"/>
                </a:cubicBezTo>
                <a:cubicBezTo>
                  <a:pt x="19082" y="3589"/>
                  <a:pt x="19064" y="3558"/>
                  <a:pt x="19041" y="3558"/>
                </a:cubicBezTo>
                <a:close/>
                <a:moveTo>
                  <a:pt x="19248" y="3558"/>
                </a:moveTo>
                <a:cubicBezTo>
                  <a:pt x="19226" y="3558"/>
                  <a:pt x="19207" y="3589"/>
                  <a:pt x="19207" y="3627"/>
                </a:cubicBezTo>
                <a:cubicBezTo>
                  <a:pt x="19207" y="3664"/>
                  <a:pt x="19226" y="3695"/>
                  <a:pt x="19248" y="3695"/>
                </a:cubicBezTo>
                <a:cubicBezTo>
                  <a:pt x="19271" y="3695"/>
                  <a:pt x="19289" y="3664"/>
                  <a:pt x="19289" y="3627"/>
                </a:cubicBezTo>
                <a:cubicBezTo>
                  <a:pt x="19289" y="3589"/>
                  <a:pt x="19271" y="3558"/>
                  <a:pt x="19248" y="3558"/>
                </a:cubicBezTo>
                <a:close/>
                <a:moveTo>
                  <a:pt x="19456" y="3558"/>
                </a:moveTo>
                <a:cubicBezTo>
                  <a:pt x="19433" y="3558"/>
                  <a:pt x="19415" y="3589"/>
                  <a:pt x="19415" y="3627"/>
                </a:cubicBezTo>
                <a:cubicBezTo>
                  <a:pt x="19415" y="3664"/>
                  <a:pt x="19433" y="3695"/>
                  <a:pt x="19456" y="3695"/>
                </a:cubicBezTo>
                <a:cubicBezTo>
                  <a:pt x="19478" y="3695"/>
                  <a:pt x="19497" y="3664"/>
                  <a:pt x="19497" y="3627"/>
                </a:cubicBezTo>
                <a:cubicBezTo>
                  <a:pt x="19497" y="3589"/>
                  <a:pt x="19478" y="3558"/>
                  <a:pt x="19456" y="3558"/>
                </a:cubicBezTo>
                <a:close/>
                <a:moveTo>
                  <a:pt x="19670" y="3558"/>
                </a:moveTo>
                <a:cubicBezTo>
                  <a:pt x="19648" y="3558"/>
                  <a:pt x="19629" y="3589"/>
                  <a:pt x="19629" y="3627"/>
                </a:cubicBezTo>
                <a:cubicBezTo>
                  <a:pt x="19629" y="3664"/>
                  <a:pt x="19648" y="3695"/>
                  <a:pt x="19670" y="3695"/>
                </a:cubicBezTo>
                <a:cubicBezTo>
                  <a:pt x="19693" y="3695"/>
                  <a:pt x="19712" y="3664"/>
                  <a:pt x="19712" y="3627"/>
                </a:cubicBezTo>
                <a:cubicBezTo>
                  <a:pt x="19712" y="3589"/>
                  <a:pt x="19693" y="3558"/>
                  <a:pt x="19670" y="3558"/>
                </a:cubicBezTo>
                <a:close/>
                <a:moveTo>
                  <a:pt x="20507" y="3558"/>
                </a:moveTo>
                <a:cubicBezTo>
                  <a:pt x="20485" y="3558"/>
                  <a:pt x="20466" y="3589"/>
                  <a:pt x="20466" y="3627"/>
                </a:cubicBezTo>
                <a:cubicBezTo>
                  <a:pt x="20466" y="3664"/>
                  <a:pt x="20485" y="3695"/>
                  <a:pt x="20507" y="3695"/>
                </a:cubicBezTo>
                <a:cubicBezTo>
                  <a:pt x="20530" y="3695"/>
                  <a:pt x="20548" y="3664"/>
                  <a:pt x="20548" y="3627"/>
                </a:cubicBezTo>
                <a:cubicBezTo>
                  <a:pt x="20548" y="3589"/>
                  <a:pt x="20530" y="3558"/>
                  <a:pt x="20507" y="3558"/>
                </a:cubicBezTo>
                <a:close/>
                <a:moveTo>
                  <a:pt x="20715" y="3558"/>
                </a:moveTo>
                <a:cubicBezTo>
                  <a:pt x="20692" y="3558"/>
                  <a:pt x="20674" y="3589"/>
                  <a:pt x="20674" y="3627"/>
                </a:cubicBezTo>
                <a:cubicBezTo>
                  <a:pt x="20674" y="3664"/>
                  <a:pt x="20692" y="3695"/>
                  <a:pt x="20715" y="3695"/>
                </a:cubicBezTo>
                <a:cubicBezTo>
                  <a:pt x="20737" y="3695"/>
                  <a:pt x="20756" y="3664"/>
                  <a:pt x="20756" y="3627"/>
                </a:cubicBezTo>
                <a:cubicBezTo>
                  <a:pt x="20756" y="3589"/>
                  <a:pt x="20737" y="3558"/>
                  <a:pt x="20715" y="3558"/>
                </a:cubicBezTo>
                <a:close/>
                <a:moveTo>
                  <a:pt x="6005" y="3571"/>
                </a:moveTo>
                <a:cubicBezTo>
                  <a:pt x="5990" y="3582"/>
                  <a:pt x="5980" y="3606"/>
                  <a:pt x="5980" y="3634"/>
                </a:cubicBezTo>
                <a:cubicBezTo>
                  <a:pt x="5980" y="3647"/>
                  <a:pt x="5982" y="3659"/>
                  <a:pt x="5986" y="3670"/>
                </a:cubicBezTo>
                <a:cubicBezTo>
                  <a:pt x="6000" y="3661"/>
                  <a:pt x="6016" y="3659"/>
                  <a:pt x="6033" y="3652"/>
                </a:cubicBezTo>
                <a:cubicBezTo>
                  <a:pt x="6026" y="3618"/>
                  <a:pt x="6017" y="3589"/>
                  <a:pt x="6005" y="3571"/>
                </a:cubicBezTo>
                <a:close/>
                <a:moveTo>
                  <a:pt x="11300" y="3584"/>
                </a:moveTo>
                <a:cubicBezTo>
                  <a:pt x="11279" y="3592"/>
                  <a:pt x="11254" y="3593"/>
                  <a:pt x="11234" y="3606"/>
                </a:cubicBezTo>
                <a:cubicBezTo>
                  <a:pt x="11232" y="3615"/>
                  <a:pt x="11231" y="3624"/>
                  <a:pt x="11231" y="3633"/>
                </a:cubicBezTo>
                <a:cubicBezTo>
                  <a:pt x="11231" y="3671"/>
                  <a:pt x="11249" y="3702"/>
                  <a:pt x="11272" y="3702"/>
                </a:cubicBezTo>
                <a:cubicBezTo>
                  <a:pt x="11295" y="3702"/>
                  <a:pt x="11313" y="3671"/>
                  <a:pt x="11313" y="3633"/>
                </a:cubicBezTo>
                <a:cubicBezTo>
                  <a:pt x="11313" y="3630"/>
                  <a:pt x="11313" y="3627"/>
                  <a:pt x="11312" y="3623"/>
                </a:cubicBezTo>
                <a:cubicBezTo>
                  <a:pt x="11309" y="3628"/>
                  <a:pt x="11306" y="3632"/>
                  <a:pt x="11302" y="3634"/>
                </a:cubicBezTo>
                <a:lnTo>
                  <a:pt x="11302" y="3586"/>
                </a:lnTo>
                <a:cubicBezTo>
                  <a:pt x="11301" y="3585"/>
                  <a:pt x="11301" y="3585"/>
                  <a:pt x="11300" y="3584"/>
                </a:cubicBezTo>
                <a:close/>
                <a:moveTo>
                  <a:pt x="11869" y="3584"/>
                </a:moveTo>
                <a:cubicBezTo>
                  <a:pt x="11864" y="3595"/>
                  <a:pt x="11861" y="3610"/>
                  <a:pt x="11861" y="3626"/>
                </a:cubicBezTo>
                <a:cubicBezTo>
                  <a:pt x="11861" y="3664"/>
                  <a:pt x="11879" y="3694"/>
                  <a:pt x="11902" y="3694"/>
                </a:cubicBezTo>
                <a:cubicBezTo>
                  <a:pt x="11924" y="3694"/>
                  <a:pt x="11943" y="3664"/>
                  <a:pt x="11943" y="3626"/>
                </a:cubicBezTo>
                <a:cubicBezTo>
                  <a:pt x="11943" y="3622"/>
                  <a:pt x="11942" y="3618"/>
                  <a:pt x="11942" y="3614"/>
                </a:cubicBezTo>
                <a:cubicBezTo>
                  <a:pt x="11935" y="3614"/>
                  <a:pt x="11891" y="3601"/>
                  <a:pt x="11872" y="3597"/>
                </a:cubicBezTo>
                <a:cubicBezTo>
                  <a:pt x="11872" y="3592"/>
                  <a:pt x="11871" y="3588"/>
                  <a:pt x="11869" y="3584"/>
                </a:cubicBezTo>
                <a:close/>
                <a:moveTo>
                  <a:pt x="19849" y="3584"/>
                </a:moveTo>
                <a:cubicBezTo>
                  <a:pt x="19842" y="3596"/>
                  <a:pt x="19837" y="3614"/>
                  <a:pt x="19837" y="3633"/>
                </a:cubicBezTo>
                <a:cubicBezTo>
                  <a:pt x="19837" y="3671"/>
                  <a:pt x="19855" y="3701"/>
                  <a:pt x="19878" y="3701"/>
                </a:cubicBezTo>
                <a:cubicBezTo>
                  <a:pt x="19900" y="3701"/>
                  <a:pt x="19919" y="3671"/>
                  <a:pt x="19919" y="3633"/>
                </a:cubicBezTo>
                <a:cubicBezTo>
                  <a:pt x="19919" y="3615"/>
                  <a:pt x="19914" y="3598"/>
                  <a:pt x="19908" y="3586"/>
                </a:cubicBezTo>
                <a:cubicBezTo>
                  <a:pt x="19908" y="3586"/>
                  <a:pt x="19849" y="3584"/>
                  <a:pt x="19849" y="3584"/>
                </a:cubicBezTo>
                <a:close/>
                <a:moveTo>
                  <a:pt x="20052" y="3584"/>
                </a:moveTo>
                <a:cubicBezTo>
                  <a:pt x="20047" y="3595"/>
                  <a:pt x="20044" y="3609"/>
                  <a:pt x="20044" y="3624"/>
                </a:cubicBezTo>
                <a:cubicBezTo>
                  <a:pt x="20044" y="3662"/>
                  <a:pt x="20062" y="3693"/>
                  <a:pt x="20085" y="3693"/>
                </a:cubicBezTo>
                <a:cubicBezTo>
                  <a:pt x="20108" y="3693"/>
                  <a:pt x="20126" y="3662"/>
                  <a:pt x="20126" y="3624"/>
                </a:cubicBezTo>
                <a:cubicBezTo>
                  <a:pt x="20126" y="3610"/>
                  <a:pt x="20124" y="3597"/>
                  <a:pt x="20119" y="3587"/>
                </a:cubicBezTo>
                <a:cubicBezTo>
                  <a:pt x="20119" y="3587"/>
                  <a:pt x="20052" y="3584"/>
                  <a:pt x="20052" y="3584"/>
                </a:cubicBezTo>
                <a:close/>
                <a:moveTo>
                  <a:pt x="1155" y="3597"/>
                </a:moveTo>
                <a:cubicBezTo>
                  <a:pt x="1153" y="3605"/>
                  <a:pt x="1152" y="3614"/>
                  <a:pt x="1152" y="3623"/>
                </a:cubicBezTo>
                <a:cubicBezTo>
                  <a:pt x="1152" y="3661"/>
                  <a:pt x="1170" y="3691"/>
                  <a:pt x="1193" y="3691"/>
                </a:cubicBezTo>
                <a:cubicBezTo>
                  <a:pt x="1215" y="3691"/>
                  <a:pt x="1234" y="3661"/>
                  <a:pt x="1234" y="3623"/>
                </a:cubicBezTo>
                <a:cubicBezTo>
                  <a:pt x="1234" y="3621"/>
                  <a:pt x="1233" y="3620"/>
                  <a:pt x="1233" y="3618"/>
                </a:cubicBezTo>
                <a:cubicBezTo>
                  <a:pt x="1208" y="3614"/>
                  <a:pt x="1180" y="3607"/>
                  <a:pt x="1155" y="3597"/>
                </a:cubicBezTo>
                <a:close/>
                <a:moveTo>
                  <a:pt x="1406" y="3597"/>
                </a:moveTo>
                <a:cubicBezTo>
                  <a:pt x="1392" y="3597"/>
                  <a:pt x="1380" y="3601"/>
                  <a:pt x="1368" y="3606"/>
                </a:cubicBezTo>
                <a:cubicBezTo>
                  <a:pt x="1367" y="3612"/>
                  <a:pt x="1366" y="3619"/>
                  <a:pt x="1366" y="3625"/>
                </a:cubicBezTo>
                <a:cubicBezTo>
                  <a:pt x="1366" y="3663"/>
                  <a:pt x="1385" y="3694"/>
                  <a:pt x="1407" y="3694"/>
                </a:cubicBezTo>
                <a:cubicBezTo>
                  <a:pt x="1430" y="3694"/>
                  <a:pt x="1449" y="3663"/>
                  <a:pt x="1449" y="3625"/>
                </a:cubicBezTo>
                <a:cubicBezTo>
                  <a:pt x="1449" y="3618"/>
                  <a:pt x="1448" y="3612"/>
                  <a:pt x="1447" y="3605"/>
                </a:cubicBezTo>
                <a:cubicBezTo>
                  <a:pt x="1435" y="3600"/>
                  <a:pt x="1422" y="3597"/>
                  <a:pt x="1406" y="3597"/>
                </a:cubicBezTo>
                <a:close/>
                <a:moveTo>
                  <a:pt x="2279" y="3597"/>
                </a:moveTo>
                <a:cubicBezTo>
                  <a:pt x="2273" y="3623"/>
                  <a:pt x="2264" y="3646"/>
                  <a:pt x="2245" y="3646"/>
                </a:cubicBezTo>
                <a:cubicBezTo>
                  <a:pt x="2230" y="3646"/>
                  <a:pt x="2217" y="3626"/>
                  <a:pt x="2209" y="3598"/>
                </a:cubicBezTo>
                <a:cubicBezTo>
                  <a:pt x="2206" y="3608"/>
                  <a:pt x="2203" y="3620"/>
                  <a:pt x="2203" y="3633"/>
                </a:cubicBezTo>
                <a:cubicBezTo>
                  <a:pt x="2203" y="3670"/>
                  <a:pt x="2222" y="3701"/>
                  <a:pt x="2244" y="3701"/>
                </a:cubicBezTo>
                <a:cubicBezTo>
                  <a:pt x="2267" y="3701"/>
                  <a:pt x="2285" y="3670"/>
                  <a:pt x="2285" y="3633"/>
                </a:cubicBezTo>
                <a:cubicBezTo>
                  <a:pt x="2285" y="3619"/>
                  <a:pt x="2283" y="3607"/>
                  <a:pt x="2279" y="3597"/>
                </a:cubicBezTo>
                <a:close/>
                <a:moveTo>
                  <a:pt x="20264" y="3597"/>
                </a:moveTo>
                <a:cubicBezTo>
                  <a:pt x="20261" y="3606"/>
                  <a:pt x="20259" y="3617"/>
                  <a:pt x="20259" y="3628"/>
                </a:cubicBezTo>
                <a:cubicBezTo>
                  <a:pt x="20259" y="3666"/>
                  <a:pt x="20277" y="3697"/>
                  <a:pt x="20300" y="3697"/>
                </a:cubicBezTo>
                <a:cubicBezTo>
                  <a:pt x="20323" y="3697"/>
                  <a:pt x="20341" y="3666"/>
                  <a:pt x="20341" y="3628"/>
                </a:cubicBezTo>
                <a:cubicBezTo>
                  <a:pt x="20341" y="3623"/>
                  <a:pt x="20341" y="3617"/>
                  <a:pt x="20340" y="3612"/>
                </a:cubicBezTo>
                <a:cubicBezTo>
                  <a:pt x="20333" y="3604"/>
                  <a:pt x="20326" y="3599"/>
                  <a:pt x="20322" y="3599"/>
                </a:cubicBezTo>
                <a:lnTo>
                  <a:pt x="20264" y="3597"/>
                </a:lnTo>
                <a:close/>
                <a:moveTo>
                  <a:pt x="13824" y="3598"/>
                </a:moveTo>
                <a:cubicBezTo>
                  <a:pt x="13753" y="3588"/>
                  <a:pt x="13752" y="3637"/>
                  <a:pt x="13760" y="3679"/>
                </a:cubicBezTo>
                <a:cubicBezTo>
                  <a:pt x="13767" y="3691"/>
                  <a:pt x="13778" y="3699"/>
                  <a:pt x="13789" y="3699"/>
                </a:cubicBezTo>
                <a:cubicBezTo>
                  <a:pt x="13811" y="3699"/>
                  <a:pt x="13830" y="3668"/>
                  <a:pt x="13830" y="3630"/>
                </a:cubicBezTo>
                <a:cubicBezTo>
                  <a:pt x="13830" y="3619"/>
                  <a:pt x="13828" y="3608"/>
                  <a:pt x="13824" y="3598"/>
                </a:cubicBezTo>
                <a:close/>
                <a:moveTo>
                  <a:pt x="2498" y="3609"/>
                </a:moveTo>
                <a:cubicBezTo>
                  <a:pt x="2481" y="3632"/>
                  <a:pt x="2473" y="3670"/>
                  <a:pt x="2457" y="3691"/>
                </a:cubicBezTo>
                <a:cubicBezTo>
                  <a:pt x="2457" y="3691"/>
                  <a:pt x="2457" y="3691"/>
                  <a:pt x="2458" y="3691"/>
                </a:cubicBezTo>
                <a:cubicBezTo>
                  <a:pt x="2480" y="3691"/>
                  <a:pt x="2499" y="3661"/>
                  <a:pt x="2499" y="3623"/>
                </a:cubicBezTo>
                <a:cubicBezTo>
                  <a:pt x="2499" y="3618"/>
                  <a:pt x="2499" y="3614"/>
                  <a:pt x="2498" y="3609"/>
                </a:cubicBezTo>
                <a:close/>
                <a:moveTo>
                  <a:pt x="20889" y="3622"/>
                </a:moveTo>
                <a:cubicBezTo>
                  <a:pt x="20889" y="3624"/>
                  <a:pt x="20888" y="3625"/>
                  <a:pt x="20888" y="3627"/>
                </a:cubicBezTo>
                <a:cubicBezTo>
                  <a:pt x="20888" y="3664"/>
                  <a:pt x="20907" y="3695"/>
                  <a:pt x="20929" y="3695"/>
                </a:cubicBezTo>
                <a:cubicBezTo>
                  <a:pt x="20941" y="3695"/>
                  <a:pt x="20952" y="3686"/>
                  <a:pt x="20959" y="3673"/>
                </a:cubicBezTo>
                <a:cubicBezTo>
                  <a:pt x="20936" y="3655"/>
                  <a:pt x="20913" y="3638"/>
                  <a:pt x="20889" y="3622"/>
                </a:cubicBezTo>
                <a:close/>
                <a:moveTo>
                  <a:pt x="4156" y="3635"/>
                </a:moveTo>
                <a:cubicBezTo>
                  <a:pt x="4137" y="3635"/>
                  <a:pt x="4129" y="3659"/>
                  <a:pt x="4122" y="3686"/>
                </a:cubicBezTo>
                <a:cubicBezTo>
                  <a:pt x="4126" y="3688"/>
                  <a:pt x="4131" y="3690"/>
                  <a:pt x="4135" y="3690"/>
                </a:cubicBezTo>
                <a:cubicBezTo>
                  <a:pt x="4153" y="3690"/>
                  <a:pt x="4168" y="3671"/>
                  <a:pt x="4174" y="3645"/>
                </a:cubicBezTo>
                <a:cubicBezTo>
                  <a:pt x="4167" y="3639"/>
                  <a:pt x="4161" y="3635"/>
                  <a:pt x="4156" y="3635"/>
                </a:cubicBezTo>
                <a:close/>
                <a:moveTo>
                  <a:pt x="4957" y="3635"/>
                </a:moveTo>
                <a:cubicBezTo>
                  <a:pt x="4950" y="3635"/>
                  <a:pt x="4943" y="3638"/>
                  <a:pt x="4936" y="3643"/>
                </a:cubicBezTo>
                <a:cubicBezTo>
                  <a:pt x="4942" y="3670"/>
                  <a:pt x="4957" y="3690"/>
                  <a:pt x="4975" y="3690"/>
                </a:cubicBezTo>
                <a:cubicBezTo>
                  <a:pt x="4988" y="3690"/>
                  <a:pt x="5000" y="3680"/>
                  <a:pt x="5007" y="3663"/>
                </a:cubicBezTo>
                <a:cubicBezTo>
                  <a:pt x="4990" y="3657"/>
                  <a:pt x="4975" y="3635"/>
                  <a:pt x="4957" y="3635"/>
                </a:cubicBezTo>
                <a:close/>
                <a:moveTo>
                  <a:pt x="13964" y="3648"/>
                </a:moveTo>
                <a:cubicBezTo>
                  <a:pt x="13969" y="3677"/>
                  <a:pt x="13985" y="3699"/>
                  <a:pt x="14004" y="3699"/>
                </a:cubicBezTo>
                <a:cubicBezTo>
                  <a:pt x="14011" y="3699"/>
                  <a:pt x="14017" y="3695"/>
                  <a:pt x="14023" y="3690"/>
                </a:cubicBezTo>
                <a:cubicBezTo>
                  <a:pt x="14005" y="3673"/>
                  <a:pt x="13988" y="3660"/>
                  <a:pt x="13975" y="3653"/>
                </a:cubicBezTo>
                <a:cubicBezTo>
                  <a:pt x="13971" y="3651"/>
                  <a:pt x="13968" y="3650"/>
                  <a:pt x="13964" y="3648"/>
                </a:cubicBezTo>
                <a:close/>
                <a:moveTo>
                  <a:pt x="2074" y="3661"/>
                </a:moveTo>
                <a:cubicBezTo>
                  <a:pt x="2069" y="3664"/>
                  <a:pt x="2065" y="3668"/>
                  <a:pt x="2059" y="3672"/>
                </a:cubicBezTo>
                <a:cubicBezTo>
                  <a:pt x="2051" y="3675"/>
                  <a:pt x="2039" y="3686"/>
                  <a:pt x="2027" y="3699"/>
                </a:cubicBezTo>
                <a:cubicBezTo>
                  <a:pt x="2030" y="3700"/>
                  <a:pt x="2033" y="3701"/>
                  <a:pt x="2037" y="3701"/>
                </a:cubicBezTo>
                <a:cubicBezTo>
                  <a:pt x="2053" y="3701"/>
                  <a:pt x="2067" y="3684"/>
                  <a:pt x="2074" y="3661"/>
                </a:cubicBezTo>
                <a:close/>
                <a:moveTo>
                  <a:pt x="2658" y="3661"/>
                </a:moveTo>
                <a:cubicBezTo>
                  <a:pt x="2648" y="3661"/>
                  <a:pt x="2641" y="3664"/>
                  <a:pt x="2633" y="3668"/>
                </a:cubicBezTo>
                <a:cubicBezTo>
                  <a:pt x="2641" y="3686"/>
                  <a:pt x="2653" y="3698"/>
                  <a:pt x="2667" y="3698"/>
                </a:cubicBezTo>
                <a:cubicBezTo>
                  <a:pt x="2681" y="3698"/>
                  <a:pt x="2693" y="3686"/>
                  <a:pt x="2701" y="3669"/>
                </a:cubicBezTo>
                <a:cubicBezTo>
                  <a:pt x="2687" y="3664"/>
                  <a:pt x="2673" y="3661"/>
                  <a:pt x="2658" y="3661"/>
                </a:cubicBezTo>
                <a:close/>
                <a:moveTo>
                  <a:pt x="12076" y="3661"/>
                </a:moveTo>
                <a:cubicBezTo>
                  <a:pt x="12082" y="3685"/>
                  <a:pt x="12096" y="3702"/>
                  <a:pt x="12113" y="3702"/>
                </a:cubicBezTo>
                <a:cubicBezTo>
                  <a:pt x="12118" y="3702"/>
                  <a:pt x="12122" y="3700"/>
                  <a:pt x="12127" y="3698"/>
                </a:cubicBezTo>
                <a:cubicBezTo>
                  <a:pt x="12109" y="3684"/>
                  <a:pt x="12091" y="3671"/>
                  <a:pt x="12076" y="3661"/>
                </a:cubicBezTo>
                <a:close/>
                <a:moveTo>
                  <a:pt x="248" y="3737"/>
                </a:moveTo>
                <a:cubicBezTo>
                  <a:pt x="226" y="3737"/>
                  <a:pt x="207" y="3768"/>
                  <a:pt x="207" y="3806"/>
                </a:cubicBezTo>
                <a:cubicBezTo>
                  <a:pt x="207" y="3844"/>
                  <a:pt x="226" y="3874"/>
                  <a:pt x="248" y="3874"/>
                </a:cubicBezTo>
                <a:cubicBezTo>
                  <a:pt x="271" y="3874"/>
                  <a:pt x="289" y="3844"/>
                  <a:pt x="289" y="3806"/>
                </a:cubicBezTo>
                <a:cubicBezTo>
                  <a:pt x="289" y="3768"/>
                  <a:pt x="271" y="3737"/>
                  <a:pt x="248" y="3737"/>
                </a:cubicBezTo>
                <a:close/>
                <a:moveTo>
                  <a:pt x="463" y="3737"/>
                </a:moveTo>
                <a:cubicBezTo>
                  <a:pt x="441" y="3737"/>
                  <a:pt x="422" y="3768"/>
                  <a:pt x="422" y="3806"/>
                </a:cubicBezTo>
                <a:cubicBezTo>
                  <a:pt x="422" y="3844"/>
                  <a:pt x="441" y="3874"/>
                  <a:pt x="463" y="3874"/>
                </a:cubicBezTo>
                <a:cubicBezTo>
                  <a:pt x="486" y="3874"/>
                  <a:pt x="504" y="3844"/>
                  <a:pt x="504" y="3806"/>
                </a:cubicBezTo>
                <a:cubicBezTo>
                  <a:pt x="504" y="3768"/>
                  <a:pt x="486" y="3737"/>
                  <a:pt x="463" y="3737"/>
                </a:cubicBezTo>
                <a:close/>
                <a:moveTo>
                  <a:pt x="671" y="3737"/>
                </a:moveTo>
                <a:cubicBezTo>
                  <a:pt x="648" y="3737"/>
                  <a:pt x="629" y="3768"/>
                  <a:pt x="629" y="3806"/>
                </a:cubicBezTo>
                <a:cubicBezTo>
                  <a:pt x="629" y="3844"/>
                  <a:pt x="648" y="3874"/>
                  <a:pt x="671" y="3874"/>
                </a:cubicBezTo>
                <a:cubicBezTo>
                  <a:pt x="693" y="3874"/>
                  <a:pt x="712" y="3844"/>
                  <a:pt x="712" y="3806"/>
                </a:cubicBezTo>
                <a:cubicBezTo>
                  <a:pt x="712" y="3768"/>
                  <a:pt x="693" y="3737"/>
                  <a:pt x="671" y="3737"/>
                </a:cubicBezTo>
                <a:close/>
                <a:moveTo>
                  <a:pt x="878" y="3737"/>
                </a:moveTo>
                <a:cubicBezTo>
                  <a:pt x="855" y="3737"/>
                  <a:pt x="837" y="3768"/>
                  <a:pt x="837" y="3806"/>
                </a:cubicBezTo>
                <a:cubicBezTo>
                  <a:pt x="837" y="3844"/>
                  <a:pt x="855" y="3874"/>
                  <a:pt x="878" y="3874"/>
                </a:cubicBezTo>
                <a:cubicBezTo>
                  <a:pt x="900" y="3874"/>
                  <a:pt x="919" y="3844"/>
                  <a:pt x="919" y="3806"/>
                </a:cubicBezTo>
                <a:cubicBezTo>
                  <a:pt x="919" y="3768"/>
                  <a:pt x="900" y="3737"/>
                  <a:pt x="878" y="3737"/>
                </a:cubicBezTo>
                <a:close/>
                <a:moveTo>
                  <a:pt x="1093" y="3737"/>
                </a:moveTo>
                <a:cubicBezTo>
                  <a:pt x="1070" y="3737"/>
                  <a:pt x="1052" y="3768"/>
                  <a:pt x="1052" y="3806"/>
                </a:cubicBezTo>
                <a:cubicBezTo>
                  <a:pt x="1052" y="3844"/>
                  <a:pt x="1070" y="3874"/>
                  <a:pt x="1093" y="3874"/>
                </a:cubicBezTo>
                <a:cubicBezTo>
                  <a:pt x="1115" y="3874"/>
                  <a:pt x="1134" y="3844"/>
                  <a:pt x="1134" y="3806"/>
                </a:cubicBezTo>
                <a:cubicBezTo>
                  <a:pt x="1134" y="3768"/>
                  <a:pt x="1115" y="3737"/>
                  <a:pt x="1093" y="3737"/>
                </a:cubicBezTo>
                <a:close/>
                <a:moveTo>
                  <a:pt x="1300" y="3737"/>
                </a:moveTo>
                <a:cubicBezTo>
                  <a:pt x="1277" y="3737"/>
                  <a:pt x="1259" y="3768"/>
                  <a:pt x="1259" y="3806"/>
                </a:cubicBezTo>
                <a:cubicBezTo>
                  <a:pt x="1259" y="3844"/>
                  <a:pt x="1277" y="3874"/>
                  <a:pt x="1300" y="3874"/>
                </a:cubicBezTo>
                <a:cubicBezTo>
                  <a:pt x="1323" y="3874"/>
                  <a:pt x="1341" y="3844"/>
                  <a:pt x="1341" y="3806"/>
                </a:cubicBezTo>
                <a:cubicBezTo>
                  <a:pt x="1341" y="3768"/>
                  <a:pt x="1323" y="3737"/>
                  <a:pt x="1300" y="3737"/>
                </a:cubicBezTo>
                <a:close/>
                <a:moveTo>
                  <a:pt x="1507" y="3737"/>
                </a:moveTo>
                <a:cubicBezTo>
                  <a:pt x="1485" y="3737"/>
                  <a:pt x="1466" y="3768"/>
                  <a:pt x="1466" y="3806"/>
                </a:cubicBezTo>
                <a:cubicBezTo>
                  <a:pt x="1466" y="3844"/>
                  <a:pt x="1485" y="3874"/>
                  <a:pt x="1507" y="3874"/>
                </a:cubicBezTo>
                <a:cubicBezTo>
                  <a:pt x="1530" y="3874"/>
                  <a:pt x="1548" y="3844"/>
                  <a:pt x="1548" y="3806"/>
                </a:cubicBezTo>
                <a:cubicBezTo>
                  <a:pt x="1548" y="3768"/>
                  <a:pt x="1530" y="3737"/>
                  <a:pt x="1507" y="3737"/>
                </a:cubicBezTo>
                <a:close/>
                <a:moveTo>
                  <a:pt x="1930" y="3737"/>
                </a:moveTo>
                <a:cubicBezTo>
                  <a:pt x="1907" y="3737"/>
                  <a:pt x="1888" y="3768"/>
                  <a:pt x="1888" y="3806"/>
                </a:cubicBezTo>
                <a:cubicBezTo>
                  <a:pt x="1888" y="3844"/>
                  <a:pt x="1907" y="3874"/>
                  <a:pt x="1930" y="3874"/>
                </a:cubicBezTo>
                <a:cubicBezTo>
                  <a:pt x="1952" y="3874"/>
                  <a:pt x="1971" y="3844"/>
                  <a:pt x="1971" y="3806"/>
                </a:cubicBezTo>
                <a:cubicBezTo>
                  <a:pt x="1971" y="3768"/>
                  <a:pt x="1952" y="3737"/>
                  <a:pt x="1930" y="3737"/>
                </a:cubicBezTo>
                <a:close/>
                <a:moveTo>
                  <a:pt x="2137" y="3737"/>
                </a:moveTo>
                <a:cubicBezTo>
                  <a:pt x="2114" y="3737"/>
                  <a:pt x="2096" y="3768"/>
                  <a:pt x="2096" y="3806"/>
                </a:cubicBezTo>
                <a:cubicBezTo>
                  <a:pt x="2096" y="3844"/>
                  <a:pt x="2114" y="3874"/>
                  <a:pt x="2137" y="3874"/>
                </a:cubicBezTo>
                <a:cubicBezTo>
                  <a:pt x="2159" y="3874"/>
                  <a:pt x="2178" y="3844"/>
                  <a:pt x="2178" y="3806"/>
                </a:cubicBezTo>
                <a:cubicBezTo>
                  <a:pt x="2178" y="3768"/>
                  <a:pt x="2159" y="3737"/>
                  <a:pt x="2137" y="3737"/>
                </a:cubicBezTo>
                <a:close/>
                <a:moveTo>
                  <a:pt x="2352" y="3737"/>
                </a:moveTo>
                <a:cubicBezTo>
                  <a:pt x="2329" y="3737"/>
                  <a:pt x="2311" y="3768"/>
                  <a:pt x="2311" y="3806"/>
                </a:cubicBezTo>
                <a:cubicBezTo>
                  <a:pt x="2311" y="3844"/>
                  <a:pt x="2329" y="3874"/>
                  <a:pt x="2352" y="3874"/>
                </a:cubicBezTo>
                <a:cubicBezTo>
                  <a:pt x="2374" y="3874"/>
                  <a:pt x="2393" y="3844"/>
                  <a:pt x="2393" y="3806"/>
                </a:cubicBezTo>
                <a:cubicBezTo>
                  <a:pt x="2393" y="3768"/>
                  <a:pt x="2374" y="3737"/>
                  <a:pt x="2352" y="3737"/>
                </a:cubicBezTo>
                <a:close/>
                <a:moveTo>
                  <a:pt x="2559" y="3737"/>
                </a:moveTo>
                <a:cubicBezTo>
                  <a:pt x="2536" y="3737"/>
                  <a:pt x="2518" y="3768"/>
                  <a:pt x="2518" y="3806"/>
                </a:cubicBezTo>
                <a:cubicBezTo>
                  <a:pt x="2518" y="3844"/>
                  <a:pt x="2536" y="3874"/>
                  <a:pt x="2559" y="3874"/>
                </a:cubicBezTo>
                <a:cubicBezTo>
                  <a:pt x="2582" y="3874"/>
                  <a:pt x="2600" y="3844"/>
                  <a:pt x="2600" y="3806"/>
                </a:cubicBezTo>
                <a:cubicBezTo>
                  <a:pt x="2600" y="3768"/>
                  <a:pt x="2582" y="3737"/>
                  <a:pt x="2559" y="3737"/>
                </a:cubicBezTo>
                <a:close/>
                <a:moveTo>
                  <a:pt x="2766" y="3737"/>
                </a:moveTo>
                <a:cubicBezTo>
                  <a:pt x="2744" y="3737"/>
                  <a:pt x="2725" y="3768"/>
                  <a:pt x="2725" y="3806"/>
                </a:cubicBezTo>
                <a:cubicBezTo>
                  <a:pt x="2725" y="3844"/>
                  <a:pt x="2744" y="3874"/>
                  <a:pt x="2766" y="3874"/>
                </a:cubicBezTo>
                <a:cubicBezTo>
                  <a:pt x="2789" y="3874"/>
                  <a:pt x="2807" y="3844"/>
                  <a:pt x="2807" y="3806"/>
                </a:cubicBezTo>
                <a:cubicBezTo>
                  <a:pt x="2807" y="3768"/>
                  <a:pt x="2789" y="3737"/>
                  <a:pt x="2766" y="3737"/>
                </a:cubicBezTo>
                <a:close/>
                <a:moveTo>
                  <a:pt x="3193" y="3737"/>
                </a:moveTo>
                <a:cubicBezTo>
                  <a:pt x="3176" y="3737"/>
                  <a:pt x="3161" y="3756"/>
                  <a:pt x="3155" y="3781"/>
                </a:cubicBezTo>
                <a:cubicBezTo>
                  <a:pt x="3161" y="3784"/>
                  <a:pt x="3166" y="3788"/>
                  <a:pt x="3170" y="3794"/>
                </a:cubicBezTo>
                <a:cubicBezTo>
                  <a:pt x="3172" y="3798"/>
                  <a:pt x="3174" y="3802"/>
                  <a:pt x="3176" y="3806"/>
                </a:cubicBezTo>
                <a:cubicBezTo>
                  <a:pt x="3184" y="3827"/>
                  <a:pt x="3184" y="3853"/>
                  <a:pt x="3187" y="3873"/>
                </a:cubicBezTo>
                <a:cubicBezTo>
                  <a:pt x="3189" y="3874"/>
                  <a:pt x="3191" y="3874"/>
                  <a:pt x="3193" y="3874"/>
                </a:cubicBezTo>
                <a:cubicBezTo>
                  <a:pt x="3216" y="3874"/>
                  <a:pt x="3234" y="3844"/>
                  <a:pt x="3234" y="3806"/>
                </a:cubicBezTo>
                <a:cubicBezTo>
                  <a:pt x="3234" y="3768"/>
                  <a:pt x="3216" y="3737"/>
                  <a:pt x="3193" y="3737"/>
                </a:cubicBezTo>
                <a:close/>
                <a:moveTo>
                  <a:pt x="3396" y="3737"/>
                </a:moveTo>
                <a:cubicBezTo>
                  <a:pt x="3373" y="3737"/>
                  <a:pt x="3355" y="3768"/>
                  <a:pt x="3355" y="3806"/>
                </a:cubicBezTo>
                <a:cubicBezTo>
                  <a:pt x="3355" y="3844"/>
                  <a:pt x="3373" y="3874"/>
                  <a:pt x="3396" y="3874"/>
                </a:cubicBezTo>
                <a:cubicBezTo>
                  <a:pt x="3418" y="3874"/>
                  <a:pt x="3437" y="3844"/>
                  <a:pt x="3437" y="3806"/>
                </a:cubicBezTo>
                <a:cubicBezTo>
                  <a:pt x="3437" y="3768"/>
                  <a:pt x="3418" y="3737"/>
                  <a:pt x="3396" y="3737"/>
                </a:cubicBezTo>
                <a:close/>
                <a:moveTo>
                  <a:pt x="3610" y="3737"/>
                </a:moveTo>
                <a:cubicBezTo>
                  <a:pt x="3607" y="3737"/>
                  <a:pt x="3604" y="3738"/>
                  <a:pt x="3600" y="3740"/>
                </a:cubicBezTo>
                <a:cubicBezTo>
                  <a:pt x="3603" y="3739"/>
                  <a:pt x="3605" y="3739"/>
                  <a:pt x="3607" y="3739"/>
                </a:cubicBezTo>
                <a:cubicBezTo>
                  <a:pt x="3608" y="3739"/>
                  <a:pt x="3609" y="3739"/>
                  <a:pt x="3610" y="3739"/>
                </a:cubicBezTo>
                <a:cubicBezTo>
                  <a:pt x="3616" y="3739"/>
                  <a:pt x="3622" y="3741"/>
                  <a:pt x="3627" y="3743"/>
                </a:cubicBezTo>
                <a:cubicBezTo>
                  <a:pt x="3622" y="3740"/>
                  <a:pt x="3616" y="3737"/>
                  <a:pt x="3610" y="3737"/>
                </a:cubicBezTo>
                <a:close/>
                <a:moveTo>
                  <a:pt x="3818" y="3737"/>
                </a:moveTo>
                <a:cubicBezTo>
                  <a:pt x="3795" y="3737"/>
                  <a:pt x="3777" y="3768"/>
                  <a:pt x="3777" y="3806"/>
                </a:cubicBezTo>
                <a:cubicBezTo>
                  <a:pt x="3777" y="3833"/>
                  <a:pt x="3786" y="3855"/>
                  <a:pt x="3800" y="3867"/>
                </a:cubicBezTo>
                <a:cubicBezTo>
                  <a:pt x="3806" y="3867"/>
                  <a:pt x="3812" y="3866"/>
                  <a:pt x="3818" y="3866"/>
                </a:cubicBezTo>
                <a:cubicBezTo>
                  <a:pt x="3826" y="3865"/>
                  <a:pt x="3834" y="3864"/>
                  <a:pt x="3841" y="3862"/>
                </a:cubicBezTo>
                <a:cubicBezTo>
                  <a:pt x="3852" y="3850"/>
                  <a:pt x="3859" y="3829"/>
                  <a:pt x="3859" y="3806"/>
                </a:cubicBezTo>
                <a:cubicBezTo>
                  <a:pt x="3859" y="3768"/>
                  <a:pt x="3841" y="3737"/>
                  <a:pt x="3818" y="3737"/>
                </a:cubicBezTo>
                <a:close/>
                <a:moveTo>
                  <a:pt x="4234" y="3737"/>
                </a:moveTo>
                <a:cubicBezTo>
                  <a:pt x="4214" y="3742"/>
                  <a:pt x="4199" y="3770"/>
                  <a:pt x="4199" y="3805"/>
                </a:cubicBezTo>
                <a:cubicBezTo>
                  <a:pt x="4199" y="3842"/>
                  <a:pt x="4218" y="3873"/>
                  <a:pt x="4240" y="3873"/>
                </a:cubicBezTo>
                <a:cubicBezTo>
                  <a:pt x="4258" y="3873"/>
                  <a:pt x="4273" y="3855"/>
                  <a:pt x="4278" y="3829"/>
                </a:cubicBezTo>
                <a:cubicBezTo>
                  <a:pt x="4275" y="3821"/>
                  <a:pt x="4272" y="3813"/>
                  <a:pt x="4269" y="3805"/>
                </a:cubicBezTo>
                <a:cubicBezTo>
                  <a:pt x="4260" y="3787"/>
                  <a:pt x="4251" y="3767"/>
                  <a:pt x="4240" y="3748"/>
                </a:cubicBezTo>
                <a:cubicBezTo>
                  <a:pt x="4238" y="3745"/>
                  <a:pt x="4236" y="3741"/>
                  <a:pt x="4234" y="3737"/>
                </a:cubicBezTo>
                <a:close/>
                <a:moveTo>
                  <a:pt x="4447" y="3737"/>
                </a:moveTo>
                <a:cubicBezTo>
                  <a:pt x="4425" y="3737"/>
                  <a:pt x="4406" y="3768"/>
                  <a:pt x="4406" y="3806"/>
                </a:cubicBezTo>
                <a:cubicBezTo>
                  <a:pt x="4406" y="3844"/>
                  <a:pt x="4425" y="3874"/>
                  <a:pt x="4447" y="3874"/>
                </a:cubicBezTo>
                <a:cubicBezTo>
                  <a:pt x="4470" y="3874"/>
                  <a:pt x="4489" y="3844"/>
                  <a:pt x="4489" y="3806"/>
                </a:cubicBezTo>
                <a:cubicBezTo>
                  <a:pt x="4489" y="3768"/>
                  <a:pt x="4470" y="3737"/>
                  <a:pt x="4447" y="3737"/>
                </a:cubicBezTo>
                <a:close/>
                <a:moveTo>
                  <a:pt x="5077" y="3737"/>
                </a:moveTo>
                <a:cubicBezTo>
                  <a:pt x="5054" y="3737"/>
                  <a:pt x="5036" y="3768"/>
                  <a:pt x="5036" y="3806"/>
                </a:cubicBezTo>
                <a:cubicBezTo>
                  <a:pt x="5036" y="3844"/>
                  <a:pt x="5054" y="3874"/>
                  <a:pt x="5077" y="3874"/>
                </a:cubicBezTo>
                <a:cubicBezTo>
                  <a:pt x="5100" y="3874"/>
                  <a:pt x="5118" y="3844"/>
                  <a:pt x="5118" y="3806"/>
                </a:cubicBezTo>
                <a:cubicBezTo>
                  <a:pt x="5118" y="3791"/>
                  <a:pt x="5115" y="3777"/>
                  <a:pt x="5110" y="3766"/>
                </a:cubicBezTo>
                <a:cubicBezTo>
                  <a:pt x="5104" y="3760"/>
                  <a:pt x="5098" y="3752"/>
                  <a:pt x="5093" y="3743"/>
                </a:cubicBezTo>
                <a:cubicBezTo>
                  <a:pt x="5088" y="3739"/>
                  <a:pt x="5083" y="3737"/>
                  <a:pt x="5077" y="3737"/>
                </a:cubicBezTo>
                <a:close/>
                <a:moveTo>
                  <a:pt x="5499" y="3737"/>
                </a:moveTo>
                <a:cubicBezTo>
                  <a:pt x="5488" y="3737"/>
                  <a:pt x="5477" y="3746"/>
                  <a:pt x="5470" y="3758"/>
                </a:cubicBezTo>
                <a:cubicBezTo>
                  <a:pt x="5475" y="3768"/>
                  <a:pt x="5480" y="3776"/>
                  <a:pt x="5482" y="3781"/>
                </a:cubicBezTo>
                <a:cubicBezTo>
                  <a:pt x="5477" y="3783"/>
                  <a:pt x="5468" y="3786"/>
                  <a:pt x="5459" y="3790"/>
                </a:cubicBezTo>
                <a:cubicBezTo>
                  <a:pt x="5459" y="3795"/>
                  <a:pt x="5458" y="3800"/>
                  <a:pt x="5458" y="3806"/>
                </a:cubicBezTo>
                <a:cubicBezTo>
                  <a:pt x="5458" y="3832"/>
                  <a:pt x="5467" y="3854"/>
                  <a:pt x="5480" y="3865"/>
                </a:cubicBezTo>
                <a:cubicBezTo>
                  <a:pt x="5486" y="3858"/>
                  <a:pt x="5492" y="3850"/>
                  <a:pt x="5499" y="3844"/>
                </a:cubicBezTo>
                <a:cubicBezTo>
                  <a:pt x="5504" y="3840"/>
                  <a:pt x="5510" y="3837"/>
                  <a:pt x="5516" y="3837"/>
                </a:cubicBezTo>
                <a:cubicBezTo>
                  <a:pt x="5521" y="3837"/>
                  <a:pt x="5527" y="3839"/>
                  <a:pt x="5533" y="3843"/>
                </a:cubicBezTo>
                <a:cubicBezTo>
                  <a:pt x="5538" y="3833"/>
                  <a:pt x="5540" y="3820"/>
                  <a:pt x="5540" y="3806"/>
                </a:cubicBezTo>
                <a:cubicBezTo>
                  <a:pt x="5540" y="3768"/>
                  <a:pt x="5522" y="3737"/>
                  <a:pt x="5499" y="3737"/>
                </a:cubicBezTo>
                <a:close/>
                <a:moveTo>
                  <a:pt x="5706" y="3737"/>
                </a:moveTo>
                <a:cubicBezTo>
                  <a:pt x="5684" y="3737"/>
                  <a:pt x="5665" y="3768"/>
                  <a:pt x="5665" y="3806"/>
                </a:cubicBezTo>
                <a:cubicBezTo>
                  <a:pt x="5665" y="3844"/>
                  <a:pt x="5684" y="3874"/>
                  <a:pt x="5706" y="3874"/>
                </a:cubicBezTo>
                <a:cubicBezTo>
                  <a:pt x="5729" y="3874"/>
                  <a:pt x="5747" y="3844"/>
                  <a:pt x="5747" y="3806"/>
                </a:cubicBezTo>
                <a:cubicBezTo>
                  <a:pt x="5747" y="3768"/>
                  <a:pt x="5729" y="3737"/>
                  <a:pt x="5706" y="3737"/>
                </a:cubicBezTo>
                <a:close/>
                <a:moveTo>
                  <a:pt x="5921" y="3737"/>
                </a:moveTo>
                <a:cubicBezTo>
                  <a:pt x="5899" y="3737"/>
                  <a:pt x="5880" y="3768"/>
                  <a:pt x="5880" y="3806"/>
                </a:cubicBezTo>
                <a:cubicBezTo>
                  <a:pt x="5880" y="3844"/>
                  <a:pt x="5899" y="3874"/>
                  <a:pt x="5921" y="3874"/>
                </a:cubicBezTo>
                <a:cubicBezTo>
                  <a:pt x="5944" y="3874"/>
                  <a:pt x="5962" y="3844"/>
                  <a:pt x="5962" y="3806"/>
                </a:cubicBezTo>
                <a:cubicBezTo>
                  <a:pt x="5962" y="3768"/>
                  <a:pt x="5944" y="3737"/>
                  <a:pt x="5921" y="3737"/>
                </a:cubicBezTo>
                <a:close/>
                <a:moveTo>
                  <a:pt x="7180" y="3737"/>
                </a:moveTo>
                <a:cubicBezTo>
                  <a:pt x="7158" y="3737"/>
                  <a:pt x="7139" y="3768"/>
                  <a:pt x="7139" y="3806"/>
                </a:cubicBezTo>
                <a:cubicBezTo>
                  <a:pt x="7139" y="3844"/>
                  <a:pt x="7158" y="3874"/>
                  <a:pt x="7180" y="3874"/>
                </a:cubicBezTo>
                <a:cubicBezTo>
                  <a:pt x="7203" y="3874"/>
                  <a:pt x="7221" y="3844"/>
                  <a:pt x="7221" y="3806"/>
                </a:cubicBezTo>
                <a:cubicBezTo>
                  <a:pt x="7221" y="3768"/>
                  <a:pt x="7203" y="3737"/>
                  <a:pt x="7180" y="3737"/>
                </a:cubicBezTo>
                <a:close/>
                <a:moveTo>
                  <a:pt x="7388" y="3737"/>
                </a:moveTo>
                <a:cubicBezTo>
                  <a:pt x="7365" y="3737"/>
                  <a:pt x="7347" y="3768"/>
                  <a:pt x="7347" y="3806"/>
                </a:cubicBezTo>
                <a:cubicBezTo>
                  <a:pt x="7347" y="3844"/>
                  <a:pt x="7365" y="3874"/>
                  <a:pt x="7388" y="3874"/>
                </a:cubicBezTo>
                <a:cubicBezTo>
                  <a:pt x="7410" y="3874"/>
                  <a:pt x="7429" y="3844"/>
                  <a:pt x="7429" y="3806"/>
                </a:cubicBezTo>
                <a:cubicBezTo>
                  <a:pt x="7429" y="3768"/>
                  <a:pt x="7410" y="3737"/>
                  <a:pt x="7388" y="3737"/>
                </a:cubicBezTo>
                <a:close/>
                <a:moveTo>
                  <a:pt x="7595" y="3737"/>
                </a:moveTo>
                <a:cubicBezTo>
                  <a:pt x="7572" y="3737"/>
                  <a:pt x="7554" y="3768"/>
                  <a:pt x="7554" y="3806"/>
                </a:cubicBezTo>
                <a:cubicBezTo>
                  <a:pt x="7554" y="3844"/>
                  <a:pt x="7572" y="3874"/>
                  <a:pt x="7595" y="3874"/>
                </a:cubicBezTo>
                <a:cubicBezTo>
                  <a:pt x="7618" y="3874"/>
                  <a:pt x="7636" y="3844"/>
                  <a:pt x="7636" y="3806"/>
                </a:cubicBezTo>
                <a:cubicBezTo>
                  <a:pt x="7636" y="3768"/>
                  <a:pt x="7618" y="3737"/>
                  <a:pt x="7595" y="3737"/>
                </a:cubicBezTo>
                <a:close/>
                <a:moveTo>
                  <a:pt x="7810" y="3737"/>
                </a:moveTo>
                <a:cubicBezTo>
                  <a:pt x="7787" y="3737"/>
                  <a:pt x="7769" y="3768"/>
                  <a:pt x="7769" y="3806"/>
                </a:cubicBezTo>
                <a:cubicBezTo>
                  <a:pt x="7769" y="3844"/>
                  <a:pt x="7787" y="3874"/>
                  <a:pt x="7810" y="3874"/>
                </a:cubicBezTo>
                <a:cubicBezTo>
                  <a:pt x="7833" y="3874"/>
                  <a:pt x="7851" y="3844"/>
                  <a:pt x="7851" y="3806"/>
                </a:cubicBezTo>
                <a:cubicBezTo>
                  <a:pt x="7851" y="3768"/>
                  <a:pt x="7833" y="3737"/>
                  <a:pt x="7810" y="3737"/>
                </a:cubicBezTo>
                <a:close/>
                <a:moveTo>
                  <a:pt x="8017" y="3737"/>
                </a:moveTo>
                <a:cubicBezTo>
                  <a:pt x="7995" y="3737"/>
                  <a:pt x="7976" y="3768"/>
                  <a:pt x="7976" y="3806"/>
                </a:cubicBezTo>
                <a:cubicBezTo>
                  <a:pt x="7976" y="3844"/>
                  <a:pt x="7995" y="3874"/>
                  <a:pt x="8017" y="3874"/>
                </a:cubicBezTo>
                <a:cubicBezTo>
                  <a:pt x="8040" y="3874"/>
                  <a:pt x="8058" y="3844"/>
                  <a:pt x="8058" y="3806"/>
                </a:cubicBezTo>
                <a:cubicBezTo>
                  <a:pt x="8058" y="3768"/>
                  <a:pt x="8040" y="3737"/>
                  <a:pt x="8017" y="3737"/>
                </a:cubicBezTo>
                <a:close/>
                <a:moveTo>
                  <a:pt x="8224" y="3737"/>
                </a:moveTo>
                <a:cubicBezTo>
                  <a:pt x="8202" y="3737"/>
                  <a:pt x="8183" y="3768"/>
                  <a:pt x="8183" y="3806"/>
                </a:cubicBezTo>
                <a:cubicBezTo>
                  <a:pt x="8183" y="3844"/>
                  <a:pt x="8202" y="3874"/>
                  <a:pt x="8224" y="3874"/>
                </a:cubicBezTo>
                <a:cubicBezTo>
                  <a:pt x="8247" y="3874"/>
                  <a:pt x="8265" y="3844"/>
                  <a:pt x="8265" y="3806"/>
                </a:cubicBezTo>
                <a:cubicBezTo>
                  <a:pt x="8265" y="3768"/>
                  <a:pt x="8247" y="3737"/>
                  <a:pt x="8224" y="3737"/>
                </a:cubicBezTo>
                <a:close/>
                <a:moveTo>
                  <a:pt x="8439" y="3737"/>
                </a:moveTo>
                <a:cubicBezTo>
                  <a:pt x="8417" y="3737"/>
                  <a:pt x="8398" y="3768"/>
                  <a:pt x="8398" y="3806"/>
                </a:cubicBezTo>
                <a:cubicBezTo>
                  <a:pt x="8398" y="3842"/>
                  <a:pt x="8415" y="3871"/>
                  <a:pt x="8436" y="3874"/>
                </a:cubicBezTo>
                <a:cubicBezTo>
                  <a:pt x="8437" y="3874"/>
                  <a:pt x="8438" y="3873"/>
                  <a:pt x="8439" y="3873"/>
                </a:cubicBezTo>
                <a:cubicBezTo>
                  <a:pt x="8446" y="3870"/>
                  <a:pt x="8452" y="3868"/>
                  <a:pt x="8459" y="3865"/>
                </a:cubicBezTo>
                <a:cubicBezTo>
                  <a:pt x="8472" y="3854"/>
                  <a:pt x="8480" y="3832"/>
                  <a:pt x="8480" y="3806"/>
                </a:cubicBezTo>
                <a:cubicBezTo>
                  <a:pt x="8480" y="3768"/>
                  <a:pt x="8462" y="3737"/>
                  <a:pt x="8439" y="3737"/>
                </a:cubicBezTo>
                <a:close/>
                <a:moveTo>
                  <a:pt x="11170" y="3737"/>
                </a:moveTo>
                <a:cubicBezTo>
                  <a:pt x="11165" y="3737"/>
                  <a:pt x="11160" y="3739"/>
                  <a:pt x="11155" y="3742"/>
                </a:cubicBezTo>
                <a:cubicBezTo>
                  <a:pt x="11160" y="3744"/>
                  <a:pt x="11163" y="3746"/>
                  <a:pt x="11170" y="3750"/>
                </a:cubicBezTo>
                <a:cubicBezTo>
                  <a:pt x="11170" y="3751"/>
                  <a:pt x="11171" y="3751"/>
                  <a:pt x="11172" y="3751"/>
                </a:cubicBezTo>
                <a:cubicBezTo>
                  <a:pt x="11171" y="3752"/>
                  <a:pt x="11170" y="3754"/>
                  <a:pt x="11170" y="3756"/>
                </a:cubicBezTo>
                <a:cubicBezTo>
                  <a:pt x="11167" y="3765"/>
                  <a:pt x="11161" y="3785"/>
                  <a:pt x="11155" y="3806"/>
                </a:cubicBezTo>
                <a:cubicBezTo>
                  <a:pt x="11150" y="3824"/>
                  <a:pt x="11144" y="3841"/>
                  <a:pt x="11139" y="3851"/>
                </a:cubicBezTo>
                <a:cubicBezTo>
                  <a:pt x="11146" y="3865"/>
                  <a:pt x="11157" y="3874"/>
                  <a:pt x="11170" y="3874"/>
                </a:cubicBezTo>
                <a:cubicBezTo>
                  <a:pt x="11192" y="3874"/>
                  <a:pt x="11211" y="3844"/>
                  <a:pt x="11211" y="3806"/>
                </a:cubicBezTo>
                <a:cubicBezTo>
                  <a:pt x="11211" y="3768"/>
                  <a:pt x="11192" y="3737"/>
                  <a:pt x="11170" y="3737"/>
                </a:cubicBezTo>
                <a:close/>
                <a:moveTo>
                  <a:pt x="11380" y="3737"/>
                </a:moveTo>
                <a:cubicBezTo>
                  <a:pt x="11357" y="3737"/>
                  <a:pt x="11339" y="3768"/>
                  <a:pt x="11339" y="3806"/>
                </a:cubicBezTo>
                <a:cubicBezTo>
                  <a:pt x="11339" y="3844"/>
                  <a:pt x="11357" y="3874"/>
                  <a:pt x="11380" y="3874"/>
                </a:cubicBezTo>
                <a:cubicBezTo>
                  <a:pt x="11402" y="3874"/>
                  <a:pt x="11421" y="3844"/>
                  <a:pt x="11421" y="3806"/>
                </a:cubicBezTo>
                <a:cubicBezTo>
                  <a:pt x="11421" y="3768"/>
                  <a:pt x="11402" y="3737"/>
                  <a:pt x="11380" y="3737"/>
                </a:cubicBezTo>
                <a:close/>
                <a:moveTo>
                  <a:pt x="11587" y="3737"/>
                </a:moveTo>
                <a:cubicBezTo>
                  <a:pt x="11564" y="3737"/>
                  <a:pt x="11546" y="3768"/>
                  <a:pt x="11546" y="3806"/>
                </a:cubicBezTo>
                <a:cubicBezTo>
                  <a:pt x="11546" y="3844"/>
                  <a:pt x="11564" y="3874"/>
                  <a:pt x="11587" y="3874"/>
                </a:cubicBezTo>
                <a:cubicBezTo>
                  <a:pt x="11610" y="3874"/>
                  <a:pt x="11628" y="3844"/>
                  <a:pt x="11628" y="3806"/>
                </a:cubicBezTo>
                <a:cubicBezTo>
                  <a:pt x="11628" y="3768"/>
                  <a:pt x="11610" y="3737"/>
                  <a:pt x="11587" y="3737"/>
                </a:cubicBezTo>
                <a:close/>
                <a:moveTo>
                  <a:pt x="11794" y="3737"/>
                </a:moveTo>
                <a:cubicBezTo>
                  <a:pt x="11771" y="3737"/>
                  <a:pt x="11753" y="3768"/>
                  <a:pt x="11753" y="3806"/>
                </a:cubicBezTo>
                <a:cubicBezTo>
                  <a:pt x="11753" y="3844"/>
                  <a:pt x="11771" y="3874"/>
                  <a:pt x="11794" y="3874"/>
                </a:cubicBezTo>
                <a:cubicBezTo>
                  <a:pt x="11817" y="3874"/>
                  <a:pt x="11835" y="3844"/>
                  <a:pt x="11835" y="3806"/>
                </a:cubicBezTo>
                <a:cubicBezTo>
                  <a:pt x="11835" y="3768"/>
                  <a:pt x="11817" y="3737"/>
                  <a:pt x="11794" y="3737"/>
                </a:cubicBezTo>
                <a:close/>
                <a:moveTo>
                  <a:pt x="12009" y="3737"/>
                </a:moveTo>
                <a:cubicBezTo>
                  <a:pt x="11986" y="3737"/>
                  <a:pt x="11968" y="3768"/>
                  <a:pt x="11968" y="3806"/>
                </a:cubicBezTo>
                <a:cubicBezTo>
                  <a:pt x="11968" y="3844"/>
                  <a:pt x="11986" y="3874"/>
                  <a:pt x="12009" y="3874"/>
                </a:cubicBezTo>
                <a:cubicBezTo>
                  <a:pt x="12032" y="3874"/>
                  <a:pt x="12050" y="3844"/>
                  <a:pt x="12050" y="3806"/>
                </a:cubicBezTo>
                <a:cubicBezTo>
                  <a:pt x="12050" y="3768"/>
                  <a:pt x="12032" y="3737"/>
                  <a:pt x="12009" y="3737"/>
                </a:cubicBezTo>
                <a:close/>
                <a:moveTo>
                  <a:pt x="13053" y="3737"/>
                </a:moveTo>
                <a:cubicBezTo>
                  <a:pt x="13030" y="3737"/>
                  <a:pt x="13012" y="3768"/>
                  <a:pt x="13012" y="3806"/>
                </a:cubicBezTo>
                <a:cubicBezTo>
                  <a:pt x="13012" y="3819"/>
                  <a:pt x="13014" y="3831"/>
                  <a:pt x="13018" y="3841"/>
                </a:cubicBezTo>
                <a:cubicBezTo>
                  <a:pt x="13024" y="3844"/>
                  <a:pt x="13031" y="3845"/>
                  <a:pt x="13039" y="3845"/>
                </a:cubicBezTo>
                <a:cubicBezTo>
                  <a:pt x="13044" y="3845"/>
                  <a:pt x="13049" y="3844"/>
                  <a:pt x="13053" y="3843"/>
                </a:cubicBezTo>
                <a:cubicBezTo>
                  <a:pt x="13068" y="3839"/>
                  <a:pt x="13081" y="3827"/>
                  <a:pt x="13094" y="3813"/>
                </a:cubicBezTo>
                <a:cubicBezTo>
                  <a:pt x="13094" y="3811"/>
                  <a:pt x="13094" y="3808"/>
                  <a:pt x="13094" y="3806"/>
                </a:cubicBezTo>
                <a:cubicBezTo>
                  <a:pt x="13094" y="3768"/>
                  <a:pt x="13076" y="3737"/>
                  <a:pt x="13053" y="3737"/>
                </a:cubicBezTo>
                <a:close/>
                <a:moveTo>
                  <a:pt x="13898" y="3737"/>
                </a:moveTo>
                <a:cubicBezTo>
                  <a:pt x="13875" y="3737"/>
                  <a:pt x="13857" y="3768"/>
                  <a:pt x="13857" y="3806"/>
                </a:cubicBezTo>
                <a:cubicBezTo>
                  <a:pt x="13857" y="3844"/>
                  <a:pt x="13875" y="3874"/>
                  <a:pt x="13898" y="3874"/>
                </a:cubicBezTo>
                <a:cubicBezTo>
                  <a:pt x="13920" y="3874"/>
                  <a:pt x="13939" y="3844"/>
                  <a:pt x="13939" y="3806"/>
                </a:cubicBezTo>
                <a:cubicBezTo>
                  <a:pt x="13939" y="3768"/>
                  <a:pt x="13920" y="3737"/>
                  <a:pt x="13898" y="3737"/>
                </a:cubicBezTo>
                <a:close/>
                <a:moveTo>
                  <a:pt x="14312" y="3737"/>
                </a:moveTo>
                <a:cubicBezTo>
                  <a:pt x="14289" y="3737"/>
                  <a:pt x="14271" y="3768"/>
                  <a:pt x="14271" y="3806"/>
                </a:cubicBezTo>
                <a:cubicBezTo>
                  <a:pt x="14271" y="3844"/>
                  <a:pt x="14289" y="3874"/>
                  <a:pt x="14312" y="3874"/>
                </a:cubicBezTo>
                <a:cubicBezTo>
                  <a:pt x="14335" y="3874"/>
                  <a:pt x="14353" y="3844"/>
                  <a:pt x="14353" y="3806"/>
                </a:cubicBezTo>
                <a:cubicBezTo>
                  <a:pt x="14353" y="3768"/>
                  <a:pt x="14335" y="3737"/>
                  <a:pt x="14312" y="3737"/>
                </a:cubicBezTo>
                <a:close/>
                <a:moveTo>
                  <a:pt x="14517" y="3737"/>
                </a:moveTo>
                <a:cubicBezTo>
                  <a:pt x="14499" y="3745"/>
                  <a:pt x="14486" y="3771"/>
                  <a:pt x="14486" y="3803"/>
                </a:cubicBezTo>
                <a:cubicBezTo>
                  <a:pt x="14486" y="3841"/>
                  <a:pt x="14504" y="3872"/>
                  <a:pt x="14527" y="3872"/>
                </a:cubicBezTo>
                <a:cubicBezTo>
                  <a:pt x="14532" y="3872"/>
                  <a:pt x="14537" y="3870"/>
                  <a:pt x="14542" y="3867"/>
                </a:cubicBezTo>
                <a:cubicBezTo>
                  <a:pt x="14537" y="3848"/>
                  <a:pt x="14532" y="3827"/>
                  <a:pt x="14528" y="3803"/>
                </a:cubicBezTo>
                <a:cubicBezTo>
                  <a:pt x="14528" y="3802"/>
                  <a:pt x="14527" y="3800"/>
                  <a:pt x="14527" y="3798"/>
                </a:cubicBezTo>
                <a:cubicBezTo>
                  <a:pt x="14524" y="3779"/>
                  <a:pt x="14520" y="3759"/>
                  <a:pt x="14517" y="3737"/>
                </a:cubicBezTo>
                <a:close/>
                <a:moveTo>
                  <a:pt x="14734" y="3737"/>
                </a:moveTo>
                <a:cubicBezTo>
                  <a:pt x="14712" y="3737"/>
                  <a:pt x="14693" y="3768"/>
                  <a:pt x="14693" y="3806"/>
                </a:cubicBezTo>
                <a:cubicBezTo>
                  <a:pt x="14693" y="3844"/>
                  <a:pt x="14712" y="3874"/>
                  <a:pt x="14734" y="3874"/>
                </a:cubicBezTo>
                <a:cubicBezTo>
                  <a:pt x="14757" y="3874"/>
                  <a:pt x="14775" y="3844"/>
                  <a:pt x="14775" y="3806"/>
                </a:cubicBezTo>
                <a:cubicBezTo>
                  <a:pt x="14775" y="3768"/>
                  <a:pt x="14757" y="3737"/>
                  <a:pt x="14734" y="3737"/>
                </a:cubicBezTo>
                <a:close/>
                <a:moveTo>
                  <a:pt x="14942" y="3737"/>
                </a:moveTo>
                <a:cubicBezTo>
                  <a:pt x="14919" y="3737"/>
                  <a:pt x="14901" y="3768"/>
                  <a:pt x="14901" y="3806"/>
                </a:cubicBezTo>
                <a:cubicBezTo>
                  <a:pt x="14901" y="3844"/>
                  <a:pt x="14919" y="3874"/>
                  <a:pt x="14942" y="3874"/>
                </a:cubicBezTo>
                <a:cubicBezTo>
                  <a:pt x="14964" y="3874"/>
                  <a:pt x="14983" y="3844"/>
                  <a:pt x="14983" y="3806"/>
                </a:cubicBezTo>
                <a:cubicBezTo>
                  <a:pt x="14983" y="3768"/>
                  <a:pt x="14964" y="3737"/>
                  <a:pt x="14942" y="3737"/>
                </a:cubicBezTo>
                <a:close/>
                <a:moveTo>
                  <a:pt x="15157" y="3737"/>
                </a:moveTo>
                <a:cubicBezTo>
                  <a:pt x="15134" y="3737"/>
                  <a:pt x="15116" y="3768"/>
                  <a:pt x="15116" y="3806"/>
                </a:cubicBezTo>
                <a:cubicBezTo>
                  <a:pt x="15116" y="3844"/>
                  <a:pt x="15134" y="3874"/>
                  <a:pt x="15157" y="3874"/>
                </a:cubicBezTo>
                <a:cubicBezTo>
                  <a:pt x="15179" y="3874"/>
                  <a:pt x="15198" y="3844"/>
                  <a:pt x="15198" y="3806"/>
                </a:cubicBezTo>
                <a:cubicBezTo>
                  <a:pt x="15198" y="3768"/>
                  <a:pt x="15179" y="3737"/>
                  <a:pt x="15157" y="3737"/>
                </a:cubicBezTo>
                <a:close/>
                <a:moveTo>
                  <a:pt x="15364" y="3737"/>
                </a:moveTo>
                <a:cubicBezTo>
                  <a:pt x="15341" y="3737"/>
                  <a:pt x="15323" y="3768"/>
                  <a:pt x="15323" y="3806"/>
                </a:cubicBezTo>
                <a:cubicBezTo>
                  <a:pt x="15323" y="3844"/>
                  <a:pt x="15341" y="3874"/>
                  <a:pt x="15364" y="3874"/>
                </a:cubicBezTo>
                <a:cubicBezTo>
                  <a:pt x="15386" y="3874"/>
                  <a:pt x="15405" y="3844"/>
                  <a:pt x="15405" y="3806"/>
                </a:cubicBezTo>
                <a:cubicBezTo>
                  <a:pt x="15405" y="3768"/>
                  <a:pt x="15386" y="3737"/>
                  <a:pt x="15364" y="3737"/>
                </a:cubicBezTo>
                <a:close/>
                <a:moveTo>
                  <a:pt x="15579" y="3737"/>
                </a:moveTo>
                <a:cubicBezTo>
                  <a:pt x="15556" y="3737"/>
                  <a:pt x="15538" y="3768"/>
                  <a:pt x="15538" y="3806"/>
                </a:cubicBezTo>
                <a:cubicBezTo>
                  <a:pt x="15538" y="3844"/>
                  <a:pt x="15556" y="3874"/>
                  <a:pt x="15579" y="3874"/>
                </a:cubicBezTo>
                <a:cubicBezTo>
                  <a:pt x="15601" y="3874"/>
                  <a:pt x="15620" y="3844"/>
                  <a:pt x="15620" y="3806"/>
                </a:cubicBezTo>
                <a:cubicBezTo>
                  <a:pt x="15620" y="3768"/>
                  <a:pt x="15601" y="3737"/>
                  <a:pt x="15579" y="3737"/>
                </a:cubicBezTo>
                <a:close/>
                <a:moveTo>
                  <a:pt x="15786" y="3737"/>
                </a:moveTo>
                <a:cubicBezTo>
                  <a:pt x="15763" y="3737"/>
                  <a:pt x="15745" y="3768"/>
                  <a:pt x="15745" y="3806"/>
                </a:cubicBezTo>
                <a:cubicBezTo>
                  <a:pt x="15745" y="3844"/>
                  <a:pt x="15763" y="3874"/>
                  <a:pt x="15786" y="3874"/>
                </a:cubicBezTo>
                <a:cubicBezTo>
                  <a:pt x="15809" y="3874"/>
                  <a:pt x="15827" y="3844"/>
                  <a:pt x="15827" y="3806"/>
                </a:cubicBezTo>
                <a:cubicBezTo>
                  <a:pt x="15827" y="3768"/>
                  <a:pt x="15809" y="3737"/>
                  <a:pt x="15786" y="3737"/>
                </a:cubicBezTo>
                <a:close/>
                <a:moveTo>
                  <a:pt x="15993" y="3737"/>
                </a:moveTo>
                <a:cubicBezTo>
                  <a:pt x="15971" y="3737"/>
                  <a:pt x="15952" y="3768"/>
                  <a:pt x="15952" y="3806"/>
                </a:cubicBezTo>
                <a:cubicBezTo>
                  <a:pt x="15952" y="3844"/>
                  <a:pt x="15971" y="3874"/>
                  <a:pt x="15993" y="3874"/>
                </a:cubicBezTo>
                <a:cubicBezTo>
                  <a:pt x="16016" y="3874"/>
                  <a:pt x="16034" y="3844"/>
                  <a:pt x="16034" y="3806"/>
                </a:cubicBezTo>
                <a:cubicBezTo>
                  <a:pt x="16034" y="3768"/>
                  <a:pt x="16016" y="3737"/>
                  <a:pt x="15993" y="3737"/>
                </a:cubicBezTo>
                <a:close/>
                <a:moveTo>
                  <a:pt x="16208" y="3737"/>
                </a:moveTo>
                <a:cubicBezTo>
                  <a:pt x="16186" y="3737"/>
                  <a:pt x="16167" y="3768"/>
                  <a:pt x="16167" y="3806"/>
                </a:cubicBezTo>
                <a:cubicBezTo>
                  <a:pt x="16167" y="3844"/>
                  <a:pt x="16186" y="3874"/>
                  <a:pt x="16208" y="3874"/>
                </a:cubicBezTo>
                <a:cubicBezTo>
                  <a:pt x="16231" y="3874"/>
                  <a:pt x="16249" y="3844"/>
                  <a:pt x="16249" y="3806"/>
                </a:cubicBezTo>
                <a:cubicBezTo>
                  <a:pt x="16249" y="3768"/>
                  <a:pt x="16231" y="3737"/>
                  <a:pt x="16208" y="3737"/>
                </a:cubicBezTo>
                <a:close/>
                <a:moveTo>
                  <a:pt x="16416" y="3737"/>
                </a:moveTo>
                <a:cubicBezTo>
                  <a:pt x="16393" y="3737"/>
                  <a:pt x="16375" y="3768"/>
                  <a:pt x="16375" y="3806"/>
                </a:cubicBezTo>
                <a:cubicBezTo>
                  <a:pt x="16375" y="3844"/>
                  <a:pt x="16393" y="3874"/>
                  <a:pt x="16416" y="3874"/>
                </a:cubicBezTo>
                <a:cubicBezTo>
                  <a:pt x="16438" y="3874"/>
                  <a:pt x="16457" y="3844"/>
                  <a:pt x="16457" y="3806"/>
                </a:cubicBezTo>
                <a:cubicBezTo>
                  <a:pt x="16457" y="3768"/>
                  <a:pt x="16438" y="3737"/>
                  <a:pt x="16416" y="3737"/>
                </a:cubicBezTo>
                <a:close/>
                <a:moveTo>
                  <a:pt x="16623" y="3737"/>
                </a:moveTo>
                <a:cubicBezTo>
                  <a:pt x="16600" y="3737"/>
                  <a:pt x="16582" y="3768"/>
                  <a:pt x="16582" y="3806"/>
                </a:cubicBezTo>
                <a:cubicBezTo>
                  <a:pt x="16582" y="3844"/>
                  <a:pt x="16600" y="3874"/>
                  <a:pt x="16623" y="3874"/>
                </a:cubicBezTo>
                <a:cubicBezTo>
                  <a:pt x="16645" y="3874"/>
                  <a:pt x="16664" y="3844"/>
                  <a:pt x="16664" y="3806"/>
                </a:cubicBezTo>
                <a:cubicBezTo>
                  <a:pt x="16664" y="3768"/>
                  <a:pt x="16645" y="3737"/>
                  <a:pt x="16623" y="3737"/>
                </a:cubicBezTo>
                <a:close/>
                <a:moveTo>
                  <a:pt x="16838" y="3737"/>
                </a:moveTo>
                <a:cubicBezTo>
                  <a:pt x="16815" y="3737"/>
                  <a:pt x="16797" y="3768"/>
                  <a:pt x="16797" y="3806"/>
                </a:cubicBezTo>
                <a:cubicBezTo>
                  <a:pt x="16797" y="3844"/>
                  <a:pt x="16815" y="3874"/>
                  <a:pt x="16838" y="3874"/>
                </a:cubicBezTo>
                <a:cubicBezTo>
                  <a:pt x="16860" y="3874"/>
                  <a:pt x="16879" y="3844"/>
                  <a:pt x="16879" y="3806"/>
                </a:cubicBezTo>
                <a:cubicBezTo>
                  <a:pt x="16879" y="3768"/>
                  <a:pt x="16860" y="3737"/>
                  <a:pt x="16838" y="3737"/>
                </a:cubicBezTo>
                <a:close/>
                <a:moveTo>
                  <a:pt x="17045" y="3737"/>
                </a:moveTo>
                <a:cubicBezTo>
                  <a:pt x="17022" y="3737"/>
                  <a:pt x="17004" y="3768"/>
                  <a:pt x="17004" y="3806"/>
                </a:cubicBezTo>
                <a:cubicBezTo>
                  <a:pt x="17004" y="3844"/>
                  <a:pt x="17022" y="3874"/>
                  <a:pt x="17045" y="3874"/>
                </a:cubicBezTo>
                <a:cubicBezTo>
                  <a:pt x="17068" y="3874"/>
                  <a:pt x="17086" y="3844"/>
                  <a:pt x="17086" y="3806"/>
                </a:cubicBezTo>
                <a:cubicBezTo>
                  <a:pt x="17086" y="3768"/>
                  <a:pt x="17068" y="3737"/>
                  <a:pt x="17045" y="3737"/>
                </a:cubicBezTo>
                <a:close/>
                <a:moveTo>
                  <a:pt x="17252" y="3737"/>
                </a:moveTo>
                <a:cubicBezTo>
                  <a:pt x="17230" y="3737"/>
                  <a:pt x="17211" y="3768"/>
                  <a:pt x="17211" y="3806"/>
                </a:cubicBezTo>
                <a:cubicBezTo>
                  <a:pt x="17211" y="3844"/>
                  <a:pt x="17230" y="3874"/>
                  <a:pt x="17252" y="3874"/>
                </a:cubicBezTo>
                <a:cubicBezTo>
                  <a:pt x="17275" y="3874"/>
                  <a:pt x="17293" y="3844"/>
                  <a:pt x="17293" y="3806"/>
                </a:cubicBezTo>
                <a:cubicBezTo>
                  <a:pt x="17293" y="3768"/>
                  <a:pt x="17275" y="3737"/>
                  <a:pt x="17252" y="3737"/>
                </a:cubicBezTo>
                <a:close/>
                <a:moveTo>
                  <a:pt x="17467" y="3737"/>
                </a:moveTo>
                <a:cubicBezTo>
                  <a:pt x="17445" y="3737"/>
                  <a:pt x="17426" y="3768"/>
                  <a:pt x="17426" y="3806"/>
                </a:cubicBezTo>
                <a:cubicBezTo>
                  <a:pt x="17426" y="3844"/>
                  <a:pt x="17445" y="3874"/>
                  <a:pt x="17467" y="3874"/>
                </a:cubicBezTo>
                <a:cubicBezTo>
                  <a:pt x="17490" y="3874"/>
                  <a:pt x="17508" y="3844"/>
                  <a:pt x="17508" y="3806"/>
                </a:cubicBezTo>
                <a:cubicBezTo>
                  <a:pt x="17508" y="3768"/>
                  <a:pt x="17490" y="3737"/>
                  <a:pt x="17467" y="3737"/>
                </a:cubicBezTo>
                <a:close/>
                <a:moveTo>
                  <a:pt x="17675" y="3737"/>
                </a:moveTo>
                <a:cubicBezTo>
                  <a:pt x="17652" y="3737"/>
                  <a:pt x="17634" y="3768"/>
                  <a:pt x="17634" y="3806"/>
                </a:cubicBezTo>
                <a:cubicBezTo>
                  <a:pt x="17634" y="3844"/>
                  <a:pt x="17652" y="3874"/>
                  <a:pt x="17675" y="3874"/>
                </a:cubicBezTo>
                <a:cubicBezTo>
                  <a:pt x="17697" y="3874"/>
                  <a:pt x="17716" y="3844"/>
                  <a:pt x="17716" y="3806"/>
                </a:cubicBezTo>
                <a:cubicBezTo>
                  <a:pt x="17716" y="3768"/>
                  <a:pt x="17697" y="3737"/>
                  <a:pt x="17675" y="3737"/>
                </a:cubicBezTo>
                <a:close/>
                <a:moveTo>
                  <a:pt x="17882" y="3737"/>
                </a:moveTo>
                <a:cubicBezTo>
                  <a:pt x="17859" y="3737"/>
                  <a:pt x="17841" y="3768"/>
                  <a:pt x="17841" y="3806"/>
                </a:cubicBezTo>
                <a:cubicBezTo>
                  <a:pt x="17841" y="3844"/>
                  <a:pt x="17859" y="3874"/>
                  <a:pt x="17882" y="3874"/>
                </a:cubicBezTo>
                <a:cubicBezTo>
                  <a:pt x="17904" y="3874"/>
                  <a:pt x="17923" y="3844"/>
                  <a:pt x="17923" y="3806"/>
                </a:cubicBezTo>
                <a:cubicBezTo>
                  <a:pt x="17923" y="3768"/>
                  <a:pt x="17904" y="3737"/>
                  <a:pt x="17882" y="3737"/>
                </a:cubicBezTo>
                <a:close/>
                <a:moveTo>
                  <a:pt x="18097" y="3737"/>
                </a:moveTo>
                <a:cubicBezTo>
                  <a:pt x="18074" y="3737"/>
                  <a:pt x="18056" y="3768"/>
                  <a:pt x="18056" y="3806"/>
                </a:cubicBezTo>
                <a:cubicBezTo>
                  <a:pt x="18056" y="3844"/>
                  <a:pt x="18074" y="3874"/>
                  <a:pt x="18097" y="3874"/>
                </a:cubicBezTo>
                <a:cubicBezTo>
                  <a:pt x="18119" y="3874"/>
                  <a:pt x="18138" y="3844"/>
                  <a:pt x="18138" y="3806"/>
                </a:cubicBezTo>
                <a:cubicBezTo>
                  <a:pt x="18138" y="3768"/>
                  <a:pt x="18119" y="3737"/>
                  <a:pt x="18097" y="3737"/>
                </a:cubicBezTo>
                <a:close/>
                <a:moveTo>
                  <a:pt x="18304" y="3737"/>
                </a:moveTo>
                <a:cubicBezTo>
                  <a:pt x="18281" y="3737"/>
                  <a:pt x="18263" y="3768"/>
                  <a:pt x="18263" y="3806"/>
                </a:cubicBezTo>
                <a:cubicBezTo>
                  <a:pt x="18263" y="3844"/>
                  <a:pt x="18281" y="3874"/>
                  <a:pt x="18304" y="3874"/>
                </a:cubicBezTo>
                <a:cubicBezTo>
                  <a:pt x="18327" y="3874"/>
                  <a:pt x="18345" y="3844"/>
                  <a:pt x="18345" y="3806"/>
                </a:cubicBezTo>
                <a:cubicBezTo>
                  <a:pt x="18345" y="3768"/>
                  <a:pt x="18327" y="3737"/>
                  <a:pt x="18304" y="3737"/>
                </a:cubicBezTo>
                <a:close/>
                <a:moveTo>
                  <a:pt x="18511" y="3737"/>
                </a:moveTo>
                <a:cubicBezTo>
                  <a:pt x="18489" y="3737"/>
                  <a:pt x="18470" y="3768"/>
                  <a:pt x="18470" y="3806"/>
                </a:cubicBezTo>
                <a:cubicBezTo>
                  <a:pt x="18470" y="3844"/>
                  <a:pt x="18489" y="3874"/>
                  <a:pt x="18511" y="3874"/>
                </a:cubicBezTo>
                <a:cubicBezTo>
                  <a:pt x="18534" y="3874"/>
                  <a:pt x="18552" y="3844"/>
                  <a:pt x="18552" y="3806"/>
                </a:cubicBezTo>
                <a:cubicBezTo>
                  <a:pt x="18552" y="3768"/>
                  <a:pt x="18534" y="3737"/>
                  <a:pt x="18511" y="3737"/>
                </a:cubicBezTo>
                <a:close/>
                <a:moveTo>
                  <a:pt x="18726" y="3737"/>
                </a:moveTo>
                <a:cubicBezTo>
                  <a:pt x="18704" y="3737"/>
                  <a:pt x="18685" y="3768"/>
                  <a:pt x="18685" y="3806"/>
                </a:cubicBezTo>
                <a:cubicBezTo>
                  <a:pt x="18685" y="3844"/>
                  <a:pt x="18704" y="3874"/>
                  <a:pt x="18726" y="3874"/>
                </a:cubicBezTo>
                <a:cubicBezTo>
                  <a:pt x="18749" y="3874"/>
                  <a:pt x="18767" y="3844"/>
                  <a:pt x="18767" y="3806"/>
                </a:cubicBezTo>
                <a:cubicBezTo>
                  <a:pt x="18767" y="3768"/>
                  <a:pt x="18749" y="3737"/>
                  <a:pt x="18726" y="3737"/>
                </a:cubicBezTo>
                <a:close/>
                <a:moveTo>
                  <a:pt x="18934" y="3737"/>
                </a:moveTo>
                <a:cubicBezTo>
                  <a:pt x="18911" y="3737"/>
                  <a:pt x="18892" y="3768"/>
                  <a:pt x="18892" y="3806"/>
                </a:cubicBezTo>
                <a:cubicBezTo>
                  <a:pt x="18892" y="3844"/>
                  <a:pt x="18911" y="3874"/>
                  <a:pt x="18934" y="3874"/>
                </a:cubicBezTo>
                <a:cubicBezTo>
                  <a:pt x="18956" y="3874"/>
                  <a:pt x="18975" y="3844"/>
                  <a:pt x="18975" y="3806"/>
                </a:cubicBezTo>
                <a:cubicBezTo>
                  <a:pt x="18975" y="3768"/>
                  <a:pt x="18956" y="3737"/>
                  <a:pt x="18934" y="3737"/>
                </a:cubicBezTo>
                <a:close/>
                <a:moveTo>
                  <a:pt x="19141" y="3737"/>
                </a:moveTo>
                <a:cubicBezTo>
                  <a:pt x="19118" y="3737"/>
                  <a:pt x="19100" y="3768"/>
                  <a:pt x="19100" y="3806"/>
                </a:cubicBezTo>
                <a:cubicBezTo>
                  <a:pt x="19100" y="3844"/>
                  <a:pt x="19118" y="3874"/>
                  <a:pt x="19141" y="3874"/>
                </a:cubicBezTo>
                <a:cubicBezTo>
                  <a:pt x="19163" y="3874"/>
                  <a:pt x="19182" y="3844"/>
                  <a:pt x="19182" y="3806"/>
                </a:cubicBezTo>
                <a:cubicBezTo>
                  <a:pt x="19182" y="3768"/>
                  <a:pt x="19163" y="3737"/>
                  <a:pt x="19141" y="3737"/>
                </a:cubicBezTo>
                <a:close/>
                <a:moveTo>
                  <a:pt x="19356" y="3737"/>
                </a:moveTo>
                <a:cubicBezTo>
                  <a:pt x="19333" y="3737"/>
                  <a:pt x="19315" y="3768"/>
                  <a:pt x="19315" y="3806"/>
                </a:cubicBezTo>
                <a:cubicBezTo>
                  <a:pt x="19315" y="3844"/>
                  <a:pt x="19333" y="3874"/>
                  <a:pt x="19356" y="3874"/>
                </a:cubicBezTo>
                <a:cubicBezTo>
                  <a:pt x="19378" y="3874"/>
                  <a:pt x="19397" y="3844"/>
                  <a:pt x="19397" y="3806"/>
                </a:cubicBezTo>
                <a:cubicBezTo>
                  <a:pt x="19397" y="3768"/>
                  <a:pt x="19378" y="3737"/>
                  <a:pt x="19356" y="3737"/>
                </a:cubicBezTo>
                <a:close/>
                <a:moveTo>
                  <a:pt x="19563" y="3737"/>
                </a:moveTo>
                <a:cubicBezTo>
                  <a:pt x="19540" y="3737"/>
                  <a:pt x="19522" y="3768"/>
                  <a:pt x="19522" y="3806"/>
                </a:cubicBezTo>
                <a:cubicBezTo>
                  <a:pt x="19522" y="3844"/>
                  <a:pt x="19540" y="3874"/>
                  <a:pt x="19563" y="3874"/>
                </a:cubicBezTo>
                <a:cubicBezTo>
                  <a:pt x="19586" y="3874"/>
                  <a:pt x="19604" y="3844"/>
                  <a:pt x="19604" y="3806"/>
                </a:cubicBezTo>
                <a:cubicBezTo>
                  <a:pt x="19604" y="3768"/>
                  <a:pt x="19586" y="3737"/>
                  <a:pt x="19563" y="3737"/>
                </a:cubicBezTo>
                <a:close/>
                <a:moveTo>
                  <a:pt x="19770" y="3737"/>
                </a:moveTo>
                <a:cubicBezTo>
                  <a:pt x="19748" y="3737"/>
                  <a:pt x="19729" y="3768"/>
                  <a:pt x="19729" y="3806"/>
                </a:cubicBezTo>
                <a:cubicBezTo>
                  <a:pt x="19729" y="3844"/>
                  <a:pt x="19748" y="3874"/>
                  <a:pt x="19770" y="3874"/>
                </a:cubicBezTo>
                <a:cubicBezTo>
                  <a:pt x="19793" y="3874"/>
                  <a:pt x="19811" y="3844"/>
                  <a:pt x="19811" y="3806"/>
                </a:cubicBezTo>
                <a:cubicBezTo>
                  <a:pt x="19811" y="3768"/>
                  <a:pt x="19793" y="3737"/>
                  <a:pt x="19770" y="3737"/>
                </a:cubicBezTo>
                <a:close/>
                <a:moveTo>
                  <a:pt x="19985" y="3737"/>
                </a:moveTo>
                <a:cubicBezTo>
                  <a:pt x="19963" y="3737"/>
                  <a:pt x="19944" y="3768"/>
                  <a:pt x="19944" y="3806"/>
                </a:cubicBezTo>
                <a:cubicBezTo>
                  <a:pt x="19944" y="3844"/>
                  <a:pt x="19963" y="3874"/>
                  <a:pt x="19985" y="3874"/>
                </a:cubicBezTo>
                <a:cubicBezTo>
                  <a:pt x="20008" y="3874"/>
                  <a:pt x="20026" y="3844"/>
                  <a:pt x="20026" y="3806"/>
                </a:cubicBezTo>
                <a:cubicBezTo>
                  <a:pt x="20026" y="3768"/>
                  <a:pt x="20008" y="3737"/>
                  <a:pt x="19985" y="3737"/>
                </a:cubicBezTo>
                <a:close/>
                <a:moveTo>
                  <a:pt x="20193" y="3737"/>
                </a:moveTo>
                <a:cubicBezTo>
                  <a:pt x="20170" y="3737"/>
                  <a:pt x="20151" y="3768"/>
                  <a:pt x="20151" y="3806"/>
                </a:cubicBezTo>
                <a:cubicBezTo>
                  <a:pt x="20151" y="3844"/>
                  <a:pt x="20170" y="3874"/>
                  <a:pt x="20193" y="3874"/>
                </a:cubicBezTo>
                <a:cubicBezTo>
                  <a:pt x="20215" y="3874"/>
                  <a:pt x="20234" y="3844"/>
                  <a:pt x="20234" y="3806"/>
                </a:cubicBezTo>
                <a:cubicBezTo>
                  <a:pt x="20234" y="3768"/>
                  <a:pt x="20215" y="3737"/>
                  <a:pt x="20193" y="3737"/>
                </a:cubicBezTo>
                <a:close/>
                <a:moveTo>
                  <a:pt x="20400" y="3737"/>
                </a:moveTo>
                <a:cubicBezTo>
                  <a:pt x="20377" y="3737"/>
                  <a:pt x="20359" y="3768"/>
                  <a:pt x="20359" y="3806"/>
                </a:cubicBezTo>
                <a:cubicBezTo>
                  <a:pt x="20359" y="3844"/>
                  <a:pt x="20377" y="3874"/>
                  <a:pt x="20400" y="3874"/>
                </a:cubicBezTo>
                <a:cubicBezTo>
                  <a:pt x="20422" y="3874"/>
                  <a:pt x="20441" y="3844"/>
                  <a:pt x="20441" y="3806"/>
                </a:cubicBezTo>
                <a:cubicBezTo>
                  <a:pt x="20441" y="3789"/>
                  <a:pt x="20437" y="3774"/>
                  <a:pt x="20431" y="3762"/>
                </a:cubicBezTo>
                <a:cubicBezTo>
                  <a:pt x="20427" y="3757"/>
                  <a:pt x="20424" y="3752"/>
                  <a:pt x="20420" y="3746"/>
                </a:cubicBezTo>
                <a:cubicBezTo>
                  <a:pt x="20414" y="3741"/>
                  <a:pt x="20407" y="3737"/>
                  <a:pt x="20400" y="3737"/>
                </a:cubicBezTo>
                <a:close/>
                <a:moveTo>
                  <a:pt x="20615" y="3737"/>
                </a:moveTo>
                <a:cubicBezTo>
                  <a:pt x="20592" y="3737"/>
                  <a:pt x="20574" y="3768"/>
                  <a:pt x="20574" y="3806"/>
                </a:cubicBezTo>
                <a:cubicBezTo>
                  <a:pt x="20574" y="3844"/>
                  <a:pt x="20592" y="3874"/>
                  <a:pt x="20615" y="3874"/>
                </a:cubicBezTo>
                <a:cubicBezTo>
                  <a:pt x="20637" y="3874"/>
                  <a:pt x="20656" y="3844"/>
                  <a:pt x="20656" y="3806"/>
                </a:cubicBezTo>
                <a:cubicBezTo>
                  <a:pt x="20656" y="3768"/>
                  <a:pt x="20637" y="3737"/>
                  <a:pt x="20615" y="3737"/>
                </a:cubicBezTo>
                <a:close/>
                <a:moveTo>
                  <a:pt x="20822" y="3737"/>
                </a:moveTo>
                <a:cubicBezTo>
                  <a:pt x="20799" y="3737"/>
                  <a:pt x="20781" y="3768"/>
                  <a:pt x="20781" y="3806"/>
                </a:cubicBezTo>
                <a:cubicBezTo>
                  <a:pt x="20781" y="3844"/>
                  <a:pt x="20799" y="3874"/>
                  <a:pt x="20822" y="3874"/>
                </a:cubicBezTo>
                <a:cubicBezTo>
                  <a:pt x="20845" y="3874"/>
                  <a:pt x="20863" y="3844"/>
                  <a:pt x="20863" y="3806"/>
                </a:cubicBezTo>
                <a:cubicBezTo>
                  <a:pt x="20863" y="3768"/>
                  <a:pt x="20845" y="3737"/>
                  <a:pt x="20822" y="3737"/>
                </a:cubicBezTo>
                <a:close/>
                <a:moveTo>
                  <a:pt x="21026" y="3737"/>
                </a:moveTo>
                <a:cubicBezTo>
                  <a:pt x="21005" y="3740"/>
                  <a:pt x="20988" y="3770"/>
                  <a:pt x="20988" y="3805"/>
                </a:cubicBezTo>
                <a:cubicBezTo>
                  <a:pt x="20988" y="3843"/>
                  <a:pt x="21007" y="3873"/>
                  <a:pt x="21029" y="3873"/>
                </a:cubicBezTo>
                <a:cubicBezTo>
                  <a:pt x="21052" y="3873"/>
                  <a:pt x="21070" y="3843"/>
                  <a:pt x="21070" y="3805"/>
                </a:cubicBezTo>
                <a:cubicBezTo>
                  <a:pt x="21070" y="3794"/>
                  <a:pt x="21069" y="3784"/>
                  <a:pt x="21066" y="3775"/>
                </a:cubicBezTo>
                <a:cubicBezTo>
                  <a:pt x="21054" y="3763"/>
                  <a:pt x="21042" y="3752"/>
                  <a:pt x="21029" y="3740"/>
                </a:cubicBezTo>
                <a:cubicBezTo>
                  <a:pt x="21028" y="3739"/>
                  <a:pt x="21027" y="3738"/>
                  <a:pt x="21026" y="3737"/>
                </a:cubicBezTo>
                <a:close/>
                <a:moveTo>
                  <a:pt x="4679" y="3750"/>
                </a:moveTo>
                <a:cubicBezTo>
                  <a:pt x="4671" y="3750"/>
                  <a:pt x="4665" y="3754"/>
                  <a:pt x="4660" y="3759"/>
                </a:cubicBezTo>
                <a:cubicBezTo>
                  <a:pt x="4652" y="3768"/>
                  <a:pt x="4648" y="3781"/>
                  <a:pt x="4645" y="3796"/>
                </a:cubicBezTo>
                <a:cubicBezTo>
                  <a:pt x="4641" y="3814"/>
                  <a:pt x="4639" y="3834"/>
                  <a:pt x="4637" y="3853"/>
                </a:cubicBezTo>
                <a:cubicBezTo>
                  <a:pt x="4643" y="3860"/>
                  <a:pt x="4651" y="3865"/>
                  <a:pt x="4660" y="3865"/>
                </a:cubicBezTo>
                <a:cubicBezTo>
                  <a:pt x="4682" y="3865"/>
                  <a:pt x="4701" y="3834"/>
                  <a:pt x="4701" y="3796"/>
                </a:cubicBezTo>
                <a:cubicBezTo>
                  <a:pt x="4701" y="3785"/>
                  <a:pt x="4699" y="3775"/>
                  <a:pt x="4696" y="3766"/>
                </a:cubicBezTo>
                <a:cubicBezTo>
                  <a:pt x="4689" y="3757"/>
                  <a:pt x="4683" y="3750"/>
                  <a:pt x="4679" y="3750"/>
                </a:cubicBezTo>
                <a:close/>
                <a:moveTo>
                  <a:pt x="5316" y="3750"/>
                </a:moveTo>
                <a:cubicBezTo>
                  <a:pt x="5306" y="3759"/>
                  <a:pt x="5297" y="3773"/>
                  <a:pt x="5289" y="3787"/>
                </a:cubicBezTo>
                <a:cubicBezTo>
                  <a:pt x="5286" y="3792"/>
                  <a:pt x="5284" y="3797"/>
                  <a:pt x="5282" y="3801"/>
                </a:cubicBezTo>
                <a:cubicBezTo>
                  <a:pt x="5273" y="3822"/>
                  <a:pt x="5270" y="3841"/>
                  <a:pt x="5281" y="3841"/>
                </a:cubicBezTo>
                <a:cubicBezTo>
                  <a:pt x="5284" y="3841"/>
                  <a:pt x="5286" y="3840"/>
                  <a:pt x="5289" y="3839"/>
                </a:cubicBezTo>
                <a:cubicBezTo>
                  <a:pt x="5300" y="3835"/>
                  <a:pt x="5310" y="3820"/>
                  <a:pt x="5317" y="3801"/>
                </a:cubicBezTo>
                <a:cubicBezTo>
                  <a:pt x="5320" y="3792"/>
                  <a:pt x="5323" y="3782"/>
                  <a:pt x="5325" y="3771"/>
                </a:cubicBezTo>
                <a:cubicBezTo>
                  <a:pt x="5323" y="3763"/>
                  <a:pt x="5320" y="3756"/>
                  <a:pt x="5316" y="3750"/>
                </a:cubicBezTo>
                <a:close/>
                <a:moveTo>
                  <a:pt x="12193" y="3750"/>
                </a:moveTo>
                <a:cubicBezTo>
                  <a:pt x="12182" y="3763"/>
                  <a:pt x="12175" y="3783"/>
                  <a:pt x="12175" y="3806"/>
                </a:cubicBezTo>
                <a:cubicBezTo>
                  <a:pt x="12175" y="3844"/>
                  <a:pt x="12194" y="3874"/>
                  <a:pt x="12216" y="3874"/>
                </a:cubicBezTo>
                <a:cubicBezTo>
                  <a:pt x="12239" y="3874"/>
                  <a:pt x="12257" y="3844"/>
                  <a:pt x="12257" y="3806"/>
                </a:cubicBezTo>
                <a:cubicBezTo>
                  <a:pt x="12257" y="3805"/>
                  <a:pt x="12257" y="3805"/>
                  <a:pt x="12257" y="3805"/>
                </a:cubicBezTo>
                <a:cubicBezTo>
                  <a:pt x="12244" y="3793"/>
                  <a:pt x="12230" y="3782"/>
                  <a:pt x="12216" y="3770"/>
                </a:cubicBezTo>
                <a:cubicBezTo>
                  <a:pt x="12208" y="3764"/>
                  <a:pt x="12200" y="3757"/>
                  <a:pt x="12193" y="3750"/>
                </a:cubicBezTo>
                <a:close/>
                <a:moveTo>
                  <a:pt x="14081" y="3750"/>
                </a:moveTo>
                <a:cubicBezTo>
                  <a:pt x="14071" y="3763"/>
                  <a:pt x="14064" y="3783"/>
                  <a:pt x="14064" y="3805"/>
                </a:cubicBezTo>
                <a:cubicBezTo>
                  <a:pt x="14064" y="3843"/>
                  <a:pt x="14082" y="3874"/>
                  <a:pt x="14105" y="3874"/>
                </a:cubicBezTo>
                <a:cubicBezTo>
                  <a:pt x="14125" y="3874"/>
                  <a:pt x="14142" y="3849"/>
                  <a:pt x="14145" y="3817"/>
                </a:cubicBezTo>
                <a:cubicBezTo>
                  <a:pt x="14141" y="3813"/>
                  <a:pt x="14138" y="3809"/>
                  <a:pt x="14134" y="3805"/>
                </a:cubicBezTo>
                <a:cubicBezTo>
                  <a:pt x="14124" y="3796"/>
                  <a:pt x="14115" y="3785"/>
                  <a:pt x="14105" y="3775"/>
                </a:cubicBezTo>
                <a:cubicBezTo>
                  <a:pt x="14097" y="3767"/>
                  <a:pt x="14089" y="3758"/>
                  <a:pt x="14081" y="3750"/>
                </a:cubicBezTo>
                <a:close/>
                <a:moveTo>
                  <a:pt x="7000" y="3763"/>
                </a:moveTo>
                <a:cubicBezTo>
                  <a:pt x="6996" y="3777"/>
                  <a:pt x="6993" y="3791"/>
                  <a:pt x="6989" y="3807"/>
                </a:cubicBezTo>
                <a:cubicBezTo>
                  <a:pt x="6985" y="3826"/>
                  <a:pt x="6981" y="3848"/>
                  <a:pt x="6978" y="3873"/>
                </a:cubicBezTo>
                <a:cubicBezTo>
                  <a:pt x="6996" y="3865"/>
                  <a:pt x="7010" y="3839"/>
                  <a:pt x="7010" y="3807"/>
                </a:cubicBezTo>
                <a:cubicBezTo>
                  <a:pt x="7010" y="3790"/>
                  <a:pt x="7006" y="3775"/>
                  <a:pt x="7000" y="3763"/>
                </a:cubicBezTo>
                <a:close/>
                <a:moveTo>
                  <a:pt x="4064" y="3776"/>
                </a:moveTo>
                <a:cubicBezTo>
                  <a:pt x="4054" y="3777"/>
                  <a:pt x="4046" y="3781"/>
                  <a:pt x="4046" y="3797"/>
                </a:cubicBezTo>
                <a:cubicBezTo>
                  <a:pt x="4046" y="3798"/>
                  <a:pt x="4046" y="3799"/>
                  <a:pt x="4047" y="3801"/>
                </a:cubicBezTo>
                <a:cubicBezTo>
                  <a:pt x="4050" y="3805"/>
                  <a:pt x="4057" y="3811"/>
                  <a:pt x="4066" y="3819"/>
                </a:cubicBezTo>
                <a:cubicBezTo>
                  <a:pt x="4067" y="3813"/>
                  <a:pt x="4067" y="3807"/>
                  <a:pt x="4067" y="3801"/>
                </a:cubicBezTo>
                <a:cubicBezTo>
                  <a:pt x="4067" y="3792"/>
                  <a:pt x="4066" y="3784"/>
                  <a:pt x="4064" y="3776"/>
                </a:cubicBezTo>
                <a:close/>
                <a:moveTo>
                  <a:pt x="10998" y="3789"/>
                </a:moveTo>
                <a:cubicBezTo>
                  <a:pt x="10997" y="3791"/>
                  <a:pt x="10996" y="3794"/>
                  <a:pt x="10995" y="3797"/>
                </a:cubicBezTo>
                <a:cubicBezTo>
                  <a:pt x="10991" y="3808"/>
                  <a:pt x="10987" y="3822"/>
                  <a:pt x="10985" y="3840"/>
                </a:cubicBezTo>
                <a:cubicBezTo>
                  <a:pt x="10985" y="3840"/>
                  <a:pt x="10987" y="3841"/>
                  <a:pt x="10988" y="3842"/>
                </a:cubicBezTo>
                <a:cubicBezTo>
                  <a:pt x="10994" y="3830"/>
                  <a:pt x="10998" y="3814"/>
                  <a:pt x="10998" y="3797"/>
                </a:cubicBezTo>
                <a:cubicBezTo>
                  <a:pt x="10998" y="3794"/>
                  <a:pt x="10998" y="3791"/>
                  <a:pt x="10998" y="3789"/>
                </a:cubicBezTo>
                <a:close/>
                <a:moveTo>
                  <a:pt x="13652" y="3789"/>
                </a:moveTo>
                <a:cubicBezTo>
                  <a:pt x="13649" y="3789"/>
                  <a:pt x="13646" y="3790"/>
                  <a:pt x="13642" y="3790"/>
                </a:cubicBezTo>
                <a:cubicBezTo>
                  <a:pt x="13642" y="3794"/>
                  <a:pt x="13642" y="3797"/>
                  <a:pt x="13642" y="3800"/>
                </a:cubicBezTo>
                <a:cubicBezTo>
                  <a:pt x="13642" y="3838"/>
                  <a:pt x="13660" y="3869"/>
                  <a:pt x="13683" y="3869"/>
                </a:cubicBezTo>
                <a:cubicBezTo>
                  <a:pt x="13691" y="3869"/>
                  <a:pt x="13699" y="3865"/>
                  <a:pt x="13705" y="3857"/>
                </a:cubicBezTo>
                <a:cubicBezTo>
                  <a:pt x="13698" y="3846"/>
                  <a:pt x="13690" y="3832"/>
                  <a:pt x="13683" y="3821"/>
                </a:cubicBezTo>
                <a:cubicBezTo>
                  <a:pt x="13678" y="3813"/>
                  <a:pt x="13673" y="3806"/>
                  <a:pt x="13668" y="3800"/>
                </a:cubicBezTo>
                <a:cubicBezTo>
                  <a:pt x="13663" y="3793"/>
                  <a:pt x="13657" y="3789"/>
                  <a:pt x="13652" y="3789"/>
                </a:cubicBezTo>
                <a:close/>
                <a:moveTo>
                  <a:pt x="1681" y="3814"/>
                </a:moveTo>
                <a:cubicBezTo>
                  <a:pt x="1684" y="3847"/>
                  <a:pt x="1701" y="3872"/>
                  <a:pt x="1722" y="3872"/>
                </a:cubicBezTo>
                <a:cubicBezTo>
                  <a:pt x="1733" y="3872"/>
                  <a:pt x="1744" y="3863"/>
                  <a:pt x="1751" y="3850"/>
                </a:cubicBezTo>
                <a:cubicBezTo>
                  <a:pt x="1742" y="3847"/>
                  <a:pt x="1732" y="3842"/>
                  <a:pt x="1722" y="3837"/>
                </a:cubicBezTo>
                <a:cubicBezTo>
                  <a:pt x="1708" y="3831"/>
                  <a:pt x="1695" y="3823"/>
                  <a:pt x="1681" y="3814"/>
                </a:cubicBezTo>
                <a:close/>
                <a:moveTo>
                  <a:pt x="13306" y="3814"/>
                </a:moveTo>
                <a:cubicBezTo>
                  <a:pt x="13294" y="3814"/>
                  <a:pt x="13280" y="3819"/>
                  <a:pt x="13265" y="3827"/>
                </a:cubicBezTo>
                <a:cubicBezTo>
                  <a:pt x="13256" y="3833"/>
                  <a:pt x="13245" y="3841"/>
                  <a:pt x="13235" y="3849"/>
                </a:cubicBezTo>
                <a:cubicBezTo>
                  <a:pt x="13242" y="3864"/>
                  <a:pt x="13253" y="3873"/>
                  <a:pt x="13265" y="3873"/>
                </a:cubicBezTo>
                <a:cubicBezTo>
                  <a:pt x="13286" y="3873"/>
                  <a:pt x="13303" y="3847"/>
                  <a:pt x="13306" y="3814"/>
                </a:cubicBezTo>
                <a:close/>
                <a:moveTo>
                  <a:pt x="3644" y="3827"/>
                </a:moveTo>
                <a:cubicBezTo>
                  <a:pt x="3636" y="3831"/>
                  <a:pt x="3624" y="3835"/>
                  <a:pt x="3611" y="3839"/>
                </a:cubicBezTo>
                <a:cubicBezTo>
                  <a:pt x="3600" y="3842"/>
                  <a:pt x="3589" y="3845"/>
                  <a:pt x="3577" y="3848"/>
                </a:cubicBezTo>
                <a:cubicBezTo>
                  <a:pt x="3585" y="3866"/>
                  <a:pt x="3597" y="3877"/>
                  <a:pt x="3611" y="3877"/>
                </a:cubicBezTo>
                <a:cubicBezTo>
                  <a:pt x="3626" y="3877"/>
                  <a:pt x="3640" y="3862"/>
                  <a:pt x="3647" y="3841"/>
                </a:cubicBezTo>
                <a:cubicBezTo>
                  <a:pt x="3646" y="3836"/>
                  <a:pt x="3645" y="3832"/>
                  <a:pt x="3644" y="3827"/>
                </a:cubicBezTo>
                <a:close/>
                <a:moveTo>
                  <a:pt x="12829" y="3827"/>
                </a:moveTo>
                <a:cubicBezTo>
                  <a:pt x="12824" y="3828"/>
                  <a:pt x="12819" y="3834"/>
                  <a:pt x="12813" y="3845"/>
                </a:cubicBezTo>
                <a:cubicBezTo>
                  <a:pt x="12820" y="3859"/>
                  <a:pt x="12831" y="3868"/>
                  <a:pt x="12843" y="3868"/>
                </a:cubicBezTo>
                <a:cubicBezTo>
                  <a:pt x="12846" y="3868"/>
                  <a:pt x="12849" y="3867"/>
                  <a:pt x="12852" y="3866"/>
                </a:cubicBezTo>
                <a:cubicBezTo>
                  <a:pt x="12850" y="3854"/>
                  <a:pt x="12846" y="3845"/>
                  <a:pt x="12843" y="3838"/>
                </a:cubicBezTo>
                <a:cubicBezTo>
                  <a:pt x="12839" y="3830"/>
                  <a:pt x="12834" y="3826"/>
                  <a:pt x="12829" y="3827"/>
                </a:cubicBezTo>
                <a:close/>
                <a:moveTo>
                  <a:pt x="3009" y="3840"/>
                </a:moveTo>
                <a:cubicBezTo>
                  <a:pt x="2999" y="3842"/>
                  <a:pt x="2989" y="3844"/>
                  <a:pt x="2978" y="3845"/>
                </a:cubicBezTo>
                <a:cubicBezTo>
                  <a:pt x="2977" y="3845"/>
                  <a:pt x="2977" y="3845"/>
                  <a:pt x="2977" y="3845"/>
                </a:cubicBezTo>
                <a:cubicBezTo>
                  <a:pt x="2967" y="3847"/>
                  <a:pt x="2957" y="3847"/>
                  <a:pt x="2948" y="3845"/>
                </a:cubicBezTo>
                <a:cubicBezTo>
                  <a:pt x="2955" y="3858"/>
                  <a:pt x="2966" y="3866"/>
                  <a:pt x="2977" y="3866"/>
                </a:cubicBezTo>
                <a:cubicBezTo>
                  <a:pt x="2990" y="3866"/>
                  <a:pt x="3001" y="3855"/>
                  <a:pt x="3009" y="3840"/>
                </a:cubicBezTo>
                <a:close/>
                <a:moveTo>
                  <a:pt x="23" y="3865"/>
                </a:moveTo>
                <a:cubicBezTo>
                  <a:pt x="29" y="3870"/>
                  <a:pt x="35" y="3873"/>
                  <a:pt x="42" y="3873"/>
                </a:cubicBezTo>
                <a:cubicBezTo>
                  <a:pt x="48" y="3873"/>
                  <a:pt x="54" y="3870"/>
                  <a:pt x="60" y="3865"/>
                </a:cubicBezTo>
                <a:lnTo>
                  <a:pt x="42" y="3865"/>
                </a:lnTo>
                <a:lnTo>
                  <a:pt x="23" y="3865"/>
                </a:lnTo>
                <a:close/>
                <a:moveTo>
                  <a:pt x="148" y="3904"/>
                </a:moveTo>
                <a:cubicBezTo>
                  <a:pt x="126" y="3904"/>
                  <a:pt x="107" y="3935"/>
                  <a:pt x="107" y="3972"/>
                </a:cubicBezTo>
                <a:cubicBezTo>
                  <a:pt x="107" y="4010"/>
                  <a:pt x="126" y="4041"/>
                  <a:pt x="148" y="4041"/>
                </a:cubicBezTo>
                <a:cubicBezTo>
                  <a:pt x="171" y="4041"/>
                  <a:pt x="190" y="4010"/>
                  <a:pt x="190" y="3972"/>
                </a:cubicBezTo>
                <a:cubicBezTo>
                  <a:pt x="190" y="3935"/>
                  <a:pt x="171" y="3904"/>
                  <a:pt x="148" y="3904"/>
                </a:cubicBezTo>
                <a:close/>
                <a:moveTo>
                  <a:pt x="356" y="3904"/>
                </a:moveTo>
                <a:cubicBezTo>
                  <a:pt x="333" y="3904"/>
                  <a:pt x="315" y="3935"/>
                  <a:pt x="315" y="3972"/>
                </a:cubicBezTo>
                <a:cubicBezTo>
                  <a:pt x="315" y="4010"/>
                  <a:pt x="333" y="4041"/>
                  <a:pt x="356" y="4041"/>
                </a:cubicBezTo>
                <a:cubicBezTo>
                  <a:pt x="378" y="4041"/>
                  <a:pt x="397" y="4010"/>
                  <a:pt x="397" y="3972"/>
                </a:cubicBezTo>
                <a:cubicBezTo>
                  <a:pt x="397" y="3935"/>
                  <a:pt x="378" y="3904"/>
                  <a:pt x="356" y="3904"/>
                </a:cubicBezTo>
                <a:close/>
                <a:moveTo>
                  <a:pt x="563" y="3904"/>
                </a:moveTo>
                <a:cubicBezTo>
                  <a:pt x="540" y="3904"/>
                  <a:pt x="522" y="3935"/>
                  <a:pt x="522" y="3972"/>
                </a:cubicBezTo>
                <a:cubicBezTo>
                  <a:pt x="522" y="4010"/>
                  <a:pt x="540" y="4041"/>
                  <a:pt x="563" y="4041"/>
                </a:cubicBezTo>
                <a:cubicBezTo>
                  <a:pt x="586" y="4041"/>
                  <a:pt x="604" y="4010"/>
                  <a:pt x="604" y="3972"/>
                </a:cubicBezTo>
                <a:cubicBezTo>
                  <a:pt x="604" y="3935"/>
                  <a:pt x="586" y="3904"/>
                  <a:pt x="563" y="3904"/>
                </a:cubicBezTo>
                <a:close/>
                <a:moveTo>
                  <a:pt x="778" y="3904"/>
                </a:moveTo>
                <a:cubicBezTo>
                  <a:pt x="755" y="3904"/>
                  <a:pt x="737" y="3935"/>
                  <a:pt x="737" y="3972"/>
                </a:cubicBezTo>
                <a:cubicBezTo>
                  <a:pt x="737" y="4010"/>
                  <a:pt x="755" y="4041"/>
                  <a:pt x="778" y="4041"/>
                </a:cubicBezTo>
                <a:cubicBezTo>
                  <a:pt x="801" y="4041"/>
                  <a:pt x="819" y="4010"/>
                  <a:pt x="819" y="3972"/>
                </a:cubicBezTo>
                <a:cubicBezTo>
                  <a:pt x="819" y="3935"/>
                  <a:pt x="801" y="3904"/>
                  <a:pt x="778" y="3904"/>
                </a:cubicBezTo>
                <a:close/>
                <a:moveTo>
                  <a:pt x="985" y="3904"/>
                </a:moveTo>
                <a:cubicBezTo>
                  <a:pt x="963" y="3904"/>
                  <a:pt x="944" y="3935"/>
                  <a:pt x="944" y="3972"/>
                </a:cubicBezTo>
                <a:cubicBezTo>
                  <a:pt x="944" y="4010"/>
                  <a:pt x="963" y="4041"/>
                  <a:pt x="985" y="4041"/>
                </a:cubicBezTo>
                <a:cubicBezTo>
                  <a:pt x="1008" y="4041"/>
                  <a:pt x="1026" y="4010"/>
                  <a:pt x="1026" y="3972"/>
                </a:cubicBezTo>
                <a:cubicBezTo>
                  <a:pt x="1026" y="3935"/>
                  <a:pt x="1008" y="3904"/>
                  <a:pt x="985" y="3904"/>
                </a:cubicBezTo>
                <a:close/>
                <a:moveTo>
                  <a:pt x="1193" y="3904"/>
                </a:moveTo>
                <a:cubicBezTo>
                  <a:pt x="1170" y="3904"/>
                  <a:pt x="1152" y="3935"/>
                  <a:pt x="1152" y="3972"/>
                </a:cubicBezTo>
                <a:cubicBezTo>
                  <a:pt x="1152" y="4010"/>
                  <a:pt x="1170" y="4041"/>
                  <a:pt x="1193" y="4041"/>
                </a:cubicBezTo>
                <a:cubicBezTo>
                  <a:pt x="1215" y="4041"/>
                  <a:pt x="1234" y="4010"/>
                  <a:pt x="1234" y="3972"/>
                </a:cubicBezTo>
                <a:cubicBezTo>
                  <a:pt x="1234" y="3935"/>
                  <a:pt x="1215" y="3904"/>
                  <a:pt x="1193" y="3904"/>
                </a:cubicBezTo>
                <a:close/>
                <a:moveTo>
                  <a:pt x="1407" y="3904"/>
                </a:moveTo>
                <a:cubicBezTo>
                  <a:pt x="1385" y="3904"/>
                  <a:pt x="1366" y="3935"/>
                  <a:pt x="1366" y="3972"/>
                </a:cubicBezTo>
                <a:cubicBezTo>
                  <a:pt x="1366" y="4010"/>
                  <a:pt x="1385" y="4041"/>
                  <a:pt x="1407" y="4041"/>
                </a:cubicBezTo>
                <a:cubicBezTo>
                  <a:pt x="1430" y="4041"/>
                  <a:pt x="1449" y="4010"/>
                  <a:pt x="1449" y="3972"/>
                </a:cubicBezTo>
                <a:cubicBezTo>
                  <a:pt x="1449" y="3935"/>
                  <a:pt x="1430" y="3904"/>
                  <a:pt x="1407" y="3904"/>
                </a:cubicBezTo>
                <a:close/>
                <a:moveTo>
                  <a:pt x="1615" y="3904"/>
                </a:moveTo>
                <a:cubicBezTo>
                  <a:pt x="1592" y="3904"/>
                  <a:pt x="1574" y="3935"/>
                  <a:pt x="1574" y="3972"/>
                </a:cubicBezTo>
                <a:cubicBezTo>
                  <a:pt x="1574" y="4010"/>
                  <a:pt x="1592" y="4041"/>
                  <a:pt x="1615" y="4041"/>
                </a:cubicBezTo>
                <a:cubicBezTo>
                  <a:pt x="1637" y="4041"/>
                  <a:pt x="1656" y="4010"/>
                  <a:pt x="1656" y="3972"/>
                </a:cubicBezTo>
                <a:cubicBezTo>
                  <a:pt x="1656" y="3935"/>
                  <a:pt x="1637" y="3904"/>
                  <a:pt x="1615" y="3904"/>
                </a:cubicBezTo>
                <a:close/>
                <a:moveTo>
                  <a:pt x="1822" y="3904"/>
                </a:moveTo>
                <a:cubicBezTo>
                  <a:pt x="1799" y="3904"/>
                  <a:pt x="1781" y="3935"/>
                  <a:pt x="1781" y="3972"/>
                </a:cubicBezTo>
                <a:cubicBezTo>
                  <a:pt x="1781" y="4010"/>
                  <a:pt x="1799" y="4041"/>
                  <a:pt x="1822" y="4041"/>
                </a:cubicBezTo>
                <a:cubicBezTo>
                  <a:pt x="1845" y="4041"/>
                  <a:pt x="1863" y="4010"/>
                  <a:pt x="1863" y="3972"/>
                </a:cubicBezTo>
                <a:cubicBezTo>
                  <a:pt x="1863" y="3935"/>
                  <a:pt x="1845" y="3904"/>
                  <a:pt x="1822" y="3904"/>
                </a:cubicBezTo>
                <a:close/>
                <a:moveTo>
                  <a:pt x="2037" y="3904"/>
                </a:moveTo>
                <a:cubicBezTo>
                  <a:pt x="2014" y="3904"/>
                  <a:pt x="1996" y="3935"/>
                  <a:pt x="1996" y="3972"/>
                </a:cubicBezTo>
                <a:cubicBezTo>
                  <a:pt x="1996" y="4010"/>
                  <a:pt x="2014" y="4041"/>
                  <a:pt x="2037" y="4041"/>
                </a:cubicBezTo>
                <a:cubicBezTo>
                  <a:pt x="2060" y="4041"/>
                  <a:pt x="2078" y="4010"/>
                  <a:pt x="2078" y="3972"/>
                </a:cubicBezTo>
                <a:cubicBezTo>
                  <a:pt x="2078" y="3935"/>
                  <a:pt x="2060" y="3904"/>
                  <a:pt x="2037" y="3904"/>
                </a:cubicBezTo>
                <a:close/>
                <a:moveTo>
                  <a:pt x="2244" y="3904"/>
                </a:moveTo>
                <a:cubicBezTo>
                  <a:pt x="2222" y="3904"/>
                  <a:pt x="2203" y="3935"/>
                  <a:pt x="2203" y="3972"/>
                </a:cubicBezTo>
                <a:cubicBezTo>
                  <a:pt x="2203" y="4010"/>
                  <a:pt x="2222" y="4041"/>
                  <a:pt x="2244" y="4041"/>
                </a:cubicBezTo>
                <a:cubicBezTo>
                  <a:pt x="2267" y="4041"/>
                  <a:pt x="2285" y="4010"/>
                  <a:pt x="2285" y="3972"/>
                </a:cubicBezTo>
                <a:cubicBezTo>
                  <a:pt x="2285" y="3935"/>
                  <a:pt x="2267" y="3904"/>
                  <a:pt x="2244" y="3904"/>
                </a:cubicBezTo>
                <a:close/>
                <a:moveTo>
                  <a:pt x="2452" y="3904"/>
                </a:moveTo>
                <a:cubicBezTo>
                  <a:pt x="2429" y="3904"/>
                  <a:pt x="2411" y="3935"/>
                  <a:pt x="2411" y="3972"/>
                </a:cubicBezTo>
                <a:cubicBezTo>
                  <a:pt x="2411" y="4010"/>
                  <a:pt x="2429" y="4041"/>
                  <a:pt x="2452" y="4041"/>
                </a:cubicBezTo>
                <a:cubicBezTo>
                  <a:pt x="2474" y="4041"/>
                  <a:pt x="2493" y="4010"/>
                  <a:pt x="2493" y="3972"/>
                </a:cubicBezTo>
                <a:cubicBezTo>
                  <a:pt x="2493" y="3935"/>
                  <a:pt x="2474" y="3904"/>
                  <a:pt x="2452" y="3904"/>
                </a:cubicBezTo>
                <a:close/>
                <a:moveTo>
                  <a:pt x="2666" y="3904"/>
                </a:moveTo>
                <a:cubicBezTo>
                  <a:pt x="2644" y="3904"/>
                  <a:pt x="2625" y="3935"/>
                  <a:pt x="2625" y="3972"/>
                </a:cubicBezTo>
                <a:cubicBezTo>
                  <a:pt x="2625" y="4010"/>
                  <a:pt x="2644" y="4041"/>
                  <a:pt x="2666" y="4041"/>
                </a:cubicBezTo>
                <a:cubicBezTo>
                  <a:pt x="2689" y="4041"/>
                  <a:pt x="2707" y="4010"/>
                  <a:pt x="2707" y="3972"/>
                </a:cubicBezTo>
                <a:cubicBezTo>
                  <a:pt x="2707" y="3935"/>
                  <a:pt x="2689" y="3904"/>
                  <a:pt x="2666" y="3904"/>
                </a:cubicBezTo>
                <a:close/>
                <a:moveTo>
                  <a:pt x="2874" y="3904"/>
                </a:moveTo>
                <a:cubicBezTo>
                  <a:pt x="2851" y="3904"/>
                  <a:pt x="2833" y="3935"/>
                  <a:pt x="2833" y="3972"/>
                </a:cubicBezTo>
                <a:cubicBezTo>
                  <a:pt x="2833" y="4010"/>
                  <a:pt x="2851" y="4041"/>
                  <a:pt x="2874" y="4041"/>
                </a:cubicBezTo>
                <a:cubicBezTo>
                  <a:pt x="2896" y="4041"/>
                  <a:pt x="2915" y="4010"/>
                  <a:pt x="2915" y="3972"/>
                </a:cubicBezTo>
                <a:cubicBezTo>
                  <a:pt x="2915" y="3935"/>
                  <a:pt x="2896" y="3904"/>
                  <a:pt x="2874" y="3904"/>
                </a:cubicBezTo>
                <a:close/>
                <a:moveTo>
                  <a:pt x="3081" y="3904"/>
                </a:moveTo>
                <a:cubicBezTo>
                  <a:pt x="3058" y="3904"/>
                  <a:pt x="3040" y="3935"/>
                  <a:pt x="3040" y="3972"/>
                </a:cubicBezTo>
                <a:cubicBezTo>
                  <a:pt x="3040" y="4006"/>
                  <a:pt x="3054" y="4033"/>
                  <a:pt x="3073" y="4039"/>
                </a:cubicBezTo>
                <a:cubicBezTo>
                  <a:pt x="3069" y="4028"/>
                  <a:pt x="3070" y="4017"/>
                  <a:pt x="3070" y="4013"/>
                </a:cubicBezTo>
                <a:cubicBezTo>
                  <a:pt x="3070" y="3987"/>
                  <a:pt x="3098" y="3986"/>
                  <a:pt x="3122" y="3980"/>
                </a:cubicBezTo>
                <a:cubicBezTo>
                  <a:pt x="3122" y="3977"/>
                  <a:pt x="3122" y="3975"/>
                  <a:pt x="3122" y="3972"/>
                </a:cubicBezTo>
                <a:cubicBezTo>
                  <a:pt x="3122" y="3935"/>
                  <a:pt x="3104" y="3904"/>
                  <a:pt x="3081" y="3904"/>
                </a:cubicBezTo>
                <a:close/>
                <a:moveTo>
                  <a:pt x="3506" y="3904"/>
                </a:moveTo>
                <a:cubicBezTo>
                  <a:pt x="3496" y="3904"/>
                  <a:pt x="3486" y="3911"/>
                  <a:pt x="3479" y="3922"/>
                </a:cubicBezTo>
                <a:cubicBezTo>
                  <a:pt x="3478" y="3926"/>
                  <a:pt x="3478" y="3930"/>
                  <a:pt x="3478" y="3935"/>
                </a:cubicBezTo>
                <a:cubicBezTo>
                  <a:pt x="3478" y="3964"/>
                  <a:pt x="3488" y="3981"/>
                  <a:pt x="3505" y="3981"/>
                </a:cubicBezTo>
                <a:cubicBezTo>
                  <a:pt x="3517" y="3981"/>
                  <a:pt x="3532" y="3977"/>
                  <a:pt x="3547" y="3970"/>
                </a:cubicBezTo>
                <a:cubicBezTo>
                  <a:pt x="3546" y="3933"/>
                  <a:pt x="3528" y="3904"/>
                  <a:pt x="3506" y="3904"/>
                </a:cubicBezTo>
                <a:close/>
                <a:moveTo>
                  <a:pt x="4555" y="3904"/>
                </a:moveTo>
                <a:cubicBezTo>
                  <a:pt x="4532" y="3904"/>
                  <a:pt x="4514" y="3935"/>
                  <a:pt x="4514" y="3972"/>
                </a:cubicBezTo>
                <a:cubicBezTo>
                  <a:pt x="4514" y="4010"/>
                  <a:pt x="4532" y="4041"/>
                  <a:pt x="4555" y="4041"/>
                </a:cubicBezTo>
                <a:cubicBezTo>
                  <a:pt x="4578" y="4041"/>
                  <a:pt x="4596" y="4010"/>
                  <a:pt x="4596" y="3972"/>
                </a:cubicBezTo>
                <a:cubicBezTo>
                  <a:pt x="4596" y="3935"/>
                  <a:pt x="4578" y="3904"/>
                  <a:pt x="4555" y="3904"/>
                </a:cubicBezTo>
                <a:close/>
                <a:moveTo>
                  <a:pt x="4977" y="3904"/>
                </a:moveTo>
                <a:cubicBezTo>
                  <a:pt x="4955" y="3904"/>
                  <a:pt x="4936" y="3935"/>
                  <a:pt x="4936" y="3972"/>
                </a:cubicBezTo>
                <a:cubicBezTo>
                  <a:pt x="4936" y="4010"/>
                  <a:pt x="4955" y="4041"/>
                  <a:pt x="4977" y="4041"/>
                </a:cubicBezTo>
                <a:cubicBezTo>
                  <a:pt x="5000" y="4041"/>
                  <a:pt x="5018" y="4010"/>
                  <a:pt x="5018" y="3972"/>
                </a:cubicBezTo>
                <a:cubicBezTo>
                  <a:pt x="5018" y="3935"/>
                  <a:pt x="5000" y="3904"/>
                  <a:pt x="4977" y="3904"/>
                </a:cubicBezTo>
                <a:close/>
                <a:moveTo>
                  <a:pt x="5604" y="3904"/>
                </a:moveTo>
                <a:cubicBezTo>
                  <a:pt x="5601" y="3904"/>
                  <a:pt x="5599" y="3904"/>
                  <a:pt x="5596" y="3905"/>
                </a:cubicBezTo>
                <a:cubicBezTo>
                  <a:pt x="5613" y="3928"/>
                  <a:pt x="5629" y="3955"/>
                  <a:pt x="5644" y="3983"/>
                </a:cubicBezTo>
                <a:cubicBezTo>
                  <a:pt x="5644" y="3980"/>
                  <a:pt x="5645" y="3976"/>
                  <a:pt x="5645" y="3972"/>
                </a:cubicBezTo>
                <a:cubicBezTo>
                  <a:pt x="5645" y="3935"/>
                  <a:pt x="5626" y="3904"/>
                  <a:pt x="5604" y="3904"/>
                </a:cubicBezTo>
                <a:close/>
                <a:moveTo>
                  <a:pt x="5814" y="3904"/>
                </a:moveTo>
                <a:cubicBezTo>
                  <a:pt x="5791" y="3904"/>
                  <a:pt x="5773" y="3935"/>
                  <a:pt x="5773" y="3972"/>
                </a:cubicBezTo>
                <a:cubicBezTo>
                  <a:pt x="5773" y="4010"/>
                  <a:pt x="5791" y="4041"/>
                  <a:pt x="5814" y="4041"/>
                </a:cubicBezTo>
                <a:cubicBezTo>
                  <a:pt x="5837" y="4041"/>
                  <a:pt x="5855" y="4010"/>
                  <a:pt x="5855" y="3972"/>
                </a:cubicBezTo>
                <a:cubicBezTo>
                  <a:pt x="5855" y="3935"/>
                  <a:pt x="5837" y="3904"/>
                  <a:pt x="5814" y="3904"/>
                </a:cubicBezTo>
                <a:close/>
                <a:moveTo>
                  <a:pt x="6021" y="3904"/>
                </a:moveTo>
                <a:cubicBezTo>
                  <a:pt x="5999" y="3904"/>
                  <a:pt x="5980" y="3935"/>
                  <a:pt x="5980" y="3972"/>
                </a:cubicBezTo>
                <a:cubicBezTo>
                  <a:pt x="5980" y="4010"/>
                  <a:pt x="5999" y="4041"/>
                  <a:pt x="6021" y="4041"/>
                </a:cubicBezTo>
                <a:cubicBezTo>
                  <a:pt x="6044" y="4041"/>
                  <a:pt x="6062" y="4010"/>
                  <a:pt x="6062" y="3972"/>
                </a:cubicBezTo>
                <a:cubicBezTo>
                  <a:pt x="6062" y="3965"/>
                  <a:pt x="6061" y="3959"/>
                  <a:pt x="6060" y="3952"/>
                </a:cubicBezTo>
                <a:cubicBezTo>
                  <a:pt x="6056" y="3944"/>
                  <a:pt x="6053" y="3935"/>
                  <a:pt x="6051" y="3925"/>
                </a:cubicBezTo>
                <a:cubicBezTo>
                  <a:pt x="6043" y="3912"/>
                  <a:pt x="6033" y="3904"/>
                  <a:pt x="6021" y="3904"/>
                </a:cubicBezTo>
                <a:close/>
                <a:moveTo>
                  <a:pt x="7073" y="3904"/>
                </a:moveTo>
                <a:cubicBezTo>
                  <a:pt x="7050" y="3904"/>
                  <a:pt x="7032" y="3935"/>
                  <a:pt x="7032" y="3972"/>
                </a:cubicBezTo>
                <a:cubicBezTo>
                  <a:pt x="7032" y="4010"/>
                  <a:pt x="7050" y="4041"/>
                  <a:pt x="7073" y="4041"/>
                </a:cubicBezTo>
                <a:cubicBezTo>
                  <a:pt x="7096" y="4041"/>
                  <a:pt x="7114" y="4010"/>
                  <a:pt x="7114" y="3972"/>
                </a:cubicBezTo>
                <a:cubicBezTo>
                  <a:pt x="7114" y="3935"/>
                  <a:pt x="7096" y="3904"/>
                  <a:pt x="7073" y="3904"/>
                </a:cubicBezTo>
                <a:close/>
                <a:moveTo>
                  <a:pt x="7280" y="3904"/>
                </a:moveTo>
                <a:cubicBezTo>
                  <a:pt x="7258" y="3904"/>
                  <a:pt x="7239" y="3935"/>
                  <a:pt x="7239" y="3972"/>
                </a:cubicBezTo>
                <a:cubicBezTo>
                  <a:pt x="7239" y="4010"/>
                  <a:pt x="7258" y="4041"/>
                  <a:pt x="7280" y="4041"/>
                </a:cubicBezTo>
                <a:cubicBezTo>
                  <a:pt x="7303" y="4041"/>
                  <a:pt x="7321" y="4010"/>
                  <a:pt x="7321" y="3972"/>
                </a:cubicBezTo>
                <a:cubicBezTo>
                  <a:pt x="7321" y="3935"/>
                  <a:pt x="7303" y="3904"/>
                  <a:pt x="7280" y="3904"/>
                </a:cubicBezTo>
                <a:close/>
                <a:moveTo>
                  <a:pt x="7495" y="3904"/>
                </a:moveTo>
                <a:cubicBezTo>
                  <a:pt x="7473" y="3904"/>
                  <a:pt x="7454" y="3935"/>
                  <a:pt x="7454" y="3972"/>
                </a:cubicBezTo>
                <a:cubicBezTo>
                  <a:pt x="7454" y="4010"/>
                  <a:pt x="7473" y="4041"/>
                  <a:pt x="7495" y="4041"/>
                </a:cubicBezTo>
                <a:cubicBezTo>
                  <a:pt x="7518" y="4041"/>
                  <a:pt x="7536" y="4010"/>
                  <a:pt x="7536" y="3972"/>
                </a:cubicBezTo>
                <a:cubicBezTo>
                  <a:pt x="7536" y="3935"/>
                  <a:pt x="7518" y="3904"/>
                  <a:pt x="7495" y="3904"/>
                </a:cubicBezTo>
                <a:close/>
                <a:moveTo>
                  <a:pt x="7702" y="3904"/>
                </a:moveTo>
                <a:cubicBezTo>
                  <a:pt x="7680" y="3904"/>
                  <a:pt x="7661" y="3935"/>
                  <a:pt x="7661" y="3972"/>
                </a:cubicBezTo>
                <a:cubicBezTo>
                  <a:pt x="7661" y="4010"/>
                  <a:pt x="7680" y="4041"/>
                  <a:pt x="7702" y="4041"/>
                </a:cubicBezTo>
                <a:cubicBezTo>
                  <a:pt x="7725" y="4041"/>
                  <a:pt x="7743" y="4010"/>
                  <a:pt x="7743" y="3972"/>
                </a:cubicBezTo>
                <a:cubicBezTo>
                  <a:pt x="7743" y="3935"/>
                  <a:pt x="7725" y="3904"/>
                  <a:pt x="7702" y="3904"/>
                </a:cubicBezTo>
                <a:close/>
                <a:moveTo>
                  <a:pt x="7910" y="3904"/>
                </a:moveTo>
                <a:cubicBezTo>
                  <a:pt x="7887" y="3904"/>
                  <a:pt x="7869" y="3935"/>
                  <a:pt x="7869" y="3972"/>
                </a:cubicBezTo>
                <a:cubicBezTo>
                  <a:pt x="7869" y="4010"/>
                  <a:pt x="7887" y="4041"/>
                  <a:pt x="7910" y="4041"/>
                </a:cubicBezTo>
                <a:cubicBezTo>
                  <a:pt x="7932" y="4041"/>
                  <a:pt x="7951" y="4010"/>
                  <a:pt x="7951" y="3972"/>
                </a:cubicBezTo>
                <a:cubicBezTo>
                  <a:pt x="7951" y="3935"/>
                  <a:pt x="7932" y="3904"/>
                  <a:pt x="7910" y="3904"/>
                </a:cubicBezTo>
                <a:close/>
                <a:moveTo>
                  <a:pt x="8125" y="3904"/>
                </a:moveTo>
                <a:cubicBezTo>
                  <a:pt x="8102" y="3904"/>
                  <a:pt x="8084" y="3935"/>
                  <a:pt x="8084" y="3972"/>
                </a:cubicBezTo>
                <a:cubicBezTo>
                  <a:pt x="8084" y="4010"/>
                  <a:pt x="8102" y="4041"/>
                  <a:pt x="8125" y="4041"/>
                </a:cubicBezTo>
                <a:cubicBezTo>
                  <a:pt x="8126" y="4041"/>
                  <a:pt x="8128" y="4040"/>
                  <a:pt x="8129" y="4040"/>
                </a:cubicBezTo>
                <a:lnTo>
                  <a:pt x="8152" y="4007"/>
                </a:lnTo>
                <a:cubicBezTo>
                  <a:pt x="8152" y="3990"/>
                  <a:pt x="8157" y="3978"/>
                  <a:pt x="8165" y="3968"/>
                </a:cubicBezTo>
                <a:cubicBezTo>
                  <a:pt x="8164" y="3932"/>
                  <a:pt x="8146" y="3904"/>
                  <a:pt x="8125" y="3904"/>
                </a:cubicBezTo>
                <a:close/>
                <a:moveTo>
                  <a:pt x="8330" y="3904"/>
                </a:moveTo>
                <a:cubicBezTo>
                  <a:pt x="8317" y="3904"/>
                  <a:pt x="8306" y="3914"/>
                  <a:pt x="8299" y="3929"/>
                </a:cubicBezTo>
                <a:cubicBezTo>
                  <a:pt x="8311" y="3919"/>
                  <a:pt x="8323" y="3911"/>
                  <a:pt x="8334" y="3905"/>
                </a:cubicBezTo>
                <a:cubicBezTo>
                  <a:pt x="8333" y="3904"/>
                  <a:pt x="8331" y="3904"/>
                  <a:pt x="8330" y="3904"/>
                </a:cubicBezTo>
                <a:close/>
                <a:moveTo>
                  <a:pt x="11272" y="3904"/>
                </a:moveTo>
                <a:cubicBezTo>
                  <a:pt x="11249" y="3904"/>
                  <a:pt x="11231" y="3935"/>
                  <a:pt x="11231" y="3972"/>
                </a:cubicBezTo>
                <a:cubicBezTo>
                  <a:pt x="11231" y="4010"/>
                  <a:pt x="11249" y="4041"/>
                  <a:pt x="11272" y="4041"/>
                </a:cubicBezTo>
                <a:cubicBezTo>
                  <a:pt x="11295" y="4041"/>
                  <a:pt x="11313" y="4010"/>
                  <a:pt x="11313" y="3972"/>
                </a:cubicBezTo>
                <a:cubicBezTo>
                  <a:pt x="11313" y="3935"/>
                  <a:pt x="11295" y="3904"/>
                  <a:pt x="11272" y="3904"/>
                </a:cubicBezTo>
                <a:close/>
                <a:moveTo>
                  <a:pt x="11479" y="3904"/>
                </a:moveTo>
                <a:cubicBezTo>
                  <a:pt x="11457" y="3904"/>
                  <a:pt x="11438" y="3935"/>
                  <a:pt x="11438" y="3972"/>
                </a:cubicBezTo>
                <a:cubicBezTo>
                  <a:pt x="11438" y="4010"/>
                  <a:pt x="11457" y="4041"/>
                  <a:pt x="11479" y="4041"/>
                </a:cubicBezTo>
                <a:cubicBezTo>
                  <a:pt x="11502" y="4041"/>
                  <a:pt x="11520" y="4010"/>
                  <a:pt x="11520" y="3972"/>
                </a:cubicBezTo>
                <a:cubicBezTo>
                  <a:pt x="11520" y="3935"/>
                  <a:pt x="11502" y="3904"/>
                  <a:pt x="11479" y="3904"/>
                </a:cubicBezTo>
                <a:close/>
                <a:moveTo>
                  <a:pt x="11694" y="3904"/>
                </a:moveTo>
                <a:cubicBezTo>
                  <a:pt x="11672" y="3904"/>
                  <a:pt x="11653" y="3935"/>
                  <a:pt x="11653" y="3972"/>
                </a:cubicBezTo>
                <a:cubicBezTo>
                  <a:pt x="11653" y="4010"/>
                  <a:pt x="11672" y="4041"/>
                  <a:pt x="11694" y="4041"/>
                </a:cubicBezTo>
                <a:cubicBezTo>
                  <a:pt x="11717" y="4041"/>
                  <a:pt x="11735" y="4010"/>
                  <a:pt x="11735" y="3972"/>
                </a:cubicBezTo>
                <a:cubicBezTo>
                  <a:pt x="11735" y="3935"/>
                  <a:pt x="11717" y="3904"/>
                  <a:pt x="11694" y="3904"/>
                </a:cubicBezTo>
                <a:close/>
                <a:moveTo>
                  <a:pt x="11902" y="3904"/>
                </a:moveTo>
                <a:cubicBezTo>
                  <a:pt x="11879" y="3904"/>
                  <a:pt x="11861" y="3935"/>
                  <a:pt x="11861" y="3972"/>
                </a:cubicBezTo>
                <a:cubicBezTo>
                  <a:pt x="11861" y="4010"/>
                  <a:pt x="11879" y="4041"/>
                  <a:pt x="11902" y="4041"/>
                </a:cubicBezTo>
                <a:cubicBezTo>
                  <a:pt x="11924" y="4041"/>
                  <a:pt x="11943" y="4010"/>
                  <a:pt x="11943" y="3972"/>
                </a:cubicBezTo>
                <a:cubicBezTo>
                  <a:pt x="11943" y="3935"/>
                  <a:pt x="11924" y="3904"/>
                  <a:pt x="11902" y="3904"/>
                </a:cubicBezTo>
                <a:close/>
                <a:moveTo>
                  <a:pt x="12109" y="3904"/>
                </a:moveTo>
                <a:cubicBezTo>
                  <a:pt x="12086" y="3904"/>
                  <a:pt x="12068" y="3935"/>
                  <a:pt x="12068" y="3972"/>
                </a:cubicBezTo>
                <a:cubicBezTo>
                  <a:pt x="12068" y="4010"/>
                  <a:pt x="12086" y="4041"/>
                  <a:pt x="12109" y="4041"/>
                </a:cubicBezTo>
                <a:cubicBezTo>
                  <a:pt x="12132" y="4041"/>
                  <a:pt x="12150" y="4010"/>
                  <a:pt x="12150" y="3972"/>
                </a:cubicBezTo>
                <a:cubicBezTo>
                  <a:pt x="12150" y="3935"/>
                  <a:pt x="12132" y="3904"/>
                  <a:pt x="12109" y="3904"/>
                </a:cubicBezTo>
                <a:close/>
                <a:moveTo>
                  <a:pt x="12324" y="3904"/>
                </a:moveTo>
                <a:cubicBezTo>
                  <a:pt x="12301" y="3904"/>
                  <a:pt x="12283" y="3935"/>
                  <a:pt x="12283" y="3972"/>
                </a:cubicBezTo>
                <a:cubicBezTo>
                  <a:pt x="12283" y="4010"/>
                  <a:pt x="12301" y="4041"/>
                  <a:pt x="12324" y="4041"/>
                </a:cubicBezTo>
                <a:cubicBezTo>
                  <a:pt x="12346" y="4041"/>
                  <a:pt x="12365" y="4010"/>
                  <a:pt x="12365" y="3972"/>
                </a:cubicBezTo>
                <a:cubicBezTo>
                  <a:pt x="12365" y="3935"/>
                  <a:pt x="12346" y="3904"/>
                  <a:pt x="12324" y="3904"/>
                </a:cubicBezTo>
                <a:close/>
                <a:moveTo>
                  <a:pt x="13368" y="3904"/>
                </a:moveTo>
                <a:cubicBezTo>
                  <a:pt x="13345" y="3904"/>
                  <a:pt x="13327" y="3935"/>
                  <a:pt x="13327" y="3972"/>
                </a:cubicBezTo>
                <a:cubicBezTo>
                  <a:pt x="13327" y="4010"/>
                  <a:pt x="13345" y="4041"/>
                  <a:pt x="13368" y="4041"/>
                </a:cubicBezTo>
                <a:cubicBezTo>
                  <a:pt x="13391" y="4041"/>
                  <a:pt x="13409" y="4010"/>
                  <a:pt x="13409" y="3972"/>
                </a:cubicBezTo>
                <a:cubicBezTo>
                  <a:pt x="13409" y="3935"/>
                  <a:pt x="13391" y="3904"/>
                  <a:pt x="13368" y="3904"/>
                </a:cubicBezTo>
                <a:close/>
                <a:moveTo>
                  <a:pt x="13583" y="3904"/>
                </a:moveTo>
                <a:cubicBezTo>
                  <a:pt x="13560" y="3904"/>
                  <a:pt x="13542" y="3935"/>
                  <a:pt x="13542" y="3972"/>
                </a:cubicBezTo>
                <a:cubicBezTo>
                  <a:pt x="13542" y="4010"/>
                  <a:pt x="13560" y="4041"/>
                  <a:pt x="13583" y="4041"/>
                </a:cubicBezTo>
                <a:cubicBezTo>
                  <a:pt x="13605" y="4041"/>
                  <a:pt x="13624" y="4010"/>
                  <a:pt x="13624" y="3972"/>
                </a:cubicBezTo>
                <a:cubicBezTo>
                  <a:pt x="13624" y="3935"/>
                  <a:pt x="13605" y="3904"/>
                  <a:pt x="13583" y="3904"/>
                </a:cubicBezTo>
                <a:close/>
                <a:moveTo>
                  <a:pt x="13790" y="3904"/>
                </a:moveTo>
                <a:cubicBezTo>
                  <a:pt x="13767" y="3904"/>
                  <a:pt x="13749" y="3935"/>
                  <a:pt x="13749" y="3972"/>
                </a:cubicBezTo>
                <a:cubicBezTo>
                  <a:pt x="13749" y="4010"/>
                  <a:pt x="13767" y="4041"/>
                  <a:pt x="13790" y="4041"/>
                </a:cubicBezTo>
                <a:cubicBezTo>
                  <a:pt x="13813" y="4041"/>
                  <a:pt x="13831" y="4010"/>
                  <a:pt x="13831" y="3972"/>
                </a:cubicBezTo>
                <a:cubicBezTo>
                  <a:pt x="13831" y="3935"/>
                  <a:pt x="13813" y="3904"/>
                  <a:pt x="13790" y="3904"/>
                </a:cubicBezTo>
                <a:close/>
                <a:moveTo>
                  <a:pt x="13997" y="3904"/>
                </a:moveTo>
                <a:cubicBezTo>
                  <a:pt x="13975" y="3904"/>
                  <a:pt x="13956" y="3935"/>
                  <a:pt x="13956" y="3972"/>
                </a:cubicBezTo>
                <a:cubicBezTo>
                  <a:pt x="13956" y="4010"/>
                  <a:pt x="13975" y="4041"/>
                  <a:pt x="13997" y="4041"/>
                </a:cubicBezTo>
                <a:cubicBezTo>
                  <a:pt x="14020" y="4041"/>
                  <a:pt x="14038" y="4010"/>
                  <a:pt x="14038" y="3972"/>
                </a:cubicBezTo>
                <a:cubicBezTo>
                  <a:pt x="14038" y="3935"/>
                  <a:pt x="14020" y="3904"/>
                  <a:pt x="13997" y="3904"/>
                </a:cubicBezTo>
                <a:close/>
                <a:moveTo>
                  <a:pt x="14212" y="3904"/>
                </a:moveTo>
                <a:cubicBezTo>
                  <a:pt x="14190" y="3904"/>
                  <a:pt x="14171" y="3935"/>
                  <a:pt x="14171" y="3972"/>
                </a:cubicBezTo>
                <a:cubicBezTo>
                  <a:pt x="14171" y="4010"/>
                  <a:pt x="14190" y="4041"/>
                  <a:pt x="14212" y="4041"/>
                </a:cubicBezTo>
                <a:cubicBezTo>
                  <a:pt x="14235" y="4041"/>
                  <a:pt x="14253" y="4010"/>
                  <a:pt x="14253" y="3972"/>
                </a:cubicBezTo>
                <a:cubicBezTo>
                  <a:pt x="14253" y="3935"/>
                  <a:pt x="14235" y="3904"/>
                  <a:pt x="14212" y="3904"/>
                </a:cubicBezTo>
                <a:close/>
                <a:moveTo>
                  <a:pt x="14420" y="3904"/>
                </a:moveTo>
                <a:cubicBezTo>
                  <a:pt x="14397" y="3904"/>
                  <a:pt x="14379" y="3935"/>
                  <a:pt x="14379" y="3972"/>
                </a:cubicBezTo>
                <a:cubicBezTo>
                  <a:pt x="14379" y="4010"/>
                  <a:pt x="14397" y="4041"/>
                  <a:pt x="14420" y="4041"/>
                </a:cubicBezTo>
                <a:cubicBezTo>
                  <a:pt x="14442" y="4041"/>
                  <a:pt x="14461" y="4010"/>
                  <a:pt x="14461" y="3972"/>
                </a:cubicBezTo>
                <a:cubicBezTo>
                  <a:pt x="14461" y="3935"/>
                  <a:pt x="14442" y="3904"/>
                  <a:pt x="14420" y="3904"/>
                </a:cubicBezTo>
                <a:close/>
                <a:moveTo>
                  <a:pt x="14627" y="3904"/>
                </a:moveTo>
                <a:cubicBezTo>
                  <a:pt x="14620" y="3904"/>
                  <a:pt x="14614" y="3907"/>
                  <a:pt x="14608" y="3912"/>
                </a:cubicBezTo>
                <a:cubicBezTo>
                  <a:pt x="14607" y="3930"/>
                  <a:pt x="14601" y="3941"/>
                  <a:pt x="14590" y="3943"/>
                </a:cubicBezTo>
                <a:cubicBezTo>
                  <a:pt x="14587" y="3952"/>
                  <a:pt x="14586" y="3962"/>
                  <a:pt x="14586" y="3972"/>
                </a:cubicBezTo>
                <a:cubicBezTo>
                  <a:pt x="14586" y="4010"/>
                  <a:pt x="14604" y="4041"/>
                  <a:pt x="14627" y="4041"/>
                </a:cubicBezTo>
                <a:cubicBezTo>
                  <a:pt x="14649" y="4041"/>
                  <a:pt x="14668" y="4010"/>
                  <a:pt x="14668" y="3972"/>
                </a:cubicBezTo>
                <a:cubicBezTo>
                  <a:pt x="14668" y="3935"/>
                  <a:pt x="14649" y="3904"/>
                  <a:pt x="14627" y="3904"/>
                </a:cubicBezTo>
                <a:close/>
                <a:moveTo>
                  <a:pt x="14842" y="3904"/>
                </a:moveTo>
                <a:cubicBezTo>
                  <a:pt x="14819" y="3904"/>
                  <a:pt x="14801" y="3935"/>
                  <a:pt x="14801" y="3972"/>
                </a:cubicBezTo>
                <a:cubicBezTo>
                  <a:pt x="14801" y="4010"/>
                  <a:pt x="14819" y="4041"/>
                  <a:pt x="14842" y="4041"/>
                </a:cubicBezTo>
                <a:cubicBezTo>
                  <a:pt x="14864" y="4041"/>
                  <a:pt x="14883" y="4010"/>
                  <a:pt x="14883" y="3972"/>
                </a:cubicBezTo>
                <a:cubicBezTo>
                  <a:pt x="14883" y="3935"/>
                  <a:pt x="14864" y="3904"/>
                  <a:pt x="14842" y="3904"/>
                </a:cubicBezTo>
                <a:close/>
                <a:moveTo>
                  <a:pt x="15049" y="3904"/>
                </a:moveTo>
                <a:cubicBezTo>
                  <a:pt x="15026" y="3904"/>
                  <a:pt x="15008" y="3935"/>
                  <a:pt x="15008" y="3972"/>
                </a:cubicBezTo>
                <a:cubicBezTo>
                  <a:pt x="15008" y="4010"/>
                  <a:pt x="15026" y="4041"/>
                  <a:pt x="15049" y="4041"/>
                </a:cubicBezTo>
                <a:cubicBezTo>
                  <a:pt x="15072" y="4041"/>
                  <a:pt x="15090" y="4010"/>
                  <a:pt x="15090" y="3972"/>
                </a:cubicBezTo>
                <a:cubicBezTo>
                  <a:pt x="15090" y="3935"/>
                  <a:pt x="15072" y="3904"/>
                  <a:pt x="15049" y="3904"/>
                </a:cubicBezTo>
                <a:close/>
                <a:moveTo>
                  <a:pt x="15256" y="3904"/>
                </a:moveTo>
                <a:cubicBezTo>
                  <a:pt x="15234" y="3904"/>
                  <a:pt x="15215" y="3935"/>
                  <a:pt x="15215" y="3972"/>
                </a:cubicBezTo>
                <a:cubicBezTo>
                  <a:pt x="15215" y="4010"/>
                  <a:pt x="15234" y="4041"/>
                  <a:pt x="15256" y="4041"/>
                </a:cubicBezTo>
                <a:cubicBezTo>
                  <a:pt x="15279" y="4041"/>
                  <a:pt x="15297" y="4010"/>
                  <a:pt x="15297" y="3972"/>
                </a:cubicBezTo>
                <a:cubicBezTo>
                  <a:pt x="15297" y="3935"/>
                  <a:pt x="15279" y="3904"/>
                  <a:pt x="15256" y="3904"/>
                </a:cubicBezTo>
                <a:close/>
                <a:moveTo>
                  <a:pt x="15471" y="3904"/>
                </a:moveTo>
                <a:cubicBezTo>
                  <a:pt x="15449" y="3904"/>
                  <a:pt x="15430" y="3935"/>
                  <a:pt x="15430" y="3972"/>
                </a:cubicBezTo>
                <a:cubicBezTo>
                  <a:pt x="15430" y="4010"/>
                  <a:pt x="15449" y="4041"/>
                  <a:pt x="15471" y="4041"/>
                </a:cubicBezTo>
                <a:cubicBezTo>
                  <a:pt x="15494" y="4041"/>
                  <a:pt x="15512" y="4010"/>
                  <a:pt x="15512" y="3972"/>
                </a:cubicBezTo>
                <a:cubicBezTo>
                  <a:pt x="15512" y="3935"/>
                  <a:pt x="15494" y="3904"/>
                  <a:pt x="15471" y="3904"/>
                </a:cubicBezTo>
                <a:close/>
                <a:moveTo>
                  <a:pt x="15679" y="3904"/>
                </a:moveTo>
                <a:cubicBezTo>
                  <a:pt x="15656" y="3904"/>
                  <a:pt x="15638" y="3935"/>
                  <a:pt x="15638" y="3972"/>
                </a:cubicBezTo>
                <a:cubicBezTo>
                  <a:pt x="15638" y="4010"/>
                  <a:pt x="15656" y="4041"/>
                  <a:pt x="15679" y="4041"/>
                </a:cubicBezTo>
                <a:cubicBezTo>
                  <a:pt x="15701" y="4041"/>
                  <a:pt x="15720" y="4010"/>
                  <a:pt x="15720" y="3972"/>
                </a:cubicBezTo>
                <a:cubicBezTo>
                  <a:pt x="15720" y="3935"/>
                  <a:pt x="15701" y="3904"/>
                  <a:pt x="15679" y="3904"/>
                </a:cubicBezTo>
                <a:close/>
                <a:moveTo>
                  <a:pt x="15894" y="3904"/>
                </a:moveTo>
                <a:cubicBezTo>
                  <a:pt x="15871" y="3904"/>
                  <a:pt x="15853" y="3935"/>
                  <a:pt x="15853" y="3972"/>
                </a:cubicBezTo>
                <a:cubicBezTo>
                  <a:pt x="15853" y="4010"/>
                  <a:pt x="15871" y="4041"/>
                  <a:pt x="15894" y="4041"/>
                </a:cubicBezTo>
                <a:cubicBezTo>
                  <a:pt x="15916" y="4041"/>
                  <a:pt x="15935" y="4010"/>
                  <a:pt x="15935" y="3972"/>
                </a:cubicBezTo>
                <a:cubicBezTo>
                  <a:pt x="15935" y="3935"/>
                  <a:pt x="15916" y="3904"/>
                  <a:pt x="15894" y="3904"/>
                </a:cubicBezTo>
                <a:close/>
                <a:moveTo>
                  <a:pt x="16101" y="3904"/>
                </a:moveTo>
                <a:cubicBezTo>
                  <a:pt x="16078" y="3904"/>
                  <a:pt x="16060" y="3935"/>
                  <a:pt x="16060" y="3972"/>
                </a:cubicBezTo>
                <a:cubicBezTo>
                  <a:pt x="16060" y="4010"/>
                  <a:pt x="16078" y="4041"/>
                  <a:pt x="16101" y="4041"/>
                </a:cubicBezTo>
                <a:cubicBezTo>
                  <a:pt x="16123" y="4041"/>
                  <a:pt x="16142" y="4010"/>
                  <a:pt x="16142" y="3972"/>
                </a:cubicBezTo>
                <a:cubicBezTo>
                  <a:pt x="16142" y="3935"/>
                  <a:pt x="16123" y="3904"/>
                  <a:pt x="16101" y="3904"/>
                </a:cubicBezTo>
                <a:close/>
                <a:moveTo>
                  <a:pt x="16308" y="3904"/>
                </a:moveTo>
                <a:cubicBezTo>
                  <a:pt x="16285" y="3904"/>
                  <a:pt x="16267" y="3935"/>
                  <a:pt x="16267" y="3972"/>
                </a:cubicBezTo>
                <a:cubicBezTo>
                  <a:pt x="16267" y="4010"/>
                  <a:pt x="16285" y="4041"/>
                  <a:pt x="16308" y="4041"/>
                </a:cubicBezTo>
                <a:cubicBezTo>
                  <a:pt x="16331" y="4041"/>
                  <a:pt x="16349" y="4010"/>
                  <a:pt x="16349" y="3972"/>
                </a:cubicBezTo>
                <a:cubicBezTo>
                  <a:pt x="16349" y="3935"/>
                  <a:pt x="16331" y="3904"/>
                  <a:pt x="16308" y="3904"/>
                </a:cubicBezTo>
                <a:close/>
                <a:moveTo>
                  <a:pt x="16523" y="3904"/>
                </a:moveTo>
                <a:cubicBezTo>
                  <a:pt x="16500" y="3904"/>
                  <a:pt x="16482" y="3935"/>
                  <a:pt x="16482" y="3972"/>
                </a:cubicBezTo>
                <a:cubicBezTo>
                  <a:pt x="16482" y="4010"/>
                  <a:pt x="16500" y="4041"/>
                  <a:pt x="16523" y="4041"/>
                </a:cubicBezTo>
                <a:cubicBezTo>
                  <a:pt x="16546" y="4041"/>
                  <a:pt x="16564" y="4010"/>
                  <a:pt x="16564" y="3972"/>
                </a:cubicBezTo>
                <a:cubicBezTo>
                  <a:pt x="16564" y="3935"/>
                  <a:pt x="16546" y="3904"/>
                  <a:pt x="16523" y="3904"/>
                </a:cubicBezTo>
                <a:close/>
                <a:moveTo>
                  <a:pt x="16730" y="3904"/>
                </a:moveTo>
                <a:cubicBezTo>
                  <a:pt x="16708" y="3904"/>
                  <a:pt x="16689" y="3935"/>
                  <a:pt x="16689" y="3972"/>
                </a:cubicBezTo>
                <a:cubicBezTo>
                  <a:pt x="16689" y="4010"/>
                  <a:pt x="16708" y="4041"/>
                  <a:pt x="16730" y="4041"/>
                </a:cubicBezTo>
                <a:cubicBezTo>
                  <a:pt x="16753" y="4041"/>
                  <a:pt x="16771" y="4010"/>
                  <a:pt x="16771" y="3972"/>
                </a:cubicBezTo>
                <a:cubicBezTo>
                  <a:pt x="16771" y="3935"/>
                  <a:pt x="16753" y="3904"/>
                  <a:pt x="16730" y="3904"/>
                </a:cubicBezTo>
                <a:close/>
                <a:moveTo>
                  <a:pt x="16938" y="3904"/>
                </a:moveTo>
                <a:cubicBezTo>
                  <a:pt x="16915" y="3904"/>
                  <a:pt x="16897" y="3935"/>
                  <a:pt x="16897" y="3972"/>
                </a:cubicBezTo>
                <a:cubicBezTo>
                  <a:pt x="16897" y="4010"/>
                  <a:pt x="16915" y="4041"/>
                  <a:pt x="16938" y="4041"/>
                </a:cubicBezTo>
                <a:cubicBezTo>
                  <a:pt x="16960" y="4041"/>
                  <a:pt x="16979" y="4010"/>
                  <a:pt x="16979" y="3972"/>
                </a:cubicBezTo>
                <a:cubicBezTo>
                  <a:pt x="16979" y="3935"/>
                  <a:pt x="16960" y="3904"/>
                  <a:pt x="16938" y="3904"/>
                </a:cubicBezTo>
                <a:close/>
                <a:moveTo>
                  <a:pt x="17153" y="3904"/>
                </a:moveTo>
                <a:cubicBezTo>
                  <a:pt x="17130" y="3904"/>
                  <a:pt x="17111" y="3935"/>
                  <a:pt x="17111" y="3972"/>
                </a:cubicBezTo>
                <a:cubicBezTo>
                  <a:pt x="17111" y="4010"/>
                  <a:pt x="17130" y="4041"/>
                  <a:pt x="17153" y="4041"/>
                </a:cubicBezTo>
                <a:cubicBezTo>
                  <a:pt x="17175" y="4041"/>
                  <a:pt x="17194" y="4010"/>
                  <a:pt x="17194" y="3972"/>
                </a:cubicBezTo>
                <a:cubicBezTo>
                  <a:pt x="17194" y="3935"/>
                  <a:pt x="17175" y="3904"/>
                  <a:pt x="17153" y="3904"/>
                </a:cubicBezTo>
                <a:close/>
                <a:moveTo>
                  <a:pt x="17360" y="3904"/>
                </a:moveTo>
                <a:cubicBezTo>
                  <a:pt x="17337" y="3904"/>
                  <a:pt x="17319" y="3935"/>
                  <a:pt x="17319" y="3972"/>
                </a:cubicBezTo>
                <a:cubicBezTo>
                  <a:pt x="17319" y="4010"/>
                  <a:pt x="17337" y="4041"/>
                  <a:pt x="17360" y="4041"/>
                </a:cubicBezTo>
                <a:cubicBezTo>
                  <a:pt x="17382" y="4041"/>
                  <a:pt x="17401" y="4010"/>
                  <a:pt x="17401" y="3972"/>
                </a:cubicBezTo>
                <a:cubicBezTo>
                  <a:pt x="17401" y="3935"/>
                  <a:pt x="17382" y="3904"/>
                  <a:pt x="17360" y="3904"/>
                </a:cubicBezTo>
                <a:close/>
                <a:moveTo>
                  <a:pt x="17567" y="3904"/>
                </a:moveTo>
                <a:cubicBezTo>
                  <a:pt x="17544" y="3904"/>
                  <a:pt x="17526" y="3935"/>
                  <a:pt x="17526" y="3972"/>
                </a:cubicBezTo>
                <a:cubicBezTo>
                  <a:pt x="17526" y="4010"/>
                  <a:pt x="17544" y="4041"/>
                  <a:pt x="17567" y="4041"/>
                </a:cubicBezTo>
                <a:cubicBezTo>
                  <a:pt x="17590" y="4041"/>
                  <a:pt x="17608" y="4010"/>
                  <a:pt x="17608" y="3972"/>
                </a:cubicBezTo>
                <a:cubicBezTo>
                  <a:pt x="17608" y="3935"/>
                  <a:pt x="17590" y="3904"/>
                  <a:pt x="17567" y="3904"/>
                </a:cubicBezTo>
                <a:close/>
                <a:moveTo>
                  <a:pt x="17782" y="3904"/>
                </a:moveTo>
                <a:cubicBezTo>
                  <a:pt x="17759" y="3904"/>
                  <a:pt x="17741" y="3935"/>
                  <a:pt x="17741" y="3972"/>
                </a:cubicBezTo>
                <a:cubicBezTo>
                  <a:pt x="17741" y="4010"/>
                  <a:pt x="17759" y="4041"/>
                  <a:pt x="17782" y="4041"/>
                </a:cubicBezTo>
                <a:cubicBezTo>
                  <a:pt x="17805" y="4041"/>
                  <a:pt x="17823" y="4010"/>
                  <a:pt x="17823" y="3972"/>
                </a:cubicBezTo>
                <a:cubicBezTo>
                  <a:pt x="17823" y="3935"/>
                  <a:pt x="17805" y="3904"/>
                  <a:pt x="17782" y="3904"/>
                </a:cubicBezTo>
                <a:close/>
                <a:moveTo>
                  <a:pt x="17989" y="3904"/>
                </a:moveTo>
                <a:cubicBezTo>
                  <a:pt x="17967" y="3904"/>
                  <a:pt x="17948" y="3935"/>
                  <a:pt x="17948" y="3972"/>
                </a:cubicBezTo>
                <a:cubicBezTo>
                  <a:pt x="17948" y="4010"/>
                  <a:pt x="17967" y="4041"/>
                  <a:pt x="17989" y="4041"/>
                </a:cubicBezTo>
                <a:cubicBezTo>
                  <a:pt x="18012" y="4041"/>
                  <a:pt x="18030" y="4010"/>
                  <a:pt x="18030" y="3972"/>
                </a:cubicBezTo>
                <a:cubicBezTo>
                  <a:pt x="18030" y="3935"/>
                  <a:pt x="18012" y="3904"/>
                  <a:pt x="17989" y="3904"/>
                </a:cubicBezTo>
                <a:close/>
                <a:moveTo>
                  <a:pt x="18197" y="3904"/>
                </a:moveTo>
                <a:cubicBezTo>
                  <a:pt x="18174" y="3904"/>
                  <a:pt x="18156" y="3935"/>
                  <a:pt x="18156" y="3972"/>
                </a:cubicBezTo>
                <a:cubicBezTo>
                  <a:pt x="18156" y="4010"/>
                  <a:pt x="18174" y="4041"/>
                  <a:pt x="18197" y="4041"/>
                </a:cubicBezTo>
                <a:cubicBezTo>
                  <a:pt x="18219" y="4041"/>
                  <a:pt x="18238" y="4010"/>
                  <a:pt x="18238" y="3972"/>
                </a:cubicBezTo>
                <a:cubicBezTo>
                  <a:pt x="18238" y="3935"/>
                  <a:pt x="18219" y="3904"/>
                  <a:pt x="18197" y="3904"/>
                </a:cubicBezTo>
                <a:close/>
                <a:moveTo>
                  <a:pt x="18412" y="3904"/>
                </a:moveTo>
                <a:cubicBezTo>
                  <a:pt x="18389" y="3904"/>
                  <a:pt x="18370" y="3935"/>
                  <a:pt x="18370" y="3972"/>
                </a:cubicBezTo>
                <a:cubicBezTo>
                  <a:pt x="18370" y="4010"/>
                  <a:pt x="18389" y="4041"/>
                  <a:pt x="18412" y="4041"/>
                </a:cubicBezTo>
                <a:cubicBezTo>
                  <a:pt x="18434" y="4041"/>
                  <a:pt x="18453" y="4010"/>
                  <a:pt x="18453" y="3972"/>
                </a:cubicBezTo>
                <a:cubicBezTo>
                  <a:pt x="18453" y="3935"/>
                  <a:pt x="18434" y="3904"/>
                  <a:pt x="18412" y="3904"/>
                </a:cubicBezTo>
                <a:close/>
                <a:moveTo>
                  <a:pt x="18619" y="3904"/>
                </a:moveTo>
                <a:cubicBezTo>
                  <a:pt x="18596" y="3904"/>
                  <a:pt x="18578" y="3935"/>
                  <a:pt x="18578" y="3972"/>
                </a:cubicBezTo>
                <a:cubicBezTo>
                  <a:pt x="18578" y="4010"/>
                  <a:pt x="18596" y="4041"/>
                  <a:pt x="18619" y="4041"/>
                </a:cubicBezTo>
                <a:cubicBezTo>
                  <a:pt x="18641" y="4041"/>
                  <a:pt x="18660" y="4010"/>
                  <a:pt x="18660" y="3972"/>
                </a:cubicBezTo>
                <a:cubicBezTo>
                  <a:pt x="18660" y="3935"/>
                  <a:pt x="18641" y="3904"/>
                  <a:pt x="18619" y="3904"/>
                </a:cubicBezTo>
                <a:close/>
                <a:moveTo>
                  <a:pt x="18826" y="3904"/>
                </a:moveTo>
                <a:cubicBezTo>
                  <a:pt x="18803" y="3904"/>
                  <a:pt x="18785" y="3935"/>
                  <a:pt x="18785" y="3972"/>
                </a:cubicBezTo>
                <a:cubicBezTo>
                  <a:pt x="18785" y="4010"/>
                  <a:pt x="18803" y="4041"/>
                  <a:pt x="18826" y="4041"/>
                </a:cubicBezTo>
                <a:cubicBezTo>
                  <a:pt x="18849" y="4041"/>
                  <a:pt x="18867" y="4010"/>
                  <a:pt x="18867" y="3972"/>
                </a:cubicBezTo>
                <a:cubicBezTo>
                  <a:pt x="18867" y="3935"/>
                  <a:pt x="18849" y="3904"/>
                  <a:pt x="18826" y="3904"/>
                </a:cubicBezTo>
                <a:close/>
                <a:moveTo>
                  <a:pt x="19041" y="3904"/>
                </a:moveTo>
                <a:cubicBezTo>
                  <a:pt x="19018" y="3904"/>
                  <a:pt x="19000" y="3935"/>
                  <a:pt x="19000" y="3972"/>
                </a:cubicBezTo>
                <a:cubicBezTo>
                  <a:pt x="19000" y="4010"/>
                  <a:pt x="19018" y="4041"/>
                  <a:pt x="19041" y="4041"/>
                </a:cubicBezTo>
                <a:cubicBezTo>
                  <a:pt x="19064" y="4041"/>
                  <a:pt x="19082" y="4010"/>
                  <a:pt x="19082" y="3972"/>
                </a:cubicBezTo>
                <a:cubicBezTo>
                  <a:pt x="19082" y="3935"/>
                  <a:pt x="19064" y="3904"/>
                  <a:pt x="19041" y="3904"/>
                </a:cubicBezTo>
                <a:close/>
                <a:moveTo>
                  <a:pt x="19248" y="3904"/>
                </a:moveTo>
                <a:cubicBezTo>
                  <a:pt x="19226" y="3904"/>
                  <a:pt x="19207" y="3935"/>
                  <a:pt x="19207" y="3972"/>
                </a:cubicBezTo>
                <a:cubicBezTo>
                  <a:pt x="19207" y="4010"/>
                  <a:pt x="19226" y="4041"/>
                  <a:pt x="19248" y="4041"/>
                </a:cubicBezTo>
                <a:cubicBezTo>
                  <a:pt x="19271" y="4041"/>
                  <a:pt x="19289" y="4010"/>
                  <a:pt x="19289" y="3972"/>
                </a:cubicBezTo>
                <a:cubicBezTo>
                  <a:pt x="19289" y="3935"/>
                  <a:pt x="19271" y="3904"/>
                  <a:pt x="19248" y="3904"/>
                </a:cubicBezTo>
                <a:close/>
                <a:moveTo>
                  <a:pt x="19456" y="3904"/>
                </a:moveTo>
                <a:cubicBezTo>
                  <a:pt x="19433" y="3904"/>
                  <a:pt x="19415" y="3935"/>
                  <a:pt x="19415" y="3972"/>
                </a:cubicBezTo>
                <a:cubicBezTo>
                  <a:pt x="19415" y="4010"/>
                  <a:pt x="19433" y="4041"/>
                  <a:pt x="19456" y="4041"/>
                </a:cubicBezTo>
                <a:cubicBezTo>
                  <a:pt x="19478" y="4041"/>
                  <a:pt x="19497" y="4010"/>
                  <a:pt x="19497" y="3972"/>
                </a:cubicBezTo>
                <a:cubicBezTo>
                  <a:pt x="19497" y="3935"/>
                  <a:pt x="19478" y="3904"/>
                  <a:pt x="19456" y="3904"/>
                </a:cubicBezTo>
                <a:close/>
                <a:moveTo>
                  <a:pt x="19670" y="3904"/>
                </a:moveTo>
                <a:cubicBezTo>
                  <a:pt x="19648" y="3904"/>
                  <a:pt x="19629" y="3935"/>
                  <a:pt x="19629" y="3972"/>
                </a:cubicBezTo>
                <a:cubicBezTo>
                  <a:pt x="19629" y="4010"/>
                  <a:pt x="19648" y="4041"/>
                  <a:pt x="19670" y="4041"/>
                </a:cubicBezTo>
                <a:cubicBezTo>
                  <a:pt x="19693" y="4041"/>
                  <a:pt x="19712" y="4010"/>
                  <a:pt x="19712" y="3972"/>
                </a:cubicBezTo>
                <a:cubicBezTo>
                  <a:pt x="19712" y="3935"/>
                  <a:pt x="19693" y="3904"/>
                  <a:pt x="19670" y="3904"/>
                </a:cubicBezTo>
                <a:close/>
                <a:moveTo>
                  <a:pt x="19878" y="3904"/>
                </a:moveTo>
                <a:cubicBezTo>
                  <a:pt x="19855" y="3904"/>
                  <a:pt x="19837" y="3935"/>
                  <a:pt x="19837" y="3972"/>
                </a:cubicBezTo>
                <a:cubicBezTo>
                  <a:pt x="19837" y="4010"/>
                  <a:pt x="19855" y="4041"/>
                  <a:pt x="19878" y="4041"/>
                </a:cubicBezTo>
                <a:cubicBezTo>
                  <a:pt x="19900" y="4041"/>
                  <a:pt x="19919" y="4010"/>
                  <a:pt x="19919" y="3972"/>
                </a:cubicBezTo>
                <a:cubicBezTo>
                  <a:pt x="19919" y="3935"/>
                  <a:pt x="19900" y="3904"/>
                  <a:pt x="19878" y="3904"/>
                </a:cubicBezTo>
                <a:close/>
                <a:moveTo>
                  <a:pt x="20085" y="3904"/>
                </a:moveTo>
                <a:cubicBezTo>
                  <a:pt x="20062" y="3904"/>
                  <a:pt x="20044" y="3935"/>
                  <a:pt x="20044" y="3972"/>
                </a:cubicBezTo>
                <a:cubicBezTo>
                  <a:pt x="20044" y="4010"/>
                  <a:pt x="20062" y="4041"/>
                  <a:pt x="20085" y="4041"/>
                </a:cubicBezTo>
                <a:cubicBezTo>
                  <a:pt x="20108" y="4041"/>
                  <a:pt x="20126" y="4010"/>
                  <a:pt x="20126" y="3972"/>
                </a:cubicBezTo>
                <a:cubicBezTo>
                  <a:pt x="20126" y="3935"/>
                  <a:pt x="20108" y="3904"/>
                  <a:pt x="20085" y="3904"/>
                </a:cubicBezTo>
                <a:close/>
                <a:moveTo>
                  <a:pt x="20300" y="3904"/>
                </a:moveTo>
                <a:cubicBezTo>
                  <a:pt x="20277" y="3904"/>
                  <a:pt x="20259" y="3935"/>
                  <a:pt x="20259" y="3972"/>
                </a:cubicBezTo>
                <a:cubicBezTo>
                  <a:pt x="20259" y="4010"/>
                  <a:pt x="20277" y="4041"/>
                  <a:pt x="20300" y="4041"/>
                </a:cubicBezTo>
                <a:cubicBezTo>
                  <a:pt x="20323" y="4041"/>
                  <a:pt x="20341" y="4010"/>
                  <a:pt x="20341" y="3972"/>
                </a:cubicBezTo>
                <a:cubicBezTo>
                  <a:pt x="20341" y="3935"/>
                  <a:pt x="20323" y="3904"/>
                  <a:pt x="20300" y="3904"/>
                </a:cubicBezTo>
                <a:close/>
                <a:moveTo>
                  <a:pt x="20507" y="3904"/>
                </a:moveTo>
                <a:cubicBezTo>
                  <a:pt x="20485" y="3904"/>
                  <a:pt x="20466" y="3935"/>
                  <a:pt x="20466" y="3972"/>
                </a:cubicBezTo>
                <a:cubicBezTo>
                  <a:pt x="20466" y="4010"/>
                  <a:pt x="20485" y="4041"/>
                  <a:pt x="20507" y="4041"/>
                </a:cubicBezTo>
                <a:cubicBezTo>
                  <a:pt x="20530" y="4041"/>
                  <a:pt x="20548" y="4010"/>
                  <a:pt x="20548" y="3972"/>
                </a:cubicBezTo>
                <a:cubicBezTo>
                  <a:pt x="20548" y="3935"/>
                  <a:pt x="20530" y="3904"/>
                  <a:pt x="20507" y="3904"/>
                </a:cubicBezTo>
                <a:close/>
                <a:moveTo>
                  <a:pt x="20715" y="3904"/>
                </a:moveTo>
                <a:cubicBezTo>
                  <a:pt x="20692" y="3904"/>
                  <a:pt x="20674" y="3935"/>
                  <a:pt x="20674" y="3972"/>
                </a:cubicBezTo>
                <a:cubicBezTo>
                  <a:pt x="20674" y="4010"/>
                  <a:pt x="20692" y="4041"/>
                  <a:pt x="20715" y="4041"/>
                </a:cubicBezTo>
                <a:cubicBezTo>
                  <a:pt x="20737" y="4041"/>
                  <a:pt x="20756" y="4010"/>
                  <a:pt x="20756" y="3972"/>
                </a:cubicBezTo>
                <a:cubicBezTo>
                  <a:pt x="20756" y="3935"/>
                  <a:pt x="20737" y="3904"/>
                  <a:pt x="20715" y="3904"/>
                </a:cubicBezTo>
                <a:close/>
                <a:moveTo>
                  <a:pt x="20929" y="3904"/>
                </a:moveTo>
                <a:cubicBezTo>
                  <a:pt x="20907" y="3904"/>
                  <a:pt x="20888" y="3935"/>
                  <a:pt x="20888" y="3972"/>
                </a:cubicBezTo>
                <a:cubicBezTo>
                  <a:pt x="20888" y="4010"/>
                  <a:pt x="20907" y="4041"/>
                  <a:pt x="20929" y="4041"/>
                </a:cubicBezTo>
                <a:cubicBezTo>
                  <a:pt x="20952" y="4041"/>
                  <a:pt x="20970" y="4010"/>
                  <a:pt x="20971" y="3972"/>
                </a:cubicBezTo>
                <a:cubicBezTo>
                  <a:pt x="20971" y="3935"/>
                  <a:pt x="20952" y="3904"/>
                  <a:pt x="20929" y="3904"/>
                </a:cubicBezTo>
                <a:close/>
                <a:moveTo>
                  <a:pt x="21137" y="3904"/>
                </a:moveTo>
                <a:cubicBezTo>
                  <a:pt x="21114" y="3904"/>
                  <a:pt x="21096" y="3935"/>
                  <a:pt x="21096" y="3972"/>
                </a:cubicBezTo>
                <a:cubicBezTo>
                  <a:pt x="21096" y="4010"/>
                  <a:pt x="21114" y="4041"/>
                  <a:pt x="21137" y="4041"/>
                </a:cubicBezTo>
                <a:cubicBezTo>
                  <a:pt x="21159" y="4041"/>
                  <a:pt x="21178" y="4010"/>
                  <a:pt x="21178" y="3972"/>
                </a:cubicBezTo>
                <a:cubicBezTo>
                  <a:pt x="21178" y="3935"/>
                  <a:pt x="21159" y="3904"/>
                  <a:pt x="21137" y="3904"/>
                </a:cubicBezTo>
                <a:close/>
                <a:moveTo>
                  <a:pt x="4756" y="3917"/>
                </a:moveTo>
                <a:cubicBezTo>
                  <a:pt x="4736" y="3922"/>
                  <a:pt x="4721" y="3950"/>
                  <a:pt x="4721" y="3984"/>
                </a:cubicBezTo>
                <a:cubicBezTo>
                  <a:pt x="4721" y="3989"/>
                  <a:pt x="4722" y="3994"/>
                  <a:pt x="4722" y="3998"/>
                </a:cubicBezTo>
                <a:cubicBezTo>
                  <a:pt x="4730" y="3967"/>
                  <a:pt x="4754" y="3966"/>
                  <a:pt x="4756" y="3917"/>
                </a:cubicBezTo>
                <a:close/>
                <a:moveTo>
                  <a:pt x="11084" y="3917"/>
                </a:moveTo>
                <a:cubicBezTo>
                  <a:pt x="11072" y="3956"/>
                  <a:pt x="11056" y="3997"/>
                  <a:pt x="11039" y="4031"/>
                </a:cubicBezTo>
                <a:cubicBezTo>
                  <a:pt x="11046" y="4039"/>
                  <a:pt x="11054" y="4043"/>
                  <a:pt x="11062" y="4043"/>
                </a:cubicBezTo>
                <a:cubicBezTo>
                  <a:pt x="11085" y="4043"/>
                  <a:pt x="11103" y="4012"/>
                  <a:pt x="11103" y="3975"/>
                </a:cubicBezTo>
                <a:cubicBezTo>
                  <a:pt x="11103" y="3950"/>
                  <a:pt x="11096" y="3929"/>
                  <a:pt x="11084" y="3917"/>
                </a:cubicBezTo>
                <a:close/>
                <a:moveTo>
                  <a:pt x="13170" y="3917"/>
                </a:moveTo>
                <a:cubicBezTo>
                  <a:pt x="13154" y="3935"/>
                  <a:pt x="13137" y="3954"/>
                  <a:pt x="13120" y="3974"/>
                </a:cubicBezTo>
                <a:cubicBezTo>
                  <a:pt x="13120" y="3977"/>
                  <a:pt x="13120" y="3980"/>
                  <a:pt x="13120" y="3983"/>
                </a:cubicBezTo>
                <a:cubicBezTo>
                  <a:pt x="13120" y="4021"/>
                  <a:pt x="13138" y="4051"/>
                  <a:pt x="13161" y="4051"/>
                </a:cubicBezTo>
                <a:cubicBezTo>
                  <a:pt x="13183" y="4051"/>
                  <a:pt x="13202" y="4021"/>
                  <a:pt x="13202" y="3983"/>
                </a:cubicBezTo>
                <a:cubicBezTo>
                  <a:pt x="13202" y="3951"/>
                  <a:pt x="13188" y="3924"/>
                  <a:pt x="13170" y="3917"/>
                </a:cubicBezTo>
                <a:close/>
                <a:moveTo>
                  <a:pt x="3678" y="3929"/>
                </a:moveTo>
                <a:cubicBezTo>
                  <a:pt x="3673" y="3941"/>
                  <a:pt x="3669" y="3955"/>
                  <a:pt x="3669" y="3971"/>
                </a:cubicBezTo>
                <a:cubicBezTo>
                  <a:pt x="3669" y="4009"/>
                  <a:pt x="3688" y="4039"/>
                  <a:pt x="3711" y="4039"/>
                </a:cubicBezTo>
                <a:cubicBezTo>
                  <a:pt x="3725" y="4039"/>
                  <a:pt x="3738" y="4027"/>
                  <a:pt x="3745" y="4008"/>
                </a:cubicBezTo>
                <a:cubicBezTo>
                  <a:pt x="3719" y="3987"/>
                  <a:pt x="3697" y="3961"/>
                  <a:pt x="3678" y="3929"/>
                </a:cubicBezTo>
                <a:close/>
                <a:moveTo>
                  <a:pt x="4158" y="3942"/>
                </a:moveTo>
                <a:cubicBezTo>
                  <a:pt x="4128" y="3942"/>
                  <a:pt x="4113" y="3971"/>
                  <a:pt x="4107" y="4026"/>
                </a:cubicBezTo>
                <a:cubicBezTo>
                  <a:pt x="4115" y="4040"/>
                  <a:pt x="4125" y="4048"/>
                  <a:pt x="4137" y="4048"/>
                </a:cubicBezTo>
                <a:cubicBezTo>
                  <a:pt x="4159" y="4048"/>
                  <a:pt x="4178" y="4018"/>
                  <a:pt x="4178" y="3980"/>
                </a:cubicBezTo>
                <a:cubicBezTo>
                  <a:pt x="4178" y="3967"/>
                  <a:pt x="4176" y="3954"/>
                  <a:pt x="4172" y="3944"/>
                </a:cubicBezTo>
                <a:cubicBezTo>
                  <a:pt x="4167" y="3943"/>
                  <a:pt x="4162" y="3942"/>
                  <a:pt x="4158" y="3942"/>
                </a:cubicBezTo>
                <a:close/>
                <a:moveTo>
                  <a:pt x="4384" y="3942"/>
                </a:moveTo>
                <a:cubicBezTo>
                  <a:pt x="4365" y="3967"/>
                  <a:pt x="4336" y="3981"/>
                  <a:pt x="4314" y="4013"/>
                </a:cubicBezTo>
                <a:cubicBezTo>
                  <a:pt x="4322" y="4029"/>
                  <a:pt x="4333" y="4039"/>
                  <a:pt x="4346" y="4039"/>
                </a:cubicBezTo>
                <a:cubicBezTo>
                  <a:pt x="4369" y="4039"/>
                  <a:pt x="4388" y="4009"/>
                  <a:pt x="4388" y="3971"/>
                </a:cubicBezTo>
                <a:cubicBezTo>
                  <a:pt x="4388" y="3961"/>
                  <a:pt x="4386" y="3951"/>
                  <a:pt x="4384" y="3942"/>
                </a:cubicBezTo>
                <a:close/>
                <a:moveTo>
                  <a:pt x="6901" y="3942"/>
                </a:moveTo>
                <a:cubicBezTo>
                  <a:pt x="6885" y="3975"/>
                  <a:pt x="6874" y="4011"/>
                  <a:pt x="6863" y="4048"/>
                </a:cubicBezTo>
                <a:cubicBezTo>
                  <a:pt x="6864" y="4048"/>
                  <a:pt x="6865" y="4049"/>
                  <a:pt x="6866" y="4049"/>
                </a:cubicBezTo>
                <a:cubicBezTo>
                  <a:pt x="6889" y="4049"/>
                  <a:pt x="6907" y="4018"/>
                  <a:pt x="6907" y="3980"/>
                </a:cubicBezTo>
                <a:cubicBezTo>
                  <a:pt x="6907" y="3966"/>
                  <a:pt x="6905" y="3953"/>
                  <a:pt x="6901" y="3942"/>
                </a:cubicBezTo>
                <a:close/>
                <a:moveTo>
                  <a:pt x="12782" y="3955"/>
                </a:moveTo>
                <a:cubicBezTo>
                  <a:pt x="12777" y="3977"/>
                  <a:pt x="12772" y="4001"/>
                  <a:pt x="12766" y="4029"/>
                </a:cubicBezTo>
                <a:cubicBezTo>
                  <a:pt x="12777" y="4017"/>
                  <a:pt x="12784" y="3997"/>
                  <a:pt x="12784" y="3974"/>
                </a:cubicBezTo>
                <a:cubicBezTo>
                  <a:pt x="12784" y="3967"/>
                  <a:pt x="12783" y="3961"/>
                  <a:pt x="12782" y="3955"/>
                </a:cubicBezTo>
                <a:close/>
                <a:moveTo>
                  <a:pt x="12490" y="3981"/>
                </a:moveTo>
                <a:cubicBezTo>
                  <a:pt x="12492" y="4015"/>
                  <a:pt x="12509" y="4043"/>
                  <a:pt x="12531" y="4043"/>
                </a:cubicBezTo>
                <a:cubicBezTo>
                  <a:pt x="12535" y="4043"/>
                  <a:pt x="12539" y="4041"/>
                  <a:pt x="12543" y="4039"/>
                </a:cubicBezTo>
                <a:cubicBezTo>
                  <a:pt x="12528" y="4020"/>
                  <a:pt x="12511" y="4000"/>
                  <a:pt x="12490" y="3981"/>
                </a:cubicBezTo>
                <a:close/>
                <a:moveTo>
                  <a:pt x="5436" y="3993"/>
                </a:moveTo>
                <a:cubicBezTo>
                  <a:pt x="5426" y="4004"/>
                  <a:pt x="5417" y="4022"/>
                  <a:pt x="5412" y="4046"/>
                </a:cubicBezTo>
                <a:cubicBezTo>
                  <a:pt x="5425" y="4037"/>
                  <a:pt x="5434" y="4017"/>
                  <a:pt x="5436" y="3993"/>
                </a:cubicBezTo>
                <a:close/>
                <a:moveTo>
                  <a:pt x="5584" y="3993"/>
                </a:moveTo>
                <a:cubicBezTo>
                  <a:pt x="5581" y="3993"/>
                  <a:pt x="5573" y="4003"/>
                  <a:pt x="5566" y="4014"/>
                </a:cubicBezTo>
                <a:cubicBezTo>
                  <a:pt x="5573" y="4035"/>
                  <a:pt x="5586" y="4048"/>
                  <a:pt x="5601" y="4048"/>
                </a:cubicBezTo>
                <a:cubicBezTo>
                  <a:pt x="5607" y="4048"/>
                  <a:pt x="5613" y="4045"/>
                  <a:pt x="5619" y="4041"/>
                </a:cubicBezTo>
                <a:cubicBezTo>
                  <a:pt x="5610" y="4020"/>
                  <a:pt x="5598" y="3993"/>
                  <a:pt x="5584" y="3993"/>
                </a:cubicBezTo>
                <a:close/>
                <a:moveTo>
                  <a:pt x="21318" y="4019"/>
                </a:moveTo>
                <a:cubicBezTo>
                  <a:pt x="21326" y="4035"/>
                  <a:pt x="21337" y="4045"/>
                  <a:pt x="21350" y="4045"/>
                </a:cubicBezTo>
                <a:cubicBezTo>
                  <a:pt x="21339" y="4036"/>
                  <a:pt x="21329" y="4028"/>
                  <a:pt x="21318" y="4019"/>
                </a:cubicBezTo>
                <a:close/>
                <a:moveTo>
                  <a:pt x="248" y="4083"/>
                </a:moveTo>
                <a:cubicBezTo>
                  <a:pt x="226" y="4083"/>
                  <a:pt x="207" y="4114"/>
                  <a:pt x="207" y="4151"/>
                </a:cubicBezTo>
                <a:cubicBezTo>
                  <a:pt x="207" y="4189"/>
                  <a:pt x="226" y="4220"/>
                  <a:pt x="248" y="4220"/>
                </a:cubicBezTo>
                <a:cubicBezTo>
                  <a:pt x="271" y="4220"/>
                  <a:pt x="289" y="4189"/>
                  <a:pt x="289" y="4151"/>
                </a:cubicBezTo>
                <a:cubicBezTo>
                  <a:pt x="289" y="4114"/>
                  <a:pt x="271" y="4083"/>
                  <a:pt x="248" y="4083"/>
                </a:cubicBezTo>
                <a:close/>
                <a:moveTo>
                  <a:pt x="463" y="4083"/>
                </a:moveTo>
                <a:cubicBezTo>
                  <a:pt x="441" y="4083"/>
                  <a:pt x="422" y="4114"/>
                  <a:pt x="422" y="4151"/>
                </a:cubicBezTo>
                <a:cubicBezTo>
                  <a:pt x="422" y="4189"/>
                  <a:pt x="441" y="4220"/>
                  <a:pt x="463" y="4220"/>
                </a:cubicBezTo>
                <a:cubicBezTo>
                  <a:pt x="486" y="4220"/>
                  <a:pt x="504" y="4189"/>
                  <a:pt x="504" y="4151"/>
                </a:cubicBezTo>
                <a:cubicBezTo>
                  <a:pt x="504" y="4114"/>
                  <a:pt x="486" y="4083"/>
                  <a:pt x="463" y="4083"/>
                </a:cubicBezTo>
                <a:close/>
                <a:moveTo>
                  <a:pt x="671" y="4083"/>
                </a:moveTo>
                <a:cubicBezTo>
                  <a:pt x="648" y="4083"/>
                  <a:pt x="629" y="4114"/>
                  <a:pt x="629" y="4151"/>
                </a:cubicBezTo>
                <a:cubicBezTo>
                  <a:pt x="629" y="4189"/>
                  <a:pt x="648" y="4220"/>
                  <a:pt x="671" y="4220"/>
                </a:cubicBezTo>
                <a:cubicBezTo>
                  <a:pt x="693" y="4220"/>
                  <a:pt x="712" y="4189"/>
                  <a:pt x="712" y="4151"/>
                </a:cubicBezTo>
                <a:cubicBezTo>
                  <a:pt x="712" y="4114"/>
                  <a:pt x="693" y="4083"/>
                  <a:pt x="671" y="4083"/>
                </a:cubicBezTo>
                <a:close/>
                <a:moveTo>
                  <a:pt x="878" y="4083"/>
                </a:moveTo>
                <a:cubicBezTo>
                  <a:pt x="855" y="4083"/>
                  <a:pt x="837" y="4114"/>
                  <a:pt x="837" y="4151"/>
                </a:cubicBezTo>
                <a:cubicBezTo>
                  <a:pt x="837" y="4189"/>
                  <a:pt x="855" y="4220"/>
                  <a:pt x="878" y="4220"/>
                </a:cubicBezTo>
                <a:cubicBezTo>
                  <a:pt x="900" y="4220"/>
                  <a:pt x="919" y="4189"/>
                  <a:pt x="919" y="4151"/>
                </a:cubicBezTo>
                <a:cubicBezTo>
                  <a:pt x="919" y="4114"/>
                  <a:pt x="900" y="4083"/>
                  <a:pt x="878" y="4083"/>
                </a:cubicBezTo>
                <a:close/>
                <a:moveTo>
                  <a:pt x="1093" y="4083"/>
                </a:moveTo>
                <a:cubicBezTo>
                  <a:pt x="1070" y="4083"/>
                  <a:pt x="1052" y="4114"/>
                  <a:pt x="1052" y="4151"/>
                </a:cubicBezTo>
                <a:cubicBezTo>
                  <a:pt x="1052" y="4189"/>
                  <a:pt x="1070" y="4220"/>
                  <a:pt x="1093" y="4220"/>
                </a:cubicBezTo>
                <a:cubicBezTo>
                  <a:pt x="1115" y="4220"/>
                  <a:pt x="1134" y="4189"/>
                  <a:pt x="1134" y="4151"/>
                </a:cubicBezTo>
                <a:cubicBezTo>
                  <a:pt x="1134" y="4114"/>
                  <a:pt x="1115" y="4083"/>
                  <a:pt x="1093" y="4083"/>
                </a:cubicBezTo>
                <a:close/>
                <a:moveTo>
                  <a:pt x="1300" y="4083"/>
                </a:moveTo>
                <a:cubicBezTo>
                  <a:pt x="1277" y="4083"/>
                  <a:pt x="1259" y="4114"/>
                  <a:pt x="1259" y="4151"/>
                </a:cubicBezTo>
                <a:cubicBezTo>
                  <a:pt x="1259" y="4189"/>
                  <a:pt x="1277" y="4220"/>
                  <a:pt x="1300" y="4220"/>
                </a:cubicBezTo>
                <a:cubicBezTo>
                  <a:pt x="1323" y="4220"/>
                  <a:pt x="1341" y="4189"/>
                  <a:pt x="1341" y="4151"/>
                </a:cubicBezTo>
                <a:cubicBezTo>
                  <a:pt x="1341" y="4114"/>
                  <a:pt x="1323" y="4083"/>
                  <a:pt x="1300" y="4083"/>
                </a:cubicBezTo>
                <a:close/>
                <a:moveTo>
                  <a:pt x="1507" y="4083"/>
                </a:moveTo>
                <a:cubicBezTo>
                  <a:pt x="1485" y="4083"/>
                  <a:pt x="1466" y="4114"/>
                  <a:pt x="1466" y="4151"/>
                </a:cubicBezTo>
                <a:cubicBezTo>
                  <a:pt x="1466" y="4189"/>
                  <a:pt x="1485" y="4220"/>
                  <a:pt x="1507" y="4220"/>
                </a:cubicBezTo>
                <a:cubicBezTo>
                  <a:pt x="1530" y="4220"/>
                  <a:pt x="1548" y="4189"/>
                  <a:pt x="1548" y="4151"/>
                </a:cubicBezTo>
                <a:cubicBezTo>
                  <a:pt x="1548" y="4114"/>
                  <a:pt x="1530" y="4083"/>
                  <a:pt x="1507" y="4083"/>
                </a:cubicBezTo>
                <a:close/>
                <a:moveTo>
                  <a:pt x="1722" y="4083"/>
                </a:moveTo>
                <a:cubicBezTo>
                  <a:pt x="1700" y="4083"/>
                  <a:pt x="1681" y="4114"/>
                  <a:pt x="1681" y="4151"/>
                </a:cubicBezTo>
                <a:cubicBezTo>
                  <a:pt x="1681" y="4189"/>
                  <a:pt x="1700" y="4220"/>
                  <a:pt x="1722" y="4220"/>
                </a:cubicBezTo>
                <a:cubicBezTo>
                  <a:pt x="1745" y="4220"/>
                  <a:pt x="1763" y="4189"/>
                  <a:pt x="1763" y="4151"/>
                </a:cubicBezTo>
                <a:cubicBezTo>
                  <a:pt x="1763" y="4114"/>
                  <a:pt x="1745" y="4083"/>
                  <a:pt x="1722" y="4083"/>
                </a:cubicBezTo>
                <a:close/>
                <a:moveTo>
                  <a:pt x="1930" y="4083"/>
                </a:moveTo>
                <a:cubicBezTo>
                  <a:pt x="1907" y="4083"/>
                  <a:pt x="1888" y="4114"/>
                  <a:pt x="1888" y="4151"/>
                </a:cubicBezTo>
                <a:cubicBezTo>
                  <a:pt x="1888" y="4189"/>
                  <a:pt x="1907" y="4220"/>
                  <a:pt x="1930" y="4220"/>
                </a:cubicBezTo>
                <a:cubicBezTo>
                  <a:pt x="1952" y="4220"/>
                  <a:pt x="1971" y="4189"/>
                  <a:pt x="1971" y="4151"/>
                </a:cubicBezTo>
                <a:cubicBezTo>
                  <a:pt x="1971" y="4114"/>
                  <a:pt x="1952" y="4083"/>
                  <a:pt x="1930" y="4083"/>
                </a:cubicBezTo>
                <a:close/>
                <a:moveTo>
                  <a:pt x="2137" y="4083"/>
                </a:moveTo>
                <a:cubicBezTo>
                  <a:pt x="2114" y="4083"/>
                  <a:pt x="2096" y="4114"/>
                  <a:pt x="2096" y="4151"/>
                </a:cubicBezTo>
                <a:cubicBezTo>
                  <a:pt x="2096" y="4189"/>
                  <a:pt x="2114" y="4220"/>
                  <a:pt x="2137" y="4220"/>
                </a:cubicBezTo>
                <a:cubicBezTo>
                  <a:pt x="2159" y="4220"/>
                  <a:pt x="2178" y="4189"/>
                  <a:pt x="2178" y="4151"/>
                </a:cubicBezTo>
                <a:cubicBezTo>
                  <a:pt x="2178" y="4114"/>
                  <a:pt x="2159" y="4083"/>
                  <a:pt x="2137" y="4083"/>
                </a:cubicBezTo>
                <a:close/>
                <a:moveTo>
                  <a:pt x="2352" y="4083"/>
                </a:moveTo>
                <a:cubicBezTo>
                  <a:pt x="2329" y="4083"/>
                  <a:pt x="2311" y="4114"/>
                  <a:pt x="2311" y="4151"/>
                </a:cubicBezTo>
                <a:cubicBezTo>
                  <a:pt x="2311" y="4189"/>
                  <a:pt x="2329" y="4220"/>
                  <a:pt x="2352" y="4220"/>
                </a:cubicBezTo>
                <a:cubicBezTo>
                  <a:pt x="2374" y="4220"/>
                  <a:pt x="2393" y="4189"/>
                  <a:pt x="2393" y="4151"/>
                </a:cubicBezTo>
                <a:cubicBezTo>
                  <a:pt x="2393" y="4114"/>
                  <a:pt x="2374" y="4083"/>
                  <a:pt x="2352" y="4083"/>
                </a:cubicBezTo>
                <a:close/>
                <a:moveTo>
                  <a:pt x="2559" y="4083"/>
                </a:moveTo>
                <a:cubicBezTo>
                  <a:pt x="2536" y="4083"/>
                  <a:pt x="2518" y="4114"/>
                  <a:pt x="2518" y="4151"/>
                </a:cubicBezTo>
                <a:cubicBezTo>
                  <a:pt x="2518" y="4189"/>
                  <a:pt x="2536" y="4220"/>
                  <a:pt x="2559" y="4220"/>
                </a:cubicBezTo>
                <a:cubicBezTo>
                  <a:pt x="2582" y="4220"/>
                  <a:pt x="2600" y="4189"/>
                  <a:pt x="2600" y="4151"/>
                </a:cubicBezTo>
                <a:cubicBezTo>
                  <a:pt x="2600" y="4114"/>
                  <a:pt x="2582" y="4083"/>
                  <a:pt x="2559" y="4083"/>
                </a:cubicBezTo>
                <a:close/>
                <a:moveTo>
                  <a:pt x="2766" y="4083"/>
                </a:moveTo>
                <a:cubicBezTo>
                  <a:pt x="2744" y="4083"/>
                  <a:pt x="2725" y="4114"/>
                  <a:pt x="2725" y="4151"/>
                </a:cubicBezTo>
                <a:cubicBezTo>
                  <a:pt x="2725" y="4189"/>
                  <a:pt x="2744" y="4220"/>
                  <a:pt x="2766" y="4220"/>
                </a:cubicBezTo>
                <a:cubicBezTo>
                  <a:pt x="2789" y="4220"/>
                  <a:pt x="2807" y="4189"/>
                  <a:pt x="2807" y="4151"/>
                </a:cubicBezTo>
                <a:cubicBezTo>
                  <a:pt x="2807" y="4114"/>
                  <a:pt x="2789" y="4083"/>
                  <a:pt x="2766" y="4083"/>
                </a:cubicBezTo>
                <a:close/>
                <a:moveTo>
                  <a:pt x="2981" y="4083"/>
                </a:moveTo>
                <a:cubicBezTo>
                  <a:pt x="2959" y="4083"/>
                  <a:pt x="2940" y="4114"/>
                  <a:pt x="2940" y="4151"/>
                </a:cubicBezTo>
                <a:cubicBezTo>
                  <a:pt x="2940" y="4189"/>
                  <a:pt x="2959" y="4220"/>
                  <a:pt x="2981" y="4220"/>
                </a:cubicBezTo>
                <a:cubicBezTo>
                  <a:pt x="3004" y="4220"/>
                  <a:pt x="3022" y="4189"/>
                  <a:pt x="3022" y="4151"/>
                </a:cubicBezTo>
                <a:cubicBezTo>
                  <a:pt x="3022" y="4114"/>
                  <a:pt x="3004" y="4083"/>
                  <a:pt x="2981" y="4083"/>
                </a:cubicBezTo>
                <a:close/>
                <a:moveTo>
                  <a:pt x="3188" y="4083"/>
                </a:moveTo>
                <a:cubicBezTo>
                  <a:pt x="3166" y="4083"/>
                  <a:pt x="3147" y="4114"/>
                  <a:pt x="3147" y="4151"/>
                </a:cubicBezTo>
                <a:cubicBezTo>
                  <a:pt x="3147" y="4189"/>
                  <a:pt x="3166" y="4220"/>
                  <a:pt x="3188" y="4220"/>
                </a:cubicBezTo>
                <a:cubicBezTo>
                  <a:pt x="3211" y="4220"/>
                  <a:pt x="3230" y="4189"/>
                  <a:pt x="3230" y="4151"/>
                </a:cubicBezTo>
                <a:cubicBezTo>
                  <a:pt x="3230" y="4114"/>
                  <a:pt x="3211" y="4083"/>
                  <a:pt x="3188" y="4083"/>
                </a:cubicBezTo>
                <a:close/>
                <a:moveTo>
                  <a:pt x="3396" y="4083"/>
                </a:moveTo>
                <a:cubicBezTo>
                  <a:pt x="3373" y="4083"/>
                  <a:pt x="3355" y="4114"/>
                  <a:pt x="3355" y="4151"/>
                </a:cubicBezTo>
                <a:cubicBezTo>
                  <a:pt x="3355" y="4189"/>
                  <a:pt x="3373" y="4220"/>
                  <a:pt x="3396" y="4220"/>
                </a:cubicBezTo>
                <a:cubicBezTo>
                  <a:pt x="3418" y="4220"/>
                  <a:pt x="3437" y="4189"/>
                  <a:pt x="3437" y="4151"/>
                </a:cubicBezTo>
                <a:cubicBezTo>
                  <a:pt x="3437" y="4114"/>
                  <a:pt x="3418" y="4083"/>
                  <a:pt x="3396" y="4083"/>
                </a:cubicBezTo>
                <a:close/>
                <a:moveTo>
                  <a:pt x="3611" y="4083"/>
                </a:moveTo>
                <a:cubicBezTo>
                  <a:pt x="3588" y="4083"/>
                  <a:pt x="3570" y="4114"/>
                  <a:pt x="3570" y="4151"/>
                </a:cubicBezTo>
                <a:cubicBezTo>
                  <a:pt x="3570" y="4189"/>
                  <a:pt x="3588" y="4220"/>
                  <a:pt x="3611" y="4220"/>
                </a:cubicBezTo>
                <a:cubicBezTo>
                  <a:pt x="3633" y="4220"/>
                  <a:pt x="3652" y="4189"/>
                  <a:pt x="3652" y="4151"/>
                </a:cubicBezTo>
                <a:cubicBezTo>
                  <a:pt x="3652" y="4114"/>
                  <a:pt x="3633" y="4083"/>
                  <a:pt x="3611" y="4083"/>
                </a:cubicBezTo>
                <a:close/>
                <a:moveTo>
                  <a:pt x="3818" y="4083"/>
                </a:moveTo>
                <a:cubicBezTo>
                  <a:pt x="3795" y="4083"/>
                  <a:pt x="3777" y="4114"/>
                  <a:pt x="3777" y="4151"/>
                </a:cubicBezTo>
                <a:cubicBezTo>
                  <a:pt x="3777" y="4189"/>
                  <a:pt x="3795" y="4220"/>
                  <a:pt x="3818" y="4220"/>
                </a:cubicBezTo>
                <a:cubicBezTo>
                  <a:pt x="3841" y="4220"/>
                  <a:pt x="3859" y="4189"/>
                  <a:pt x="3859" y="4151"/>
                </a:cubicBezTo>
                <a:cubicBezTo>
                  <a:pt x="3859" y="4114"/>
                  <a:pt x="3841" y="4083"/>
                  <a:pt x="3818" y="4083"/>
                </a:cubicBezTo>
                <a:close/>
                <a:moveTo>
                  <a:pt x="4033" y="4083"/>
                </a:moveTo>
                <a:cubicBezTo>
                  <a:pt x="4010" y="4083"/>
                  <a:pt x="3992" y="4114"/>
                  <a:pt x="3992" y="4151"/>
                </a:cubicBezTo>
                <a:cubicBezTo>
                  <a:pt x="3992" y="4189"/>
                  <a:pt x="4010" y="4220"/>
                  <a:pt x="4033" y="4220"/>
                </a:cubicBezTo>
                <a:cubicBezTo>
                  <a:pt x="4056" y="4220"/>
                  <a:pt x="4074" y="4189"/>
                  <a:pt x="4074" y="4151"/>
                </a:cubicBezTo>
                <a:cubicBezTo>
                  <a:pt x="4074" y="4114"/>
                  <a:pt x="4056" y="4083"/>
                  <a:pt x="4033" y="4083"/>
                </a:cubicBezTo>
                <a:close/>
                <a:moveTo>
                  <a:pt x="4240" y="4083"/>
                </a:moveTo>
                <a:cubicBezTo>
                  <a:pt x="4218" y="4083"/>
                  <a:pt x="4199" y="4114"/>
                  <a:pt x="4199" y="4151"/>
                </a:cubicBezTo>
                <a:cubicBezTo>
                  <a:pt x="4199" y="4189"/>
                  <a:pt x="4218" y="4220"/>
                  <a:pt x="4240" y="4220"/>
                </a:cubicBezTo>
                <a:cubicBezTo>
                  <a:pt x="4263" y="4220"/>
                  <a:pt x="4281" y="4189"/>
                  <a:pt x="4281" y="4151"/>
                </a:cubicBezTo>
                <a:cubicBezTo>
                  <a:pt x="4281" y="4148"/>
                  <a:pt x="4281" y="4144"/>
                  <a:pt x="4281" y="4141"/>
                </a:cubicBezTo>
                <a:cubicBezTo>
                  <a:pt x="4246" y="4157"/>
                  <a:pt x="4245" y="4125"/>
                  <a:pt x="4250" y="4085"/>
                </a:cubicBezTo>
                <a:cubicBezTo>
                  <a:pt x="4247" y="4084"/>
                  <a:pt x="4243" y="4083"/>
                  <a:pt x="4240" y="4083"/>
                </a:cubicBezTo>
                <a:close/>
                <a:moveTo>
                  <a:pt x="4447" y="4083"/>
                </a:moveTo>
                <a:cubicBezTo>
                  <a:pt x="4425" y="4083"/>
                  <a:pt x="4406" y="4114"/>
                  <a:pt x="4406" y="4151"/>
                </a:cubicBezTo>
                <a:cubicBezTo>
                  <a:pt x="4406" y="4189"/>
                  <a:pt x="4425" y="4220"/>
                  <a:pt x="4447" y="4220"/>
                </a:cubicBezTo>
                <a:cubicBezTo>
                  <a:pt x="4470" y="4220"/>
                  <a:pt x="4489" y="4189"/>
                  <a:pt x="4489" y="4151"/>
                </a:cubicBezTo>
                <a:cubicBezTo>
                  <a:pt x="4489" y="4114"/>
                  <a:pt x="4470" y="4083"/>
                  <a:pt x="4447" y="4083"/>
                </a:cubicBezTo>
                <a:close/>
                <a:moveTo>
                  <a:pt x="4662" y="4083"/>
                </a:moveTo>
                <a:cubicBezTo>
                  <a:pt x="4640" y="4083"/>
                  <a:pt x="4621" y="4114"/>
                  <a:pt x="4621" y="4151"/>
                </a:cubicBezTo>
                <a:cubicBezTo>
                  <a:pt x="4621" y="4189"/>
                  <a:pt x="4640" y="4220"/>
                  <a:pt x="4662" y="4220"/>
                </a:cubicBezTo>
                <a:cubicBezTo>
                  <a:pt x="4685" y="4220"/>
                  <a:pt x="4703" y="4189"/>
                  <a:pt x="4703" y="4151"/>
                </a:cubicBezTo>
                <a:cubicBezTo>
                  <a:pt x="4703" y="4114"/>
                  <a:pt x="4685" y="4083"/>
                  <a:pt x="4662" y="4083"/>
                </a:cubicBezTo>
                <a:close/>
                <a:moveTo>
                  <a:pt x="4870" y="4083"/>
                </a:moveTo>
                <a:cubicBezTo>
                  <a:pt x="4861" y="4083"/>
                  <a:pt x="4853" y="4087"/>
                  <a:pt x="4847" y="4095"/>
                </a:cubicBezTo>
                <a:cubicBezTo>
                  <a:pt x="4843" y="4107"/>
                  <a:pt x="4839" y="4121"/>
                  <a:pt x="4834" y="4135"/>
                </a:cubicBezTo>
                <a:cubicBezTo>
                  <a:pt x="4832" y="4138"/>
                  <a:pt x="4831" y="4141"/>
                  <a:pt x="4829" y="4144"/>
                </a:cubicBezTo>
                <a:cubicBezTo>
                  <a:pt x="4829" y="4147"/>
                  <a:pt x="4829" y="4149"/>
                  <a:pt x="4829" y="4151"/>
                </a:cubicBezTo>
                <a:cubicBezTo>
                  <a:pt x="4829" y="4189"/>
                  <a:pt x="4847" y="4220"/>
                  <a:pt x="4870" y="4220"/>
                </a:cubicBezTo>
                <a:cubicBezTo>
                  <a:pt x="4892" y="4220"/>
                  <a:pt x="4911" y="4189"/>
                  <a:pt x="4911" y="4151"/>
                </a:cubicBezTo>
                <a:cubicBezTo>
                  <a:pt x="4911" y="4114"/>
                  <a:pt x="4892" y="4083"/>
                  <a:pt x="4870" y="4083"/>
                </a:cubicBezTo>
                <a:close/>
                <a:moveTo>
                  <a:pt x="5077" y="4083"/>
                </a:moveTo>
                <a:cubicBezTo>
                  <a:pt x="5054" y="4083"/>
                  <a:pt x="5036" y="4114"/>
                  <a:pt x="5036" y="4151"/>
                </a:cubicBezTo>
                <a:cubicBezTo>
                  <a:pt x="5036" y="4189"/>
                  <a:pt x="5054" y="4220"/>
                  <a:pt x="5077" y="4220"/>
                </a:cubicBezTo>
                <a:cubicBezTo>
                  <a:pt x="5100" y="4220"/>
                  <a:pt x="5118" y="4189"/>
                  <a:pt x="5118" y="4151"/>
                </a:cubicBezTo>
                <a:cubicBezTo>
                  <a:pt x="5118" y="4114"/>
                  <a:pt x="5100" y="4083"/>
                  <a:pt x="5077" y="4083"/>
                </a:cubicBezTo>
                <a:close/>
                <a:moveTo>
                  <a:pt x="5499" y="4083"/>
                </a:moveTo>
                <a:cubicBezTo>
                  <a:pt x="5477" y="4083"/>
                  <a:pt x="5458" y="4114"/>
                  <a:pt x="5458" y="4151"/>
                </a:cubicBezTo>
                <a:cubicBezTo>
                  <a:pt x="5458" y="4162"/>
                  <a:pt x="5460" y="4173"/>
                  <a:pt x="5462" y="4182"/>
                </a:cubicBezTo>
                <a:cubicBezTo>
                  <a:pt x="5473" y="4181"/>
                  <a:pt x="5486" y="4174"/>
                  <a:pt x="5499" y="4164"/>
                </a:cubicBezTo>
                <a:cubicBezTo>
                  <a:pt x="5504" y="4160"/>
                  <a:pt x="5508" y="4156"/>
                  <a:pt x="5512" y="4151"/>
                </a:cubicBezTo>
                <a:cubicBezTo>
                  <a:pt x="5521" y="4141"/>
                  <a:pt x="5529" y="4129"/>
                  <a:pt x="5534" y="4114"/>
                </a:cubicBezTo>
                <a:cubicBezTo>
                  <a:pt x="5526" y="4096"/>
                  <a:pt x="5514" y="4083"/>
                  <a:pt x="5499" y="4083"/>
                </a:cubicBezTo>
                <a:close/>
                <a:moveTo>
                  <a:pt x="5709" y="4083"/>
                </a:moveTo>
                <a:cubicBezTo>
                  <a:pt x="5702" y="4083"/>
                  <a:pt x="5695" y="4087"/>
                  <a:pt x="5688" y="4093"/>
                </a:cubicBezTo>
                <a:cubicBezTo>
                  <a:pt x="5694" y="4114"/>
                  <a:pt x="5698" y="4134"/>
                  <a:pt x="5698" y="4151"/>
                </a:cubicBezTo>
                <a:cubicBezTo>
                  <a:pt x="5698" y="4152"/>
                  <a:pt x="5698" y="4152"/>
                  <a:pt x="5698" y="4153"/>
                </a:cubicBezTo>
                <a:cubicBezTo>
                  <a:pt x="5698" y="4170"/>
                  <a:pt x="5694" y="4190"/>
                  <a:pt x="5689" y="4210"/>
                </a:cubicBezTo>
                <a:cubicBezTo>
                  <a:pt x="5695" y="4216"/>
                  <a:pt x="5702" y="4220"/>
                  <a:pt x="5709" y="4220"/>
                </a:cubicBezTo>
                <a:cubicBezTo>
                  <a:pt x="5732" y="4220"/>
                  <a:pt x="5750" y="4189"/>
                  <a:pt x="5750" y="4151"/>
                </a:cubicBezTo>
                <a:cubicBezTo>
                  <a:pt x="5750" y="4114"/>
                  <a:pt x="5732" y="4083"/>
                  <a:pt x="5709" y="4083"/>
                </a:cubicBezTo>
                <a:close/>
                <a:moveTo>
                  <a:pt x="5921" y="4083"/>
                </a:moveTo>
                <a:cubicBezTo>
                  <a:pt x="5899" y="4083"/>
                  <a:pt x="5880" y="4114"/>
                  <a:pt x="5880" y="4151"/>
                </a:cubicBezTo>
                <a:cubicBezTo>
                  <a:pt x="5880" y="4189"/>
                  <a:pt x="5899" y="4220"/>
                  <a:pt x="5921" y="4220"/>
                </a:cubicBezTo>
                <a:cubicBezTo>
                  <a:pt x="5944" y="4220"/>
                  <a:pt x="5962" y="4189"/>
                  <a:pt x="5962" y="4151"/>
                </a:cubicBezTo>
                <a:cubicBezTo>
                  <a:pt x="5962" y="4114"/>
                  <a:pt x="5944" y="4083"/>
                  <a:pt x="5921" y="4083"/>
                </a:cubicBezTo>
                <a:close/>
                <a:moveTo>
                  <a:pt x="6129" y="4083"/>
                </a:moveTo>
                <a:cubicBezTo>
                  <a:pt x="6106" y="4083"/>
                  <a:pt x="6088" y="4114"/>
                  <a:pt x="6088" y="4151"/>
                </a:cubicBezTo>
                <a:cubicBezTo>
                  <a:pt x="6088" y="4189"/>
                  <a:pt x="6106" y="4220"/>
                  <a:pt x="6129" y="4220"/>
                </a:cubicBezTo>
                <a:cubicBezTo>
                  <a:pt x="6151" y="4220"/>
                  <a:pt x="6170" y="4189"/>
                  <a:pt x="6170" y="4151"/>
                </a:cubicBezTo>
                <a:cubicBezTo>
                  <a:pt x="6170" y="4150"/>
                  <a:pt x="6170" y="4148"/>
                  <a:pt x="6169" y="4147"/>
                </a:cubicBezTo>
                <a:cubicBezTo>
                  <a:pt x="6166" y="4136"/>
                  <a:pt x="6163" y="4123"/>
                  <a:pt x="6160" y="4109"/>
                </a:cubicBezTo>
                <a:cubicBezTo>
                  <a:pt x="6153" y="4093"/>
                  <a:pt x="6142" y="4083"/>
                  <a:pt x="6129" y="4083"/>
                </a:cubicBezTo>
                <a:close/>
                <a:moveTo>
                  <a:pt x="6965" y="4083"/>
                </a:moveTo>
                <a:cubicBezTo>
                  <a:pt x="6943" y="4083"/>
                  <a:pt x="6924" y="4114"/>
                  <a:pt x="6924" y="4151"/>
                </a:cubicBezTo>
                <a:cubicBezTo>
                  <a:pt x="6924" y="4189"/>
                  <a:pt x="6943" y="4220"/>
                  <a:pt x="6965" y="4220"/>
                </a:cubicBezTo>
                <a:cubicBezTo>
                  <a:pt x="6988" y="4220"/>
                  <a:pt x="7006" y="4189"/>
                  <a:pt x="7006" y="4151"/>
                </a:cubicBezTo>
                <a:cubicBezTo>
                  <a:pt x="7006" y="4114"/>
                  <a:pt x="6988" y="4083"/>
                  <a:pt x="6965" y="4083"/>
                </a:cubicBezTo>
                <a:close/>
                <a:moveTo>
                  <a:pt x="7180" y="4083"/>
                </a:moveTo>
                <a:cubicBezTo>
                  <a:pt x="7158" y="4083"/>
                  <a:pt x="7139" y="4114"/>
                  <a:pt x="7139" y="4151"/>
                </a:cubicBezTo>
                <a:cubicBezTo>
                  <a:pt x="7139" y="4189"/>
                  <a:pt x="7158" y="4220"/>
                  <a:pt x="7180" y="4220"/>
                </a:cubicBezTo>
                <a:cubicBezTo>
                  <a:pt x="7203" y="4220"/>
                  <a:pt x="7221" y="4189"/>
                  <a:pt x="7221" y="4151"/>
                </a:cubicBezTo>
                <a:cubicBezTo>
                  <a:pt x="7221" y="4114"/>
                  <a:pt x="7203" y="4083"/>
                  <a:pt x="7180" y="4083"/>
                </a:cubicBezTo>
                <a:close/>
                <a:moveTo>
                  <a:pt x="7388" y="4083"/>
                </a:moveTo>
                <a:cubicBezTo>
                  <a:pt x="7365" y="4083"/>
                  <a:pt x="7347" y="4114"/>
                  <a:pt x="7347" y="4151"/>
                </a:cubicBezTo>
                <a:cubicBezTo>
                  <a:pt x="7347" y="4189"/>
                  <a:pt x="7365" y="4220"/>
                  <a:pt x="7388" y="4220"/>
                </a:cubicBezTo>
                <a:cubicBezTo>
                  <a:pt x="7410" y="4220"/>
                  <a:pt x="7429" y="4189"/>
                  <a:pt x="7429" y="4151"/>
                </a:cubicBezTo>
                <a:cubicBezTo>
                  <a:pt x="7429" y="4114"/>
                  <a:pt x="7410" y="4083"/>
                  <a:pt x="7388" y="4083"/>
                </a:cubicBezTo>
                <a:close/>
                <a:moveTo>
                  <a:pt x="7595" y="4083"/>
                </a:moveTo>
                <a:cubicBezTo>
                  <a:pt x="7572" y="4083"/>
                  <a:pt x="7554" y="4114"/>
                  <a:pt x="7554" y="4151"/>
                </a:cubicBezTo>
                <a:cubicBezTo>
                  <a:pt x="7554" y="4189"/>
                  <a:pt x="7572" y="4220"/>
                  <a:pt x="7595" y="4220"/>
                </a:cubicBezTo>
                <a:cubicBezTo>
                  <a:pt x="7618" y="4220"/>
                  <a:pt x="7636" y="4189"/>
                  <a:pt x="7636" y="4151"/>
                </a:cubicBezTo>
                <a:cubicBezTo>
                  <a:pt x="7636" y="4114"/>
                  <a:pt x="7618" y="4083"/>
                  <a:pt x="7595" y="4083"/>
                </a:cubicBezTo>
                <a:close/>
                <a:moveTo>
                  <a:pt x="7810" y="4083"/>
                </a:moveTo>
                <a:cubicBezTo>
                  <a:pt x="7787" y="4083"/>
                  <a:pt x="7769" y="4114"/>
                  <a:pt x="7769" y="4151"/>
                </a:cubicBezTo>
                <a:cubicBezTo>
                  <a:pt x="7769" y="4189"/>
                  <a:pt x="7787" y="4220"/>
                  <a:pt x="7810" y="4220"/>
                </a:cubicBezTo>
                <a:cubicBezTo>
                  <a:pt x="7833" y="4220"/>
                  <a:pt x="7851" y="4189"/>
                  <a:pt x="7851" y="4151"/>
                </a:cubicBezTo>
                <a:cubicBezTo>
                  <a:pt x="7851" y="4114"/>
                  <a:pt x="7833" y="4083"/>
                  <a:pt x="7810" y="4083"/>
                </a:cubicBezTo>
                <a:close/>
                <a:moveTo>
                  <a:pt x="8017" y="4083"/>
                </a:moveTo>
                <a:cubicBezTo>
                  <a:pt x="7995" y="4083"/>
                  <a:pt x="7976" y="4114"/>
                  <a:pt x="7976" y="4151"/>
                </a:cubicBezTo>
                <a:cubicBezTo>
                  <a:pt x="7976" y="4189"/>
                  <a:pt x="7995" y="4220"/>
                  <a:pt x="8017" y="4220"/>
                </a:cubicBezTo>
                <a:cubicBezTo>
                  <a:pt x="8040" y="4220"/>
                  <a:pt x="8058" y="4189"/>
                  <a:pt x="8058" y="4151"/>
                </a:cubicBezTo>
                <a:cubicBezTo>
                  <a:pt x="8058" y="4114"/>
                  <a:pt x="8040" y="4083"/>
                  <a:pt x="8017" y="4083"/>
                </a:cubicBezTo>
                <a:close/>
                <a:moveTo>
                  <a:pt x="11165" y="4083"/>
                </a:moveTo>
                <a:cubicBezTo>
                  <a:pt x="11142" y="4083"/>
                  <a:pt x="11124" y="4114"/>
                  <a:pt x="11124" y="4151"/>
                </a:cubicBezTo>
                <a:cubicBezTo>
                  <a:pt x="11124" y="4189"/>
                  <a:pt x="11142" y="4220"/>
                  <a:pt x="11165" y="4220"/>
                </a:cubicBezTo>
                <a:cubicBezTo>
                  <a:pt x="11187" y="4220"/>
                  <a:pt x="11206" y="4189"/>
                  <a:pt x="11206" y="4151"/>
                </a:cubicBezTo>
                <a:cubicBezTo>
                  <a:pt x="11206" y="4114"/>
                  <a:pt x="11187" y="4083"/>
                  <a:pt x="11165" y="4083"/>
                </a:cubicBezTo>
                <a:close/>
                <a:moveTo>
                  <a:pt x="11380" y="4083"/>
                </a:moveTo>
                <a:cubicBezTo>
                  <a:pt x="11357" y="4083"/>
                  <a:pt x="11339" y="4114"/>
                  <a:pt x="11339" y="4151"/>
                </a:cubicBezTo>
                <a:cubicBezTo>
                  <a:pt x="11339" y="4189"/>
                  <a:pt x="11357" y="4220"/>
                  <a:pt x="11380" y="4220"/>
                </a:cubicBezTo>
                <a:cubicBezTo>
                  <a:pt x="11402" y="4220"/>
                  <a:pt x="11421" y="4189"/>
                  <a:pt x="11421" y="4151"/>
                </a:cubicBezTo>
                <a:cubicBezTo>
                  <a:pt x="11421" y="4114"/>
                  <a:pt x="11402" y="4083"/>
                  <a:pt x="11380" y="4083"/>
                </a:cubicBezTo>
                <a:close/>
                <a:moveTo>
                  <a:pt x="11587" y="4083"/>
                </a:moveTo>
                <a:cubicBezTo>
                  <a:pt x="11564" y="4083"/>
                  <a:pt x="11546" y="4114"/>
                  <a:pt x="11546" y="4151"/>
                </a:cubicBezTo>
                <a:cubicBezTo>
                  <a:pt x="11546" y="4189"/>
                  <a:pt x="11564" y="4220"/>
                  <a:pt x="11587" y="4220"/>
                </a:cubicBezTo>
                <a:cubicBezTo>
                  <a:pt x="11610" y="4220"/>
                  <a:pt x="11628" y="4189"/>
                  <a:pt x="11628" y="4151"/>
                </a:cubicBezTo>
                <a:cubicBezTo>
                  <a:pt x="11628" y="4114"/>
                  <a:pt x="11610" y="4083"/>
                  <a:pt x="11587" y="4083"/>
                </a:cubicBezTo>
                <a:close/>
                <a:moveTo>
                  <a:pt x="11794" y="4083"/>
                </a:moveTo>
                <a:cubicBezTo>
                  <a:pt x="11771" y="4083"/>
                  <a:pt x="11753" y="4114"/>
                  <a:pt x="11753" y="4151"/>
                </a:cubicBezTo>
                <a:cubicBezTo>
                  <a:pt x="11753" y="4189"/>
                  <a:pt x="11771" y="4220"/>
                  <a:pt x="11794" y="4220"/>
                </a:cubicBezTo>
                <a:cubicBezTo>
                  <a:pt x="11817" y="4220"/>
                  <a:pt x="11835" y="4189"/>
                  <a:pt x="11835" y="4151"/>
                </a:cubicBezTo>
                <a:cubicBezTo>
                  <a:pt x="11835" y="4114"/>
                  <a:pt x="11817" y="4083"/>
                  <a:pt x="11794" y="4083"/>
                </a:cubicBezTo>
                <a:close/>
                <a:moveTo>
                  <a:pt x="12009" y="4083"/>
                </a:moveTo>
                <a:cubicBezTo>
                  <a:pt x="11986" y="4083"/>
                  <a:pt x="11968" y="4114"/>
                  <a:pt x="11968" y="4151"/>
                </a:cubicBezTo>
                <a:cubicBezTo>
                  <a:pt x="11968" y="4189"/>
                  <a:pt x="11986" y="4220"/>
                  <a:pt x="12009" y="4220"/>
                </a:cubicBezTo>
                <a:cubicBezTo>
                  <a:pt x="12032" y="4220"/>
                  <a:pt x="12050" y="4189"/>
                  <a:pt x="12050" y="4151"/>
                </a:cubicBezTo>
                <a:cubicBezTo>
                  <a:pt x="12050" y="4114"/>
                  <a:pt x="12032" y="4083"/>
                  <a:pt x="12009" y="4083"/>
                </a:cubicBezTo>
                <a:close/>
                <a:moveTo>
                  <a:pt x="12216" y="4083"/>
                </a:moveTo>
                <a:cubicBezTo>
                  <a:pt x="12194" y="4083"/>
                  <a:pt x="12175" y="4114"/>
                  <a:pt x="12175" y="4151"/>
                </a:cubicBezTo>
                <a:cubicBezTo>
                  <a:pt x="12175" y="4189"/>
                  <a:pt x="12194" y="4220"/>
                  <a:pt x="12216" y="4220"/>
                </a:cubicBezTo>
                <a:cubicBezTo>
                  <a:pt x="12239" y="4220"/>
                  <a:pt x="12257" y="4189"/>
                  <a:pt x="12257" y="4151"/>
                </a:cubicBezTo>
                <a:cubicBezTo>
                  <a:pt x="12257" y="4114"/>
                  <a:pt x="12239" y="4083"/>
                  <a:pt x="12216" y="4083"/>
                </a:cubicBezTo>
                <a:close/>
                <a:moveTo>
                  <a:pt x="12424" y="4083"/>
                </a:moveTo>
                <a:cubicBezTo>
                  <a:pt x="12401" y="4083"/>
                  <a:pt x="12383" y="4114"/>
                  <a:pt x="12383" y="4151"/>
                </a:cubicBezTo>
                <a:cubicBezTo>
                  <a:pt x="12383" y="4189"/>
                  <a:pt x="12401" y="4220"/>
                  <a:pt x="12424" y="4220"/>
                </a:cubicBezTo>
                <a:cubicBezTo>
                  <a:pt x="12446" y="4220"/>
                  <a:pt x="12465" y="4189"/>
                  <a:pt x="12465" y="4151"/>
                </a:cubicBezTo>
                <a:cubicBezTo>
                  <a:pt x="12465" y="4114"/>
                  <a:pt x="12446" y="4083"/>
                  <a:pt x="12424" y="4083"/>
                </a:cubicBezTo>
                <a:close/>
                <a:moveTo>
                  <a:pt x="12846" y="4083"/>
                </a:moveTo>
                <a:cubicBezTo>
                  <a:pt x="12823" y="4083"/>
                  <a:pt x="12805" y="4114"/>
                  <a:pt x="12805" y="4151"/>
                </a:cubicBezTo>
                <a:cubicBezTo>
                  <a:pt x="12805" y="4189"/>
                  <a:pt x="12823" y="4220"/>
                  <a:pt x="12846" y="4220"/>
                </a:cubicBezTo>
                <a:cubicBezTo>
                  <a:pt x="12861" y="4220"/>
                  <a:pt x="12875" y="4205"/>
                  <a:pt x="12882" y="4184"/>
                </a:cubicBezTo>
                <a:cubicBezTo>
                  <a:pt x="12872" y="4177"/>
                  <a:pt x="12863" y="4165"/>
                  <a:pt x="12858" y="4151"/>
                </a:cubicBezTo>
                <a:cubicBezTo>
                  <a:pt x="12853" y="4139"/>
                  <a:pt x="12851" y="4125"/>
                  <a:pt x="12854" y="4110"/>
                </a:cubicBezTo>
                <a:cubicBezTo>
                  <a:pt x="12855" y="4102"/>
                  <a:pt x="12857" y="4094"/>
                  <a:pt x="12858" y="4086"/>
                </a:cubicBezTo>
                <a:cubicBezTo>
                  <a:pt x="12854" y="4084"/>
                  <a:pt x="12850" y="4083"/>
                  <a:pt x="12846" y="4083"/>
                </a:cubicBezTo>
                <a:close/>
                <a:moveTo>
                  <a:pt x="13053" y="4083"/>
                </a:moveTo>
                <a:cubicBezTo>
                  <a:pt x="13030" y="4083"/>
                  <a:pt x="13012" y="4114"/>
                  <a:pt x="13012" y="4151"/>
                </a:cubicBezTo>
                <a:cubicBezTo>
                  <a:pt x="13012" y="4189"/>
                  <a:pt x="13030" y="4220"/>
                  <a:pt x="13053" y="4220"/>
                </a:cubicBezTo>
                <a:cubicBezTo>
                  <a:pt x="13076" y="4220"/>
                  <a:pt x="13094" y="4189"/>
                  <a:pt x="13094" y="4151"/>
                </a:cubicBezTo>
                <a:cubicBezTo>
                  <a:pt x="13094" y="4114"/>
                  <a:pt x="13076" y="4083"/>
                  <a:pt x="13053" y="4083"/>
                </a:cubicBezTo>
                <a:close/>
                <a:moveTo>
                  <a:pt x="13268" y="4083"/>
                </a:moveTo>
                <a:cubicBezTo>
                  <a:pt x="13245" y="4083"/>
                  <a:pt x="13227" y="4114"/>
                  <a:pt x="13227" y="4151"/>
                </a:cubicBezTo>
                <a:cubicBezTo>
                  <a:pt x="13227" y="4189"/>
                  <a:pt x="13245" y="4220"/>
                  <a:pt x="13268" y="4220"/>
                </a:cubicBezTo>
                <a:cubicBezTo>
                  <a:pt x="13291" y="4220"/>
                  <a:pt x="13309" y="4189"/>
                  <a:pt x="13309" y="4151"/>
                </a:cubicBezTo>
                <a:cubicBezTo>
                  <a:pt x="13309" y="4114"/>
                  <a:pt x="13291" y="4083"/>
                  <a:pt x="13268" y="4083"/>
                </a:cubicBezTo>
                <a:close/>
                <a:moveTo>
                  <a:pt x="13475" y="4083"/>
                </a:moveTo>
                <a:cubicBezTo>
                  <a:pt x="13453" y="4083"/>
                  <a:pt x="13434" y="4114"/>
                  <a:pt x="13434" y="4151"/>
                </a:cubicBezTo>
                <a:cubicBezTo>
                  <a:pt x="13434" y="4189"/>
                  <a:pt x="13453" y="4220"/>
                  <a:pt x="13475" y="4220"/>
                </a:cubicBezTo>
                <a:cubicBezTo>
                  <a:pt x="13498" y="4220"/>
                  <a:pt x="13516" y="4189"/>
                  <a:pt x="13516" y="4151"/>
                </a:cubicBezTo>
                <a:cubicBezTo>
                  <a:pt x="13516" y="4114"/>
                  <a:pt x="13498" y="4083"/>
                  <a:pt x="13475" y="4083"/>
                </a:cubicBezTo>
                <a:close/>
                <a:moveTo>
                  <a:pt x="13683" y="4083"/>
                </a:moveTo>
                <a:cubicBezTo>
                  <a:pt x="13660" y="4083"/>
                  <a:pt x="13642" y="4114"/>
                  <a:pt x="13642" y="4151"/>
                </a:cubicBezTo>
                <a:cubicBezTo>
                  <a:pt x="13642" y="4189"/>
                  <a:pt x="13660" y="4220"/>
                  <a:pt x="13683" y="4220"/>
                </a:cubicBezTo>
                <a:cubicBezTo>
                  <a:pt x="13705" y="4220"/>
                  <a:pt x="13724" y="4189"/>
                  <a:pt x="13724" y="4151"/>
                </a:cubicBezTo>
                <a:cubicBezTo>
                  <a:pt x="13724" y="4114"/>
                  <a:pt x="13705" y="4083"/>
                  <a:pt x="13683" y="4083"/>
                </a:cubicBezTo>
                <a:close/>
                <a:moveTo>
                  <a:pt x="13898" y="4083"/>
                </a:moveTo>
                <a:cubicBezTo>
                  <a:pt x="13875" y="4083"/>
                  <a:pt x="13857" y="4114"/>
                  <a:pt x="13857" y="4151"/>
                </a:cubicBezTo>
                <a:cubicBezTo>
                  <a:pt x="13857" y="4189"/>
                  <a:pt x="13875" y="4220"/>
                  <a:pt x="13898" y="4220"/>
                </a:cubicBezTo>
                <a:cubicBezTo>
                  <a:pt x="13920" y="4220"/>
                  <a:pt x="13939" y="4189"/>
                  <a:pt x="13939" y="4151"/>
                </a:cubicBezTo>
                <a:cubicBezTo>
                  <a:pt x="13939" y="4114"/>
                  <a:pt x="13920" y="4083"/>
                  <a:pt x="13898" y="4083"/>
                </a:cubicBezTo>
                <a:close/>
                <a:moveTo>
                  <a:pt x="14105" y="4083"/>
                </a:moveTo>
                <a:cubicBezTo>
                  <a:pt x="14082" y="4083"/>
                  <a:pt x="14064" y="4114"/>
                  <a:pt x="14064" y="4151"/>
                </a:cubicBezTo>
                <a:cubicBezTo>
                  <a:pt x="14064" y="4189"/>
                  <a:pt x="14082" y="4220"/>
                  <a:pt x="14105" y="4220"/>
                </a:cubicBezTo>
                <a:cubicBezTo>
                  <a:pt x="14127" y="4220"/>
                  <a:pt x="14146" y="4189"/>
                  <a:pt x="14146" y="4151"/>
                </a:cubicBezTo>
                <a:cubicBezTo>
                  <a:pt x="14146" y="4114"/>
                  <a:pt x="14127" y="4083"/>
                  <a:pt x="14105" y="4083"/>
                </a:cubicBezTo>
                <a:close/>
                <a:moveTo>
                  <a:pt x="14312" y="4083"/>
                </a:moveTo>
                <a:cubicBezTo>
                  <a:pt x="14289" y="4083"/>
                  <a:pt x="14271" y="4114"/>
                  <a:pt x="14271" y="4151"/>
                </a:cubicBezTo>
                <a:cubicBezTo>
                  <a:pt x="14271" y="4189"/>
                  <a:pt x="14289" y="4220"/>
                  <a:pt x="14312" y="4220"/>
                </a:cubicBezTo>
                <a:cubicBezTo>
                  <a:pt x="14335" y="4220"/>
                  <a:pt x="14353" y="4189"/>
                  <a:pt x="14353" y="4151"/>
                </a:cubicBezTo>
                <a:cubicBezTo>
                  <a:pt x="14353" y="4114"/>
                  <a:pt x="14335" y="4083"/>
                  <a:pt x="14312" y="4083"/>
                </a:cubicBezTo>
                <a:close/>
                <a:moveTo>
                  <a:pt x="14527" y="4083"/>
                </a:moveTo>
                <a:cubicBezTo>
                  <a:pt x="14504" y="4083"/>
                  <a:pt x="14486" y="4114"/>
                  <a:pt x="14486" y="4151"/>
                </a:cubicBezTo>
                <a:cubicBezTo>
                  <a:pt x="14486" y="4189"/>
                  <a:pt x="14504" y="4220"/>
                  <a:pt x="14527" y="4220"/>
                </a:cubicBezTo>
                <a:cubicBezTo>
                  <a:pt x="14550" y="4220"/>
                  <a:pt x="14568" y="4189"/>
                  <a:pt x="14568" y="4151"/>
                </a:cubicBezTo>
                <a:cubicBezTo>
                  <a:pt x="14568" y="4114"/>
                  <a:pt x="14550" y="4083"/>
                  <a:pt x="14527" y="4083"/>
                </a:cubicBezTo>
                <a:close/>
                <a:moveTo>
                  <a:pt x="14734" y="4083"/>
                </a:moveTo>
                <a:cubicBezTo>
                  <a:pt x="14712" y="4083"/>
                  <a:pt x="14693" y="4114"/>
                  <a:pt x="14693" y="4151"/>
                </a:cubicBezTo>
                <a:cubicBezTo>
                  <a:pt x="14693" y="4189"/>
                  <a:pt x="14712" y="4220"/>
                  <a:pt x="14734" y="4220"/>
                </a:cubicBezTo>
                <a:cubicBezTo>
                  <a:pt x="14757" y="4220"/>
                  <a:pt x="14775" y="4189"/>
                  <a:pt x="14775" y="4151"/>
                </a:cubicBezTo>
                <a:cubicBezTo>
                  <a:pt x="14775" y="4114"/>
                  <a:pt x="14757" y="4083"/>
                  <a:pt x="14734" y="4083"/>
                </a:cubicBezTo>
                <a:close/>
                <a:moveTo>
                  <a:pt x="14942" y="4083"/>
                </a:moveTo>
                <a:cubicBezTo>
                  <a:pt x="14919" y="4083"/>
                  <a:pt x="14901" y="4114"/>
                  <a:pt x="14901" y="4151"/>
                </a:cubicBezTo>
                <a:cubicBezTo>
                  <a:pt x="14901" y="4189"/>
                  <a:pt x="14919" y="4220"/>
                  <a:pt x="14942" y="4220"/>
                </a:cubicBezTo>
                <a:cubicBezTo>
                  <a:pt x="14964" y="4220"/>
                  <a:pt x="14983" y="4189"/>
                  <a:pt x="14983" y="4151"/>
                </a:cubicBezTo>
                <a:cubicBezTo>
                  <a:pt x="14983" y="4114"/>
                  <a:pt x="14964" y="4083"/>
                  <a:pt x="14942" y="4083"/>
                </a:cubicBezTo>
                <a:close/>
                <a:moveTo>
                  <a:pt x="15157" y="4083"/>
                </a:moveTo>
                <a:cubicBezTo>
                  <a:pt x="15134" y="4083"/>
                  <a:pt x="15116" y="4114"/>
                  <a:pt x="15116" y="4151"/>
                </a:cubicBezTo>
                <a:cubicBezTo>
                  <a:pt x="15116" y="4189"/>
                  <a:pt x="15134" y="4220"/>
                  <a:pt x="15157" y="4220"/>
                </a:cubicBezTo>
                <a:cubicBezTo>
                  <a:pt x="15179" y="4220"/>
                  <a:pt x="15198" y="4189"/>
                  <a:pt x="15198" y="4151"/>
                </a:cubicBezTo>
                <a:cubicBezTo>
                  <a:pt x="15198" y="4114"/>
                  <a:pt x="15179" y="4083"/>
                  <a:pt x="15157" y="4083"/>
                </a:cubicBezTo>
                <a:close/>
                <a:moveTo>
                  <a:pt x="15364" y="4083"/>
                </a:moveTo>
                <a:cubicBezTo>
                  <a:pt x="15341" y="4083"/>
                  <a:pt x="15323" y="4114"/>
                  <a:pt x="15323" y="4151"/>
                </a:cubicBezTo>
                <a:cubicBezTo>
                  <a:pt x="15323" y="4189"/>
                  <a:pt x="15341" y="4220"/>
                  <a:pt x="15364" y="4220"/>
                </a:cubicBezTo>
                <a:cubicBezTo>
                  <a:pt x="15386" y="4220"/>
                  <a:pt x="15405" y="4189"/>
                  <a:pt x="15405" y="4151"/>
                </a:cubicBezTo>
                <a:cubicBezTo>
                  <a:pt x="15405" y="4114"/>
                  <a:pt x="15386" y="4083"/>
                  <a:pt x="15364" y="4083"/>
                </a:cubicBezTo>
                <a:close/>
                <a:moveTo>
                  <a:pt x="15579" y="4083"/>
                </a:moveTo>
                <a:cubicBezTo>
                  <a:pt x="15556" y="4083"/>
                  <a:pt x="15538" y="4114"/>
                  <a:pt x="15538" y="4151"/>
                </a:cubicBezTo>
                <a:cubicBezTo>
                  <a:pt x="15538" y="4189"/>
                  <a:pt x="15556" y="4220"/>
                  <a:pt x="15579" y="4220"/>
                </a:cubicBezTo>
                <a:cubicBezTo>
                  <a:pt x="15601" y="4220"/>
                  <a:pt x="15620" y="4189"/>
                  <a:pt x="15620" y="4151"/>
                </a:cubicBezTo>
                <a:cubicBezTo>
                  <a:pt x="15620" y="4114"/>
                  <a:pt x="15601" y="4083"/>
                  <a:pt x="15579" y="4083"/>
                </a:cubicBezTo>
                <a:close/>
                <a:moveTo>
                  <a:pt x="15786" y="4083"/>
                </a:moveTo>
                <a:cubicBezTo>
                  <a:pt x="15763" y="4083"/>
                  <a:pt x="15745" y="4114"/>
                  <a:pt x="15745" y="4151"/>
                </a:cubicBezTo>
                <a:cubicBezTo>
                  <a:pt x="15745" y="4189"/>
                  <a:pt x="15763" y="4220"/>
                  <a:pt x="15786" y="4220"/>
                </a:cubicBezTo>
                <a:cubicBezTo>
                  <a:pt x="15809" y="4220"/>
                  <a:pt x="15827" y="4189"/>
                  <a:pt x="15827" y="4151"/>
                </a:cubicBezTo>
                <a:cubicBezTo>
                  <a:pt x="15827" y="4114"/>
                  <a:pt x="15809" y="4083"/>
                  <a:pt x="15786" y="4083"/>
                </a:cubicBezTo>
                <a:close/>
                <a:moveTo>
                  <a:pt x="15993" y="4083"/>
                </a:moveTo>
                <a:cubicBezTo>
                  <a:pt x="15971" y="4083"/>
                  <a:pt x="15952" y="4114"/>
                  <a:pt x="15952" y="4151"/>
                </a:cubicBezTo>
                <a:cubicBezTo>
                  <a:pt x="15952" y="4189"/>
                  <a:pt x="15971" y="4220"/>
                  <a:pt x="15993" y="4220"/>
                </a:cubicBezTo>
                <a:cubicBezTo>
                  <a:pt x="16016" y="4220"/>
                  <a:pt x="16034" y="4189"/>
                  <a:pt x="16034" y="4151"/>
                </a:cubicBezTo>
                <a:cubicBezTo>
                  <a:pt x="16034" y="4114"/>
                  <a:pt x="16016" y="4083"/>
                  <a:pt x="15993" y="4083"/>
                </a:cubicBezTo>
                <a:close/>
                <a:moveTo>
                  <a:pt x="16208" y="4083"/>
                </a:moveTo>
                <a:cubicBezTo>
                  <a:pt x="16186" y="4083"/>
                  <a:pt x="16167" y="4114"/>
                  <a:pt x="16167" y="4151"/>
                </a:cubicBezTo>
                <a:cubicBezTo>
                  <a:pt x="16167" y="4189"/>
                  <a:pt x="16186" y="4220"/>
                  <a:pt x="16208" y="4220"/>
                </a:cubicBezTo>
                <a:cubicBezTo>
                  <a:pt x="16231" y="4220"/>
                  <a:pt x="16249" y="4189"/>
                  <a:pt x="16249" y="4151"/>
                </a:cubicBezTo>
                <a:cubicBezTo>
                  <a:pt x="16249" y="4114"/>
                  <a:pt x="16231" y="4083"/>
                  <a:pt x="16208" y="4083"/>
                </a:cubicBezTo>
                <a:close/>
                <a:moveTo>
                  <a:pt x="16416" y="4083"/>
                </a:moveTo>
                <a:cubicBezTo>
                  <a:pt x="16393" y="4083"/>
                  <a:pt x="16375" y="4114"/>
                  <a:pt x="16375" y="4151"/>
                </a:cubicBezTo>
                <a:cubicBezTo>
                  <a:pt x="16375" y="4189"/>
                  <a:pt x="16393" y="4220"/>
                  <a:pt x="16416" y="4220"/>
                </a:cubicBezTo>
                <a:cubicBezTo>
                  <a:pt x="16438" y="4220"/>
                  <a:pt x="16457" y="4189"/>
                  <a:pt x="16457" y="4151"/>
                </a:cubicBezTo>
                <a:cubicBezTo>
                  <a:pt x="16457" y="4114"/>
                  <a:pt x="16438" y="4083"/>
                  <a:pt x="16416" y="4083"/>
                </a:cubicBezTo>
                <a:close/>
                <a:moveTo>
                  <a:pt x="16623" y="4083"/>
                </a:moveTo>
                <a:cubicBezTo>
                  <a:pt x="16600" y="4083"/>
                  <a:pt x="16582" y="4114"/>
                  <a:pt x="16582" y="4151"/>
                </a:cubicBezTo>
                <a:cubicBezTo>
                  <a:pt x="16582" y="4189"/>
                  <a:pt x="16600" y="4220"/>
                  <a:pt x="16623" y="4220"/>
                </a:cubicBezTo>
                <a:cubicBezTo>
                  <a:pt x="16645" y="4220"/>
                  <a:pt x="16664" y="4189"/>
                  <a:pt x="16664" y="4151"/>
                </a:cubicBezTo>
                <a:cubicBezTo>
                  <a:pt x="16664" y="4114"/>
                  <a:pt x="16645" y="4083"/>
                  <a:pt x="16623" y="4083"/>
                </a:cubicBezTo>
                <a:close/>
                <a:moveTo>
                  <a:pt x="16838" y="4083"/>
                </a:moveTo>
                <a:cubicBezTo>
                  <a:pt x="16815" y="4083"/>
                  <a:pt x="16797" y="4114"/>
                  <a:pt x="16797" y="4151"/>
                </a:cubicBezTo>
                <a:cubicBezTo>
                  <a:pt x="16797" y="4189"/>
                  <a:pt x="16815" y="4220"/>
                  <a:pt x="16838" y="4220"/>
                </a:cubicBezTo>
                <a:cubicBezTo>
                  <a:pt x="16860" y="4220"/>
                  <a:pt x="16879" y="4189"/>
                  <a:pt x="16879" y="4151"/>
                </a:cubicBezTo>
                <a:cubicBezTo>
                  <a:pt x="16879" y="4114"/>
                  <a:pt x="16860" y="4083"/>
                  <a:pt x="16838" y="4083"/>
                </a:cubicBezTo>
                <a:close/>
                <a:moveTo>
                  <a:pt x="17045" y="4083"/>
                </a:moveTo>
                <a:cubicBezTo>
                  <a:pt x="17022" y="4083"/>
                  <a:pt x="17004" y="4114"/>
                  <a:pt x="17004" y="4151"/>
                </a:cubicBezTo>
                <a:cubicBezTo>
                  <a:pt x="17004" y="4189"/>
                  <a:pt x="17022" y="4220"/>
                  <a:pt x="17045" y="4220"/>
                </a:cubicBezTo>
                <a:cubicBezTo>
                  <a:pt x="17068" y="4220"/>
                  <a:pt x="17086" y="4189"/>
                  <a:pt x="17086" y="4151"/>
                </a:cubicBezTo>
                <a:cubicBezTo>
                  <a:pt x="17086" y="4114"/>
                  <a:pt x="17068" y="4083"/>
                  <a:pt x="17045" y="4083"/>
                </a:cubicBezTo>
                <a:close/>
                <a:moveTo>
                  <a:pt x="17252" y="4083"/>
                </a:moveTo>
                <a:cubicBezTo>
                  <a:pt x="17230" y="4083"/>
                  <a:pt x="17211" y="4114"/>
                  <a:pt x="17211" y="4151"/>
                </a:cubicBezTo>
                <a:cubicBezTo>
                  <a:pt x="17211" y="4189"/>
                  <a:pt x="17230" y="4220"/>
                  <a:pt x="17252" y="4220"/>
                </a:cubicBezTo>
                <a:cubicBezTo>
                  <a:pt x="17275" y="4220"/>
                  <a:pt x="17293" y="4189"/>
                  <a:pt x="17293" y="4151"/>
                </a:cubicBezTo>
                <a:cubicBezTo>
                  <a:pt x="17293" y="4114"/>
                  <a:pt x="17275" y="4083"/>
                  <a:pt x="17252" y="4083"/>
                </a:cubicBezTo>
                <a:close/>
                <a:moveTo>
                  <a:pt x="17467" y="4083"/>
                </a:moveTo>
                <a:cubicBezTo>
                  <a:pt x="17445" y="4083"/>
                  <a:pt x="17426" y="4114"/>
                  <a:pt x="17426" y="4151"/>
                </a:cubicBezTo>
                <a:cubicBezTo>
                  <a:pt x="17426" y="4189"/>
                  <a:pt x="17445" y="4220"/>
                  <a:pt x="17467" y="4220"/>
                </a:cubicBezTo>
                <a:cubicBezTo>
                  <a:pt x="17490" y="4220"/>
                  <a:pt x="17508" y="4189"/>
                  <a:pt x="17508" y="4151"/>
                </a:cubicBezTo>
                <a:cubicBezTo>
                  <a:pt x="17508" y="4114"/>
                  <a:pt x="17490" y="4083"/>
                  <a:pt x="17467" y="4083"/>
                </a:cubicBezTo>
                <a:close/>
                <a:moveTo>
                  <a:pt x="17675" y="4083"/>
                </a:moveTo>
                <a:cubicBezTo>
                  <a:pt x="17652" y="4083"/>
                  <a:pt x="17634" y="4114"/>
                  <a:pt x="17634" y="4151"/>
                </a:cubicBezTo>
                <a:cubicBezTo>
                  <a:pt x="17634" y="4189"/>
                  <a:pt x="17652" y="4220"/>
                  <a:pt x="17675" y="4220"/>
                </a:cubicBezTo>
                <a:cubicBezTo>
                  <a:pt x="17697" y="4220"/>
                  <a:pt x="17716" y="4189"/>
                  <a:pt x="17716" y="4151"/>
                </a:cubicBezTo>
                <a:cubicBezTo>
                  <a:pt x="17716" y="4114"/>
                  <a:pt x="17697" y="4083"/>
                  <a:pt x="17675" y="4083"/>
                </a:cubicBezTo>
                <a:close/>
                <a:moveTo>
                  <a:pt x="17882" y="4083"/>
                </a:moveTo>
                <a:cubicBezTo>
                  <a:pt x="17859" y="4083"/>
                  <a:pt x="17841" y="4114"/>
                  <a:pt x="17841" y="4151"/>
                </a:cubicBezTo>
                <a:cubicBezTo>
                  <a:pt x="17841" y="4189"/>
                  <a:pt x="17859" y="4220"/>
                  <a:pt x="17882" y="4220"/>
                </a:cubicBezTo>
                <a:cubicBezTo>
                  <a:pt x="17904" y="4220"/>
                  <a:pt x="17923" y="4189"/>
                  <a:pt x="17923" y="4151"/>
                </a:cubicBezTo>
                <a:cubicBezTo>
                  <a:pt x="17923" y="4114"/>
                  <a:pt x="17904" y="4083"/>
                  <a:pt x="17882" y="4083"/>
                </a:cubicBezTo>
                <a:close/>
                <a:moveTo>
                  <a:pt x="18097" y="4083"/>
                </a:moveTo>
                <a:cubicBezTo>
                  <a:pt x="18074" y="4083"/>
                  <a:pt x="18056" y="4114"/>
                  <a:pt x="18056" y="4151"/>
                </a:cubicBezTo>
                <a:cubicBezTo>
                  <a:pt x="18056" y="4189"/>
                  <a:pt x="18074" y="4220"/>
                  <a:pt x="18097" y="4220"/>
                </a:cubicBezTo>
                <a:cubicBezTo>
                  <a:pt x="18119" y="4220"/>
                  <a:pt x="18138" y="4189"/>
                  <a:pt x="18138" y="4151"/>
                </a:cubicBezTo>
                <a:cubicBezTo>
                  <a:pt x="18138" y="4114"/>
                  <a:pt x="18119" y="4083"/>
                  <a:pt x="18097" y="4083"/>
                </a:cubicBezTo>
                <a:close/>
                <a:moveTo>
                  <a:pt x="18304" y="4083"/>
                </a:moveTo>
                <a:cubicBezTo>
                  <a:pt x="18281" y="4083"/>
                  <a:pt x="18263" y="4114"/>
                  <a:pt x="18263" y="4151"/>
                </a:cubicBezTo>
                <a:cubicBezTo>
                  <a:pt x="18263" y="4189"/>
                  <a:pt x="18281" y="4220"/>
                  <a:pt x="18304" y="4220"/>
                </a:cubicBezTo>
                <a:cubicBezTo>
                  <a:pt x="18327" y="4220"/>
                  <a:pt x="18345" y="4189"/>
                  <a:pt x="18345" y="4151"/>
                </a:cubicBezTo>
                <a:cubicBezTo>
                  <a:pt x="18345" y="4114"/>
                  <a:pt x="18327" y="4083"/>
                  <a:pt x="18304" y="4083"/>
                </a:cubicBezTo>
                <a:close/>
                <a:moveTo>
                  <a:pt x="18511" y="4083"/>
                </a:moveTo>
                <a:cubicBezTo>
                  <a:pt x="18489" y="4083"/>
                  <a:pt x="18470" y="4114"/>
                  <a:pt x="18470" y="4151"/>
                </a:cubicBezTo>
                <a:cubicBezTo>
                  <a:pt x="18470" y="4189"/>
                  <a:pt x="18489" y="4220"/>
                  <a:pt x="18511" y="4220"/>
                </a:cubicBezTo>
                <a:cubicBezTo>
                  <a:pt x="18534" y="4220"/>
                  <a:pt x="18552" y="4189"/>
                  <a:pt x="18552" y="4151"/>
                </a:cubicBezTo>
                <a:cubicBezTo>
                  <a:pt x="18552" y="4114"/>
                  <a:pt x="18534" y="4083"/>
                  <a:pt x="18511" y="4083"/>
                </a:cubicBezTo>
                <a:close/>
                <a:moveTo>
                  <a:pt x="18726" y="4083"/>
                </a:moveTo>
                <a:cubicBezTo>
                  <a:pt x="18704" y="4083"/>
                  <a:pt x="18685" y="4114"/>
                  <a:pt x="18685" y="4151"/>
                </a:cubicBezTo>
                <a:cubicBezTo>
                  <a:pt x="18685" y="4189"/>
                  <a:pt x="18704" y="4220"/>
                  <a:pt x="18726" y="4220"/>
                </a:cubicBezTo>
                <a:cubicBezTo>
                  <a:pt x="18749" y="4220"/>
                  <a:pt x="18767" y="4189"/>
                  <a:pt x="18767" y="4151"/>
                </a:cubicBezTo>
                <a:cubicBezTo>
                  <a:pt x="18767" y="4114"/>
                  <a:pt x="18749" y="4083"/>
                  <a:pt x="18726" y="4083"/>
                </a:cubicBezTo>
                <a:close/>
                <a:moveTo>
                  <a:pt x="18934" y="4083"/>
                </a:moveTo>
                <a:cubicBezTo>
                  <a:pt x="18911" y="4083"/>
                  <a:pt x="18892" y="4114"/>
                  <a:pt x="18892" y="4151"/>
                </a:cubicBezTo>
                <a:cubicBezTo>
                  <a:pt x="18892" y="4189"/>
                  <a:pt x="18911" y="4220"/>
                  <a:pt x="18934" y="4220"/>
                </a:cubicBezTo>
                <a:cubicBezTo>
                  <a:pt x="18956" y="4220"/>
                  <a:pt x="18975" y="4189"/>
                  <a:pt x="18975" y="4151"/>
                </a:cubicBezTo>
                <a:cubicBezTo>
                  <a:pt x="18975" y="4114"/>
                  <a:pt x="18956" y="4083"/>
                  <a:pt x="18934" y="4083"/>
                </a:cubicBezTo>
                <a:close/>
                <a:moveTo>
                  <a:pt x="19141" y="4083"/>
                </a:moveTo>
                <a:cubicBezTo>
                  <a:pt x="19118" y="4083"/>
                  <a:pt x="19100" y="4114"/>
                  <a:pt x="19100" y="4151"/>
                </a:cubicBezTo>
                <a:cubicBezTo>
                  <a:pt x="19100" y="4189"/>
                  <a:pt x="19118" y="4220"/>
                  <a:pt x="19141" y="4220"/>
                </a:cubicBezTo>
                <a:cubicBezTo>
                  <a:pt x="19163" y="4220"/>
                  <a:pt x="19182" y="4189"/>
                  <a:pt x="19182" y="4151"/>
                </a:cubicBezTo>
                <a:cubicBezTo>
                  <a:pt x="19182" y="4114"/>
                  <a:pt x="19163" y="4083"/>
                  <a:pt x="19141" y="4083"/>
                </a:cubicBezTo>
                <a:close/>
                <a:moveTo>
                  <a:pt x="19356" y="4083"/>
                </a:moveTo>
                <a:cubicBezTo>
                  <a:pt x="19333" y="4083"/>
                  <a:pt x="19315" y="4114"/>
                  <a:pt x="19315" y="4151"/>
                </a:cubicBezTo>
                <a:cubicBezTo>
                  <a:pt x="19315" y="4189"/>
                  <a:pt x="19333" y="4220"/>
                  <a:pt x="19356" y="4220"/>
                </a:cubicBezTo>
                <a:cubicBezTo>
                  <a:pt x="19378" y="4220"/>
                  <a:pt x="19397" y="4189"/>
                  <a:pt x="19397" y="4151"/>
                </a:cubicBezTo>
                <a:cubicBezTo>
                  <a:pt x="19397" y="4114"/>
                  <a:pt x="19378" y="4083"/>
                  <a:pt x="19356" y="4083"/>
                </a:cubicBezTo>
                <a:close/>
                <a:moveTo>
                  <a:pt x="19563" y="4083"/>
                </a:moveTo>
                <a:cubicBezTo>
                  <a:pt x="19540" y="4083"/>
                  <a:pt x="19522" y="4114"/>
                  <a:pt x="19522" y="4151"/>
                </a:cubicBezTo>
                <a:cubicBezTo>
                  <a:pt x="19522" y="4189"/>
                  <a:pt x="19540" y="4220"/>
                  <a:pt x="19563" y="4220"/>
                </a:cubicBezTo>
                <a:cubicBezTo>
                  <a:pt x="19586" y="4220"/>
                  <a:pt x="19604" y="4189"/>
                  <a:pt x="19604" y="4151"/>
                </a:cubicBezTo>
                <a:cubicBezTo>
                  <a:pt x="19604" y="4114"/>
                  <a:pt x="19586" y="4083"/>
                  <a:pt x="19563" y="4083"/>
                </a:cubicBezTo>
                <a:close/>
                <a:moveTo>
                  <a:pt x="19770" y="4083"/>
                </a:moveTo>
                <a:cubicBezTo>
                  <a:pt x="19748" y="4083"/>
                  <a:pt x="19729" y="4114"/>
                  <a:pt x="19729" y="4151"/>
                </a:cubicBezTo>
                <a:cubicBezTo>
                  <a:pt x="19729" y="4189"/>
                  <a:pt x="19748" y="4220"/>
                  <a:pt x="19770" y="4220"/>
                </a:cubicBezTo>
                <a:cubicBezTo>
                  <a:pt x="19793" y="4220"/>
                  <a:pt x="19811" y="4189"/>
                  <a:pt x="19811" y="4151"/>
                </a:cubicBezTo>
                <a:cubicBezTo>
                  <a:pt x="19811" y="4114"/>
                  <a:pt x="19793" y="4083"/>
                  <a:pt x="19770" y="4083"/>
                </a:cubicBezTo>
                <a:close/>
                <a:moveTo>
                  <a:pt x="19985" y="4083"/>
                </a:moveTo>
                <a:cubicBezTo>
                  <a:pt x="19963" y="4083"/>
                  <a:pt x="19944" y="4114"/>
                  <a:pt x="19944" y="4151"/>
                </a:cubicBezTo>
                <a:cubicBezTo>
                  <a:pt x="19944" y="4189"/>
                  <a:pt x="19963" y="4220"/>
                  <a:pt x="19985" y="4220"/>
                </a:cubicBezTo>
                <a:cubicBezTo>
                  <a:pt x="20008" y="4220"/>
                  <a:pt x="20026" y="4189"/>
                  <a:pt x="20026" y="4151"/>
                </a:cubicBezTo>
                <a:cubicBezTo>
                  <a:pt x="20026" y="4114"/>
                  <a:pt x="20008" y="4083"/>
                  <a:pt x="19985" y="4083"/>
                </a:cubicBezTo>
                <a:close/>
                <a:moveTo>
                  <a:pt x="20193" y="4083"/>
                </a:moveTo>
                <a:cubicBezTo>
                  <a:pt x="20170" y="4083"/>
                  <a:pt x="20151" y="4114"/>
                  <a:pt x="20151" y="4151"/>
                </a:cubicBezTo>
                <a:cubicBezTo>
                  <a:pt x="20151" y="4189"/>
                  <a:pt x="20170" y="4220"/>
                  <a:pt x="20193" y="4220"/>
                </a:cubicBezTo>
                <a:cubicBezTo>
                  <a:pt x="20215" y="4220"/>
                  <a:pt x="20234" y="4189"/>
                  <a:pt x="20234" y="4151"/>
                </a:cubicBezTo>
                <a:cubicBezTo>
                  <a:pt x="20234" y="4114"/>
                  <a:pt x="20215" y="4083"/>
                  <a:pt x="20193" y="4083"/>
                </a:cubicBezTo>
                <a:close/>
                <a:moveTo>
                  <a:pt x="20400" y="4083"/>
                </a:moveTo>
                <a:cubicBezTo>
                  <a:pt x="20377" y="4083"/>
                  <a:pt x="20359" y="4114"/>
                  <a:pt x="20359" y="4151"/>
                </a:cubicBezTo>
                <a:cubicBezTo>
                  <a:pt x="20359" y="4189"/>
                  <a:pt x="20377" y="4220"/>
                  <a:pt x="20400" y="4220"/>
                </a:cubicBezTo>
                <a:cubicBezTo>
                  <a:pt x="20422" y="4220"/>
                  <a:pt x="20441" y="4189"/>
                  <a:pt x="20441" y="4151"/>
                </a:cubicBezTo>
                <a:cubicBezTo>
                  <a:pt x="20441" y="4114"/>
                  <a:pt x="20422" y="4083"/>
                  <a:pt x="20400" y="4083"/>
                </a:cubicBezTo>
                <a:close/>
                <a:moveTo>
                  <a:pt x="20615" y="4083"/>
                </a:moveTo>
                <a:cubicBezTo>
                  <a:pt x="20592" y="4083"/>
                  <a:pt x="20574" y="4114"/>
                  <a:pt x="20574" y="4151"/>
                </a:cubicBezTo>
                <a:cubicBezTo>
                  <a:pt x="20574" y="4189"/>
                  <a:pt x="20592" y="4220"/>
                  <a:pt x="20615" y="4220"/>
                </a:cubicBezTo>
                <a:cubicBezTo>
                  <a:pt x="20637" y="4220"/>
                  <a:pt x="20656" y="4189"/>
                  <a:pt x="20656" y="4151"/>
                </a:cubicBezTo>
                <a:cubicBezTo>
                  <a:pt x="20656" y="4114"/>
                  <a:pt x="20637" y="4083"/>
                  <a:pt x="20615" y="4083"/>
                </a:cubicBezTo>
                <a:close/>
                <a:moveTo>
                  <a:pt x="20822" y="4083"/>
                </a:moveTo>
                <a:cubicBezTo>
                  <a:pt x="20799" y="4083"/>
                  <a:pt x="20781" y="4114"/>
                  <a:pt x="20781" y="4151"/>
                </a:cubicBezTo>
                <a:cubicBezTo>
                  <a:pt x="20781" y="4189"/>
                  <a:pt x="20799" y="4220"/>
                  <a:pt x="20822" y="4220"/>
                </a:cubicBezTo>
                <a:cubicBezTo>
                  <a:pt x="20845" y="4220"/>
                  <a:pt x="20863" y="4189"/>
                  <a:pt x="20863" y="4151"/>
                </a:cubicBezTo>
                <a:cubicBezTo>
                  <a:pt x="20863" y="4114"/>
                  <a:pt x="20845" y="4083"/>
                  <a:pt x="20822" y="4083"/>
                </a:cubicBezTo>
                <a:close/>
                <a:moveTo>
                  <a:pt x="21029" y="4083"/>
                </a:moveTo>
                <a:cubicBezTo>
                  <a:pt x="21007" y="4083"/>
                  <a:pt x="20988" y="4114"/>
                  <a:pt x="20988" y="4151"/>
                </a:cubicBezTo>
                <a:cubicBezTo>
                  <a:pt x="20988" y="4189"/>
                  <a:pt x="21007" y="4220"/>
                  <a:pt x="21029" y="4220"/>
                </a:cubicBezTo>
                <a:cubicBezTo>
                  <a:pt x="21052" y="4220"/>
                  <a:pt x="21070" y="4189"/>
                  <a:pt x="21070" y="4151"/>
                </a:cubicBezTo>
                <a:cubicBezTo>
                  <a:pt x="21070" y="4114"/>
                  <a:pt x="21052" y="4083"/>
                  <a:pt x="21029" y="4083"/>
                </a:cubicBezTo>
                <a:close/>
                <a:moveTo>
                  <a:pt x="21244" y="4083"/>
                </a:moveTo>
                <a:cubicBezTo>
                  <a:pt x="21222" y="4083"/>
                  <a:pt x="21203" y="4114"/>
                  <a:pt x="21203" y="4151"/>
                </a:cubicBezTo>
                <a:cubicBezTo>
                  <a:pt x="21203" y="4189"/>
                  <a:pt x="21222" y="4220"/>
                  <a:pt x="21244" y="4220"/>
                </a:cubicBezTo>
                <a:cubicBezTo>
                  <a:pt x="21267" y="4220"/>
                  <a:pt x="21285" y="4189"/>
                  <a:pt x="21285" y="4151"/>
                </a:cubicBezTo>
                <a:cubicBezTo>
                  <a:pt x="21285" y="4114"/>
                  <a:pt x="21267" y="4083"/>
                  <a:pt x="21244" y="4083"/>
                </a:cubicBezTo>
                <a:close/>
                <a:moveTo>
                  <a:pt x="10989" y="4109"/>
                </a:moveTo>
                <a:cubicBezTo>
                  <a:pt x="10988" y="4109"/>
                  <a:pt x="10987" y="4111"/>
                  <a:pt x="10986" y="4111"/>
                </a:cubicBezTo>
                <a:cubicBezTo>
                  <a:pt x="10976" y="4119"/>
                  <a:pt x="10967" y="4129"/>
                  <a:pt x="10958" y="4139"/>
                </a:cubicBezTo>
                <a:cubicBezTo>
                  <a:pt x="10954" y="4143"/>
                  <a:pt x="10951" y="4148"/>
                  <a:pt x="10948" y="4153"/>
                </a:cubicBezTo>
                <a:cubicBezTo>
                  <a:pt x="10939" y="4165"/>
                  <a:pt x="10931" y="4178"/>
                  <a:pt x="10924" y="4192"/>
                </a:cubicBezTo>
                <a:cubicBezTo>
                  <a:pt x="10931" y="4210"/>
                  <a:pt x="10944" y="4221"/>
                  <a:pt x="10958" y="4221"/>
                </a:cubicBezTo>
                <a:cubicBezTo>
                  <a:pt x="10980" y="4221"/>
                  <a:pt x="10999" y="4191"/>
                  <a:pt x="10999" y="4153"/>
                </a:cubicBezTo>
                <a:cubicBezTo>
                  <a:pt x="10999" y="4136"/>
                  <a:pt x="10995" y="4121"/>
                  <a:pt x="10989" y="4109"/>
                </a:cubicBezTo>
                <a:close/>
                <a:moveTo>
                  <a:pt x="21422" y="4109"/>
                </a:moveTo>
                <a:cubicBezTo>
                  <a:pt x="21415" y="4121"/>
                  <a:pt x="21410" y="4137"/>
                  <a:pt x="21410" y="4156"/>
                </a:cubicBezTo>
                <a:cubicBezTo>
                  <a:pt x="21410" y="4194"/>
                  <a:pt x="21429" y="4224"/>
                  <a:pt x="21451" y="4224"/>
                </a:cubicBezTo>
                <a:cubicBezTo>
                  <a:pt x="21472" y="4224"/>
                  <a:pt x="21489" y="4200"/>
                  <a:pt x="21492" y="4167"/>
                </a:cubicBezTo>
                <a:cubicBezTo>
                  <a:pt x="21488" y="4164"/>
                  <a:pt x="21483" y="4160"/>
                  <a:pt x="21479" y="4156"/>
                </a:cubicBezTo>
                <a:cubicBezTo>
                  <a:pt x="21470" y="4148"/>
                  <a:pt x="21461" y="4140"/>
                  <a:pt x="21451" y="4133"/>
                </a:cubicBezTo>
                <a:cubicBezTo>
                  <a:pt x="21442" y="4125"/>
                  <a:pt x="21432" y="4117"/>
                  <a:pt x="21422" y="4109"/>
                </a:cubicBezTo>
                <a:close/>
                <a:moveTo>
                  <a:pt x="356" y="4262"/>
                </a:moveTo>
                <a:cubicBezTo>
                  <a:pt x="333" y="4262"/>
                  <a:pt x="315" y="4293"/>
                  <a:pt x="315" y="4331"/>
                </a:cubicBezTo>
                <a:cubicBezTo>
                  <a:pt x="315" y="4368"/>
                  <a:pt x="333" y="4399"/>
                  <a:pt x="356" y="4399"/>
                </a:cubicBezTo>
                <a:cubicBezTo>
                  <a:pt x="378" y="4399"/>
                  <a:pt x="397" y="4368"/>
                  <a:pt x="397" y="4331"/>
                </a:cubicBezTo>
                <a:cubicBezTo>
                  <a:pt x="397" y="4293"/>
                  <a:pt x="378" y="4262"/>
                  <a:pt x="356" y="4262"/>
                </a:cubicBezTo>
                <a:close/>
                <a:moveTo>
                  <a:pt x="563" y="4262"/>
                </a:moveTo>
                <a:cubicBezTo>
                  <a:pt x="540" y="4262"/>
                  <a:pt x="522" y="4293"/>
                  <a:pt x="522" y="4331"/>
                </a:cubicBezTo>
                <a:cubicBezTo>
                  <a:pt x="522" y="4368"/>
                  <a:pt x="540" y="4399"/>
                  <a:pt x="563" y="4399"/>
                </a:cubicBezTo>
                <a:cubicBezTo>
                  <a:pt x="586" y="4399"/>
                  <a:pt x="604" y="4368"/>
                  <a:pt x="604" y="4331"/>
                </a:cubicBezTo>
                <a:cubicBezTo>
                  <a:pt x="604" y="4293"/>
                  <a:pt x="586" y="4262"/>
                  <a:pt x="563" y="4262"/>
                </a:cubicBezTo>
                <a:close/>
                <a:moveTo>
                  <a:pt x="778" y="4262"/>
                </a:moveTo>
                <a:cubicBezTo>
                  <a:pt x="755" y="4262"/>
                  <a:pt x="737" y="4293"/>
                  <a:pt x="737" y="4331"/>
                </a:cubicBezTo>
                <a:cubicBezTo>
                  <a:pt x="737" y="4368"/>
                  <a:pt x="755" y="4399"/>
                  <a:pt x="778" y="4399"/>
                </a:cubicBezTo>
                <a:cubicBezTo>
                  <a:pt x="801" y="4399"/>
                  <a:pt x="819" y="4368"/>
                  <a:pt x="819" y="4331"/>
                </a:cubicBezTo>
                <a:cubicBezTo>
                  <a:pt x="819" y="4293"/>
                  <a:pt x="801" y="4262"/>
                  <a:pt x="778" y="4262"/>
                </a:cubicBezTo>
                <a:close/>
                <a:moveTo>
                  <a:pt x="985" y="4262"/>
                </a:moveTo>
                <a:cubicBezTo>
                  <a:pt x="963" y="4262"/>
                  <a:pt x="944" y="4293"/>
                  <a:pt x="944" y="4331"/>
                </a:cubicBezTo>
                <a:cubicBezTo>
                  <a:pt x="944" y="4368"/>
                  <a:pt x="963" y="4399"/>
                  <a:pt x="985" y="4399"/>
                </a:cubicBezTo>
                <a:cubicBezTo>
                  <a:pt x="1008" y="4399"/>
                  <a:pt x="1026" y="4368"/>
                  <a:pt x="1026" y="4331"/>
                </a:cubicBezTo>
                <a:cubicBezTo>
                  <a:pt x="1026" y="4293"/>
                  <a:pt x="1008" y="4262"/>
                  <a:pt x="985" y="4262"/>
                </a:cubicBezTo>
                <a:close/>
                <a:moveTo>
                  <a:pt x="1193" y="4262"/>
                </a:moveTo>
                <a:cubicBezTo>
                  <a:pt x="1170" y="4262"/>
                  <a:pt x="1152" y="4293"/>
                  <a:pt x="1152" y="4331"/>
                </a:cubicBezTo>
                <a:cubicBezTo>
                  <a:pt x="1152" y="4368"/>
                  <a:pt x="1170" y="4399"/>
                  <a:pt x="1193" y="4399"/>
                </a:cubicBezTo>
                <a:cubicBezTo>
                  <a:pt x="1215" y="4399"/>
                  <a:pt x="1234" y="4368"/>
                  <a:pt x="1234" y="4331"/>
                </a:cubicBezTo>
                <a:cubicBezTo>
                  <a:pt x="1234" y="4293"/>
                  <a:pt x="1215" y="4262"/>
                  <a:pt x="1193" y="4262"/>
                </a:cubicBezTo>
                <a:close/>
                <a:moveTo>
                  <a:pt x="1407" y="4262"/>
                </a:moveTo>
                <a:cubicBezTo>
                  <a:pt x="1385" y="4262"/>
                  <a:pt x="1366" y="4293"/>
                  <a:pt x="1366" y="4331"/>
                </a:cubicBezTo>
                <a:cubicBezTo>
                  <a:pt x="1366" y="4368"/>
                  <a:pt x="1385" y="4399"/>
                  <a:pt x="1407" y="4399"/>
                </a:cubicBezTo>
                <a:cubicBezTo>
                  <a:pt x="1430" y="4399"/>
                  <a:pt x="1449" y="4368"/>
                  <a:pt x="1449" y="4331"/>
                </a:cubicBezTo>
                <a:cubicBezTo>
                  <a:pt x="1449" y="4293"/>
                  <a:pt x="1430" y="4262"/>
                  <a:pt x="1407" y="4262"/>
                </a:cubicBezTo>
                <a:close/>
                <a:moveTo>
                  <a:pt x="1615" y="4262"/>
                </a:moveTo>
                <a:cubicBezTo>
                  <a:pt x="1592" y="4262"/>
                  <a:pt x="1574" y="4293"/>
                  <a:pt x="1574" y="4331"/>
                </a:cubicBezTo>
                <a:cubicBezTo>
                  <a:pt x="1574" y="4368"/>
                  <a:pt x="1592" y="4399"/>
                  <a:pt x="1615" y="4399"/>
                </a:cubicBezTo>
                <a:cubicBezTo>
                  <a:pt x="1637" y="4399"/>
                  <a:pt x="1656" y="4368"/>
                  <a:pt x="1656" y="4331"/>
                </a:cubicBezTo>
                <a:cubicBezTo>
                  <a:pt x="1656" y="4293"/>
                  <a:pt x="1637" y="4262"/>
                  <a:pt x="1615" y="4262"/>
                </a:cubicBezTo>
                <a:close/>
                <a:moveTo>
                  <a:pt x="1822" y="4262"/>
                </a:moveTo>
                <a:cubicBezTo>
                  <a:pt x="1799" y="4262"/>
                  <a:pt x="1781" y="4293"/>
                  <a:pt x="1781" y="4331"/>
                </a:cubicBezTo>
                <a:cubicBezTo>
                  <a:pt x="1781" y="4368"/>
                  <a:pt x="1799" y="4399"/>
                  <a:pt x="1822" y="4399"/>
                </a:cubicBezTo>
                <a:cubicBezTo>
                  <a:pt x="1845" y="4399"/>
                  <a:pt x="1863" y="4368"/>
                  <a:pt x="1863" y="4331"/>
                </a:cubicBezTo>
                <a:cubicBezTo>
                  <a:pt x="1863" y="4293"/>
                  <a:pt x="1845" y="4262"/>
                  <a:pt x="1822" y="4262"/>
                </a:cubicBezTo>
                <a:close/>
                <a:moveTo>
                  <a:pt x="2037" y="4262"/>
                </a:moveTo>
                <a:cubicBezTo>
                  <a:pt x="2014" y="4262"/>
                  <a:pt x="1996" y="4293"/>
                  <a:pt x="1996" y="4331"/>
                </a:cubicBezTo>
                <a:cubicBezTo>
                  <a:pt x="1996" y="4368"/>
                  <a:pt x="2014" y="4399"/>
                  <a:pt x="2037" y="4399"/>
                </a:cubicBezTo>
                <a:cubicBezTo>
                  <a:pt x="2060" y="4399"/>
                  <a:pt x="2078" y="4368"/>
                  <a:pt x="2078" y="4331"/>
                </a:cubicBezTo>
                <a:cubicBezTo>
                  <a:pt x="2078" y="4293"/>
                  <a:pt x="2060" y="4262"/>
                  <a:pt x="2037" y="4262"/>
                </a:cubicBezTo>
                <a:close/>
                <a:moveTo>
                  <a:pt x="2244" y="4262"/>
                </a:moveTo>
                <a:cubicBezTo>
                  <a:pt x="2222" y="4262"/>
                  <a:pt x="2203" y="4293"/>
                  <a:pt x="2203" y="4331"/>
                </a:cubicBezTo>
                <a:cubicBezTo>
                  <a:pt x="2203" y="4368"/>
                  <a:pt x="2222" y="4399"/>
                  <a:pt x="2244" y="4399"/>
                </a:cubicBezTo>
                <a:cubicBezTo>
                  <a:pt x="2267" y="4399"/>
                  <a:pt x="2285" y="4368"/>
                  <a:pt x="2285" y="4331"/>
                </a:cubicBezTo>
                <a:cubicBezTo>
                  <a:pt x="2285" y="4293"/>
                  <a:pt x="2267" y="4262"/>
                  <a:pt x="2244" y="4262"/>
                </a:cubicBezTo>
                <a:close/>
                <a:moveTo>
                  <a:pt x="2452" y="4262"/>
                </a:moveTo>
                <a:cubicBezTo>
                  <a:pt x="2429" y="4262"/>
                  <a:pt x="2411" y="4293"/>
                  <a:pt x="2411" y="4331"/>
                </a:cubicBezTo>
                <a:cubicBezTo>
                  <a:pt x="2411" y="4368"/>
                  <a:pt x="2429" y="4399"/>
                  <a:pt x="2452" y="4399"/>
                </a:cubicBezTo>
                <a:cubicBezTo>
                  <a:pt x="2474" y="4399"/>
                  <a:pt x="2493" y="4368"/>
                  <a:pt x="2493" y="4331"/>
                </a:cubicBezTo>
                <a:cubicBezTo>
                  <a:pt x="2493" y="4293"/>
                  <a:pt x="2474" y="4262"/>
                  <a:pt x="2452" y="4262"/>
                </a:cubicBezTo>
                <a:close/>
                <a:moveTo>
                  <a:pt x="2666" y="4262"/>
                </a:moveTo>
                <a:cubicBezTo>
                  <a:pt x="2644" y="4262"/>
                  <a:pt x="2625" y="4293"/>
                  <a:pt x="2625" y="4331"/>
                </a:cubicBezTo>
                <a:cubicBezTo>
                  <a:pt x="2625" y="4368"/>
                  <a:pt x="2644" y="4399"/>
                  <a:pt x="2666" y="4399"/>
                </a:cubicBezTo>
                <a:cubicBezTo>
                  <a:pt x="2689" y="4399"/>
                  <a:pt x="2707" y="4368"/>
                  <a:pt x="2707" y="4331"/>
                </a:cubicBezTo>
                <a:cubicBezTo>
                  <a:pt x="2707" y="4293"/>
                  <a:pt x="2689" y="4262"/>
                  <a:pt x="2666" y="4262"/>
                </a:cubicBezTo>
                <a:close/>
                <a:moveTo>
                  <a:pt x="2874" y="4262"/>
                </a:moveTo>
                <a:cubicBezTo>
                  <a:pt x="2851" y="4262"/>
                  <a:pt x="2833" y="4293"/>
                  <a:pt x="2833" y="4331"/>
                </a:cubicBezTo>
                <a:cubicBezTo>
                  <a:pt x="2833" y="4368"/>
                  <a:pt x="2851" y="4399"/>
                  <a:pt x="2874" y="4399"/>
                </a:cubicBezTo>
                <a:cubicBezTo>
                  <a:pt x="2896" y="4399"/>
                  <a:pt x="2915" y="4368"/>
                  <a:pt x="2915" y="4331"/>
                </a:cubicBezTo>
                <a:cubicBezTo>
                  <a:pt x="2915" y="4293"/>
                  <a:pt x="2896" y="4262"/>
                  <a:pt x="2874" y="4262"/>
                </a:cubicBezTo>
                <a:close/>
                <a:moveTo>
                  <a:pt x="3081" y="4262"/>
                </a:moveTo>
                <a:cubicBezTo>
                  <a:pt x="3058" y="4262"/>
                  <a:pt x="3040" y="4293"/>
                  <a:pt x="3040" y="4331"/>
                </a:cubicBezTo>
                <a:cubicBezTo>
                  <a:pt x="3040" y="4368"/>
                  <a:pt x="3058" y="4399"/>
                  <a:pt x="3081" y="4399"/>
                </a:cubicBezTo>
                <a:cubicBezTo>
                  <a:pt x="3104" y="4399"/>
                  <a:pt x="3122" y="4368"/>
                  <a:pt x="3122" y="4331"/>
                </a:cubicBezTo>
                <a:cubicBezTo>
                  <a:pt x="3122" y="4293"/>
                  <a:pt x="3104" y="4262"/>
                  <a:pt x="3081" y="4262"/>
                </a:cubicBezTo>
                <a:close/>
                <a:moveTo>
                  <a:pt x="3296" y="4262"/>
                </a:moveTo>
                <a:cubicBezTo>
                  <a:pt x="3273" y="4262"/>
                  <a:pt x="3255" y="4293"/>
                  <a:pt x="3255" y="4331"/>
                </a:cubicBezTo>
                <a:cubicBezTo>
                  <a:pt x="3255" y="4368"/>
                  <a:pt x="3273" y="4399"/>
                  <a:pt x="3296" y="4399"/>
                </a:cubicBezTo>
                <a:cubicBezTo>
                  <a:pt x="3319" y="4399"/>
                  <a:pt x="3337" y="4368"/>
                  <a:pt x="3337" y="4331"/>
                </a:cubicBezTo>
                <a:cubicBezTo>
                  <a:pt x="3337" y="4293"/>
                  <a:pt x="3319" y="4262"/>
                  <a:pt x="3296" y="4262"/>
                </a:cubicBezTo>
                <a:close/>
                <a:moveTo>
                  <a:pt x="3503" y="4262"/>
                </a:moveTo>
                <a:cubicBezTo>
                  <a:pt x="3481" y="4262"/>
                  <a:pt x="3462" y="4293"/>
                  <a:pt x="3462" y="4331"/>
                </a:cubicBezTo>
                <a:cubicBezTo>
                  <a:pt x="3462" y="4368"/>
                  <a:pt x="3481" y="4399"/>
                  <a:pt x="3503" y="4399"/>
                </a:cubicBezTo>
                <a:cubicBezTo>
                  <a:pt x="3526" y="4399"/>
                  <a:pt x="3544" y="4368"/>
                  <a:pt x="3544" y="4331"/>
                </a:cubicBezTo>
                <a:cubicBezTo>
                  <a:pt x="3544" y="4293"/>
                  <a:pt x="3526" y="4262"/>
                  <a:pt x="3503" y="4262"/>
                </a:cubicBezTo>
                <a:close/>
                <a:moveTo>
                  <a:pt x="3711" y="4262"/>
                </a:moveTo>
                <a:cubicBezTo>
                  <a:pt x="3688" y="4262"/>
                  <a:pt x="3669" y="4293"/>
                  <a:pt x="3669" y="4331"/>
                </a:cubicBezTo>
                <a:cubicBezTo>
                  <a:pt x="3669" y="4368"/>
                  <a:pt x="3688" y="4399"/>
                  <a:pt x="3711" y="4399"/>
                </a:cubicBezTo>
                <a:cubicBezTo>
                  <a:pt x="3733" y="4399"/>
                  <a:pt x="3752" y="4368"/>
                  <a:pt x="3752" y="4331"/>
                </a:cubicBezTo>
                <a:cubicBezTo>
                  <a:pt x="3752" y="4293"/>
                  <a:pt x="3733" y="4262"/>
                  <a:pt x="3711" y="4262"/>
                </a:cubicBezTo>
                <a:close/>
                <a:moveTo>
                  <a:pt x="3925" y="4262"/>
                </a:moveTo>
                <a:cubicBezTo>
                  <a:pt x="3903" y="4262"/>
                  <a:pt x="3884" y="4293"/>
                  <a:pt x="3884" y="4331"/>
                </a:cubicBezTo>
                <a:cubicBezTo>
                  <a:pt x="3884" y="4368"/>
                  <a:pt x="3903" y="4399"/>
                  <a:pt x="3925" y="4399"/>
                </a:cubicBezTo>
                <a:cubicBezTo>
                  <a:pt x="3948" y="4399"/>
                  <a:pt x="3966" y="4368"/>
                  <a:pt x="3966" y="4331"/>
                </a:cubicBezTo>
                <a:cubicBezTo>
                  <a:pt x="3966" y="4293"/>
                  <a:pt x="3948" y="4262"/>
                  <a:pt x="3925" y="4262"/>
                </a:cubicBezTo>
                <a:close/>
                <a:moveTo>
                  <a:pt x="4133" y="4262"/>
                </a:moveTo>
                <a:cubicBezTo>
                  <a:pt x="4110" y="4262"/>
                  <a:pt x="4092" y="4293"/>
                  <a:pt x="4092" y="4331"/>
                </a:cubicBezTo>
                <a:cubicBezTo>
                  <a:pt x="4092" y="4368"/>
                  <a:pt x="4110" y="4399"/>
                  <a:pt x="4133" y="4399"/>
                </a:cubicBezTo>
                <a:cubicBezTo>
                  <a:pt x="4155" y="4399"/>
                  <a:pt x="4174" y="4368"/>
                  <a:pt x="4174" y="4331"/>
                </a:cubicBezTo>
                <a:cubicBezTo>
                  <a:pt x="4174" y="4293"/>
                  <a:pt x="4155" y="4262"/>
                  <a:pt x="4133" y="4262"/>
                </a:cubicBezTo>
                <a:close/>
                <a:moveTo>
                  <a:pt x="4348" y="4262"/>
                </a:moveTo>
                <a:cubicBezTo>
                  <a:pt x="4325" y="4262"/>
                  <a:pt x="4307" y="4293"/>
                  <a:pt x="4307" y="4331"/>
                </a:cubicBezTo>
                <a:cubicBezTo>
                  <a:pt x="4307" y="4368"/>
                  <a:pt x="4325" y="4399"/>
                  <a:pt x="4348" y="4399"/>
                </a:cubicBezTo>
                <a:cubicBezTo>
                  <a:pt x="4370" y="4399"/>
                  <a:pt x="4389" y="4368"/>
                  <a:pt x="4389" y="4331"/>
                </a:cubicBezTo>
                <a:cubicBezTo>
                  <a:pt x="4389" y="4293"/>
                  <a:pt x="4370" y="4262"/>
                  <a:pt x="4348" y="4262"/>
                </a:cubicBezTo>
                <a:close/>
                <a:moveTo>
                  <a:pt x="4555" y="4262"/>
                </a:moveTo>
                <a:cubicBezTo>
                  <a:pt x="4532" y="4262"/>
                  <a:pt x="4514" y="4293"/>
                  <a:pt x="4514" y="4331"/>
                </a:cubicBezTo>
                <a:cubicBezTo>
                  <a:pt x="4514" y="4368"/>
                  <a:pt x="4532" y="4399"/>
                  <a:pt x="4555" y="4399"/>
                </a:cubicBezTo>
                <a:cubicBezTo>
                  <a:pt x="4578" y="4399"/>
                  <a:pt x="4596" y="4368"/>
                  <a:pt x="4596" y="4331"/>
                </a:cubicBezTo>
                <a:cubicBezTo>
                  <a:pt x="4596" y="4293"/>
                  <a:pt x="4578" y="4262"/>
                  <a:pt x="4555" y="4262"/>
                </a:cubicBezTo>
                <a:close/>
                <a:moveTo>
                  <a:pt x="4762" y="4262"/>
                </a:moveTo>
                <a:cubicBezTo>
                  <a:pt x="4740" y="4262"/>
                  <a:pt x="4721" y="4293"/>
                  <a:pt x="4721" y="4331"/>
                </a:cubicBezTo>
                <a:cubicBezTo>
                  <a:pt x="4721" y="4368"/>
                  <a:pt x="4740" y="4399"/>
                  <a:pt x="4762" y="4399"/>
                </a:cubicBezTo>
                <a:cubicBezTo>
                  <a:pt x="4785" y="4399"/>
                  <a:pt x="4803" y="4368"/>
                  <a:pt x="4803" y="4331"/>
                </a:cubicBezTo>
                <a:cubicBezTo>
                  <a:pt x="4803" y="4293"/>
                  <a:pt x="4785" y="4262"/>
                  <a:pt x="4762" y="4262"/>
                </a:cubicBezTo>
                <a:close/>
                <a:moveTo>
                  <a:pt x="4977" y="4262"/>
                </a:moveTo>
                <a:cubicBezTo>
                  <a:pt x="4955" y="4262"/>
                  <a:pt x="4936" y="4293"/>
                  <a:pt x="4936" y="4331"/>
                </a:cubicBezTo>
                <a:cubicBezTo>
                  <a:pt x="4936" y="4363"/>
                  <a:pt x="4950" y="4391"/>
                  <a:pt x="4969" y="4397"/>
                </a:cubicBezTo>
                <a:cubicBezTo>
                  <a:pt x="4978" y="4389"/>
                  <a:pt x="4990" y="4381"/>
                  <a:pt x="5006" y="4379"/>
                </a:cubicBezTo>
                <a:cubicBezTo>
                  <a:pt x="5008" y="4376"/>
                  <a:pt x="5009" y="4374"/>
                  <a:pt x="5011" y="4370"/>
                </a:cubicBezTo>
                <a:cubicBezTo>
                  <a:pt x="5007" y="4352"/>
                  <a:pt x="5009" y="4323"/>
                  <a:pt x="5018" y="4322"/>
                </a:cubicBezTo>
                <a:cubicBezTo>
                  <a:pt x="5015" y="4288"/>
                  <a:pt x="4998" y="4262"/>
                  <a:pt x="4977" y="4262"/>
                </a:cubicBezTo>
                <a:close/>
                <a:moveTo>
                  <a:pt x="5814" y="4262"/>
                </a:moveTo>
                <a:cubicBezTo>
                  <a:pt x="5791" y="4262"/>
                  <a:pt x="5773" y="4293"/>
                  <a:pt x="5773" y="4331"/>
                </a:cubicBezTo>
                <a:cubicBezTo>
                  <a:pt x="5773" y="4368"/>
                  <a:pt x="5791" y="4399"/>
                  <a:pt x="5814" y="4399"/>
                </a:cubicBezTo>
                <a:cubicBezTo>
                  <a:pt x="5837" y="4399"/>
                  <a:pt x="5855" y="4368"/>
                  <a:pt x="5855" y="4331"/>
                </a:cubicBezTo>
                <a:cubicBezTo>
                  <a:pt x="5855" y="4293"/>
                  <a:pt x="5837" y="4262"/>
                  <a:pt x="5814" y="4262"/>
                </a:cubicBezTo>
                <a:close/>
                <a:moveTo>
                  <a:pt x="6021" y="4262"/>
                </a:moveTo>
                <a:cubicBezTo>
                  <a:pt x="5999" y="4262"/>
                  <a:pt x="5980" y="4293"/>
                  <a:pt x="5980" y="4331"/>
                </a:cubicBezTo>
                <a:cubicBezTo>
                  <a:pt x="5980" y="4343"/>
                  <a:pt x="5982" y="4355"/>
                  <a:pt x="5986" y="4365"/>
                </a:cubicBezTo>
                <a:cubicBezTo>
                  <a:pt x="5996" y="4352"/>
                  <a:pt x="6008" y="4336"/>
                  <a:pt x="6016" y="4336"/>
                </a:cubicBezTo>
                <a:cubicBezTo>
                  <a:pt x="6033" y="4336"/>
                  <a:pt x="6046" y="4344"/>
                  <a:pt x="6059" y="4357"/>
                </a:cubicBezTo>
                <a:cubicBezTo>
                  <a:pt x="6061" y="4349"/>
                  <a:pt x="6062" y="4340"/>
                  <a:pt x="6062" y="4331"/>
                </a:cubicBezTo>
                <a:cubicBezTo>
                  <a:pt x="6062" y="4293"/>
                  <a:pt x="6044" y="4262"/>
                  <a:pt x="6021" y="4262"/>
                </a:cubicBezTo>
                <a:close/>
                <a:moveTo>
                  <a:pt x="6236" y="4262"/>
                </a:moveTo>
                <a:cubicBezTo>
                  <a:pt x="6214" y="4262"/>
                  <a:pt x="6195" y="4293"/>
                  <a:pt x="6195" y="4331"/>
                </a:cubicBezTo>
                <a:cubicBezTo>
                  <a:pt x="6195" y="4368"/>
                  <a:pt x="6214" y="4399"/>
                  <a:pt x="6236" y="4399"/>
                </a:cubicBezTo>
                <a:cubicBezTo>
                  <a:pt x="6259" y="4399"/>
                  <a:pt x="6277" y="4368"/>
                  <a:pt x="6277" y="4331"/>
                </a:cubicBezTo>
                <a:cubicBezTo>
                  <a:pt x="6277" y="4293"/>
                  <a:pt x="6259" y="4262"/>
                  <a:pt x="6236" y="4262"/>
                </a:cubicBezTo>
                <a:close/>
                <a:moveTo>
                  <a:pt x="6865" y="4262"/>
                </a:moveTo>
                <a:cubicBezTo>
                  <a:pt x="6858" y="4292"/>
                  <a:pt x="6848" y="4313"/>
                  <a:pt x="6848" y="4348"/>
                </a:cubicBezTo>
                <a:cubicBezTo>
                  <a:pt x="6848" y="4366"/>
                  <a:pt x="6850" y="4382"/>
                  <a:pt x="6852" y="4397"/>
                </a:cubicBezTo>
                <a:cubicBezTo>
                  <a:pt x="6855" y="4397"/>
                  <a:pt x="6857" y="4398"/>
                  <a:pt x="6860" y="4398"/>
                </a:cubicBezTo>
                <a:cubicBezTo>
                  <a:pt x="6882" y="4398"/>
                  <a:pt x="6901" y="4368"/>
                  <a:pt x="6901" y="4330"/>
                </a:cubicBezTo>
                <a:cubicBezTo>
                  <a:pt x="6901" y="4295"/>
                  <a:pt x="6885" y="4266"/>
                  <a:pt x="6865" y="4262"/>
                </a:cubicBezTo>
                <a:close/>
                <a:moveTo>
                  <a:pt x="7073" y="4262"/>
                </a:moveTo>
                <a:cubicBezTo>
                  <a:pt x="7050" y="4262"/>
                  <a:pt x="7032" y="4293"/>
                  <a:pt x="7032" y="4331"/>
                </a:cubicBezTo>
                <a:cubicBezTo>
                  <a:pt x="7032" y="4368"/>
                  <a:pt x="7050" y="4399"/>
                  <a:pt x="7073" y="4399"/>
                </a:cubicBezTo>
                <a:cubicBezTo>
                  <a:pt x="7096" y="4399"/>
                  <a:pt x="7114" y="4368"/>
                  <a:pt x="7114" y="4331"/>
                </a:cubicBezTo>
                <a:cubicBezTo>
                  <a:pt x="7114" y="4293"/>
                  <a:pt x="7096" y="4262"/>
                  <a:pt x="7073" y="4262"/>
                </a:cubicBezTo>
                <a:close/>
                <a:moveTo>
                  <a:pt x="7280" y="4262"/>
                </a:moveTo>
                <a:cubicBezTo>
                  <a:pt x="7258" y="4262"/>
                  <a:pt x="7239" y="4293"/>
                  <a:pt x="7239" y="4331"/>
                </a:cubicBezTo>
                <a:cubicBezTo>
                  <a:pt x="7239" y="4368"/>
                  <a:pt x="7258" y="4399"/>
                  <a:pt x="7280" y="4399"/>
                </a:cubicBezTo>
                <a:cubicBezTo>
                  <a:pt x="7303" y="4399"/>
                  <a:pt x="7321" y="4368"/>
                  <a:pt x="7321" y="4331"/>
                </a:cubicBezTo>
                <a:cubicBezTo>
                  <a:pt x="7321" y="4293"/>
                  <a:pt x="7303" y="4262"/>
                  <a:pt x="7280" y="4262"/>
                </a:cubicBezTo>
                <a:close/>
                <a:moveTo>
                  <a:pt x="7495" y="4262"/>
                </a:moveTo>
                <a:cubicBezTo>
                  <a:pt x="7473" y="4262"/>
                  <a:pt x="7454" y="4293"/>
                  <a:pt x="7454" y="4331"/>
                </a:cubicBezTo>
                <a:cubicBezTo>
                  <a:pt x="7454" y="4368"/>
                  <a:pt x="7473" y="4399"/>
                  <a:pt x="7495" y="4399"/>
                </a:cubicBezTo>
                <a:cubicBezTo>
                  <a:pt x="7518" y="4399"/>
                  <a:pt x="7536" y="4368"/>
                  <a:pt x="7536" y="4331"/>
                </a:cubicBezTo>
                <a:cubicBezTo>
                  <a:pt x="7536" y="4293"/>
                  <a:pt x="7518" y="4262"/>
                  <a:pt x="7495" y="4262"/>
                </a:cubicBezTo>
                <a:close/>
                <a:moveTo>
                  <a:pt x="7702" y="4262"/>
                </a:moveTo>
                <a:cubicBezTo>
                  <a:pt x="7680" y="4262"/>
                  <a:pt x="7661" y="4293"/>
                  <a:pt x="7661" y="4331"/>
                </a:cubicBezTo>
                <a:cubicBezTo>
                  <a:pt x="7661" y="4368"/>
                  <a:pt x="7680" y="4399"/>
                  <a:pt x="7702" y="4399"/>
                </a:cubicBezTo>
                <a:cubicBezTo>
                  <a:pt x="7725" y="4399"/>
                  <a:pt x="7743" y="4368"/>
                  <a:pt x="7743" y="4331"/>
                </a:cubicBezTo>
                <a:cubicBezTo>
                  <a:pt x="7743" y="4293"/>
                  <a:pt x="7725" y="4262"/>
                  <a:pt x="7702" y="4262"/>
                </a:cubicBezTo>
                <a:close/>
                <a:moveTo>
                  <a:pt x="7910" y="4262"/>
                </a:moveTo>
                <a:cubicBezTo>
                  <a:pt x="7887" y="4262"/>
                  <a:pt x="7869" y="4293"/>
                  <a:pt x="7869" y="4331"/>
                </a:cubicBezTo>
                <a:cubicBezTo>
                  <a:pt x="7869" y="4363"/>
                  <a:pt x="7882" y="4390"/>
                  <a:pt x="7900" y="4397"/>
                </a:cubicBezTo>
                <a:cubicBezTo>
                  <a:pt x="7913" y="4390"/>
                  <a:pt x="7926" y="4384"/>
                  <a:pt x="7939" y="4378"/>
                </a:cubicBezTo>
                <a:cubicBezTo>
                  <a:pt x="7946" y="4366"/>
                  <a:pt x="7951" y="4349"/>
                  <a:pt x="7951" y="4331"/>
                </a:cubicBezTo>
                <a:cubicBezTo>
                  <a:pt x="7951" y="4293"/>
                  <a:pt x="7932" y="4262"/>
                  <a:pt x="7910" y="4262"/>
                </a:cubicBezTo>
                <a:close/>
                <a:moveTo>
                  <a:pt x="11065" y="4262"/>
                </a:moveTo>
                <a:cubicBezTo>
                  <a:pt x="11042" y="4262"/>
                  <a:pt x="11024" y="4293"/>
                  <a:pt x="11024" y="4331"/>
                </a:cubicBezTo>
                <a:cubicBezTo>
                  <a:pt x="11024" y="4368"/>
                  <a:pt x="11042" y="4399"/>
                  <a:pt x="11065" y="4399"/>
                </a:cubicBezTo>
                <a:cubicBezTo>
                  <a:pt x="11087" y="4399"/>
                  <a:pt x="11106" y="4368"/>
                  <a:pt x="11106" y="4331"/>
                </a:cubicBezTo>
                <a:cubicBezTo>
                  <a:pt x="11106" y="4293"/>
                  <a:pt x="11087" y="4262"/>
                  <a:pt x="11065" y="4262"/>
                </a:cubicBezTo>
                <a:close/>
                <a:moveTo>
                  <a:pt x="11272" y="4262"/>
                </a:moveTo>
                <a:cubicBezTo>
                  <a:pt x="11249" y="4262"/>
                  <a:pt x="11231" y="4293"/>
                  <a:pt x="11231" y="4331"/>
                </a:cubicBezTo>
                <a:cubicBezTo>
                  <a:pt x="11231" y="4368"/>
                  <a:pt x="11249" y="4399"/>
                  <a:pt x="11272" y="4399"/>
                </a:cubicBezTo>
                <a:cubicBezTo>
                  <a:pt x="11295" y="4399"/>
                  <a:pt x="11313" y="4368"/>
                  <a:pt x="11313" y="4331"/>
                </a:cubicBezTo>
                <a:cubicBezTo>
                  <a:pt x="11313" y="4293"/>
                  <a:pt x="11295" y="4262"/>
                  <a:pt x="11272" y="4262"/>
                </a:cubicBezTo>
                <a:close/>
                <a:moveTo>
                  <a:pt x="11479" y="4262"/>
                </a:moveTo>
                <a:cubicBezTo>
                  <a:pt x="11457" y="4262"/>
                  <a:pt x="11438" y="4293"/>
                  <a:pt x="11438" y="4331"/>
                </a:cubicBezTo>
                <a:cubicBezTo>
                  <a:pt x="11438" y="4368"/>
                  <a:pt x="11457" y="4399"/>
                  <a:pt x="11479" y="4399"/>
                </a:cubicBezTo>
                <a:cubicBezTo>
                  <a:pt x="11502" y="4399"/>
                  <a:pt x="11520" y="4368"/>
                  <a:pt x="11520" y="4331"/>
                </a:cubicBezTo>
                <a:cubicBezTo>
                  <a:pt x="11520" y="4293"/>
                  <a:pt x="11502" y="4262"/>
                  <a:pt x="11479" y="4262"/>
                </a:cubicBezTo>
                <a:close/>
                <a:moveTo>
                  <a:pt x="11694" y="4262"/>
                </a:moveTo>
                <a:cubicBezTo>
                  <a:pt x="11672" y="4262"/>
                  <a:pt x="11653" y="4293"/>
                  <a:pt x="11653" y="4331"/>
                </a:cubicBezTo>
                <a:cubicBezTo>
                  <a:pt x="11653" y="4368"/>
                  <a:pt x="11672" y="4399"/>
                  <a:pt x="11694" y="4399"/>
                </a:cubicBezTo>
                <a:cubicBezTo>
                  <a:pt x="11717" y="4399"/>
                  <a:pt x="11735" y="4368"/>
                  <a:pt x="11735" y="4331"/>
                </a:cubicBezTo>
                <a:cubicBezTo>
                  <a:pt x="11735" y="4293"/>
                  <a:pt x="11717" y="4262"/>
                  <a:pt x="11694" y="4262"/>
                </a:cubicBezTo>
                <a:close/>
                <a:moveTo>
                  <a:pt x="11902" y="4262"/>
                </a:moveTo>
                <a:cubicBezTo>
                  <a:pt x="11879" y="4262"/>
                  <a:pt x="11861" y="4293"/>
                  <a:pt x="11861" y="4331"/>
                </a:cubicBezTo>
                <a:cubicBezTo>
                  <a:pt x="11861" y="4368"/>
                  <a:pt x="11879" y="4399"/>
                  <a:pt x="11902" y="4399"/>
                </a:cubicBezTo>
                <a:cubicBezTo>
                  <a:pt x="11924" y="4399"/>
                  <a:pt x="11943" y="4368"/>
                  <a:pt x="11943" y="4331"/>
                </a:cubicBezTo>
                <a:cubicBezTo>
                  <a:pt x="11943" y="4293"/>
                  <a:pt x="11924" y="4262"/>
                  <a:pt x="11902" y="4262"/>
                </a:cubicBezTo>
                <a:close/>
                <a:moveTo>
                  <a:pt x="12109" y="4262"/>
                </a:moveTo>
                <a:cubicBezTo>
                  <a:pt x="12086" y="4262"/>
                  <a:pt x="12068" y="4293"/>
                  <a:pt x="12068" y="4331"/>
                </a:cubicBezTo>
                <a:cubicBezTo>
                  <a:pt x="12068" y="4368"/>
                  <a:pt x="12086" y="4399"/>
                  <a:pt x="12109" y="4399"/>
                </a:cubicBezTo>
                <a:cubicBezTo>
                  <a:pt x="12132" y="4399"/>
                  <a:pt x="12150" y="4368"/>
                  <a:pt x="12150" y="4331"/>
                </a:cubicBezTo>
                <a:cubicBezTo>
                  <a:pt x="12150" y="4293"/>
                  <a:pt x="12132" y="4262"/>
                  <a:pt x="12109" y="4262"/>
                </a:cubicBezTo>
                <a:close/>
                <a:moveTo>
                  <a:pt x="12324" y="4262"/>
                </a:moveTo>
                <a:cubicBezTo>
                  <a:pt x="12301" y="4262"/>
                  <a:pt x="12283" y="4293"/>
                  <a:pt x="12283" y="4331"/>
                </a:cubicBezTo>
                <a:cubicBezTo>
                  <a:pt x="12283" y="4337"/>
                  <a:pt x="12284" y="4344"/>
                  <a:pt x="12285" y="4350"/>
                </a:cubicBezTo>
                <a:cubicBezTo>
                  <a:pt x="12309" y="4352"/>
                  <a:pt x="12333" y="4356"/>
                  <a:pt x="12359" y="4365"/>
                </a:cubicBezTo>
                <a:cubicBezTo>
                  <a:pt x="12363" y="4355"/>
                  <a:pt x="12365" y="4343"/>
                  <a:pt x="12365" y="4331"/>
                </a:cubicBezTo>
                <a:cubicBezTo>
                  <a:pt x="12365" y="4293"/>
                  <a:pt x="12346" y="4262"/>
                  <a:pt x="12324" y="4262"/>
                </a:cubicBezTo>
                <a:close/>
                <a:moveTo>
                  <a:pt x="12531" y="4262"/>
                </a:moveTo>
                <a:cubicBezTo>
                  <a:pt x="12508" y="4262"/>
                  <a:pt x="12490" y="4293"/>
                  <a:pt x="12490" y="4331"/>
                </a:cubicBezTo>
                <a:cubicBezTo>
                  <a:pt x="12490" y="4351"/>
                  <a:pt x="12495" y="4368"/>
                  <a:pt x="12504" y="4381"/>
                </a:cubicBezTo>
                <a:cubicBezTo>
                  <a:pt x="12529" y="4366"/>
                  <a:pt x="12553" y="4342"/>
                  <a:pt x="12570" y="4311"/>
                </a:cubicBezTo>
                <a:cubicBezTo>
                  <a:pt x="12565" y="4283"/>
                  <a:pt x="12550" y="4262"/>
                  <a:pt x="12531" y="4262"/>
                </a:cubicBezTo>
                <a:close/>
                <a:moveTo>
                  <a:pt x="12953" y="4262"/>
                </a:moveTo>
                <a:cubicBezTo>
                  <a:pt x="12931" y="4262"/>
                  <a:pt x="12912" y="4293"/>
                  <a:pt x="12912" y="4331"/>
                </a:cubicBezTo>
                <a:cubicBezTo>
                  <a:pt x="12912" y="4368"/>
                  <a:pt x="12931" y="4399"/>
                  <a:pt x="12953" y="4399"/>
                </a:cubicBezTo>
                <a:cubicBezTo>
                  <a:pt x="12976" y="4399"/>
                  <a:pt x="12994" y="4368"/>
                  <a:pt x="12994" y="4331"/>
                </a:cubicBezTo>
                <a:cubicBezTo>
                  <a:pt x="12994" y="4293"/>
                  <a:pt x="12976" y="4262"/>
                  <a:pt x="12953" y="4262"/>
                </a:cubicBezTo>
                <a:close/>
                <a:moveTo>
                  <a:pt x="13161" y="4262"/>
                </a:moveTo>
                <a:cubicBezTo>
                  <a:pt x="13138" y="4262"/>
                  <a:pt x="13120" y="4293"/>
                  <a:pt x="13120" y="4331"/>
                </a:cubicBezTo>
                <a:cubicBezTo>
                  <a:pt x="13120" y="4368"/>
                  <a:pt x="13138" y="4399"/>
                  <a:pt x="13161" y="4399"/>
                </a:cubicBezTo>
                <a:cubicBezTo>
                  <a:pt x="13183" y="4399"/>
                  <a:pt x="13202" y="4368"/>
                  <a:pt x="13202" y="4331"/>
                </a:cubicBezTo>
                <a:cubicBezTo>
                  <a:pt x="13202" y="4293"/>
                  <a:pt x="13183" y="4262"/>
                  <a:pt x="13161" y="4262"/>
                </a:cubicBezTo>
                <a:close/>
                <a:moveTo>
                  <a:pt x="13368" y="4262"/>
                </a:moveTo>
                <a:cubicBezTo>
                  <a:pt x="13345" y="4262"/>
                  <a:pt x="13327" y="4293"/>
                  <a:pt x="13327" y="4331"/>
                </a:cubicBezTo>
                <a:cubicBezTo>
                  <a:pt x="13327" y="4368"/>
                  <a:pt x="13345" y="4399"/>
                  <a:pt x="13368" y="4399"/>
                </a:cubicBezTo>
                <a:cubicBezTo>
                  <a:pt x="13391" y="4399"/>
                  <a:pt x="13409" y="4368"/>
                  <a:pt x="13409" y="4331"/>
                </a:cubicBezTo>
                <a:cubicBezTo>
                  <a:pt x="13409" y="4293"/>
                  <a:pt x="13391" y="4262"/>
                  <a:pt x="13368" y="4262"/>
                </a:cubicBezTo>
                <a:close/>
                <a:moveTo>
                  <a:pt x="13583" y="4262"/>
                </a:moveTo>
                <a:cubicBezTo>
                  <a:pt x="13560" y="4262"/>
                  <a:pt x="13542" y="4293"/>
                  <a:pt x="13542" y="4331"/>
                </a:cubicBezTo>
                <a:cubicBezTo>
                  <a:pt x="13542" y="4368"/>
                  <a:pt x="13560" y="4399"/>
                  <a:pt x="13583" y="4399"/>
                </a:cubicBezTo>
                <a:cubicBezTo>
                  <a:pt x="13605" y="4399"/>
                  <a:pt x="13624" y="4368"/>
                  <a:pt x="13624" y="4331"/>
                </a:cubicBezTo>
                <a:cubicBezTo>
                  <a:pt x="13624" y="4293"/>
                  <a:pt x="13605" y="4262"/>
                  <a:pt x="13583" y="4262"/>
                </a:cubicBezTo>
                <a:close/>
                <a:moveTo>
                  <a:pt x="13790" y="4262"/>
                </a:moveTo>
                <a:cubicBezTo>
                  <a:pt x="13767" y="4262"/>
                  <a:pt x="13749" y="4293"/>
                  <a:pt x="13749" y="4331"/>
                </a:cubicBezTo>
                <a:cubicBezTo>
                  <a:pt x="13749" y="4368"/>
                  <a:pt x="13767" y="4399"/>
                  <a:pt x="13790" y="4399"/>
                </a:cubicBezTo>
                <a:cubicBezTo>
                  <a:pt x="13813" y="4399"/>
                  <a:pt x="13831" y="4368"/>
                  <a:pt x="13831" y="4331"/>
                </a:cubicBezTo>
                <a:cubicBezTo>
                  <a:pt x="13831" y="4293"/>
                  <a:pt x="13813" y="4262"/>
                  <a:pt x="13790" y="4262"/>
                </a:cubicBezTo>
                <a:close/>
                <a:moveTo>
                  <a:pt x="13997" y="4262"/>
                </a:moveTo>
                <a:cubicBezTo>
                  <a:pt x="13975" y="4262"/>
                  <a:pt x="13956" y="4293"/>
                  <a:pt x="13956" y="4331"/>
                </a:cubicBezTo>
                <a:cubicBezTo>
                  <a:pt x="13956" y="4368"/>
                  <a:pt x="13975" y="4399"/>
                  <a:pt x="13997" y="4399"/>
                </a:cubicBezTo>
                <a:cubicBezTo>
                  <a:pt x="14020" y="4399"/>
                  <a:pt x="14038" y="4368"/>
                  <a:pt x="14038" y="4331"/>
                </a:cubicBezTo>
                <a:cubicBezTo>
                  <a:pt x="14038" y="4293"/>
                  <a:pt x="14020" y="4262"/>
                  <a:pt x="13997" y="4262"/>
                </a:cubicBezTo>
                <a:close/>
                <a:moveTo>
                  <a:pt x="14212" y="4262"/>
                </a:moveTo>
                <a:cubicBezTo>
                  <a:pt x="14190" y="4262"/>
                  <a:pt x="14171" y="4293"/>
                  <a:pt x="14171" y="4331"/>
                </a:cubicBezTo>
                <a:cubicBezTo>
                  <a:pt x="14171" y="4368"/>
                  <a:pt x="14190" y="4399"/>
                  <a:pt x="14212" y="4399"/>
                </a:cubicBezTo>
                <a:cubicBezTo>
                  <a:pt x="14235" y="4399"/>
                  <a:pt x="14253" y="4368"/>
                  <a:pt x="14253" y="4331"/>
                </a:cubicBezTo>
                <a:cubicBezTo>
                  <a:pt x="14253" y="4293"/>
                  <a:pt x="14235" y="4262"/>
                  <a:pt x="14212" y="4262"/>
                </a:cubicBezTo>
                <a:close/>
                <a:moveTo>
                  <a:pt x="14420" y="4262"/>
                </a:moveTo>
                <a:cubicBezTo>
                  <a:pt x="14397" y="4262"/>
                  <a:pt x="14379" y="4293"/>
                  <a:pt x="14379" y="4331"/>
                </a:cubicBezTo>
                <a:cubicBezTo>
                  <a:pt x="14379" y="4368"/>
                  <a:pt x="14397" y="4399"/>
                  <a:pt x="14420" y="4399"/>
                </a:cubicBezTo>
                <a:cubicBezTo>
                  <a:pt x="14442" y="4399"/>
                  <a:pt x="14461" y="4368"/>
                  <a:pt x="14461" y="4331"/>
                </a:cubicBezTo>
                <a:cubicBezTo>
                  <a:pt x="14461" y="4293"/>
                  <a:pt x="14442" y="4262"/>
                  <a:pt x="14420" y="4262"/>
                </a:cubicBezTo>
                <a:close/>
                <a:moveTo>
                  <a:pt x="14627" y="4262"/>
                </a:moveTo>
                <a:cubicBezTo>
                  <a:pt x="14604" y="4262"/>
                  <a:pt x="14586" y="4293"/>
                  <a:pt x="14586" y="4331"/>
                </a:cubicBezTo>
                <a:cubicBezTo>
                  <a:pt x="14586" y="4368"/>
                  <a:pt x="14604" y="4399"/>
                  <a:pt x="14627" y="4399"/>
                </a:cubicBezTo>
                <a:cubicBezTo>
                  <a:pt x="14649" y="4399"/>
                  <a:pt x="14668" y="4368"/>
                  <a:pt x="14668" y="4331"/>
                </a:cubicBezTo>
                <a:cubicBezTo>
                  <a:pt x="14668" y="4293"/>
                  <a:pt x="14649" y="4262"/>
                  <a:pt x="14627" y="4262"/>
                </a:cubicBezTo>
                <a:close/>
                <a:moveTo>
                  <a:pt x="14842" y="4262"/>
                </a:moveTo>
                <a:cubicBezTo>
                  <a:pt x="14819" y="4262"/>
                  <a:pt x="14801" y="4293"/>
                  <a:pt x="14801" y="4331"/>
                </a:cubicBezTo>
                <a:cubicBezTo>
                  <a:pt x="14801" y="4368"/>
                  <a:pt x="14819" y="4399"/>
                  <a:pt x="14842" y="4399"/>
                </a:cubicBezTo>
                <a:cubicBezTo>
                  <a:pt x="14864" y="4399"/>
                  <a:pt x="14883" y="4368"/>
                  <a:pt x="14883" y="4331"/>
                </a:cubicBezTo>
                <a:cubicBezTo>
                  <a:pt x="14883" y="4293"/>
                  <a:pt x="14864" y="4262"/>
                  <a:pt x="14842" y="4262"/>
                </a:cubicBezTo>
                <a:close/>
                <a:moveTo>
                  <a:pt x="15049" y="4262"/>
                </a:moveTo>
                <a:cubicBezTo>
                  <a:pt x="15026" y="4262"/>
                  <a:pt x="15008" y="4293"/>
                  <a:pt x="15008" y="4331"/>
                </a:cubicBezTo>
                <a:cubicBezTo>
                  <a:pt x="15008" y="4368"/>
                  <a:pt x="15026" y="4399"/>
                  <a:pt x="15049" y="4399"/>
                </a:cubicBezTo>
                <a:cubicBezTo>
                  <a:pt x="15072" y="4399"/>
                  <a:pt x="15090" y="4368"/>
                  <a:pt x="15090" y="4331"/>
                </a:cubicBezTo>
                <a:cubicBezTo>
                  <a:pt x="15090" y="4293"/>
                  <a:pt x="15072" y="4262"/>
                  <a:pt x="15049" y="4262"/>
                </a:cubicBezTo>
                <a:close/>
                <a:moveTo>
                  <a:pt x="15256" y="4262"/>
                </a:moveTo>
                <a:cubicBezTo>
                  <a:pt x="15234" y="4262"/>
                  <a:pt x="15215" y="4293"/>
                  <a:pt x="15215" y="4331"/>
                </a:cubicBezTo>
                <a:cubicBezTo>
                  <a:pt x="15215" y="4368"/>
                  <a:pt x="15234" y="4399"/>
                  <a:pt x="15256" y="4399"/>
                </a:cubicBezTo>
                <a:cubicBezTo>
                  <a:pt x="15279" y="4399"/>
                  <a:pt x="15297" y="4368"/>
                  <a:pt x="15297" y="4331"/>
                </a:cubicBezTo>
                <a:cubicBezTo>
                  <a:pt x="15297" y="4293"/>
                  <a:pt x="15279" y="4262"/>
                  <a:pt x="15256" y="4262"/>
                </a:cubicBezTo>
                <a:close/>
                <a:moveTo>
                  <a:pt x="15471" y="4262"/>
                </a:moveTo>
                <a:cubicBezTo>
                  <a:pt x="15449" y="4262"/>
                  <a:pt x="15430" y="4293"/>
                  <a:pt x="15430" y="4331"/>
                </a:cubicBezTo>
                <a:cubicBezTo>
                  <a:pt x="15430" y="4368"/>
                  <a:pt x="15449" y="4399"/>
                  <a:pt x="15471" y="4399"/>
                </a:cubicBezTo>
                <a:cubicBezTo>
                  <a:pt x="15494" y="4399"/>
                  <a:pt x="15512" y="4368"/>
                  <a:pt x="15512" y="4331"/>
                </a:cubicBezTo>
                <a:cubicBezTo>
                  <a:pt x="15512" y="4293"/>
                  <a:pt x="15494" y="4262"/>
                  <a:pt x="15471" y="4262"/>
                </a:cubicBezTo>
                <a:close/>
                <a:moveTo>
                  <a:pt x="15679" y="4262"/>
                </a:moveTo>
                <a:cubicBezTo>
                  <a:pt x="15656" y="4262"/>
                  <a:pt x="15638" y="4293"/>
                  <a:pt x="15638" y="4331"/>
                </a:cubicBezTo>
                <a:cubicBezTo>
                  <a:pt x="15638" y="4368"/>
                  <a:pt x="15656" y="4399"/>
                  <a:pt x="15679" y="4399"/>
                </a:cubicBezTo>
                <a:cubicBezTo>
                  <a:pt x="15701" y="4399"/>
                  <a:pt x="15720" y="4368"/>
                  <a:pt x="15720" y="4331"/>
                </a:cubicBezTo>
                <a:cubicBezTo>
                  <a:pt x="15720" y="4293"/>
                  <a:pt x="15701" y="4262"/>
                  <a:pt x="15679" y="4262"/>
                </a:cubicBezTo>
                <a:close/>
                <a:moveTo>
                  <a:pt x="15894" y="4262"/>
                </a:moveTo>
                <a:cubicBezTo>
                  <a:pt x="15871" y="4262"/>
                  <a:pt x="15853" y="4293"/>
                  <a:pt x="15853" y="4331"/>
                </a:cubicBezTo>
                <a:cubicBezTo>
                  <a:pt x="15853" y="4368"/>
                  <a:pt x="15871" y="4399"/>
                  <a:pt x="15894" y="4399"/>
                </a:cubicBezTo>
                <a:cubicBezTo>
                  <a:pt x="15916" y="4399"/>
                  <a:pt x="15935" y="4368"/>
                  <a:pt x="15935" y="4331"/>
                </a:cubicBezTo>
                <a:cubicBezTo>
                  <a:pt x="15935" y="4293"/>
                  <a:pt x="15916" y="4262"/>
                  <a:pt x="15894" y="4262"/>
                </a:cubicBezTo>
                <a:close/>
                <a:moveTo>
                  <a:pt x="16101" y="4262"/>
                </a:moveTo>
                <a:cubicBezTo>
                  <a:pt x="16078" y="4262"/>
                  <a:pt x="16060" y="4293"/>
                  <a:pt x="16060" y="4331"/>
                </a:cubicBezTo>
                <a:cubicBezTo>
                  <a:pt x="16060" y="4368"/>
                  <a:pt x="16078" y="4399"/>
                  <a:pt x="16101" y="4399"/>
                </a:cubicBezTo>
                <a:cubicBezTo>
                  <a:pt x="16123" y="4399"/>
                  <a:pt x="16142" y="4368"/>
                  <a:pt x="16142" y="4331"/>
                </a:cubicBezTo>
                <a:cubicBezTo>
                  <a:pt x="16142" y="4293"/>
                  <a:pt x="16123" y="4262"/>
                  <a:pt x="16101" y="4262"/>
                </a:cubicBezTo>
                <a:close/>
                <a:moveTo>
                  <a:pt x="16308" y="4262"/>
                </a:moveTo>
                <a:cubicBezTo>
                  <a:pt x="16285" y="4262"/>
                  <a:pt x="16267" y="4293"/>
                  <a:pt x="16267" y="4331"/>
                </a:cubicBezTo>
                <a:cubicBezTo>
                  <a:pt x="16267" y="4368"/>
                  <a:pt x="16285" y="4399"/>
                  <a:pt x="16308" y="4399"/>
                </a:cubicBezTo>
                <a:cubicBezTo>
                  <a:pt x="16331" y="4399"/>
                  <a:pt x="16349" y="4368"/>
                  <a:pt x="16349" y="4331"/>
                </a:cubicBezTo>
                <a:cubicBezTo>
                  <a:pt x="16349" y="4293"/>
                  <a:pt x="16331" y="4262"/>
                  <a:pt x="16308" y="4262"/>
                </a:cubicBezTo>
                <a:close/>
                <a:moveTo>
                  <a:pt x="16523" y="4262"/>
                </a:moveTo>
                <a:cubicBezTo>
                  <a:pt x="16500" y="4262"/>
                  <a:pt x="16482" y="4293"/>
                  <a:pt x="16482" y="4331"/>
                </a:cubicBezTo>
                <a:cubicBezTo>
                  <a:pt x="16482" y="4368"/>
                  <a:pt x="16500" y="4399"/>
                  <a:pt x="16523" y="4399"/>
                </a:cubicBezTo>
                <a:cubicBezTo>
                  <a:pt x="16546" y="4399"/>
                  <a:pt x="16564" y="4368"/>
                  <a:pt x="16564" y="4331"/>
                </a:cubicBezTo>
                <a:cubicBezTo>
                  <a:pt x="16564" y="4293"/>
                  <a:pt x="16546" y="4262"/>
                  <a:pt x="16523" y="4262"/>
                </a:cubicBezTo>
                <a:close/>
                <a:moveTo>
                  <a:pt x="16730" y="4262"/>
                </a:moveTo>
                <a:cubicBezTo>
                  <a:pt x="16708" y="4262"/>
                  <a:pt x="16689" y="4293"/>
                  <a:pt x="16689" y="4331"/>
                </a:cubicBezTo>
                <a:cubicBezTo>
                  <a:pt x="16689" y="4368"/>
                  <a:pt x="16708" y="4399"/>
                  <a:pt x="16730" y="4399"/>
                </a:cubicBezTo>
                <a:cubicBezTo>
                  <a:pt x="16753" y="4399"/>
                  <a:pt x="16771" y="4368"/>
                  <a:pt x="16771" y="4331"/>
                </a:cubicBezTo>
                <a:cubicBezTo>
                  <a:pt x="16771" y="4293"/>
                  <a:pt x="16753" y="4262"/>
                  <a:pt x="16730" y="4262"/>
                </a:cubicBezTo>
                <a:close/>
                <a:moveTo>
                  <a:pt x="16938" y="4262"/>
                </a:moveTo>
                <a:cubicBezTo>
                  <a:pt x="16915" y="4262"/>
                  <a:pt x="16897" y="4293"/>
                  <a:pt x="16897" y="4331"/>
                </a:cubicBezTo>
                <a:cubicBezTo>
                  <a:pt x="16897" y="4368"/>
                  <a:pt x="16915" y="4399"/>
                  <a:pt x="16938" y="4399"/>
                </a:cubicBezTo>
                <a:cubicBezTo>
                  <a:pt x="16960" y="4399"/>
                  <a:pt x="16979" y="4368"/>
                  <a:pt x="16979" y="4331"/>
                </a:cubicBezTo>
                <a:cubicBezTo>
                  <a:pt x="16979" y="4293"/>
                  <a:pt x="16960" y="4262"/>
                  <a:pt x="16938" y="4262"/>
                </a:cubicBezTo>
                <a:close/>
                <a:moveTo>
                  <a:pt x="17153" y="4262"/>
                </a:moveTo>
                <a:cubicBezTo>
                  <a:pt x="17130" y="4262"/>
                  <a:pt x="17111" y="4293"/>
                  <a:pt x="17111" y="4331"/>
                </a:cubicBezTo>
                <a:cubicBezTo>
                  <a:pt x="17111" y="4368"/>
                  <a:pt x="17130" y="4399"/>
                  <a:pt x="17153" y="4399"/>
                </a:cubicBezTo>
                <a:cubicBezTo>
                  <a:pt x="17175" y="4399"/>
                  <a:pt x="17194" y="4368"/>
                  <a:pt x="17194" y="4331"/>
                </a:cubicBezTo>
                <a:cubicBezTo>
                  <a:pt x="17194" y="4293"/>
                  <a:pt x="17175" y="4262"/>
                  <a:pt x="17153" y="4262"/>
                </a:cubicBezTo>
                <a:close/>
                <a:moveTo>
                  <a:pt x="17360" y="4262"/>
                </a:moveTo>
                <a:cubicBezTo>
                  <a:pt x="17337" y="4262"/>
                  <a:pt x="17319" y="4293"/>
                  <a:pt x="17319" y="4331"/>
                </a:cubicBezTo>
                <a:cubicBezTo>
                  <a:pt x="17319" y="4368"/>
                  <a:pt x="17337" y="4399"/>
                  <a:pt x="17360" y="4399"/>
                </a:cubicBezTo>
                <a:cubicBezTo>
                  <a:pt x="17382" y="4399"/>
                  <a:pt x="17401" y="4368"/>
                  <a:pt x="17401" y="4331"/>
                </a:cubicBezTo>
                <a:cubicBezTo>
                  <a:pt x="17401" y="4293"/>
                  <a:pt x="17382" y="4262"/>
                  <a:pt x="17360" y="4262"/>
                </a:cubicBezTo>
                <a:close/>
                <a:moveTo>
                  <a:pt x="17567" y="4262"/>
                </a:moveTo>
                <a:cubicBezTo>
                  <a:pt x="17544" y="4262"/>
                  <a:pt x="17526" y="4293"/>
                  <a:pt x="17526" y="4331"/>
                </a:cubicBezTo>
                <a:cubicBezTo>
                  <a:pt x="17526" y="4368"/>
                  <a:pt x="17544" y="4399"/>
                  <a:pt x="17567" y="4399"/>
                </a:cubicBezTo>
                <a:cubicBezTo>
                  <a:pt x="17590" y="4399"/>
                  <a:pt x="17608" y="4368"/>
                  <a:pt x="17608" y="4331"/>
                </a:cubicBezTo>
                <a:cubicBezTo>
                  <a:pt x="17608" y="4293"/>
                  <a:pt x="17590" y="4262"/>
                  <a:pt x="17567" y="4262"/>
                </a:cubicBezTo>
                <a:close/>
                <a:moveTo>
                  <a:pt x="17782" y="4262"/>
                </a:moveTo>
                <a:cubicBezTo>
                  <a:pt x="17759" y="4262"/>
                  <a:pt x="17741" y="4293"/>
                  <a:pt x="17741" y="4331"/>
                </a:cubicBezTo>
                <a:cubicBezTo>
                  <a:pt x="17741" y="4368"/>
                  <a:pt x="17759" y="4399"/>
                  <a:pt x="17782" y="4399"/>
                </a:cubicBezTo>
                <a:cubicBezTo>
                  <a:pt x="17805" y="4399"/>
                  <a:pt x="17823" y="4368"/>
                  <a:pt x="17823" y="4331"/>
                </a:cubicBezTo>
                <a:cubicBezTo>
                  <a:pt x="17823" y="4293"/>
                  <a:pt x="17805" y="4262"/>
                  <a:pt x="17782" y="4262"/>
                </a:cubicBezTo>
                <a:close/>
                <a:moveTo>
                  <a:pt x="17989" y="4262"/>
                </a:moveTo>
                <a:cubicBezTo>
                  <a:pt x="17967" y="4262"/>
                  <a:pt x="17948" y="4293"/>
                  <a:pt x="17948" y="4331"/>
                </a:cubicBezTo>
                <a:cubicBezTo>
                  <a:pt x="17948" y="4368"/>
                  <a:pt x="17967" y="4399"/>
                  <a:pt x="17989" y="4399"/>
                </a:cubicBezTo>
                <a:cubicBezTo>
                  <a:pt x="18012" y="4399"/>
                  <a:pt x="18030" y="4368"/>
                  <a:pt x="18030" y="4331"/>
                </a:cubicBezTo>
                <a:cubicBezTo>
                  <a:pt x="18030" y="4293"/>
                  <a:pt x="18012" y="4262"/>
                  <a:pt x="17989" y="4262"/>
                </a:cubicBezTo>
                <a:close/>
                <a:moveTo>
                  <a:pt x="18197" y="4262"/>
                </a:moveTo>
                <a:cubicBezTo>
                  <a:pt x="18174" y="4262"/>
                  <a:pt x="18156" y="4293"/>
                  <a:pt x="18156" y="4331"/>
                </a:cubicBezTo>
                <a:cubicBezTo>
                  <a:pt x="18156" y="4368"/>
                  <a:pt x="18174" y="4399"/>
                  <a:pt x="18197" y="4399"/>
                </a:cubicBezTo>
                <a:cubicBezTo>
                  <a:pt x="18219" y="4399"/>
                  <a:pt x="18238" y="4368"/>
                  <a:pt x="18238" y="4331"/>
                </a:cubicBezTo>
                <a:cubicBezTo>
                  <a:pt x="18238" y="4293"/>
                  <a:pt x="18219" y="4262"/>
                  <a:pt x="18197" y="4262"/>
                </a:cubicBezTo>
                <a:close/>
                <a:moveTo>
                  <a:pt x="18412" y="4262"/>
                </a:moveTo>
                <a:cubicBezTo>
                  <a:pt x="18389" y="4262"/>
                  <a:pt x="18370" y="4293"/>
                  <a:pt x="18370" y="4331"/>
                </a:cubicBezTo>
                <a:cubicBezTo>
                  <a:pt x="18370" y="4368"/>
                  <a:pt x="18389" y="4399"/>
                  <a:pt x="18412" y="4399"/>
                </a:cubicBezTo>
                <a:cubicBezTo>
                  <a:pt x="18434" y="4399"/>
                  <a:pt x="18453" y="4368"/>
                  <a:pt x="18453" y="4331"/>
                </a:cubicBezTo>
                <a:cubicBezTo>
                  <a:pt x="18453" y="4293"/>
                  <a:pt x="18434" y="4262"/>
                  <a:pt x="18412" y="4262"/>
                </a:cubicBezTo>
                <a:close/>
                <a:moveTo>
                  <a:pt x="18619" y="4262"/>
                </a:moveTo>
                <a:cubicBezTo>
                  <a:pt x="18596" y="4262"/>
                  <a:pt x="18578" y="4293"/>
                  <a:pt x="18578" y="4331"/>
                </a:cubicBezTo>
                <a:cubicBezTo>
                  <a:pt x="18578" y="4368"/>
                  <a:pt x="18596" y="4399"/>
                  <a:pt x="18619" y="4399"/>
                </a:cubicBezTo>
                <a:cubicBezTo>
                  <a:pt x="18641" y="4399"/>
                  <a:pt x="18660" y="4368"/>
                  <a:pt x="18660" y="4331"/>
                </a:cubicBezTo>
                <a:cubicBezTo>
                  <a:pt x="18660" y="4293"/>
                  <a:pt x="18641" y="4262"/>
                  <a:pt x="18619" y="4262"/>
                </a:cubicBezTo>
                <a:close/>
                <a:moveTo>
                  <a:pt x="18826" y="4262"/>
                </a:moveTo>
                <a:cubicBezTo>
                  <a:pt x="18803" y="4262"/>
                  <a:pt x="18785" y="4293"/>
                  <a:pt x="18785" y="4331"/>
                </a:cubicBezTo>
                <a:cubicBezTo>
                  <a:pt x="18785" y="4368"/>
                  <a:pt x="18803" y="4399"/>
                  <a:pt x="18826" y="4399"/>
                </a:cubicBezTo>
                <a:cubicBezTo>
                  <a:pt x="18849" y="4399"/>
                  <a:pt x="18867" y="4368"/>
                  <a:pt x="18867" y="4331"/>
                </a:cubicBezTo>
                <a:cubicBezTo>
                  <a:pt x="18867" y="4293"/>
                  <a:pt x="18849" y="4262"/>
                  <a:pt x="18826" y="4262"/>
                </a:cubicBezTo>
                <a:close/>
                <a:moveTo>
                  <a:pt x="19041" y="4262"/>
                </a:moveTo>
                <a:cubicBezTo>
                  <a:pt x="19018" y="4262"/>
                  <a:pt x="19000" y="4293"/>
                  <a:pt x="19000" y="4331"/>
                </a:cubicBezTo>
                <a:cubicBezTo>
                  <a:pt x="19000" y="4368"/>
                  <a:pt x="19018" y="4399"/>
                  <a:pt x="19041" y="4399"/>
                </a:cubicBezTo>
                <a:cubicBezTo>
                  <a:pt x="19064" y="4399"/>
                  <a:pt x="19082" y="4368"/>
                  <a:pt x="19082" y="4331"/>
                </a:cubicBezTo>
                <a:cubicBezTo>
                  <a:pt x="19082" y="4293"/>
                  <a:pt x="19064" y="4262"/>
                  <a:pt x="19041" y="4262"/>
                </a:cubicBezTo>
                <a:close/>
                <a:moveTo>
                  <a:pt x="19248" y="4262"/>
                </a:moveTo>
                <a:cubicBezTo>
                  <a:pt x="19226" y="4262"/>
                  <a:pt x="19207" y="4293"/>
                  <a:pt x="19207" y="4331"/>
                </a:cubicBezTo>
                <a:cubicBezTo>
                  <a:pt x="19207" y="4368"/>
                  <a:pt x="19226" y="4399"/>
                  <a:pt x="19248" y="4399"/>
                </a:cubicBezTo>
                <a:cubicBezTo>
                  <a:pt x="19271" y="4399"/>
                  <a:pt x="19289" y="4368"/>
                  <a:pt x="19289" y="4331"/>
                </a:cubicBezTo>
                <a:cubicBezTo>
                  <a:pt x="19289" y="4293"/>
                  <a:pt x="19271" y="4262"/>
                  <a:pt x="19248" y="4262"/>
                </a:cubicBezTo>
                <a:close/>
                <a:moveTo>
                  <a:pt x="19456" y="4262"/>
                </a:moveTo>
                <a:cubicBezTo>
                  <a:pt x="19433" y="4262"/>
                  <a:pt x="19415" y="4293"/>
                  <a:pt x="19415" y="4331"/>
                </a:cubicBezTo>
                <a:cubicBezTo>
                  <a:pt x="19415" y="4368"/>
                  <a:pt x="19433" y="4399"/>
                  <a:pt x="19456" y="4399"/>
                </a:cubicBezTo>
                <a:cubicBezTo>
                  <a:pt x="19478" y="4399"/>
                  <a:pt x="19497" y="4368"/>
                  <a:pt x="19497" y="4331"/>
                </a:cubicBezTo>
                <a:cubicBezTo>
                  <a:pt x="19497" y="4293"/>
                  <a:pt x="19478" y="4262"/>
                  <a:pt x="19456" y="4262"/>
                </a:cubicBezTo>
                <a:close/>
                <a:moveTo>
                  <a:pt x="19670" y="4262"/>
                </a:moveTo>
                <a:cubicBezTo>
                  <a:pt x="19648" y="4262"/>
                  <a:pt x="19629" y="4293"/>
                  <a:pt x="19629" y="4331"/>
                </a:cubicBezTo>
                <a:cubicBezTo>
                  <a:pt x="19629" y="4368"/>
                  <a:pt x="19648" y="4399"/>
                  <a:pt x="19670" y="4399"/>
                </a:cubicBezTo>
                <a:cubicBezTo>
                  <a:pt x="19693" y="4399"/>
                  <a:pt x="19712" y="4368"/>
                  <a:pt x="19712" y="4331"/>
                </a:cubicBezTo>
                <a:cubicBezTo>
                  <a:pt x="19712" y="4293"/>
                  <a:pt x="19693" y="4262"/>
                  <a:pt x="19670" y="4262"/>
                </a:cubicBezTo>
                <a:close/>
                <a:moveTo>
                  <a:pt x="19878" y="4262"/>
                </a:moveTo>
                <a:cubicBezTo>
                  <a:pt x="19855" y="4262"/>
                  <a:pt x="19837" y="4293"/>
                  <a:pt x="19837" y="4331"/>
                </a:cubicBezTo>
                <a:cubicBezTo>
                  <a:pt x="19837" y="4368"/>
                  <a:pt x="19855" y="4399"/>
                  <a:pt x="19878" y="4399"/>
                </a:cubicBezTo>
                <a:cubicBezTo>
                  <a:pt x="19900" y="4399"/>
                  <a:pt x="19919" y="4368"/>
                  <a:pt x="19919" y="4331"/>
                </a:cubicBezTo>
                <a:cubicBezTo>
                  <a:pt x="19919" y="4293"/>
                  <a:pt x="19900" y="4262"/>
                  <a:pt x="19878" y="4262"/>
                </a:cubicBezTo>
                <a:close/>
                <a:moveTo>
                  <a:pt x="20085" y="4262"/>
                </a:moveTo>
                <a:cubicBezTo>
                  <a:pt x="20062" y="4262"/>
                  <a:pt x="20044" y="4293"/>
                  <a:pt x="20044" y="4331"/>
                </a:cubicBezTo>
                <a:cubicBezTo>
                  <a:pt x="20044" y="4368"/>
                  <a:pt x="20062" y="4399"/>
                  <a:pt x="20085" y="4399"/>
                </a:cubicBezTo>
                <a:cubicBezTo>
                  <a:pt x="20108" y="4399"/>
                  <a:pt x="20126" y="4368"/>
                  <a:pt x="20126" y="4331"/>
                </a:cubicBezTo>
                <a:cubicBezTo>
                  <a:pt x="20126" y="4293"/>
                  <a:pt x="20108" y="4262"/>
                  <a:pt x="20085" y="4262"/>
                </a:cubicBezTo>
                <a:close/>
                <a:moveTo>
                  <a:pt x="20300" y="4262"/>
                </a:moveTo>
                <a:cubicBezTo>
                  <a:pt x="20277" y="4262"/>
                  <a:pt x="20259" y="4293"/>
                  <a:pt x="20259" y="4331"/>
                </a:cubicBezTo>
                <a:cubicBezTo>
                  <a:pt x="20259" y="4368"/>
                  <a:pt x="20277" y="4399"/>
                  <a:pt x="20300" y="4399"/>
                </a:cubicBezTo>
                <a:cubicBezTo>
                  <a:pt x="20323" y="4399"/>
                  <a:pt x="20341" y="4368"/>
                  <a:pt x="20341" y="4331"/>
                </a:cubicBezTo>
                <a:cubicBezTo>
                  <a:pt x="20341" y="4293"/>
                  <a:pt x="20323" y="4262"/>
                  <a:pt x="20300" y="4262"/>
                </a:cubicBezTo>
                <a:close/>
                <a:moveTo>
                  <a:pt x="20507" y="4262"/>
                </a:moveTo>
                <a:cubicBezTo>
                  <a:pt x="20485" y="4262"/>
                  <a:pt x="20466" y="4293"/>
                  <a:pt x="20466" y="4331"/>
                </a:cubicBezTo>
                <a:cubicBezTo>
                  <a:pt x="20466" y="4368"/>
                  <a:pt x="20485" y="4399"/>
                  <a:pt x="20507" y="4399"/>
                </a:cubicBezTo>
                <a:cubicBezTo>
                  <a:pt x="20530" y="4399"/>
                  <a:pt x="20548" y="4368"/>
                  <a:pt x="20548" y="4331"/>
                </a:cubicBezTo>
                <a:cubicBezTo>
                  <a:pt x="20548" y="4293"/>
                  <a:pt x="20530" y="4262"/>
                  <a:pt x="20507" y="4262"/>
                </a:cubicBezTo>
                <a:close/>
                <a:moveTo>
                  <a:pt x="20715" y="4262"/>
                </a:moveTo>
                <a:cubicBezTo>
                  <a:pt x="20692" y="4262"/>
                  <a:pt x="20674" y="4293"/>
                  <a:pt x="20674" y="4331"/>
                </a:cubicBezTo>
                <a:cubicBezTo>
                  <a:pt x="20674" y="4368"/>
                  <a:pt x="20692" y="4399"/>
                  <a:pt x="20715" y="4399"/>
                </a:cubicBezTo>
                <a:cubicBezTo>
                  <a:pt x="20737" y="4399"/>
                  <a:pt x="20756" y="4368"/>
                  <a:pt x="20756" y="4331"/>
                </a:cubicBezTo>
                <a:cubicBezTo>
                  <a:pt x="20756" y="4293"/>
                  <a:pt x="20737" y="4262"/>
                  <a:pt x="20715" y="4262"/>
                </a:cubicBezTo>
                <a:close/>
                <a:moveTo>
                  <a:pt x="20929" y="4262"/>
                </a:moveTo>
                <a:cubicBezTo>
                  <a:pt x="20907" y="4262"/>
                  <a:pt x="20888" y="4293"/>
                  <a:pt x="20888" y="4331"/>
                </a:cubicBezTo>
                <a:cubicBezTo>
                  <a:pt x="20888" y="4368"/>
                  <a:pt x="20907" y="4399"/>
                  <a:pt x="20929" y="4399"/>
                </a:cubicBezTo>
                <a:cubicBezTo>
                  <a:pt x="20952" y="4399"/>
                  <a:pt x="20970" y="4368"/>
                  <a:pt x="20971" y="4331"/>
                </a:cubicBezTo>
                <a:cubicBezTo>
                  <a:pt x="20971" y="4293"/>
                  <a:pt x="20952" y="4262"/>
                  <a:pt x="20929" y="4262"/>
                </a:cubicBezTo>
                <a:close/>
                <a:moveTo>
                  <a:pt x="21137" y="4262"/>
                </a:moveTo>
                <a:cubicBezTo>
                  <a:pt x="21114" y="4262"/>
                  <a:pt x="21096" y="4293"/>
                  <a:pt x="21096" y="4331"/>
                </a:cubicBezTo>
                <a:cubicBezTo>
                  <a:pt x="21096" y="4338"/>
                  <a:pt x="21097" y="4346"/>
                  <a:pt x="21098" y="4353"/>
                </a:cubicBezTo>
                <a:cubicBezTo>
                  <a:pt x="21101" y="4350"/>
                  <a:pt x="21105" y="4349"/>
                  <a:pt x="21109" y="4349"/>
                </a:cubicBezTo>
                <a:cubicBezTo>
                  <a:pt x="21130" y="4349"/>
                  <a:pt x="21150" y="4358"/>
                  <a:pt x="21169" y="4372"/>
                </a:cubicBezTo>
                <a:cubicBezTo>
                  <a:pt x="21174" y="4360"/>
                  <a:pt x="21178" y="4346"/>
                  <a:pt x="21178" y="4331"/>
                </a:cubicBezTo>
                <a:cubicBezTo>
                  <a:pt x="21178" y="4293"/>
                  <a:pt x="21159" y="4262"/>
                  <a:pt x="21137" y="4262"/>
                </a:cubicBezTo>
                <a:close/>
                <a:moveTo>
                  <a:pt x="21344" y="4262"/>
                </a:moveTo>
                <a:cubicBezTo>
                  <a:pt x="21321" y="4262"/>
                  <a:pt x="21303" y="4293"/>
                  <a:pt x="21303" y="4331"/>
                </a:cubicBezTo>
                <a:cubicBezTo>
                  <a:pt x="21303" y="4368"/>
                  <a:pt x="21321" y="4399"/>
                  <a:pt x="21344" y="4399"/>
                </a:cubicBezTo>
                <a:cubicBezTo>
                  <a:pt x="21367" y="4399"/>
                  <a:pt x="21385" y="4368"/>
                  <a:pt x="21385" y="4331"/>
                </a:cubicBezTo>
                <a:cubicBezTo>
                  <a:pt x="21385" y="4293"/>
                  <a:pt x="21367" y="4262"/>
                  <a:pt x="21344" y="4262"/>
                </a:cubicBezTo>
                <a:close/>
                <a:moveTo>
                  <a:pt x="21559" y="4262"/>
                </a:moveTo>
                <a:cubicBezTo>
                  <a:pt x="21536" y="4262"/>
                  <a:pt x="21518" y="4293"/>
                  <a:pt x="21518" y="4331"/>
                </a:cubicBezTo>
                <a:cubicBezTo>
                  <a:pt x="21518" y="4368"/>
                  <a:pt x="21536" y="4399"/>
                  <a:pt x="21559" y="4399"/>
                </a:cubicBezTo>
                <a:cubicBezTo>
                  <a:pt x="21582" y="4399"/>
                  <a:pt x="21600" y="4368"/>
                  <a:pt x="21600" y="4331"/>
                </a:cubicBezTo>
                <a:cubicBezTo>
                  <a:pt x="21600" y="4293"/>
                  <a:pt x="21582" y="4262"/>
                  <a:pt x="21559" y="4262"/>
                </a:cubicBezTo>
                <a:close/>
                <a:moveTo>
                  <a:pt x="10883" y="4288"/>
                </a:moveTo>
                <a:cubicBezTo>
                  <a:pt x="10883" y="4289"/>
                  <a:pt x="10882" y="4289"/>
                  <a:pt x="10882" y="4290"/>
                </a:cubicBezTo>
                <a:cubicBezTo>
                  <a:pt x="10882" y="4294"/>
                  <a:pt x="10861" y="4388"/>
                  <a:pt x="10861" y="4388"/>
                </a:cubicBezTo>
                <a:cubicBezTo>
                  <a:pt x="10859" y="4388"/>
                  <a:pt x="10857" y="4391"/>
                  <a:pt x="10855" y="4395"/>
                </a:cubicBezTo>
                <a:cubicBezTo>
                  <a:pt x="10875" y="4391"/>
                  <a:pt x="10890" y="4362"/>
                  <a:pt x="10890" y="4327"/>
                </a:cubicBezTo>
                <a:cubicBezTo>
                  <a:pt x="10890" y="4313"/>
                  <a:pt x="10888" y="4299"/>
                  <a:pt x="10883" y="4288"/>
                </a:cubicBezTo>
                <a:close/>
                <a:moveTo>
                  <a:pt x="12773" y="4288"/>
                </a:moveTo>
                <a:cubicBezTo>
                  <a:pt x="12764" y="4340"/>
                  <a:pt x="12733" y="4342"/>
                  <a:pt x="12697" y="4337"/>
                </a:cubicBezTo>
                <a:cubicBezTo>
                  <a:pt x="12702" y="4367"/>
                  <a:pt x="12718" y="4390"/>
                  <a:pt x="12737" y="4390"/>
                </a:cubicBezTo>
                <a:cubicBezTo>
                  <a:pt x="12760" y="4390"/>
                  <a:pt x="12778" y="4360"/>
                  <a:pt x="12778" y="4322"/>
                </a:cubicBezTo>
                <a:cubicBezTo>
                  <a:pt x="12778" y="4309"/>
                  <a:pt x="12776" y="4298"/>
                  <a:pt x="12773" y="4288"/>
                </a:cubicBezTo>
                <a:close/>
                <a:moveTo>
                  <a:pt x="8743" y="4313"/>
                </a:moveTo>
                <a:cubicBezTo>
                  <a:pt x="8729" y="4313"/>
                  <a:pt x="8724" y="4344"/>
                  <a:pt x="8713" y="4356"/>
                </a:cubicBezTo>
                <a:cubicBezTo>
                  <a:pt x="8719" y="4383"/>
                  <a:pt x="8734" y="4402"/>
                  <a:pt x="8752" y="4402"/>
                </a:cubicBezTo>
                <a:cubicBezTo>
                  <a:pt x="8760" y="4402"/>
                  <a:pt x="8767" y="4398"/>
                  <a:pt x="8774" y="4392"/>
                </a:cubicBezTo>
                <a:cubicBezTo>
                  <a:pt x="8773" y="4387"/>
                  <a:pt x="8773" y="4382"/>
                  <a:pt x="8773" y="4377"/>
                </a:cubicBezTo>
                <a:cubicBezTo>
                  <a:pt x="8771" y="4352"/>
                  <a:pt x="8762" y="4339"/>
                  <a:pt x="8760" y="4313"/>
                </a:cubicBezTo>
                <a:lnTo>
                  <a:pt x="8743" y="4313"/>
                </a:lnTo>
                <a:close/>
                <a:moveTo>
                  <a:pt x="5643" y="4326"/>
                </a:moveTo>
                <a:cubicBezTo>
                  <a:pt x="5639" y="4335"/>
                  <a:pt x="5635" y="4343"/>
                  <a:pt x="5632" y="4349"/>
                </a:cubicBezTo>
                <a:cubicBezTo>
                  <a:pt x="5619" y="4374"/>
                  <a:pt x="5589" y="4350"/>
                  <a:pt x="5581" y="4389"/>
                </a:cubicBezTo>
                <a:cubicBezTo>
                  <a:pt x="5587" y="4395"/>
                  <a:pt x="5595" y="4399"/>
                  <a:pt x="5602" y="4399"/>
                </a:cubicBezTo>
                <a:cubicBezTo>
                  <a:pt x="5625" y="4399"/>
                  <a:pt x="5643" y="4368"/>
                  <a:pt x="5643" y="4331"/>
                </a:cubicBezTo>
                <a:cubicBezTo>
                  <a:pt x="5643" y="4329"/>
                  <a:pt x="5643" y="4328"/>
                  <a:pt x="5643" y="4326"/>
                </a:cubicBezTo>
                <a:close/>
                <a:moveTo>
                  <a:pt x="110" y="4352"/>
                </a:moveTo>
                <a:cubicBezTo>
                  <a:pt x="109" y="4353"/>
                  <a:pt x="108" y="4354"/>
                  <a:pt x="107" y="4355"/>
                </a:cubicBezTo>
                <a:cubicBezTo>
                  <a:pt x="114" y="4377"/>
                  <a:pt x="128" y="4393"/>
                  <a:pt x="144" y="4393"/>
                </a:cubicBezTo>
                <a:cubicBezTo>
                  <a:pt x="146" y="4393"/>
                  <a:pt x="148" y="4393"/>
                  <a:pt x="150" y="4393"/>
                </a:cubicBezTo>
                <a:cubicBezTo>
                  <a:pt x="149" y="4381"/>
                  <a:pt x="148" y="4368"/>
                  <a:pt x="148" y="4352"/>
                </a:cubicBezTo>
                <a:lnTo>
                  <a:pt x="110" y="4352"/>
                </a:lnTo>
                <a:close/>
                <a:moveTo>
                  <a:pt x="9212" y="4352"/>
                </a:moveTo>
                <a:cubicBezTo>
                  <a:pt x="9196" y="4355"/>
                  <a:pt x="9183" y="4372"/>
                  <a:pt x="9166" y="4372"/>
                </a:cubicBezTo>
                <a:cubicBezTo>
                  <a:pt x="9153" y="4372"/>
                  <a:pt x="9142" y="4371"/>
                  <a:pt x="9135" y="4359"/>
                </a:cubicBezTo>
                <a:cubicBezTo>
                  <a:pt x="9142" y="4384"/>
                  <a:pt x="9156" y="4401"/>
                  <a:pt x="9173" y="4401"/>
                </a:cubicBezTo>
                <a:cubicBezTo>
                  <a:pt x="9188" y="4401"/>
                  <a:pt x="9201" y="4389"/>
                  <a:pt x="9208" y="4369"/>
                </a:cubicBezTo>
                <a:cubicBezTo>
                  <a:pt x="9208" y="4369"/>
                  <a:pt x="9208" y="4368"/>
                  <a:pt x="9208" y="4368"/>
                </a:cubicBezTo>
                <a:cubicBezTo>
                  <a:pt x="9210" y="4363"/>
                  <a:pt x="9211" y="4358"/>
                  <a:pt x="9212" y="4352"/>
                </a:cubicBezTo>
                <a:close/>
                <a:moveTo>
                  <a:pt x="8952" y="4377"/>
                </a:moveTo>
                <a:cubicBezTo>
                  <a:pt x="8952" y="4383"/>
                  <a:pt x="8951" y="4389"/>
                  <a:pt x="8951" y="4396"/>
                </a:cubicBezTo>
                <a:cubicBezTo>
                  <a:pt x="8954" y="4397"/>
                  <a:pt x="8958" y="4398"/>
                  <a:pt x="8961" y="4398"/>
                </a:cubicBezTo>
                <a:cubicBezTo>
                  <a:pt x="8971" y="4398"/>
                  <a:pt x="8980" y="4392"/>
                  <a:pt x="8987" y="4383"/>
                </a:cubicBezTo>
                <a:cubicBezTo>
                  <a:pt x="8977" y="4380"/>
                  <a:pt x="8966" y="4377"/>
                  <a:pt x="8952" y="4377"/>
                </a:cubicBezTo>
                <a:close/>
                <a:moveTo>
                  <a:pt x="6019" y="4390"/>
                </a:moveTo>
                <a:cubicBezTo>
                  <a:pt x="6016" y="4392"/>
                  <a:pt x="6013" y="4393"/>
                  <a:pt x="6011" y="4394"/>
                </a:cubicBezTo>
                <a:cubicBezTo>
                  <a:pt x="6014" y="4395"/>
                  <a:pt x="6016" y="4396"/>
                  <a:pt x="6019" y="4397"/>
                </a:cubicBezTo>
                <a:lnTo>
                  <a:pt x="6019" y="4390"/>
                </a:lnTo>
                <a:close/>
                <a:moveTo>
                  <a:pt x="41" y="4429"/>
                </a:moveTo>
                <a:cubicBezTo>
                  <a:pt x="38" y="4429"/>
                  <a:pt x="35" y="4429"/>
                  <a:pt x="31" y="4431"/>
                </a:cubicBezTo>
                <a:cubicBezTo>
                  <a:pt x="26" y="4436"/>
                  <a:pt x="20" y="4441"/>
                  <a:pt x="14" y="4446"/>
                </a:cubicBezTo>
                <a:cubicBezTo>
                  <a:pt x="6" y="4459"/>
                  <a:pt x="0" y="4477"/>
                  <a:pt x="0" y="4497"/>
                </a:cubicBezTo>
                <a:cubicBezTo>
                  <a:pt x="0" y="4535"/>
                  <a:pt x="18" y="4565"/>
                  <a:pt x="41" y="4565"/>
                </a:cubicBezTo>
                <a:cubicBezTo>
                  <a:pt x="64" y="4565"/>
                  <a:pt x="82" y="4535"/>
                  <a:pt x="82" y="4497"/>
                </a:cubicBezTo>
                <a:cubicBezTo>
                  <a:pt x="82" y="4459"/>
                  <a:pt x="64" y="4429"/>
                  <a:pt x="41" y="4429"/>
                </a:cubicBezTo>
                <a:close/>
                <a:moveTo>
                  <a:pt x="463" y="4429"/>
                </a:moveTo>
                <a:cubicBezTo>
                  <a:pt x="441" y="4429"/>
                  <a:pt x="422" y="4459"/>
                  <a:pt x="422" y="4497"/>
                </a:cubicBezTo>
                <a:cubicBezTo>
                  <a:pt x="422" y="4535"/>
                  <a:pt x="441" y="4565"/>
                  <a:pt x="463" y="4565"/>
                </a:cubicBezTo>
                <a:cubicBezTo>
                  <a:pt x="486" y="4565"/>
                  <a:pt x="504" y="4535"/>
                  <a:pt x="504" y="4497"/>
                </a:cubicBezTo>
                <a:cubicBezTo>
                  <a:pt x="504" y="4459"/>
                  <a:pt x="486" y="4429"/>
                  <a:pt x="463" y="4429"/>
                </a:cubicBezTo>
                <a:close/>
                <a:moveTo>
                  <a:pt x="671" y="4429"/>
                </a:moveTo>
                <a:cubicBezTo>
                  <a:pt x="648" y="4429"/>
                  <a:pt x="629" y="4459"/>
                  <a:pt x="629" y="4497"/>
                </a:cubicBezTo>
                <a:cubicBezTo>
                  <a:pt x="629" y="4535"/>
                  <a:pt x="648" y="4565"/>
                  <a:pt x="671" y="4565"/>
                </a:cubicBezTo>
                <a:cubicBezTo>
                  <a:pt x="693" y="4565"/>
                  <a:pt x="712" y="4535"/>
                  <a:pt x="712" y="4497"/>
                </a:cubicBezTo>
                <a:cubicBezTo>
                  <a:pt x="712" y="4459"/>
                  <a:pt x="693" y="4429"/>
                  <a:pt x="671" y="4429"/>
                </a:cubicBezTo>
                <a:close/>
                <a:moveTo>
                  <a:pt x="878" y="4429"/>
                </a:moveTo>
                <a:cubicBezTo>
                  <a:pt x="855" y="4429"/>
                  <a:pt x="837" y="4459"/>
                  <a:pt x="837" y="4497"/>
                </a:cubicBezTo>
                <a:cubicBezTo>
                  <a:pt x="837" y="4535"/>
                  <a:pt x="855" y="4565"/>
                  <a:pt x="878" y="4565"/>
                </a:cubicBezTo>
                <a:cubicBezTo>
                  <a:pt x="900" y="4565"/>
                  <a:pt x="919" y="4535"/>
                  <a:pt x="919" y="4497"/>
                </a:cubicBezTo>
                <a:cubicBezTo>
                  <a:pt x="919" y="4459"/>
                  <a:pt x="900" y="4429"/>
                  <a:pt x="878" y="4429"/>
                </a:cubicBezTo>
                <a:close/>
                <a:moveTo>
                  <a:pt x="1093" y="4429"/>
                </a:moveTo>
                <a:cubicBezTo>
                  <a:pt x="1070" y="4429"/>
                  <a:pt x="1052" y="4459"/>
                  <a:pt x="1052" y="4497"/>
                </a:cubicBezTo>
                <a:cubicBezTo>
                  <a:pt x="1052" y="4535"/>
                  <a:pt x="1070" y="4565"/>
                  <a:pt x="1093" y="4565"/>
                </a:cubicBezTo>
                <a:cubicBezTo>
                  <a:pt x="1115" y="4565"/>
                  <a:pt x="1134" y="4535"/>
                  <a:pt x="1134" y="4497"/>
                </a:cubicBezTo>
                <a:cubicBezTo>
                  <a:pt x="1134" y="4459"/>
                  <a:pt x="1115" y="4429"/>
                  <a:pt x="1093" y="4429"/>
                </a:cubicBezTo>
                <a:close/>
                <a:moveTo>
                  <a:pt x="1300" y="4429"/>
                </a:moveTo>
                <a:cubicBezTo>
                  <a:pt x="1277" y="4429"/>
                  <a:pt x="1259" y="4459"/>
                  <a:pt x="1259" y="4497"/>
                </a:cubicBezTo>
                <a:cubicBezTo>
                  <a:pt x="1259" y="4535"/>
                  <a:pt x="1277" y="4565"/>
                  <a:pt x="1300" y="4565"/>
                </a:cubicBezTo>
                <a:cubicBezTo>
                  <a:pt x="1323" y="4565"/>
                  <a:pt x="1341" y="4535"/>
                  <a:pt x="1341" y="4497"/>
                </a:cubicBezTo>
                <a:cubicBezTo>
                  <a:pt x="1341" y="4459"/>
                  <a:pt x="1323" y="4429"/>
                  <a:pt x="1300" y="4429"/>
                </a:cubicBezTo>
                <a:close/>
                <a:moveTo>
                  <a:pt x="1507" y="4429"/>
                </a:moveTo>
                <a:cubicBezTo>
                  <a:pt x="1485" y="4429"/>
                  <a:pt x="1466" y="4459"/>
                  <a:pt x="1466" y="4497"/>
                </a:cubicBezTo>
                <a:cubicBezTo>
                  <a:pt x="1466" y="4535"/>
                  <a:pt x="1485" y="4565"/>
                  <a:pt x="1507" y="4565"/>
                </a:cubicBezTo>
                <a:cubicBezTo>
                  <a:pt x="1530" y="4565"/>
                  <a:pt x="1548" y="4535"/>
                  <a:pt x="1548" y="4497"/>
                </a:cubicBezTo>
                <a:cubicBezTo>
                  <a:pt x="1548" y="4459"/>
                  <a:pt x="1530" y="4429"/>
                  <a:pt x="1507" y="4429"/>
                </a:cubicBezTo>
                <a:close/>
                <a:moveTo>
                  <a:pt x="1722" y="4429"/>
                </a:moveTo>
                <a:cubicBezTo>
                  <a:pt x="1700" y="4429"/>
                  <a:pt x="1681" y="4459"/>
                  <a:pt x="1681" y="4497"/>
                </a:cubicBezTo>
                <a:cubicBezTo>
                  <a:pt x="1681" y="4535"/>
                  <a:pt x="1700" y="4565"/>
                  <a:pt x="1722" y="4565"/>
                </a:cubicBezTo>
                <a:cubicBezTo>
                  <a:pt x="1745" y="4565"/>
                  <a:pt x="1763" y="4535"/>
                  <a:pt x="1763" y="4497"/>
                </a:cubicBezTo>
                <a:cubicBezTo>
                  <a:pt x="1763" y="4459"/>
                  <a:pt x="1745" y="4429"/>
                  <a:pt x="1722" y="4429"/>
                </a:cubicBezTo>
                <a:close/>
                <a:moveTo>
                  <a:pt x="1930" y="4429"/>
                </a:moveTo>
                <a:cubicBezTo>
                  <a:pt x="1907" y="4429"/>
                  <a:pt x="1888" y="4459"/>
                  <a:pt x="1888" y="4497"/>
                </a:cubicBezTo>
                <a:cubicBezTo>
                  <a:pt x="1888" y="4535"/>
                  <a:pt x="1907" y="4565"/>
                  <a:pt x="1930" y="4565"/>
                </a:cubicBezTo>
                <a:cubicBezTo>
                  <a:pt x="1952" y="4565"/>
                  <a:pt x="1971" y="4535"/>
                  <a:pt x="1971" y="4497"/>
                </a:cubicBezTo>
                <a:cubicBezTo>
                  <a:pt x="1971" y="4459"/>
                  <a:pt x="1952" y="4429"/>
                  <a:pt x="1930" y="4429"/>
                </a:cubicBezTo>
                <a:close/>
                <a:moveTo>
                  <a:pt x="2137" y="4429"/>
                </a:moveTo>
                <a:cubicBezTo>
                  <a:pt x="2114" y="4429"/>
                  <a:pt x="2096" y="4459"/>
                  <a:pt x="2096" y="4497"/>
                </a:cubicBezTo>
                <a:cubicBezTo>
                  <a:pt x="2096" y="4535"/>
                  <a:pt x="2114" y="4565"/>
                  <a:pt x="2137" y="4565"/>
                </a:cubicBezTo>
                <a:cubicBezTo>
                  <a:pt x="2159" y="4565"/>
                  <a:pt x="2178" y="4535"/>
                  <a:pt x="2178" y="4497"/>
                </a:cubicBezTo>
                <a:cubicBezTo>
                  <a:pt x="2178" y="4459"/>
                  <a:pt x="2159" y="4429"/>
                  <a:pt x="2137" y="4429"/>
                </a:cubicBezTo>
                <a:close/>
                <a:moveTo>
                  <a:pt x="2352" y="4429"/>
                </a:moveTo>
                <a:cubicBezTo>
                  <a:pt x="2329" y="4429"/>
                  <a:pt x="2311" y="4459"/>
                  <a:pt x="2311" y="4497"/>
                </a:cubicBezTo>
                <a:cubicBezTo>
                  <a:pt x="2311" y="4535"/>
                  <a:pt x="2329" y="4565"/>
                  <a:pt x="2352" y="4565"/>
                </a:cubicBezTo>
                <a:cubicBezTo>
                  <a:pt x="2374" y="4565"/>
                  <a:pt x="2393" y="4535"/>
                  <a:pt x="2393" y="4497"/>
                </a:cubicBezTo>
                <a:cubicBezTo>
                  <a:pt x="2393" y="4459"/>
                  <a:pt x="2374" y="4429"/>
                  <a:pt x="2352" y="4429"/>
                </a:cubicBezTo>
                <a:close/>
                <a:moveTo>
                  <a:pt x="2559" y="4429"/>
                </a:moveTo>
                <a:cubicBezTo>
                  <a:pt x="2536" y="4429"/>
                  <a:pt x="2518" y="4459"/>
                  <a:pt x="2518" y="4497"/>
                </a:cubicBezTo>
                <a:cubicBezTo>
                  <a:pt x="2518" y="4535"/>
                  <a:pt x="2536" y="4565"/>
                  <a:pt x="2559" y="4565"/>
                </a:cubicBezTo>
                <a:cubicBezTo>
                  <a:pt x="2582" y="4565"/>
                  <a:pt x="2600" y="4535"/>
                  <a:pt x="2600" y="4497"/>
                </a:cubicBezTo>
                <a:cubicBezTo>
                  <a:pt x="2600" y="4459"/>
                  <a:pt x="2582" y="4429"/>
                  <a:pt x="2559" y="4429"/>
                </a:cubicBezTo>
                <a:close/>
                <a:moveTo>
                  <a:pt x="2766" y="4429"/>
                </a:moveTo>
                <a:cubicBezTo>
                  <a:pt x="2744" y="4429"/>
                  <a:pt x="2725" y="4459"/>
                  <a:pt x="2725" y="4497"/>
                </a:cubicBezTo>
                <a:cubicBezTo>
                  <a:pt x="2725" y="4535"/>
                  <a:pt x="2744" y="4565"/>
                  <a:pt x="2766" y="4565"/>
                </a:cubicBezTo>
                <a:cubicBezTo>
                  <a:pt x="2789" y="4565"/>
                  <a:pt x="2807" y="4535"/>
                  <a:pt x="2807" y="4497"/>
                </a:cubicBezTo>
                <a:cubicBezTo>
                  <a:pt x="2807" y="4459"/>
                  <a:pt x="2789" y="4429"/>
                  <a:pt x="2766" y="4429"/>
                </a:cubicBezTo>
                <a:close/>
                <a:moveTo>
                  <a:pt x="2981" y="4429"/>
                </a:moveTo>
                <a:cubicBezTo>
                  <a:pt x="2959" y="4429"/>
                  <a:pt x="2940" y="4459"/>
                  <a:pt x="2940" y="4497"/>
                </a:cubicBezTo>
                <a:cubicBezTo>
                  <a:pt x="2940" y="4535"/>
                  <a:pt x="2959" y="4565"/>
                  <a:pt x="2981" y="4565"/>
                </a:cubicBezTo>
                <a:cubicBezTo>
                  <a:pt x="3004" y="4565"/>
                  <a:pt x="3022" y="4535"/>
                  <a:pt x="3022" y="4497"/>
                </a:cubicBezTo>
                <a:cubicBezTo>
                  <a:pt x="3022" y="4459"/>
                  <a:pt x="3004" y="4429"/>
                  <a:pt x="2981" y="4429"/>
                </a:cubicBezTo>
                <a:close/>
                <a:moveTo>
                  <a:pt x="3188" y="4429"/>
                </a:moveTo>
                <a:cubicBezTo>
                  <a:pt x="3166" y="4429"/>
                  <a:pt x="3147" y="4459"/>
                  <a:pt x="3147" y="4497"/>
                </a:cubicBezTo>
                <a:cubicBezTo>
                  <a:pt x="3147" y="4535"/>
                  <a:pt x="3166" y="4565"/>
                  <a:pt x="3188" y="4565"/>
                </a:cubicBezTo>
                <a:cubicBezTo>
                  <a:pt x="3211" y="4565"/>
                  <a:pt x="3230" y="4535"/>
                  <a:pt x="3230" y="4497"/>
                </a:cubicBezTo>
                <a:cubicBezTo>
                  <a:pt x="3230" y="4459"/>
                  <a:pt x="3211" y="4429"/>
                  <a:pt x="3188" y="4429"/>
                </a:cubicBezTo>
                <a:close/>
                <a:moveTo>
                  <a:pt x="3396" y="4429"/>
                </a:moveTo>
                <a:cubicBezTo>
                  <a:pt x="3373" y="4429"/>
                  <a:pt x="3355" y="4459"/>
                  <a:pt x="3355" y="4497"/>
                </a:cubicBezTo>
                <a:cubicBezTo>
                  <a:pt x="3355" y="4535"/>
                  <a:pt x="3373" y="4565"/>
                  <a:pt x="3396" y="4565"/>
                </a:cubicBezTo>
                <a:cubicBezTo>
                  <a:pt x="3418" y="4565"/>
                  <a:pt x="3437" y="4535"/>
                  <a:pt x="3437" y="4497"/>
                </a:cubicBezTo>
                <a:cubicBezTo>
                  <a:pt x="3437" y="4459"/>
                  <a:pt x="3418" y="4429"/>
                  <a:pt x="3396" y="4429"/>
                </a:cubicBezTo>
                <a:close/>
                <a:moveTo>
                  <a:pt x="3611" y="4429"/>
                </a:moveTo>
                <a:cubicBezTo>
                  <a:pt x="3588" y="4429"/>
                  <a:pt x="3570" y="4459"/>
                  <a:pt x="3570" y="4497"/>
                </a:cubicBezTo>
                <a:cubicBezTo>
                  <a:pt x="3570" y="4535"/>
                  <a:pt x="3588" y="4565"/>
                  <a:pt x="3611" y="4565"/>
                </a:cubicBezTo>
                <a:cubicBezTo>
                  <a:pt x="3633" y="4565"/>
                  <a:pt x="3652" y="4535"/>
                  <a:pt x="3652" y="4497"/>
                </a:cubicBezTo>
                <a:cubicBezTo>
                  <a:pt x="3652" y="4459"/>
                  <a:pt x="3633" y="4429"/>
                  <a:pt x="3611" y="4429"/>
                </a:cubicBezTo>
                <a:close/>
                <a:moveTo>
                  <a:pt x="3818" y="4429"/>
                </a:moveTo>
                <a:cubicBezTo>
                  <a:pt x="3795" y="4429"/>
                  <a:pt x="3777" y="4459"/>
                  <a:pt x="3777" y="4497"/>
                </a:cubicBezTo>
                <a:cubicBezTo>
                  <a:pt x="3777" y="4535"/>
                  <a:pt x="3795" y="4565"/>
                  <a:pt x="3818" y="4565"/>
                </a:cubicBezTo>
                <a:cubicBezTo>
                  <a:pt x="3841" y="4565"/>
                  <a:pt x="3859" y="4535"/>
                  <a:pt x="3859" y="4497"/>
                </a:cubicBezTo>
                <a:cubicBezTo>
                  <a:pt x="3859" y="4459"/>
                  <a:pt x="3841" y="4429"/>
                  <a:pt x="3818" y="4429"/>
                </a:cubicBezTo>
                <a:close/>
                <a:moveTo>
                  <a:pt x="4033" y="4429"/>
                </a:moveTo>
                <a:cubicBezTo>
                  <a:pt x="4010" y="4429"/>
                  <a:pt x="3992" y="4459"/>
                  <a:pt x="3992" y="4497"/>
                </a:cubicBezTo>
                <a:cubicBezTo>
                  <a:pt x="3992" y="4535"/>
                  <a:pt x="4010" y="4565"/>
                  <a:pt x="4033" y="4565"/>
                </a:cubicBezTo>
                <a:cubicBezTo>
                  <a:pt x="4056" y="4565"/>
                  <a:pt x="4074" y="4535"/>
                  <a:pt x="4074" y="4497"/>
                </a:cubicBezTo>
                <a:cubicBezTo>
                  <a:pt x="4074" y="4459"/>
                  <a:pt x="4056" y="4429"/>
                  <a:pt x="4033" y="4429"/>
                </a:cubicBezTo>
                <a:close/>
                <a:moveTo>
                  <a:pt x="4240" y="4429"/>
                </a:moveTo>
                <a:cubicBezTo>
                  <a:pt x="4218" y="4429"/>
                  <a:pt x="4199" y="4459"/>
                  <a:pt x="4199" y="4497"/>
                </a:cubicBezTo>
                <a:cubicBezTo>
                  <a:pt x="4199" y="4535"/>
                  <a:pt x="4218" y="4565"/>
                  <a:pt x="4240" y="4565"/>
                </a:cubicBezTo>
                <a:cubicBezTo>
                  <a:pt x="4263" y="4565"/>
                  <a:pt x="4281" y="4535"/>
                  <a:pt x="4281" y="4497"/>
                </a:cubicBezTo>
                <a:cubicBezTo>
                  <a:pt x="4281" y="4459"/>
                  <a:pt x="4263" y="4429"/>
                  <a:pt x="4240" y="4429"/>
                </a:cubicBezTo>
                <a:close/>
                <a:moveTo>
                  <a:pt x="4447" y="4429"/>
                </a:moveTo>
                <a:cubicBezTo>
                  <a:pt x="4425" y="4429"/>
                  <a:pt x="4406" y="4459"/>
                  <a:pt x="4406" y="4497"/>
                </a:cubicBezTo>
                <a:cubicBezTo>
                  <a:pt x="4406" y="4535"/>
                  <a:pt x="4425" y="4565"/>
                  <a:pt x="4447" y="4565"/>
                </a:cubicBezTo>
                <a:cubicBezTo>
                  <a:pt x="4470" y="4565"/>
                  <a:pt x="4489" y="4535"/>
                  <a:pt x="4489" y="4497"/>
                </a:cubicBezTo>
                <a:cubicBezTo>
                  <a:pt x="4489" y="4459"/>
                  <a:pt x="4470" y="4429"/>
                  <a:pt x="4447" y="4429"/>
                </a:cubicBezTo>
                <a:close/>
                <a:moveTo>
                  <a:pt x="4662" y="4429"/>
                </a:moveTo>
                <a:cubicBezTo>
                  <a:pt x="4640" y="4429"/>
                  <a:pt x="4621" y="4459"/>
                  <a:pt x="4621" y="4497"/>
                </a:cubicBezTo>
                <a:cubicBezTo>
                  <a:pt x="4621" y="4535"/>
                  <a:pt x="4640" y="4565"/>
                  <a:pt x="4662" y="4565"/>
                </a:cubicBezTo>
                <a:cubicBezTo>
                  <a:pt x="4672" y="4565"/>
                  <a:pt x="4681" y="4559"/>
                  <a:pt x="4688" y="4550"/>
                </a:cubicBezTo>
                <a:cubicBezTo>
                  <a:pt x="4679" y="4543"/>
                  <a:pt x="4670" y="4535"/>
                  <a:pt x="4662" y="4524"/>
                </a:cubicBezTo>
                <a:cubicBezTo>
                  <a:pt x="4657" y="4517"/>
                  <a:pt x="4652" y="4508"/>
                  <a:pt x="4647" y="4497"/>
                </a:cubicBezTo>
                <a:cubicBezTo>
                  <a:pt x="4642" y="4485"/>
                  <a:pt x="4637" y="4471"/>
                  <a:pt x="4633" y="4455"/>
                </a:cubicBezTo>
                <a:lnTo>
                  <a:pt x="4662" y="4455"/>
                </a:lnTo>
                <a:lnTo>
                  <a:pt x="4672" y="4455"/>
                </a:lnTo>
                <a:cubicBezTo>
                  <a:pt x="4681" y="4467"/>
                  <a:pt x="4691" y="4482"/>
                  <a:pt x="4701" y="4497"/>
                </a:cubicBezTo>
                <a:cubicBezTo>
                  <a:pt x="4701" y="4498"/>
                  <a:pt x="4702" y="4500"/>
                  <a:pt x="4703" y="4501"/>
                </a:cubicBezTo>
                <a:cubicBezTo>
                  <a:pt x="4703" y="4500"/>
                  <a:pt x="4703" y="4498"/>
                  <a:pt x="4703" y="4497"/>
                </a:cubicBezTo>
                <a:cubicBezTo>
                  <a:pt x="4703" y="4459"/>
                  <a:pt x="4685" y="4429"/>
                  <a:pt x="4662" y="4429"/>
                </a:cubicBezTo>
                <a:close/>
                <a:moveTo>
                  <a:pt x="5706" y="4429"/>
                </a:moveTo>
                <a:cubicBezTo>
                  <a:pt x="5684" y="4429"/>
                  <a:pt x="5665" y="4459"/>
                  <a:pt x="5665" y="4497"/>
                </a:cubicBezTo>
                <a:cubicBezTo>
                  <a:pt x="5665" y="4535"/>
                  <a:pt x="5684" y="4565"/>
                  <a:pt x="5706" y="4565"/>
                </a:cubicBezTo>
                <a:cubicBezTo>
                  <a:pt x="5729" y="4565"/>
                  <a:pt x="5747" y="4535"/>
                  <a:pt x="5747" y="4497"/>
                </a:cubicBezTo>
                <a:cubicBezTo>
                  <a:pt x="5747" y="4459"/>
                  <a:pt x="5729" y="4429"/>
                  <a:pt x="5706" y="4429"/>
                </a:cubicBezTo>
                <a:close/>
                <a:moveTo>
                  <a:pt x="5921" y="4429"/>
                </a:moveTo>
                <a:cubicBezTo>
                  <a:pt x="5899" y="4429"/>
                  <a:pt x="5880" y="4459"/>
                  <a:pt x="5880" y="4497"/>
                </a:cubicBezTo>
                <a:cubicBezTo>
                  <a:pt x="5880" y="4535"/>
                  <a:pt x="5899" y="4565"/>
                  <a:pt x="5921" y="4565"/>
                </a:cubicBezTo>
                <a:cubicBezTo>
                  <a:pt x="5944" y="4565"/>
                  <a:pt x="5962" y="4535"/>
                  <a:pt x="5962" y="4497"/>
                </a:cubicBezTo>
                <a:cubicBezTo>
                  <a:pt x="5962" y="4459"/>
                  <a:pt x="5944" y="4429"/>
                  <a:pt x="5921" y="4429"/>
                </a:cubicBezTo>
                <a:close/>
                <a:moveTo>
                  <a:pt x="6130" y="4429"/>
                </a:moveTo>
                <a:cubicBezTo>
                  <a:pt x="6123" y="4429"/>
                  <a:pt x="6116" y="4432"/>
                  <a:pt x="6111" y="4437"/>
                </a:cubicBezTo>
                <a:cubicBezTo>
                  <a:pt x="6117" y="4453"/>
                  <a:pt x="6123" y="4469"/>
                  <a:pt x="6130" y="4486"/>
                </a:cubicBezTo>
                <a:cubicBezTo>
                  <a:pt x="6131" y="4490"/>
                  <a:pt x="6132" y="4493"/>
                  <a:pt x="6134" y="4497"/>
                </a:cubicBezTo>
                <a:cubicBezTo>
                  <a:pt x="6141" y="4515"/>
                  <a:pt x="6148" y="4533"/>
                  <a:pt x="6156" y="4549"/>
                </a:cubicBezTo>
                <a:cubicBezTo>
                  <a:pt x="6165" y="4537"/>
                  <a:pt x="6171" y="4518"/>
                  <a:pt x="6171" y="4497"/>
                </a:cubicBezTo>
                <a:cubicBezTo>
                  <a:pt x="6171" y="4459"/>
                  <a:pt x="6152" y="4429"/>
                  <a:pt x="6130" y="4429"/>
                </a:cubicBezTo>
                <a:close/>
                <a:moveTo>
                  <a:pt x="6965" y="4429"/>
                </a:moveTo>
                <a:cubicBezTo>
                  <a:pt x="6943" y="4429"/>
                  <a:pt x="6924" y="4459"/>
                  <a:pt x="6924" y="4497"/>
                </a:cubicBezTo>
                <a:cubicBezTo>
                  <a:pt x="6924" y="4535"/>
                  <a:pt x="6943" y="4565"/>
                  <a:pt x="6965" y="4565"/>
                </a:cubicBezTo>
                <a:cubicBezTo>
                  <a:pt x="6988" y="4565"/>
                  <a:pt x="7006" y="4535"/>
                  <a:pt x="7006" y="4497"/>
                </a:cubicBezTo>
                <a:cubicBezTo>
                  <a:pt x="7006" y="4459"/>
                  <a:pt x="6988" y="4429"/>
                  <a:pt x="6965" y="4429"/>
                </a:cubicBezTo>
                <a:close/>
                <a:moveTo>
                  <a:pt x="7180" y="4429"/>
                </a:moveTo>
                <a:cubicBezTo>
                  <a:pt x="7158" y="4429"/>
                  <a:pt x="7139" y="4459"/>
                  <a:pt x="7139" y="4497"/>
                </a:cubicBezTo>
                <a:cubicBezTo>
                  <a:pt x="7139" y="4535"/>
                  <a:pt x="7158" y="4565"/>
                  <a:pt x="7180" y="4565"/>
                </a:cubicBezTo>
                <a:cubicBezTo>
                  <a:pt x="7203" y="4565"/>
                  <a:pt x="7221" y="4535"/>
                  <a:pt x="7221" y="4497"/>
                </a:cubicBezTo>
                <a:cubicBezTo>
                  <a:pt x="7221" y="4459"/>
                  <a:pt x="7203" y="4429"/>
                  <a:pt x="7180" y="4429"/>
                </a:cubicBezTo>
                <a:close/>
                <a:moveTo>
                  <a:pt x="7388" y="4429"/>
                </a:moveTo>
                <a:cubicBezTo>
                  <a:pt x="7365" y="4429"/>
                  <a:pt x="7347" y="4459"/>
                  <a:pt x="7347" y="4497"/>
                </a:cubicBezTo>
                <a:cubicBezTo>
                  <a:pt x="7347" y="4535"/>
                  <a:pt x="7365" y="4565"/>
                  <a:pt x="7388" y="4565"/>
                </a:cubicBezTo>
                <a:cubicBezTo>
                  <a:pt x="7410" y="4565"/>
                  <a:pt x="7429" y="4535"/>
                  <a:pt x="7429" y="4497"/>
                </a:cubicBezTo>
                <a:cubicBezTo>
                  <a:pt x="7429" y="4459"/>
                  <a:pt x="7410" y="4429"/>
                  <a:pt x="7388" y="4429"/>
                </a:cubicBezTo>
                <a:close/>
                <a:moveTo>
                  <a:pt x="7595" y="4429"/>
                </a:moveTo>
                <a:cubicBezTo>
                  <a:pt x="7572" y="4429"/>
                  <a:pt x="7554" y="4459"/>
                  <a:pt x="7554" y="4497"/>
                </a:cubicBezTo>
                <a:cubicBezTo>
                  <a:pt x="7554" y="4535"/>
                  <a:pt x="7572" y="4565"/>
                  <a:pt x="7595" y="4565"/>
                </a:cubicBezTo>
                <a:cubicBezTo>
                  <a:pt x="7618" y="4565"/>
                  <a:pt x="7636" y="4535"/>
                  <a:pt x="7636" y="4497"/>
                </a:cubicBezTo>
                <a:cubicBezTo>
                  <a:pt x="7636" y="4459"/>
                  <a:pt x="7618" y="4429"/>
                  <a:pt x="7595" y="4429"/>
                </a:cubicBezTo>
                <a:close/>
                <a:moveTo>
                  <a:pt x="8854" y="4429"/>
                </a:moveTo>
                <a:cubicBezTo>
                  <a:pt x="8831" y="4429"/>
                  <a:pt x="8813" y="4459"/>
                  <a:pt x="8813" y="4497"/>
                </a:cubicBezTo>
                <a:cubicBezTo>
                  <a:pt x="8813" y="4535"/>
                  <a:pt x="8831" y="4565"/>
                  <a:pt x="8854" y="4565"/>
                </a:cubicBezTo>
                <a:cubicBezTo>
                  <a:pt x="8877" y="4565"/>
                  <a:pt x="8895" y="4535"/>
                  <a:pt x="8895" y="4497"/>
                </a:cubicBezTo>
                <a:cubicBezTo>
                  <a:pt x="8895" y="4459"/>
                  <a:pt x="8877" y="4429"/>
                  <a:pt x="8854" y="4429"/>
                </a:cubicBezTo>
                <a:close/>
                <a:moveTo>
                  <a:pt x="9069" y="4429"/>
                </a:moveTo>
                <a:cubicBezTo>
                  <a:pt x="9046" y="4429"/>
                  <a:pt x="9028" y="4459"/>
                  <a:pt x="9028" y="4497"/>
                </a:cubicBezTo>
                <a:cubicBezTo>
                  <a:pt x="9028" y="4535"/>
                  <a:pt x="9046" y="4565"/>
                  <a:pt x="9069" y="4565"/>
                </a:cubicBezTo>
                <a:cubicBezTo>
                  <a:pt x="9092" y="4565"/>
                  <a:pt x="9110" y="4535"/>
                  <a:pt x="9110" y="4497"/>
                </a:cubicBezTo>
                <a:cubicBezTo>
                  <a:pt x="9110" y="4459"/>
                  <a:pt x="9092" y="4429"/>
                  <a:pt x="9069" y="4429"/>
                </a:cubicBezTo>
                <a:close/>
                <a:moveTo>
                  <a:pt x="10957" y="4429"/>
                </a:moveTo>
                <a:cubicBezTo>
                  <a:pt x="10935" y="4429"/>
                  <a:pt x="10916" y="4459"/>
                  <a:pt x="10916" y="4497"/>
                </a:cubicBezTo>
                <a:cubicBezTo>
                  <a:pt x="10916" y="4535"/>
                  <a:pt x="10935" y="4565"/>
                  <a:pt x="10957" y="4565"/>
                </a:cubicBezTo>
                <a:cubicBezTo>
                  <a:pt x="10980" y="4565"/>
                  <a:pt x="10998" y="4535"/>
                  <a:pt x="10998" y="4497"/>
                </a:cubicBezTo>
                <a:cubicBezTo>
                  <a:pt x="10998" y="4459"/>
                  <a:pt x="10980" y="4429"/>
                  <a:pt x="10957" y="4429"/>
                </a:cubicBezTo>
                <a:close/>
                <a:moveTo>
                  <a:pt x="11165" y="4429"/>
                </a:moveTo>
                <a:cubicBezTo>
                  <a:pt x="11142" y="4429"/>
                  <a:pt x="11124" y="4459"/>
                  <a:pt x="11124" y="4497"/>
                </a:cubicBezTo>
                <a:cubicBezTo>
                  <a:pt x="11124" y="4535"/>
                  <a:pt x="11142" y="4565"/>
                  <a:pt x="11165" y="4565"/>
                </a:cubicBezTo>
                <a:cubicBezTo>
                  <a:pt x="11187" y="4565"/>
                  <a:pt x="11206" y="4535"/>
                  <a:pt x="11206" y="4497"/>
                </a:cubicBezTo>
                <a:cubicBezTo>
                  <a:pt x="11206" y="4459"/>
                  <a:pt x="11187" y="4429"/>
                  <a:pt x="11165" y="4429"/>
                </a:cubicBezTo>
                <a:close/>
                <a:moveTo>
                  <a:pt x="11380" y="4429"/>
                </a:moveTo>
                <a:cubicBezTo>
                  <a:pt x="11357" y="4429"/>
                  <a:pt x="11339" y="4459"/>
                  <a:pt x="11339" y="4497"/>
                </a:cubicBezTo>
                <a:cubicBezTo>
                  <a:pt x="11339" y="4535"/>
                  <a:pt x="11357" y="4565"/>
                  <a:pt x="11380" y="4565"/>
                </a:cubicBezTo>
                <a:cubicBezTo>
                  <a:pt x="11386" y="4565"/>
                  <a:pt x="11392" y="4563"/>
                  <a:pt x="11397" y="4558"/>
                </a:cubicBezTo>
                <a:cubicBezTo>
                  <a:pt x="11401" y="4534"/>
                  <a:pt x="11407" y="4514"/>
                  <a:pt x="11416" y="4497"/>
                </a:cubicBezTo>
                <a:cubicBezTo>
                  <a:pt x="11417" y="4495"/>
                  <a:pt x="11419" y="4493"/>
                  <a:pt x="11420" y="4491"/>
                </a:cubicBezTo>
                <a:cubicBezTo>
                  <a:pt x="11418" y="4456"/>
                  <a:pt x="11401" y="4429"/>
                  <a:pt x="11380" y="4429"/>
                </a:cubicBezTo>
                <a:close/>
                <a:moveTo>
                  <a:pt x="11584" y="4429"/>
                </a:moveTo>
                <a:cubicBezTo>
                  <a:pt x="11575" y="4429"/>
                  <a:pt x="11568" y="4433"/>
                  <a:pt x="11561" y="4440"/>
                </a:cubicBezTo>
                <a:cubicBezTo>
                  <a:pt x="11569" y="4442"/>
                  <a:pt x="11576" y="4445"/>
                  <a:pt x="11584" y="4449"/>
                </a:cubicBezTo>
                <a:cubicBezTo>
                  <a:pt x="11600" y="4458"/>
                  <a:pt x="11614" y="4471"/>
                  <a:pt x="11624" y="4490"/>
                </a:cubicBezTo>
                <a:cubicBezTo>
                  <a:pt x="11622" y="4456"/>
                  <a:pt x="11605" y="4429"/>
                  <a:pt x="11584" y="4429"/>
                </a:cubicBezTo>
                <a:close/>
                <a:moveTo>
                  <a:pt x="11794" y="4429"/>
                </a:moveTo>
                <a:cubicBezTo>
                  <a:pt x="11771" y="4429"/>
                  <a:pt x="11753" y="4459"/>
                  <a:pt x="11753" y="4497"/>
                </a:cubicBezTo>
                <a:cubicBezTo>
                  <a:pt x="11753" y="4535"/>
                  <a:pt x="11771" y="4565"/>
                  <a:pt x="11794" y="4565"/>
                </a:cubicBezTo>
                <a:cubicBezTo>
                  <a:pt x="11817" y="4565"/>
                  <a:pt x="11835" y="4535"/>
                  <a:pt x="11835" y="4497"/>
                </a:cubicBezTo>
                <a:cubicBezTo>
                  <a:pt x="11835" y="4459"/>
                  <a:pt x="11817" y="4429"/>
                  <a:pt x="11794" y="4429"/>
                </a:cubicBezTo>
                <a:close/>
                <a:moveTo>
                  <a:pt x="12009" y="4429"/>
                </a:moveTo>
                <a:cubicBezTo>
                  <a:pt x="11986" y="4429"/>
                  <a:pt x="11968" y="4459"/>
                  <a:pt x="11968" y="4497"/>
                </a:cubicBezTo>
                <a:cubicBezTo>
                  <a:pt x="11968" y="4535"/>
                  <a:pt x="11986" y="4565"/>
                  <a:pt x="12009" y="4565"/>
                </a:cubicBezTo>
                <a:cubicBezTo>
                  <a:pt x="12032" y="4565"/>
                  <a:pt x="12050" y="4535"/>
                  <a:pt x="12050" y="4497"/>
                </a:cubicBezTo>
                <a:cubicBezTo>
                  <a:pt x="12050" y="4459"/>
                  <a:pt x="12032" y="4429"/>
                  <a:pt x="12009" y="4429"/>
                </a:cubicBezTo>
                <a:close/>
                <a:moveTo>
                  <a:pt x="12639" y="4429"/>
                </a:moveTo>
                <a:cubicBezTo>
                  <a:pt x="12616" y="4429"/>
                  <a:pt x="12598" y="4459"/>
                  <a:pt x="12598" y="4497"/>
                </a:cubicBezTo>
                <a:cubicBezTo>
                  <a:pt x="12598" y="4535"/>
                  <a:pt x="12616" y="4565"/>
                  <a:pt x="12639" y="4565"/>
                </a:cubicBezTo>
                <a:cubicBezTo>
                  <a:pt x="12661" y="4565"/>
                  <a:pt x="12680" y="4535"/>
                  <a:pt x="12680" y="4497"/>
                </a:cubicBezTo>
                <a:cubicBezTo>
                  <a:pt x="12680" y="4459"/>
                  <a:pt x="12661" y="4429"/>
                  <a:pt x="12639" y="4429"/>
                </a:cubicBezTo>
                <a:close/>
                <a:moveTo>
                  <a:pt x="12846" y="4429"/>
                </a:moveTo>
                <a:cubicBezTo>
                  <a:pt x="12823" y="4429"/>
                  <a:pt x="12805" y="4459"/>
                  <a:pt x="12805" y="4497"/>
                </a:cubicBezTo>
                <a:cubicBezTo>
                  <a:pt x="12805" y="4535"/>
                  <a:pt x="12823" y="4565"/>
                  <a:pt x="12846" y="4565"/>
                </a:cubicBezTo>
                <a:cubicBezTo>
                  <a:pt x="12868" y="4565"/>
                  <a:pt x="12887" y="4535"/>
                  <a:pt x="12887" y="4497"/>
                </a:cubicBezTo>
                <a:cubicBezTo>
                  <a:pt x="12887" y="4459"/>
                  <a:pt x="12868" y="4429"/>
                  <a:pt x="12846" y="4429"/>
                </a:cubicBezTo>
                <a:close/>
                <a:moveTo>
                  <a:pt x="13053" y="4429"/>
                </a:moveTo>
                <a:cubicBezTo>
                  <a:pt x="13030" y="4429"/>
                  <a:pt x="13012" y="4459"/>
                  <a:pt x="13012" y="4497"/>
                </a:cubicBezTo>
                <a:cubicBezTo>
                  <a:pt x="13012" y="4535"/>
                  <a:pt x="13030" y="4565"/>
                  <a:pt x="13053" y="4565"/>
                </a:cubicBezTo>
                <a:cubicBezTo>
                  <a:pt x="13076" y="4565"/>
                  <a:pt x="13094" y="4535"/>
                  <a:pt x="13094" y="4497"/>
                </a:cubicBezTo>
                <a:cubicBezTo>
                  <a:pt x="13094" y="4459"/>
                  <a:pt x="13076" y="4429"/>
                  <a:pt x="13053" y="4429"/>
                </a:cubicBezTo>
                <a:close/>
                <a:moveTo>
                  <a:pt x="13268" y="4429"/>
                </a:moveTo>
                <a:cubicBezTo>
                  <a:pt x="13245" y="4429"/>
                  <a:pt x="13227" y="4459"/>
                  <a:pt x="13227" y="4497"/>
                </a:cubicBezTo>
                <a:cubicBezTo>
                  <a:pt x="13227" y="4535"/>
                  <a:pt x="13245" y="4565"/>
                  <a:pt x="13268" y="4565"/>
                </a:cubicBezTo>
                <a:cubicBezTo>
                  <a:pt x="13291" y="4565"/>
                  <a:pt x="13309" y="4535"/>
                  <a:pt x="13309" y="4497"/>
                </a:cubicBezTo>
                <a:cubicBezTo>
                  <a:pt x="13309" y="4459"/>
                  <a:pt x="13291" y="4429"/>
                  <a:pt x="13268" y="4429"/>
                </a:cubicBezTo>
                <a:close/>
                <a:moveTo>
                  <a:pt x="13475" y="4429"/>
                </a:moveTo>
                <a:cubicBezTo>
                  <a:pt x="13453" y="4429"/>
                  <a:pt x="13434" y="4459"/>
                  <a:pt x="13434" y="4497"/>
                </a:cubicBezTo>
                <a:cubicBezTo>
                  <a:pt x="13434" y="4535"/>
                  <a:pt x="13453" y="4565"/>
                  <a:pt x="13475" y="4565"/>
                </a:cubicBezTo>
                <a:cubicBezTo>
                  <a:pt x="13498" y="4565"/>
                  <a:pt x="13516" y="4535"/>
                  <a:pt x="13516" y="4497"/>
                </a:cubicBezTo>
                <a:cubicBezTo>
                  <a:pt x="13516" y="4459"/>
                  <a:pt x="13498" y="4429"/>
                  <a:pt x="13475" y="4429"/>
                </a:cubicBezTo>
                <a:close/>
                <a:moveTo>
                  <a:pt x="13683" y="4429"/>
                </a:moveTo>
                <a:cubicBezTo>
                  <a:pt x="13660" y="4429"/>
                  <a:pt x="13642" y="4459"/>
                  <a:pt x="13642" y="4497"/>
                </a:cubicBezTo>
                <a:cubicBezTo>
                  <a:pt x="13642" y="4535"/>
                  <a:pt x="13660" y="4565"/>
                  <a:pt x="13683" y="4565"/>
                </a:cubicBezTo>
                <a:cubicBezTo>
                  <a:pt x="13705" y="4565"/>
                  <a:pt x="13724" y="4535"/>
                  <a:pt x="13724" y="4497"/>
                </a:cubicBezTo>
                <a:cubicBezTo>
                  <a:pt x="13724" y="4459"/>
                  <a:pt x="13705" y="4429"/>
                  <a:pt x="13683" y="4429"/>
                </a:cubicBezTo>
                <a:close/>
                <a:moveTo>
                  <a:pt x="13898" y="4429"/>
                </a:moveTo>
                <a:cubicBezTo>
                  <a:pt x="13875" y="4429"/>
                  <a:pt x="13857" y="4459"/>
                  <a:pt x="13857" y="4497"/>
                </a:cubicBezTo>
                <a:cubicBezTo>
                  <a:pt x="13857" y="4535"/>
                  <a:pt x="13875" y="4565"/>
                  <a:pt x="13898" y="4565"/>
                </a:cubicBezTo>
                <a:cubicBezTo>
                  <a:pt x="13920" y="4565"/>
                  <a:pt x="13939" y="4535"/>
                  <a:pt x="13939" y="4497"/>
                </a:cubicBezTo>
                <a:cubicBezTo>
                  <a:pt x="13939" y="4459"/>
                  <a:pt x="13920" y="4429"/>
                  <a:pt x="13898" y="4429"/>
                </a:cubicBezTo>
                <a:close/>
                <a:moveTo>
                  <a:pt x="14105" y="4429"/>
                </a:moveTo>
                <a:cubicBezTo>
                  <a:pt x="14082" y="4429"/>
                  <a:pt x="14064" y="4459"/>
                  <a:pt x="14064" y="4497"/>
                </a:cubicBezTo>
                <a:cubicBezTo>
                  <a:pt x="14064" y="4535"/>
                  <a:pt x="14082" y="4565"/>
                  <a:pt x="14105" y="4565"/>
                </a:cubicBezTo>
                <a:cubicBezTo>
                  <a:pt x="14127" y="4565"/>
                  <a:pt x="14146" y="4535"/>
                  <a:pt x="14146" y="4497"/>
                </a:cubicBezTo>
                <a:cubicBezTo>
                  <a:pt x="14146" y="4459"/>
                  <a:pt x="14127" y="4429"/>
                  <a:pt x="14105" y="4429"/>
                </a:cubicBezTo>
                <a:close/>
                <a:moveTo>
                  <a:pt x="14312" y="4429"/>
                </a:moveTo>
                <a:cubicBezTo>
                  <a:pt x="14289" y="4429"/>
                  <a:pt x="14271" y="4459"/>
                  <a:pt x="14271" y="4497"/>
                </a:cubicBezTo>
                <a:cubicBezTo>
                  <a:pt x="14271" y="4535"/>
                  <a:pt x="14289" y="4565"/>
                  <a:pt x="14312" y="4565"/>
                </a:cubicBezTo>
                <a:cubicBezTo>
                  <a:pt x="14335" y="4565"/>
                  <a:pt x="14353" y="4535"/>
                  <a:pt x="14353" y="4497"/>
                </a:cubicBezTo>
                <a:cubicBezTo>
                  <a:pt x="14353" y="4459"/>
                  <a:pt x="14335" y="4429"/>
                  <a:pt x="14312" y="4429"/>
                </a:cubicBezTo>
                <a:close/>
                <a:moveTo>
                  <a:pt x="14527" y="4429"/>
                </a:moveTo>
                <a:cubicBezTo>
                  <a:pt x="14504" y="4429"/>
                  <a:pt x="14486" y="4459"/>
                  <a:pt x="14486" y="4497"/>
                </a:cubicBezTo>
                <a:cubicBezTo>
                  <a:pt x="14486" y="4535"/>
                  <a:pt x="14504" y="4565"/>
                  <a:pt x="14527" y="4565"/>
                </a:cubicBezTo>
                <a:cubicBezTo>
                  <a:pt x="14550" y="4565"/>
                  <a:pt x="14568" y="4535"/>
                  <a:pt x="14568" y="4497"/>
                </a:cubicBezTo>
                <a:cubicBezTo>
                  <a:pt x="14568" y="4459"/>
                  <a:pt x="14550" y="4429"/>
                  <a:pt x="14527" y="4429"/>
                </a:cubicBezTo>
                <a:close/>
                <a:moveTo>
                  <a:pt x="14734" y="4429"/>
                </a:moveTo>
                <a:cubicBezTo>
                  <a:pt x="14712" y="4429"/>
                  <a:pt x="14693" y="4459"/>
                  <a:pt x="14693" y="4497"/>
                </a:cubicBezTo>
                <a:cubicBezTo>
                  <a:pt x="14693" y="4535"/>
                  <a:pt x="14712" y="4565"/>
                  <a:pt x="14734" y="4565"/>
                </a:cubicBezTo>
                <a:cubicBezTo>
                  <a:pt x="14757" y="4565"/>
                  <a:pt x="14775" y="4535"/>
                  <a:pt x="14775" y="4497"/>
                </a:cubicBezTo>
                <a:cubicBezTo>
                  <a:pt x="14775" y="4459"/>
                  <a:pt x="14757" y="4429"/>
                  <a:pt x="14734" y="4429"/>
                </a:cubicBezTo>
                <a:close/>
                <a:moveTo>
                  <a:pt x="14942" y="4429"/>
                </a:moveTo>
                <a:cubicBezTo>
                  <a:pt x="14919" y="4429"/>
                  <a:pt x="14901" y="4459"/>
                  <a:pt x="14901" y="4497"/>
                </a:cubicBezTo>
                <a:cubicBezTo>
                  <a:pt x="14901" y="4535"/>
                  <a:pt x="14919" y="4565"/>
                  <a:pt x="14942" y="4565"/>
                </a:cubicBezTo>
                <a:cubicBezTo>
                  <a:pt x="14964" y="4565"/>
                  <a:pt x="14983" y="4535"/>
                  <a:pt x="14983" y="4497"/>
                </a:cubicBezTo>
                <a:cubicBezTo>
                  <a:pt x="14983" y="4459"/>
                  <a:pt x="14964" y="4429"/>
                  <a:pt x="14942" y="4429"/>
                </a:cubicBezTo>
                <a:close/>
                <a:moveTo>
                  <a:pt x="15157" y="4429"/>
                </a:moveTo>
                <a:cubicBezTo>
                  <a:pt x="15134" y="4429"/>
                  <a:pt x="15116" y="4459"/>
                  <a:pt x="15116" y="4497"/>
                </a:cubicBezTo>
                <a:cubicBezTo>
                  <a:pt x="15116" y="4535"/>
                  <a:pt x="15134" y="4565"/>
                  <a:pt x="15157" y="4565"/>
                </a:cubicBezTo>
                <a:cubicBezTo>
                  <a:pt x="15179" y="4565"/>
                  <a:pt x="15198" y="4535"/>
                  <a:pt x="15198" y="4497"/>
                </a:cubicBezTo>
                <a:cubicBezTo>
                  <a:pt x="15198" y="4459"/>
                  <a:pt x="15179" y="4429"/>
                  <a:pt x="15157" y="4429"/>
                </a:cubicBezTo>
                <a:close/>
                <a:moveTo>
                  <a:pt x="15364" y="4429"/>
                </a:moveTo>
                <a:cubicBezTo>
                  <a:pt x="15341" y="4429"/>
                  <a:pt x="15323" y="4459"/>
                  <a:pt x="15323" y="4497"/>
                </a:cubicBezTo>
                <a:cubicBezTo>
                  <a:pt x="15323" y="4535"/>
                  <a:pt x="15341" y="4565"/>
                  <a:pt x="15364" y="4565"/>
                </a:cubicBezTo>
                <a:cubicBezTo>
                  <a:pt x="15386" y="4565"/>
                  <a:pt x="15405" y="4535"/>
                  <a:pt x="15405" y="4497"/>
                </a:cubicBezTo>
                <a:cubicBezTo>
                  <a:pt x="15405" y="4459"/>
                  <a:pt x="15386" y="4429"/>
                  <a:pt x="15364" y="4429"/>
                </a:cubicBezTo>
                <a:close/>
                <a:moveTo>
                  <a:pt x="15579" y="4429"/>
                </a:moveTo>
                <a:cubicBezTo>
                  <a:pt x="15556" y="4429"/>
                  <a:pt x="15538" y="4459"/>
                  <a:pt x="15538" y="4497"/>
                </a:cubicBezTo>
                <a:cubicBezTo>
                  <a:pt x="15538" y="4535"/>
                  <a:pt x="15556" y="4565"/>
                  <a:pt x="15579" y="4565"/>
                </a:cubicBezTo>
                <a:cubicBezTo>
                  <a:pt x="15601" y="4565"/>
                  <a:pt x="15620" y="4535"/>
                  <a:pt x="15620" y="4497"/>
                </a:cubicBezTo>
                <a:cubicBezTo>
                  <a:pt x="15620" y="4459"/>
                  <a:pt x="15601" y="4429"/>
                  <a:pt x="15579" y="4429"/>
                </a:cubicBezTo>
                <a:close/>
                <a:moveTo>
                  <a:pt x="15786" y="4429"/>
                </a:moveTo>
                <a:cubicBezTo>
                  <a:pt x="15763" y="4429"/>
                  <a:pt x="15745" y="4459"/>
                  <a:pt x="15745" y="4497"/>
                </a:cubicBezTo>
                <a:cubicBezTo>
                  <a:pt x="15745" y="4535"/>
                  <a:pt x="15763" y="4565"/>
                  <a:pt x="15786" y="4565"/>
                </a:cubicBezTo>
                <a:cubicBezTo>
                  <a:pt x="15809" y="4565"/>
                  <a:pt x="15827" y="4535"/>
                  <a:pt x="15827" y="4497"/>
                </a:cubicBezTo>
                <a:cubicBezTo>
                  <a:pt x="15827" y="4459"/>
                  <a:pt x="15809" y="4429"/>
                  <a:pt x="15786" y="4429"/>
                </a:cubicBezTo>
                <a:close/>
                <a:moveTo>
                  <a:pt x="15993" y="4429"/>
                </a:moveTo>
                <a:cubicBezTo>
                  <a:pt x="15971" y="4429"/>
                  <a:pt x="15952" y="4459"/>
                  <a:pt x="15952" y="4497"/>
                </a:cubicBezTo>
                <a:cubicBezTo>
                  <a:pt x="15952" y="4535"/>
                  <a:pt x="15971" y="4565"/>
                  <a:pt x="15993" y="4565"/>
                </a:cubicBezTo>
                <a:cubicBezTo>
                  <a:pt x="16016" y="4565"/>
                  <a:pt x="16034" y="4535"/>
                  <a:pt x="16034" y="4497"/>
                </a:cubicBezTo>
                <a:cubicBezTo>
                  <a:pt x="16034" y="4459"/>
                  <a:pt x="16016" y="4429"/>
                  <a:pt x="15993" y="4429"/>
                </a:cubicBezTo>
                <a:close/>
                <a:moveTo>
                  <a:pt x="16208" y="4429"/>
                </a:moveTo>
                <a:cubicBezTo>
                  <a:pt x="16186" y="4429"/>
                  <a:pt x="16167" y="4459"/>
                  <a:pt x="16167" y="4497"/>
                </a:cubicBezTo>
                <a:cubicBezTo>
                  <a:pt x="16167" y="4535"/>
                  <a:pt x="16186" y="4565"/>
                  <a:pt x="16208" y="4565"/>
                </a:cubicBezTo>
                <a:cubicBezTo>
                  <a:pt x="16231" y="4565"/>
                  <a:pt x="16249" y="4535"/>
                  <a:pt x="16249" y="4497"/>
                </a:cubicBezTo>
                <a:cubicBezTo>
                  <a:pt x="16249" y="4459"/>
                  <a:pt x="16231" y="4429"/>
                  <a:pt x="16208" y="4429"/>
                </a:cubicBezTo>
                <a:close/>
                <a:moveTo>
                  <a:pt x="16416" y="4429"/>
                </a:moveTo>
                <a:cubicBezTo>
                  <a:pt x="16393" y="4429"/>
                  <a:pt x="16375" y="4459"/>
                  <a:pt x="16375" y="4497"/>
                </a:cubicBezTo>
                <a:cubicBezTo>
                  <a:pt x="16375" y="4535"/>
                  <a:pt x="16393" y="4565"/>
                  <a:pt x="16416" y="4565"/>
                </a:cubicBezTo>
                <a:cubicBezTo>
                  <a:pt x="16438" y="4565"/>
                  <a:pt x="16457" y="4535"/>
                  <a:pt x="16457" y="4497"/>
                </a:cubicBezTo>
                <a:cubicBezTo>
                  <a:pt x="16457" y="4459"/>
                  <a:pt x="16438" y="4429"/>
                  <a:pt x="16416" y="4429"/>
                </a:cubicBezTo>
                <a:close/>
                <a:moveTo>
                  <a:pt x="16623" y="4429"/>
                </a:moveTo>
                <a:cubicBezTo>
                  <a:pt x="16600" y="4429"/>
                  <a:pt x="16582" y="4459"/>
                  <a:pt x="16582" y="4497"/>
                </a:cubicBezTo>
                <a:cubicBezTo>
                  <a:pt x="16582" y="4535"/>
                  <a:pt x="16600" y="4565"/>
                  <a:pt x="16623" y="4565"/>
                </a:cubicBezTo>
                <a:cubicBezTo>
                  <a:pt x="16645" y="4565"/>
                  <a:pt x="16664" y="4535"/>
                  <a:pt x="16664" y="4497"/>
                </a:cubicBezTo>
                <a:cubicBezTo>
                  <a:pt x="16664" y="4459"/>
                  <a:pt x="16645" y="4429"/>
                  <a:pt x="16623" y="4429"/>
                </a:cubicBezTo>
                <a:close/>
                <a:moveTo>
                  <a:pt x="16838" y="4429"/>
                </a:moveTo>
                <a:cubicBezTo>
                  <a:pt x="16815" y="4429"/>
                  <a:pt x="16797" y="4459"/>
                  <a:pt x="16797" y="4497"/>
                </a:cubicBezTo>
                <a:cubicBezTo>
                  <a:pt x="16797" y="4535"/>
                  <a:pt x="16815" y="4565"/>
                  <a:pt x="16838" y="4565"/>
                </a:cubicBezTo>
                <a:cubicBezTo>
                  <a:pt x="16860" y="4565"/>
                  <a:pt x="16879" y="4535"/>
                  <a:pt x="16879" y="4497"/>
                </a:cubicBezTo>
                <a:cubicBezTo>
                  <a:pt x="16879" y="4459"/>
                  <a:pt x="16860" y="4429"/>
                  <a:pt x="16838" y="4429"/>
                </a:cubicBezTo>
                <a:close/>
                <a:moveTo>
                  <a:pt x="17045" y="4429"/>
                </a:moveTo>
                <a:cubicBezTo>
                  <a:pt x="17022" y="4429"/>
                  <a:pt x="17004" y="4459"/>
                  <a:pt x="17004" y="4497"/>
                </a:cubicBezTo>
                <a:cubicBezTo>
                  <a:pt x="17004" y="4535"/>
                  <a:pt x="17022" y="4565"/>
                  <a:pt x="17045" y="4565"/>
                </a:cubicBezTo>
                <a:cubicBezTo>
                  <a:pt x="17068" y="4565"/>
                  <a:pt x="17086" y="4535"/>
                  <a:pt x="17086" y="4497"/>
                </a:cubicBezTo>
                <a:cubicBezTo>
                  <a:pt x="17086" y="4459"/>
                  <a:pt x="17068" y="4429"/>
                  <a:pt x="17045" y="4429"/>
                </a:cubicBezTo>
                <a:close/>
                <a:moveTo>
                  <a:pt x="17252" y="4429"/>
                </a:moveTo>
                <a:cubicBezTo>
                  <a:pt x="17230" y="4429"/>
                  <a:pt x="17211" y="4459"/>
                  <a:pt x="17211" y="4497"/>
                </a:cubicBezTo>
                <a:cubicBezTo>
                  <a:pt x="17211" y="4535"/>
                  <a:pt x="17230" y="4565"/>
                  <a:pt x="17252" y="4565"/>
                </a:cubicBezTo>
                <a:cubicBezTo>
                  <a:pt x="17275" y="4565"/>
                  <a:pt x="17293" y="4535"/>
                  <a:pt x="17293" y="4497"/>
                </a:cubicBezTo>
                <a:cubicBezTo>
                  <a:pt x="17293" y="4459"/>
                  <a:pt x="17275" y="4429"/>
                  <a:pt x="17252" y="4429"/>
                </a:cubicBezTo>
                <a:close/>
                <a:moveTo>
                  <a:pt x="17467" y="4429"/>
                </a:moveTo>
                <a:cubicBezTo>
                  <a:pt x="17445" y="4429"/>
                  <a:pt x="17426" y="4459"/>
                  <a:pt x="17426" y="4497"/>
                </a:cubicBezTo>
                <a:cubicBezTo>
                  <a:pt x="17426" y="4535"/>
                  <a:pt x="17445" y="4565"/>
                  <a:pt x="17467" y="4565"/>
                </a:cubicBezTo>
                <a:cubicBezTo>
                  <a:pt x="17490" y="4565"/>
                  <a:pt x="17508" y="4535"/>
                  <a:pt x="17508" y="4497"/>
                </a:cubicBezTo>
                <a:cubicBezTo>
                  <a:pt x="17508" y="4459"/>
                  <a:pt x="17490" y="4429"/>
                  <a:pt x="17467" y="4429"/>
                </a:cubicBezTo>
                <a:close/>
                <a:moveTo>
                  <a:pt x="17675" y="4429"/>
                </a:moveTo>
                <a:cubicBezTo>
                  <a:pt x="17652" y="4429"/>
                  <a:pt x="17634" y="4459"/>
                  <a:pt x="17634" y="4497"/>
                </a:cubicBezTo>
                <a:cubicBezTo>
                  <a:pt x="17634" y="4535"/>
                  <a:pt x="17652" y="4565"/>
                  <a:pt x="17675" y="4565"/>
                </a:cubicBezTo>
                <a:cubicBezTo>
                  <a:pt x="17697" y="4565"/>
                  <a:pt x="17716" y="4535"/>
                  <a:pt x="17716" y="4497"/>
                </a:cubicBezTo>
                <a:cubicBezTo>
                  <a:pt x="17716" y="4459"/>
                  <a:pt x="17697" y="4429"/>
                  <a:pt x="17675" y="4429"/>
                </a:cubicBezTo>
                <a:close/>
                <a:moveTo>
                  <a:pt x="17882" y="4429"/>
                </a:moveTo>
                <a:cubicBezTo>
                  <a:pt x="17859" y="4429"/>
                  <a:pt x="17841" y="4459"/>
                  <a:pt x="17841" y="4497"/>
                </a:cubicBezTo>
                <a:cubicBezTo>
                  <a:pt x="17841" y="4535"/>
                  <a:pt x="17859" y="4565"/>
                  <a:pt x="17882" y="4565"/>
                </a:cubicBezTo>
                <a:cubicBezTo>
                  <a:pt x="17904" y="4565"/>
                  <a:pt x="17923" y="4535"/>
                  <a:pt x="17923" y="4497"/>
                </a:cubicBezTo>
                <a:cubicBezTo>
                  <a:pt x="17923" y="4459"/>
                  <a:pt x="17904" y="4429"/>
                  <a:pt x="17882" y="4429"/>
                </a:cubicBezTo>
                <a:close/>
                <a:moveTo>
                  <a:pt x="18097" y="4429"/>
                </a:moveTo>
                <a:cubicBezTo>
                  <a:pt x="18074" y="4429"/>
                  <a:pt x="18056" y="4459"/>
                  <a:pt x="18056" y="4497"/>
                </a:cubicBezTo>
                <a:cubicBezTo>
                  <a:pt x="18056" y="4535"/>
                  <a:pt x="18074" y="4565"/>
                  <a:pt x="18097" y="4565"/>
                </a:cubicBezTo>
                <a:cubicBezTo>
                  <a:pt x="18119" y="4565"/>
                  <a:pt x="18138" y="4535"/>
                  <a:pt x="18138" y="4497"/>
                </a:cubicBezTo>
                <a:cubicBezTo>
                  <a:pt x="18138" y="4459"/>
                  <a:pt x="18119" y="4429"/>
                  <a:pt x="18097" y="4429"/>
                </a:cubicBezTo>
                <a:close/>
                <a:moveTo>
                  <a:pt x="18304" y="4429"/>
                </a:moveTo>
                <a:cubicBezTo>
                  <a:pt x="18281" y="4429"/>
                  <a:pt x="18263" y="4459"/>
                  <a:pt x="18263" y="4497"/>
                </a:cubicBezTo>
                <a:cubicBezTo>
                  <a:pt x="18263" y="4535"/>
                  <a:pt x="18281" y="4565"/>
                  <a:pt x="18304" y="4565"/>
                </a:cubicBezTo>
                <a:cubicBezTo>
                  <a:pt x="18327" y="4565"/>
                  <a:pt x="18345" y="4535"/>
                  <a:pt x="18345" y="4497"/>
                </a:cubicBezTo>
                <a:cubicBezTo>
                  <a:pt x="18345" y="4459"/>
                  <a:pt x="18327" y="4429"/>
                  <a:pt x="18304" y="4429"/>
                </a:cubicBezTo>
                <a:close/>
                <a:moveTo>
                  <a:pt x="18511" y="4429"/>
                </a:moveTo>
                <a:cubicBezTo>
                  <a:pt x="18489" y="4429"/>
                  <a:pt x="18470" y="4459"/>
                  <a:pt x="18470" y="4497"/>
                </a:cubicBezTo>
                <a:cubicBezTo>
                  <a:pt x="18470" y="4535"/>
                  <a:pt x="18489" y="4565"/>
                  <a:pt x="18511" y="4565"/>
                </a:cubicBezTo>
                <a:cubicBezTo>
                  <a:pt x="18534" y="4565"/>
                  <a:pt x="18552" y="4535"/>
                  <a:pt x="18552" y="4497"/>
                </a:cubicBezTo>
                <a:cubicBezTo>
                  <a:pt x="18552" y="4459"/>
                  <a:pt x="18534" y="4429"/>
                  <a:pt x="18511" y="4429"/>
                </a:cubicBezTo>
                <a:close/>
                <a:moveTo>
                  <a:pt x="18726" y="4429"/>
                </a:moveTo>
                <a:cubicBezTo>
                  <a:pt x="18704" y="4429"/>
                  <a:pt x="18685" y="4459"/>
                  <a:pt x="18685" y="4497"/>
                </a:cubicBezTo>
                <a:cubicBezTo>
                  <a:pt x="18685" y="4535"/>
                  <a:pt x="18704" y="4565"/>
                  <a:pt x="18726" y="4565"/>
                </a:cubicBezTo>
                <a:cubicBezTo>
                  <a:pt x="18749" y="4565"/>
                  <a:pt x="18767" y="4535"/>
                  <a:pt x="18767" y="4497"/>
                </a:cubicBezTo>
                <a:cubicBezTo>
                  <a:pt x="18767" y="4459"/>
                  <a:pt x="18749" y="4429"/>
                  <a:pt x="18726" y="4429"/>
                </a:cubicBezTo>
                <a:close/>
                <a:moveTo>
                  <a:pt x="18934" y="4429"/>
                </a:moveTo>
                <a:cubicBezTo>
                  <a:pt x="18911" y="4429"/>
                  <a:pt x="18892" y="4459"/>
                  <a:pt x="18892" y="4497"/>
                </a:cubicBezTo>
                <a:cubicBezTo>
                  <a:pt x="18892" y="4535"/>
                  <a:pt x="18911" y="4565"/>
                  <a:pt x="18934" y="4565"/>
                </a:cubicBezTo>
                <a:cubicBezTo>
                  <a:pt x="18956" y="4565"/>
                  <a:pt x="18975" y="4535"/>
                  <a:pt x="18975" y="4497"/>
                </a:cubicBezTo>
                <a:cubicBezTo>
                  <a:pt x="18975" y="4459"/>
                  <a:pt x="18956" y="4429"/>
                  <a:pt x="18934" y="4429"/>
                </a:cubicBezTo>
                <a:close/>
                <a:moveTo>
                  <a:pt x="19141" y="4429"/>
                </a:moveTo>
                <a:cubicBezTo>
                  <a:pt x="19118" y="4429"/>
                  <a:pt x="19100" y="4459"/>
                  <a:pt x="19100" y="4497"/>
                </a:cubicBezTo>
                <a:cubicBezTo>
                  <a:pt x="19100" y="4535"/>
                  <a:pt x="19118" y="4565"/>
                  <a:pt x="19141" y="4565"/>
                </a:cubicBezTo>
                <a:cubicBezTo>
                  <a:pt x="19163" y="4565"/>
                  <a:pt x="19182" y="4535"/>
                  <a:pt x="19182" y="4497"/>
                </a:cubicBezTo>
                <a:cubicBezTo>
                  <a:pt x="19182" y="4459"/>
                  <a:pt x="19163" y="4429"/>
                  <a:pt x="19141" y="4429"/>
                </a:cubicBezTo>
                <a:close/>
                <a:moveTo>
                  <a:pt x="19356" y="4429"/>
                </a:moveTo>
                <a:cubicBezTo>
                  <a:pt x="19333" y="4429"/>
                  <a:pt x="19315" y="4459"/>
                  <a:pt x="19315" y="4497"/>
                </a:cubicBezTo>
                <a:cubicBezTo>
                  <a:pt x="19315" y="4535"/>
                  <a:pt x="19333" y="4565"/>
                  <a:pt x="19356" y="4565"/>
                </a:cubicBezTo>
                <a:cubicBezTo>
                  <a:pt x="19378" y="4565"/>
                  <a:pt x="19397" y="4535"/>
                  <a:pt x="19397" y="4497"/>
                </a:cubicBezTo>
                <a:cubicBezTo>
                  <a:pt x="19397" y="4459"/>
                  <a:pt x="19378" y="4429"/>
                  <a:pt x="19356" y="4429"/>
                </a:cubicBezTo>
                <a:close/>
                <a:moveTo>
                  <a:pt x="19563" y="4429"/>
                </a:moveTo>
                <a:cubicBezTo>
                  <a:pt x="19540" y="4429"/>
                  <a:pt x="19522" y="4459"/>
                  <a:pt x="19522" y="4497"/>
                </a:cubicBezTo>
                <a:cubicBezTo>
                  <a:pt x="19522" y="4535"/>
                  <a:pt x="19540" y="4565"/>
                  <a:pt x="19563" y="4565"/>
                </a:cubicBezTo>
                <a:cubicBezTo>
                  <a:pt x="19586" y="4565"/>
                  <a:pt x="19604" y="4535"/>
                  <a:pt x="19604" y="4497"/>
                </a:cubicBezTo>
                <a:cubicBezTo>
                  <a:pt x="19604" y="4459"/>
                  <a:pt x="19586" y="4429"/>
                  <a:pt x="19563" y="4429"/>
                </a:cubicBezTo>
                <a:close/>
                <a:moveTo>
                  <a:pt x="19770" y="4429"/>
                </a:moveTo>
                <a:cubicBezTo>
                  <a:pt x="19748" y="4429"/>
                  <a:pt x="19729" y="4459"/>
                  <a:pt x="19729" y="4497"/>
                </a:cubicBezTo>
                <a:cubicBezTo>
                  <a:pt x="19729" y="4535"/>
                  <a:pt x="19748" y="4565"/>
                  <a:pt x="19770" y="4565"/>
                </a:cubicBezTo>
                <a:cubicBezTo>
                  <a:pt x="19793" y="4565"/>
                  <a:pt x="19811" y="4535"/>
                  <a:pt x="19811" y="4497"/>
                </a:cubicBezTo>
                <a:cubicBezTo>
                  <a:pt x="19811" y="4459"/>
                  <a:pt x="19793" y="4429"/>
                  <a:pt x="19770" y="4429"/>
                </a:cubicBezTo>
                <a:close/>
                <a:moveTo>
                  <a:pt x="19985" y="4429"/>
                </a:moveTo>
                <a:cubicBezTo>
                  <a:pt x="19963" y="4429"/>
                  <a:pt x="19944" y="4459"/>
                  <a:pt x="19944" y="4497"/>
                </a:cubicBezTo>
                <a:cubicBezTo>
                  <a:pt x="19944" y="4535"/>
                  <a:pt x="19963" y="4565"/>
                  <a:pt x="19985" y="4565"/>
                </a:cubicBezTo>
                <a:cubicBezTo>
                  <a:pt x="20008" y="4565"/>
                  <a:pt x="20026" y="4535"/>
                  <a:pt x="20026" y="4497"/>
                </a:cubicBezTo>
                <a:cubicBezTo>
                  <a:pt x="20026" y="4459"/>
                  <a:pt x="20008" y="4429"/>
                  <a:pt x="19985" y="4429"/>
                </a:cubicBezTo>
                <a:close/>
                <a:moveTo>
                  <a:pt x="20193" y="4429"/>
                </a:moveTo>
                <a:cubicBezTo>
                  <a:pt x="20170" y="4429"/>
                  <a:pt x="20151" y="4459"/>
                  <a:pt x="20151" y="4497"/>
                </a:cubicBezTo>
                <a:cubicBezTo>
                  <a:pt x="20151" y="4535"/>
                  <a:pt x="20170" y="4565"/>
                  <a:pt x="20193" y="4565"/>
                </a:cubicBezTo>
                <a:cubicBezTo>
                  <a:pt x="20215" y="4565"/>
                  <a:pt x="20234" y="4535"/>
                  <a:pt x="20234" y="4497"/>
                </a:cubicBezTo>
                <a:cubicBezTo>
                  <a:pt x="20234" y="4459"/>
                  <a:pt x="20215" y="4429"/>
                  <a:pt x="20193" y="4429"/>
                </a:cubicBezTo>
                <a:close/>
                <a:moveTo>
                  <a:pt x="20400" y="4429"/>
                </a:moveTo>
                <a:cubicBezTo>
                  <a:pt x="20377" y="4429"/>
                  <a:pt x="20359" y="4459"/>
                  <a:pt x="20359" y="4497"/>
                </a:cubicBezTo>
                <a:cubicBezTo>
                  <a:pt x="20359" y="4535"/>
                  <a:pt x="20377" y="4565"/>
                  <a:pt x="20400" y="4565"/>
                </a:cubicBezTo>
                <a:cubicBezTo>
                  <a:pt x="20422" y="4565"/>
                  <a:pt x="20441" y="4535"/>
                  <a:pt x="20441" y="4497"/>
                </a:cubicBezTo>
                <a:cubicBezTo>
                  <a:pt x="20441" y="4459"/>
                  <a:pt x="20422" y="4429"/>
                  <a:pt x="20400" y="4429"/>
                </a:cubicBezTo>
                <a:close/>
                <a:moveTo>
                  <a:pt x="20615" y="4429"/>
                </a:moveTo>
                <a:cubicBezTo>
                  <a:pt x="20592" y="4429"/>
                  <a:pt x="20574" y="4459"/>
                  <a:pt x="20574" y="4497"/>
                </a:cubicBezTo>
                <a:cubicBezTo>
                  <a:pt x="20574" y="4535"/>
                  <a:pt x="20592" y="4565"/>
                  <a:pt x="20615" y="4565"/>
                </a:cubicBezTo>
                <a:cubicBezTo>
                  <a:pt x="20637" y="4565"/>
                  <a:pt x="20656" y="4535"/>
                  <a:pt x="20656" y="4497"/>
                </a:cubicBezTo>
                <a:cubicBezTo>
                  <a:pt x="20656" y="4459"/>
                  <a:pt x="20637" y="4429"/>
                  <a:pt x="20615" y="4429"/>
                </a:cubicBezTo>
                <a:close/>
                <a:moveTo>
                  <a:pt x="20822" y="4429"/>
                </a:moveTo>
                <a:cubicBezTo>
                  <a:pt x="20799" y="4429"/>
                  <a:pt x="20781" y="4459"/>
                  <a:pt x="20781" y="4497"/>
                </a:cubicBezTo>
                <a:cubicBezTo>
                  <a:pt x="20781" y="4535"/>
                  <a:pt x="20799" y="4565"/>
                  <a:pt x="20822" y="4565"/>
                </a:cubicBezTo>
                <a:cubicBezTo>
                  <a:pt x="20845" y="4565"/>
                  <a:pt x="20863" y="4535"/>
                  <a:pt x="20863" y="4497"/>
                </a:cubicBezTo>
                <a:cubicBezTo>
                  <a:pt x="20863" y="4459"/>
                  <a:pt x="20845" y="4429"/>
                  <a:pt x="20822" y="4429"/>
                </a:cubicBezTo>
                <a:close/>
                <a:moveTo>
                  <a:pt x="21029" y="4429"/>
                </a:moveTo>
                <a:cubicBezTo>
                  <a:pt x="21007" y="4429"/>
                  <a:pt x="20988" y="4459"/>
                  <a:pt x="20988" y="4497"/>
                </a:cubicBezTo>
                <a:cubicBezTo>
                  <a:pt x="20988" y="4530"/>
                  <a:pt x="21002" y="4557"/>
                  <a:pt x="21020" y="4564"/>
                </a:cubicBezTo>
                <a:cubicBezTo>
                  <a:pt x="21023" y="4562"/>
                  <a:pt x="21026" y="4559"/>
                  <a:pt x="21029" y="4557"/>
                </a:cubicBezTo>
                <a:cubicBezTo>
                  <a:pt x="21046" y="4543"/>
                  <a:pt x="21061" y="4527"/>
                  <a:pt x="21070" y="4505"/>
                </a:cubicBezTo>
                <a:cubicBezTo>
                  <a:pt x="21070" y="4502"/>
                  <a:pt x="21070" y="4500"/>
                  <a:pt x="21070" y="4497"/>
                </a:cubicBezTo>
                <a:cubicBezTo>
                  <a:pt x="21070" y="4459"/>
                  <a:pt x="21052" y="4429"/>
                  <a:pt x="21029" y="4429"/>
                </a:cubicBezTo>
                <a:close/>
                <a:moveTo>
                  <a:pt x="21242" y="4429"/>
                </a:moveTo>
                <a:cubicBezTo>
                  <a:pt x="21239" y="4429"/>
                  <a:pt x="21237" y="4429"/>
                  <a:pt x="21234" y="4430"/>
                </a:cubicBezTo>
                <a:cubicBezTo>
                  <a:pt x="21237" y="4434"/>
                  <a:pt x="21240" y="4438"/>
                  <a:pt x="21242" y="4441"/>
                </a:cubicBezTo>
                <a:cubicBezTo>
                  <a:pt x="21255" y="4459"/>
                  <a:pt x="21267" y="4478"/>
                  <a:pt x="21280" y="4497"/>
                </a:cubicBezTo>
                <a:cubicBezTo>
                  <a:pt x="21281" y="4499"/>
                  <a:pt x="21282" y="4500"/>
                  <a:pt x="21283" y="4502"/>
                </a:cubicBezTo>
                <a:cubicBezTo>
                  <a:pt x="21283" y="4500"/>
                  <a:pt x="21283" y="4499"/>
                  <a:pt x="21283" y="4497"/>
                </a:cubicBezTo>
                <a:cubicBezTo>
                  <a:pt x="21283" y="4459"/>
                  <a:pt x="21265" y="4429"/>
                  <a:pt x="21242" y="4429"/>
                </a:cubicBezTo>
                <a:close/>
                <a:moveTo>
                  <a:pt x="21451" y="4429"/>
                </a:moveTo>
                <a:cubicBezTo>
                  <a:pt x="21429" y="4429"/>
                  <a:pt x="21410" y="4459"/>
                  <a:pt x="21410" y="4497"/>
                </a:cubicBezTo>
                <a:cubicBezTo>
                  <a:pt x="21410" y="4535"/>
                  <a:pt x="21429" y="4565"/>
                  <a:pt x="21451" y="4565"/>
                </a:cubicBezTo>
                <a:cubicBezTo>
                  <a:pt x="21474" y="4565"/>
                  <a:pt x="21493" y="4535"/>
                  <a:pt x="21493" y="4497"/>
                </a:cubicBezTo>
                <a:cubicBezTo>
                  <a:pt x="21493" y="4459"/>
                  <a:pt x="21474" y="4429"/>
                  <a:pt x="21451" y="4429"/>
                </a:cubicBezTo>
                <a:close/>
                <a:moveTo>
                  <a:pt x="4859" y="4441"/>
                </a:moveTo>
                <a:cubicBezTo>
                  <a:pt x="4841" y="4450"/>
                  <a:pt x="4829" y="4476"/>
                  <a:pt x="4829" y="4507"/>
                </a:cubicBezTo>
                <a:cubicBezTo>
                  <a:pt x="4829" y="4507"/>
                  <a:pt x="4829" y="4507"/>
                  <a:pt x="4829" y="4507"/>
                </a:cubicBezTo>
                <a:cubicBezTo>
                  <a:pt x="4843" y="4486"/>
                  <a:pt x="4854" y="4462"/>
                  <a:pt x="4859" y="4441"/>
                </a:cubicBezTo>
                <a:close/>
                <a:moveTo>
                  <a:pt x="7791" y="4441"/>
                </a:moveTo>
                <a:cubicBezTo>
                  <a:pt x="7781" y="4448"/>
                  <a:pt x="7773" y="4462"/>
                  <a:pt x="7769" y="4479"/>
                </a:cubicBezTo>
                <a:cubicBezTo>
                  <a:pt x="7775" y="4472"/>
                  <a:pt x="7781" y="4464"/>
                  <a:pt x="7786" y="4454"/>
                </a:cubicBezTo>
                <a:cubicBezTo>
                  <a:pt x="7788" y="4450"/>
                  <a:pt x="7790" y="4446"/>
                  <a:pt x="7791" y="4441"/>
                </a:cubicBezTo>
                <a:close/>
                <a:moveTo>
                  <a:pt x="12202" y="4441"/>
                </a:moveTo>
                <a:cubicBezTo>
                  <a:pt x="12187" y="4451"/>
                  <a:pt x="12175" y="4476"/>
                  <a:pt x="12175" y="4505"/>
                </a:cubicBezTo>
                <a:cubicBezTo>
                  <a:pt x="12175" y="4543"/>
                  <a:pt x="12194" y="4574"/>
                  <a:pt x="12216" y="4574"/>
                </a:cubicBezTo>
                <a:cubicBezTo>
                  <a:pt x="12219" y="4574"/>
                  <a:pt x="12221" y="4573"/>
                  <a:pt x="12223" y="4573"/>
                </a:cubicBezTo>
                <a:cubicBezTo>
                  <a:pt x="12221" y="4559"/>
                  <a:pt x="12219" y="4546"/>
                  <a:pt x="12216" y="4532"/>
                </a:cubicBezTo>
                <a:cubicBezTo>
                  <a:pt x="12215" y="4523"/>
                  <a:pt x="12214" y="4514"/>
                  <a:pt x="12212" y="4505"/>
                </a:cubicBezTo>
                <a:cubicBezTo>
                  <a:pt x="12209" y="4484"/>
                  <a:pt x="12206" y="4462"/>
                  <a:pt x="12202" y="4441"/>
                </a:cubicBezTo>
                <a:close/>
                <a:moveTo>
                  <a:pt x="226" y="4454"/>
                </a:moveTo>
                <a:cubicBezTo>
                  <a:pt x="224" y="4454"/>
                  <a:pt x="222" y="4454"/>
                  <a:pt x="220" y="4455"/>
                </a:cubicBezTo>
                <a:cubicBezTo>
                  <a:pt x="212" y="4467"/>
                  <a:pt x="207" y="4485"/>
                  <a:pt x="207" y="4505"/>
                </a:cubicBezTo>
                <a:cubicBezTo>
                  <a:pt x="207" y="4542"/>
                  <a:pt x="226" y="4573"/>
                  <a:pt x="248" y="4573"/>
                </a:cubicBezTo>
                <a:cubicBezTo>
                  <a:pt x="271" y="4573"/>
                  <a:pt x="289" y="4542"/>
                  <a:pt x="289" y="4505"/>
                </a:cubicBezTo>
                <a:cubicBezTo>
                  <a:pt x="289" y="4486"/>
                  <a:pt x="285" y="4470"/>
                  <a:pt x="278" y="4458"/>
                </a:cubicBezTo>
                <a:cubicBezTo>
                  <a:pt x="266" y="4462"/>
                  <a:pt x="259" y="4459"/>
                  <a:pt x="248" y="4457"/>
                </a:cubicBezTo>
                <a:cubicBezTo>
                  <a:pt x="243" y="4455"/>
                  <a:pt x="236" y="4454"/>
                  <a:pt x="226" y="4454"/>
                </a:cubicBezTo>
                <a:close/>
                <a:moveTo>
                  <a:pt x="4907" y="4467"/>
                </a:moveTo>
                <a:cubicBezTo>
                  <a:pt x="4895" y="4474"/>
                  <a:pt x="4886" y="4487"/>
                  <a:pt x="4878" y="4505"/>
                </a:cubicBezTo>
                <a:cubicBezTo>
                  <a:pt x="4876" y="4509"/>
                  <a:pt x="4874" y="4514"/>
                  <a:pt x="4873" y="4519"/>
                </a:cubicBezTo>
                <a:cubicBezTo>
                  <a:pt x="4867" y="4534"/>
                  <a:pt x="4863" y="4551"/>
                  <a:pt x="4859" y="4569"/>
                </a:cubicBezTo>
                <a:cubicBezTo>
                  <a:pt x="4864" y="4571"/>
                  <a:pt x="4868" y="4573"/>
                  <a:pt x="4873" y="4573"/>
                </a:cubicBezTo>
                <a:cubicBezTo>
                  <a:pt x="4895" y="4573"/>
                  <a:pt x="4914" y="4542"/>
                  <a:pt x="4914" y="4505"/>
                </a:cubicBezTo>
                <a:cubicBezTo>
                  <a:pt x="4914" y="4491"/>
                  <a:pt x="4911" y="4478"/>
                  <a:pt x="4907" y="4467"/>
                </a:cubicBezTo>
                <a:close/>
                <a:moveTo>
                  <a:pt x="9236" y="4493"/>
                </a:moveTo>
                <a:cubicBezTo>
                  <a:pt x="9236" y="4498"/>
                  <a:pt x="9235" y="4503"/>
                  <a:pt x="9235" y="4509"/>
                </a:cubicBezTo>
                <a:cubicBezTo>
                  <a:pt x="9235" y="4547"/>
                  <a:pt x="9254" y="4577"/>
                  <a:pt x="9276" y="4577"/>
                </a:cubicBezTo>
                <a:cubicBezTo>
                  <a:pt x="9277" y="4577"/>
                  <a:pt x="9278" y="4577"/>
                  <a:pt x="9279" y="4577"/>
                </a:cubicBezTo>
                <a:cubicBezTo>
                  <a:pt x="9278" y="4570"/>
                  <a:pt x="9277" y="4564"/>
                  <a:pt x="9276" y="4559"/>
                </a:cubicBezTo>
                <a:cubicBezTo>
                  <a:pt x="9271" y="4537"/>
                  <a:pt x="9261" y="4522"/>
                  <a:pt x="9250" y="4509"/>
                </a:cubicBezTo>
                <a:cubicBezTo>
                  <a:pt x="9246" y="4504"/>
                  <a:pt x="9241" y="4498"/>
                  <a:pt x="9236" y="4493"/>
                </a:cubicBezTo>
                <a:close/>
                <a:moveTo>
                  <a:pt x="8677" y="4544"/>
                </a:moveTo>
                <a:cubicBezTo>
                  <a:pt x="8674" y="4544"/>
                  <a:pt x="8670" y="4545"/>
                  <a:pt x="8667" y="4545"/>
                </a:cubicBezTo>
                <a:cubicBezTo>
                  <a:pt x="8669" y="4548"/>
                  <a:pt x="8671" y="4550"/>
                  <a:pt x="8673" y="4552"/>
                </a:cubicBezTo>
                <a:cubicBezTo>
                  <a:pt x="8674" y="4550"/>
                  <a:pt x="8676" y="4547"/>
                  <a:pt x="8677" y="4544"/>
                </a:cubicBezTo>
                <a:close/>
                <a:moveTo>
                  <a:pt x="5474" y="4557"/>
                </a:moveTo>
                <a:cubicBezTo>
                  <a:pt x="5480" y="4564"/>
                  <a:pt x="5488" y="4569"/>
                  <a:pt x="5497" y="4569"/>
                </a:cubicBezTo>
                <a:cubicBezTo>
                  <a:pt x="5505" y="4569"/>
                  <a:pt x="5513" y="4564"/>
                  <a:pt x="5520" y="4557"/>
                </a:cubicBezTo>
                <a:lnTo>
                  <a:pt x="5497" y="4557"/>
                </a:lnTo>
                <a:cubicBezTo>
                  <a:pt x="5497" y="4557"/>
                  <a:pt x="5474" y="4557"/>
                  <a:pt x="5474" y="4557"/>
                </a:cubicBezTo>
                <a:close/>
                <a:moveTo>
                  <a:pt x="148" y="4608"/>
                </a:moveTo>
                <a:cubicBezTo>
                  <a:pt x="126" y="4608"/>
                  <a:pt x="107" y="4639"/>
                  <a:pt x="107" y="4676"/>
                </a:cubicBezTo>
                <a:cubicBezTo>
                  <a:pt x="107" y="4714"/>
                  <a:pt x="126" y="4745"/>
                  <a:pt x="148" y="4745"/>
                </a:cubicBezTo>
                <a:cubicBezTo>
                  <a:pt x="171" y="4745"/>
                  <a:pt x="190" y="4714"/>
                  <a:pt x="190" y="4676"/>
                </a:cubicBezTo>
                <a:cubicBezTo>
                  <a:pt x="190" y="4639"/>
                  <a:pt x="171" y="4608"/>
                  <a:pt x="148" y="4608"/>
                </a:cubicBezTo>
                <a:close/>
                <a:moveTo>
                  <a:pt x="356" y="4608"/>
                </a:moveTo>
                <a:cubicBezTo>
                  <a:pt x="333" y="4608"/>
                  <a:pt x="315" y="4639"/>
                  <a:pt x="315" y="4676"/>
                </a:cubicBezTo>
                <a:cubicBezTo>
                  <a:pt x="315" y="4697"/>
                  <a:pt x="320" y="4715"/>
                  <a:pt x="329" y="4728"/>
                </a:cubicBezTo>
                <a:cubicBezTo>
                  <a:pt x="330" y="4728"/>
                  <a:pt x="331" y="4728"/>
                  <a:pt x="332" y="4728"/>
                </a:cubicBezTo>
                <a:lnTo>
                  <a:pt x="332" y="4731"/>
                </a:lnTo>
                <a:cubicBezTo>
                  <a:pt x="338" y="4739"/>
                  <a:pt x="347" y="4745"/>
                  <a:pt x="356" y="4745"/>
                </a:cubicBezTo>
                <a:cubicBezTo>
                  <a:pt x="378" y="4745"/>
                  <a:pt x="397" y="4714"/>
                  <a:pt x="397" y="4676"/>
                </a:cubicBezTo>
                <a:cubicBezTo>
                  <a:pt x="397" y="4639"/>
                  <a:pt x="378" y="4608"/>
                  <a:pt x="356" y="4608"/>
                </a:cubicBezTo>
                <a:close/>
                <a:moveTo>
                  <a:pt x="563" y="4608"/>
                </a:moveTo>
                <a:cubicBezTo>
                  <a:pt x="540" y="4608"/>
                  <a:pt x="522" y="4639"/>
                  <a:pt x="522" y="4676"/>
                </a:cubicBezTo>
                <a:cubicBezTo>
                  <a:pt x="522" y="4714"/>
                  <a:pt x="540" y="4745"/>
                  <a:pt x="563" y="4745"/>
                </a:cubicBezTo>
                <a:cubicBezTo>
                  <a:pt x="586" y="4745"/>
                  <a:pt x="604" y="4714"/>
                  <a:pt x="604" y="4676"/>
                </a:cubicBezTo>
                <a:cubicBezTo>
                  <a:pt x="604" y="4639"/>
                  <a:pt x="586" y="4608"/>
                  <a:pt x="563" y="4608"/>
                </a:cubicBezTo>
                <a:close/>
                <a:moveTo>
                  <a:pt x="778" y="4608"/>
                </a:moveTo>
                <a:cubicBezTo>
                  <a:pt x="755" y="4608"/>
                  <a:pt x="737" y="4639"/>
                  <a:pt x="737" y="4676"/>
                </a:cubicBezTo>
                <a:cubicBezTo>
                  <a:pt x="737" y="4714"/>
                  <a:pt x="755" y="4745"/>
                  <a:pt x="778" y="4745"/>
                </a:cubicBezTo>
                <a:cubicBezTo>
                  <a:pt x="801" y="4745"/>
                  <a:pt x="819" y="4714"/>
                  <a:pt x="819" y="4676"/>
                </a:cubicBezTo>
                <a:cubicBezTo>
                  <a:pt x="819" y="4639"/>
                  <a:pt x="801" y="4608"/>
                  <a:pt x="778" y="4608"/>
                </a:cubicBezTo>
                <a:close/>
                <a:moveTo>
                  <a:pt x="985" y="4608"/>
                </a:moveTo>
                <a:cubicBezTo>
                  <a:pt x="963" y="4608"/>
                  <a:pt x="944" y="4639"/>
                  <a:pt x="944" y="4676"/>
                </a:cubicBezTo>
                <a:cubicBezTo>
                  <a:pt x="944" y="4714"/>
                  <a:pt x="963" y="4745"/>
                  <a:pt x="985" y="4745"/>
                </a:cubicBezTo>
                <a:cubicBezTo>
                  <a:pt x="1008" y="4745"/>
                  <a:pt x="1026" y="4714"/>
                  <a:pt x="1026" y="4676"/>
                </a:cubicBezTo>
                <a:cubicBezTo>
                  <a:pt x="1026" y="4639"/>
                  <a:pt x="1008" y="4608"/>
                  <a:pt x="985" y="4608"/>
                </a:cubicBezTo>
                <a:close/>
                <a:moveTo>
                  <a:pt x="1193" y="4608"/>
                </a:moveTo>
                <a:cubicBezTo>
                  <a:pt x="1170" y="4608"/>
                  <a:pt x="1152" y="4639"/>
                  <a:pt x="1152" y="4676"/>
                </a:cubicBezTo>
                <a:cubicBezTo>
                  <a:pt x="1152" y="4714"/>
                  <a:pt x="1170" y="4745"/>
                  <a:pt x="1193" y="4745"/>
                </a:cubicBezTo>
                <a:cubicBezTo>
                  <a:pt x="1215" y="4745"/>
                  <a:pt x="1234" y="4714"/>
                  <a:pt x="1234" y="4676"/>
                </a:cubicBezTo>
                <a:cubicBezTo>
                  <a:pt x="1234" y="4639"/>
                  <a:pt x="1215" y="4608"/>
                  <a:pt x="1193" y="4608"/>
                </a:cubicBezTo>
                <a:close/>
                <a:moveTo>
                  <a:pt x="1407" y="4608"/>
                </a:moveTo>
                <a:cubicBezTo>
                  <a:pt x="1385" y="4608"/>
                  <a:pt x="1366" y="4639"/>
                  <a:pt x="1366" y="4676"/>
                </a:cubicBezTo>
                <a:cubicBezTo>
                  <a:pt x="1366" y="4714"/>
                  <a:pt x="1385" y="4745"/>
                  <a:pt x="1407" y="4745"/>
                </a:cubicBezTo>
                <a:cubicBezTo>
                  <a:pt x="1430" y="4745"/>
                  <a:pt x="1449" y="4714"/>
                  <a:pt x="1449" y="4676"/>
                </a:cubicBezTo>
                <a:cubicBezTo>
                  <a:pt x="1449" y="4639"/>
                  <a:pt x="1430" y="4608"/>
                  <a:pt x="1407" y="4608"/>
                </a:cubicBezTo>
                <a:close/>
                <a:moveTo>
                  <a:pt x="1615" y="4608"/>
                </a:moveTo>
                <a:cubicBezTo>
                  <a:pt x="1592" y="4608"/>
                  <a:pt x="1574" y="4639"/>
                  <a:pt x="1574" y="4676"/>
                </a:cubicBezTo>
                <a:cubicBezTo>
                  <a:pt x="1574" y="4714"/>
                  <a:pt x="1592" y="4745"/>
                  <a:pt x="1615" y="4745"/>
                </a:cubicBezTo>
                <a:cubicBezTo>
                  <a:pt x="1637" y="4745"/>
                  <a:pt x="1656" y="4714"/>
                  <a:pt x="1656" y="4676"/>
                </a:cubicBezTo>
                <a:cubicBezTo>
                  <a:pt x="1656" y="4639"/>
                  <a:pt x="1637" y="4608"/>
                  <a:pt x="1615" y="4608"/>
                </a:cubicBezTo>
                <a:close/>
                <a:moveTo>
                  <a:pt x="1822" y="4608"/>
                </a:moveTo>
                <a:cubicBezTo>
                  <a:pt x="1799" y="4608"/>
                  <a:pt x="1781" y="4639"/>
                  <a:pt x="1781" y="4676"/>
                </a:cubicBezTo>
                <a:cubicBezTo>
                  <a:pt x="1781" y="4714"/>
                  <a:pt x="1799" y="4745"/>
                  <a:pt x="1822" y="4745"/>
                </a:cubicBezTo>
                <a:cubicBezTo>
                  <a:pt x="1845" y="4745"/>
                  <a:pt x="1863" y="4714"/>
                  <a:pt x="1863" y="4676"/>
                </a:cubicBezTo>
                <a:cubicBezTo>
                  <a:pt x="1863" y="4639"/>
                  <a:pt x="1845" y="4608"/>
                  <a:pt x="1822" y="4608"/>
                </a:cubicBezTo>
                <a:close/>
                <a:moveTo>
                  <a:pt x="2037" y="4608"/>
                </a:moveTo>
                <a:cubicBezTo>
                  <a:pt x="2014" y="4608"/>
                  <a:pt x="1996" y="4639"/>
                  <a:pt x="1996" y="4676"/>
                </a:cubicBezTo>
                <a:cubicBezTo>
                  <a:pt x="1996" y="4714"/>
                  <a:pt x="2014" y="4745"/>
                  <a:pt x="2037" y="4745"/>
                </a:cubicBezTo>
                <a:cubicBezTo>
                  <a:pt x="2060" y="4745"/>
                  <a:pt x="2078" y="4714"/>
                  <a:pt x="2078" y="4676"/>
                </a:cubicBezTo>
                <a:cubicBezTo>
                  <a:pt x="2078" y="4639"/>
                  <a:pt x="2060" y="4608"/>
                  <a:pt x="2037" y="4608"/>
                </a:cubicBezTo>
                <a:close/>
                <a:moveTo>
                  <a:pt x="2244" y="4608"/>
                </a:moveTo>
                <a:cubicBezTo>
                  <a:pt x="2222" y="4608"/>
                  <a:pt x="2203" y="4639"/>
                  <a:pt x="2203" y="4676"/>
                </a:cubicBezTo>
                <a:cubicBezTo>
                  <a:pt x="2203" y="4714"/>
                  <a:pt x="2222" y="4745"/>
                  <a:pt x="2244" y="4745"/>
                </a:cubicBezTo>
                <a:cubicBezTo>
                  <a:pt x="2267" y="4745"/>
                  <a:pt x="2285" y="4714"/>
                  <a:pt x="2285" y="4676"/>
                </a:cubicBezTo>
                <a:cubicBezTo>
                  <a:pt x="2285" y="4639"/>
                  <a:pt x="2267" y="4608"/>
                  <a:pt x="2244" y="4608"/>
                </a:cubicBezTo>
                <a:close/>
                <a:moveTo>
                  <a:pt x="2452" y="4608"/>
                </a:moveTo>
                <a:cubicBezTo>
                  <a:pt x="2429" y="4608"/>
                  <a:pt x="2411" y="4639"/>
                  <a:pt x="2411" y="4676"/>
                </a:cubicBezTo>
                <a:cubicBezTo>
                  <a:pt x="2411" y="4714"/>
                  <a:pt x="2429" y="4745"/>
                  <a:pt x="2452" y="4745"/>
                </a:cubicBezTo>
                <a:cubicBezTo>
                  <a:pt x="2474" y="4745"/>
                  <a:pt x="2493" y="4714"/>
                  <a:pt x="2493" y="4676"/>
                </a:cubicBezTo>
                <a:cubicBezTo>
                  <a:pt x="2493" y="4639"/>
                  <a:pt x="2474" y="4608"/>
                  <a:pt x="2452" y="4608"/>
                </a:cubicBezTo>
                <a:close/>
                <a:moveTo>
                  <a:pt x="2666" y="4608"/>
                </a:moveTo>
                <a:cubicBezTo>
                  <a:pt x="2644" y="4608"/>
                  <a:pt x="2625" y="4639"/>
                  <a:pt x="2625" y="4676"/>
                </a:cubicBezTo>
                <a:cubicBezTo>
                  <a:pt x="2625" y="4714"/>
                  <a:pt x="2644" y="4745"/>
                  <a:pt x="2666" y="4745"/>
                </a:cubicBezTo>
                <a:cubicBezTo>
                  <a:pt x="2689" y="4745"/>
                  <a:pt x="2707" y="4714"/>
                  <a:pt x="2707" y="4676"/>
                </a:cubicBezTo>
                <a:cubicBezTo>
                  <a:pt x="2707" y="4639"/>
                  <a:pt x="2689" y="4608"/>
                  <a:pt x="2666" y="4608"/>
                </a:cubicBezTo>
                <a:close/>
                <a:moveTo>
                  <a:pt x="2874" y="4608"/>
                </a:moveTo>
                <a:cubicBezTo>
                  <a:pt x="2851" y="4608"/>
                  <a:pt x="2833" y="4639"/>
                  <a:pt x="2833" y="4676"/>
                </a:cubicBezTo>
                <a:cubicBezTo>
                  <a:pt x="2833" y="4714"/>
                  <a:pt x="2851" y="4745"/>
                  <a:pt x="2874" y="4745"/>
                </a:cubicBezTo>
                <a:cubicBezTo>
                  <a:pt x="2896" y="4745"/>
                  <a:pt x="2915" y="4714"/>
                  <a:pt x="2915" y="4676"/>
                </a:cubicBezTo>
                <a:cubicBezTo>
                  <a:pt x="2915" y="4639"/>
                  <a:pt x="2896" y="4608"/>
                  <a:pt x="2874" y="4608"/>
                </a:cubicBezTo>
                <a:close/>
                <a:moveTo>
                  <a:pt x="3081" y="4608"/>
                </a:moveTo>
                <a:cubicBezTo>
                  <a:pt x="3058" y="4608"/>
                  <a:pt x="3040" y="4639"/>
                  <a:pt x="3040" y="4676"/>
                </a:cubicBezTo>
                <a:cubicBezTo>
                  <a:pt x="3040" y="4714"/>
                  <a:pt x="3058" y="4745"/>
                  <a:pt x="3081" y="4745"/>
                </a:cubicBezTo>
                <a:cubicBezTo>
                  <a:pt x="3104" y="4745"/>
                  <a:pt x="3122" y="4714"/>
                  <a:pt x="3122" y="4676"/>
                </a:cubicBezTo>
                <a:cubicBezTo>
                  <a:pt x="3122" y="4639"/>
                  <a:pt x="3104" y="4608"/>
                  <a:pt x="3081" y="4608"/>
                </a:cubicBezTo>
                <a:close/>
                <a:moveTo>
                  <a:pt x="3296" y="4608"/>
                </a:moveTo>
                <a:cubicBezTo>
                  <a:pt x="3273" y="4608"/>
                  <a:pt x="3255" y="4639"/>
                  <a:pt x="3255" y="4676"/>
                </a:cubicBezTo>
                <a:cubicBezTo>
                  <a:pt x="3255" y="4714"/>
                  <a:pt x="3273" y="4745"/>
                  <a:pt x="3296" y="4745"/>
                </a:cubicBezTo>
                <a:cubicBezTo>
                  <a:pt x="3319" y="4745"/>
                  <a:pt x="3337" y="4714"/>
                  <a:pt x="3337" y="4676"/>
                </a:cubicBezTo>
                <a:cubicBezTo>
                  <a:pt x="3337" y="4639"/>
                  <a:pt x="3319" y="4608"/>
                  <a:pt x="3296" y="4608"/>
                </a:cubicBezTo>
                <a:close/>
                <a:moveTo>
                  <a:pt x="3503" y="4608"/>
                </a:moveTo>
                <a:cubicBezTo>
                  <a:pt x="3481" y="4608"/>
                  <a:pt x="3462" y="4639"/>
                  <a:pt x="3462" y="4676"/>
                </a:cubicBezTo>
                <a:cubicBezTo>
                  <a:pt x="3462" y="4714"/>
                  <a:pt x="3481" y="4745"/>
                  <a:pt x="3503" y="4745"/>
                </a:cubicBezTo>
                <a:cubicBezTo>
                  <a:pt x="3526" y="4745"/>
                  <a:pt x="3544" y="4714"/>
                  <a:pt x="3544" y="4676"/>
                </a:cubicBezTo>
                <a:cubicBezTo>
                  <a:pt x="3544" y="4639"/>
                  <a:pt x="3526" y="4608"/>
                  <a:pt x="3503" y="4608"/>
                </a:cubicBezTo>
                <a:close/>
                <a:moveTo>
                  <a:pt x="3711" y="4608"/>
                </a:moveTo>
                <a:cubicBezTo>
                  <a:pt x="3688" y="4608"/>
                  <a:pt x="3669" y="4639"/>
                  <a:pt x="3669" y="4676"/>
                </a:cubicBezTo>
                <a:cubicBezTo>
                  <a:pt x="3669" y="4714"/>
                  <a:pt x="3688" y="4745"/>
                  <a:pt x="3711" y="4745"/>
                </a:cubicBezTo>
                <a:cubicBezTo>
                  <a:pt x="3733" y="4745"/>
                  <a:pt x="3752" y="4714"/>
                  <a:pt x="3752" y="4676"/>
                </a:cubicBezTo>
                <a:cubicBezTo>
                  <a:pt x="3752" y="4639"/>
                  <a:pt x="3733" y="4608"/>
                  <a:pt x="3711" y="4608"/>
                </a:cubicBezTo>
                <a:close/>
                <a:moveTo>
                  <a:pt x="3925" y="4608"/>
                </a:moveTo>
                <a:cubicBezTo>
                  <a:pt x="3903" y="4608"/>
                  <a:pt x="3884" y="4639"/>
                  <a:pt x="3884" y="4676"/>
                </a:cubicBezTo>
                <a:cubicBezTo>
                  <a:pt x="3884" y="4714"/>
                  <a:pt x="3903" y="4745"/>
                  <a:pt x="3925" y="4745"/>
                </a:cubicBezTo>
                <a:cubicBezTo>
                  <a:pt x="3948" y="4745"/>
                  <a:pt x="3966" y="4714"/>
                  <a:pt x="3966" y="4676"/>
                </a:cubicBezTo>
                <a:cubicBezTo>
                  <a:pt x="3966" y="4639"/>
                  <a:pt x="3948" y="4608"/>
                  <a:pt x="3925" y="4608"/>
                </a:cubicBezTo>
                <a:close/>
                <a:moveTo>
                  <a:pt x="4133" y="4608"/>
                </a:moveTo>
                <a:cubicBezTo>
                  <a:pt x="4110" y="4608"/>
                  <a:pt x="4092" y="4639"/>
                  <a:pt x="4092" y="4676"/>
                </a:cubicBezTo>
                <a:cubicBezTo>
                  <a:pt x="4092" y="4714"/>
                  <a:pt x="4110" y="4745"/>
                  <a:pt x="4133" y="4745"/>
                </a:cubicBezTo>
                <a:cubicBezTo>
                  <a:pt x="4155" y="4745"/>
                  <a:pt x="4174" y="4714"/>
                  <a:pt x="4174" y="4676"/>
                </a:cubicBezTo>
                <a:cubicBezTo>
                  <a:pt x="4174" y="4639"/>
                  <a:pt x="4155" y="4608"/>
                  <a:pt x="4133" y="4608"/>
                </a:cubicBezTo>
                <a:close/>
                <a:moveTo>
                  <a:pt x="4348" y="4608"/>
                </a:moveTo>
                <a:cubicBezTo>
                  <a:pt x="4325" y="4608"/>
                  <a:pt x="4307" y="4639"/>
                  <a:pt x="4307" y="4676"/>
                </a:cubicBezTo>
                <a:cubicBezTo>
                  <a:pt x="4307" y="4714"/>
                  <a:pt x="4325" y="4745"/>
                  <a:pt x="4348" y="4745"/>
                </a:cubicBezTo>
                <a:cubicBezTo>
                  <a:pt x="4370" y="4745"/>
                  <a:pt x="4389" y="4714"/>
                  <a:pt x="4389" y="4676"/>
                </a:cubicBezTo>
                <a:cubicBezTo>
                  <a:pt x="4389" y="4639"/>
                  <a:pt x="4370" y="4608"/>
                  <a:pt x="4348" y="4608"/>
                </a:cubicBezTo>
                <a:close/>
                <a:moveTo>
                  <a:pt x="4555" y="4608"/>
                </a:moveTo>
                <a:cubicBezTo>
                  <a:pt x="4532" y="4608"/>
                  <a:pt x="4514" y="4639"/>
                  <a:pt x="4514" y="4676"/>
                </a:cubicBezTo>
                <a:cubicBezTo>
                  <a:pt x="4514" y="4714"/>
                  <a:pt x="4532" y="4745"/>
                  <a:pt x="4555" y="4745"/>
                </a:cubicBezTo>
                <a:cubicBezTo>
                  <a:pt x="4578" y="4745"/>
                  <a:pt x="4596" y="4714"/>
                  <a:pt x="4596" y="4676"/>
                </a:cubicBezTo>
                <a:cubicBezTo>
                  <a:pt x="4596" y="4639"/>
                  <a:pt x="4578" y="4608"/>
                  <a:pt x="4555" y="4608"/>
                </a:cubicBezTo>
                <a:close/>
                <a:moveTo>
                  <a:pt x="4762" y="4608"/>
                </a:moveTo>
                <a:cubicBezTo>
                  <a:pt x="4740" y="4608"/>
                  <a:pt x="4721" y="4639"/>
                  <a:pt x="4721" y="4676"/>
                </a:cubicBezTo>
                <a:cubicBezTo>
                  <a:pt x="4721" y="4714"/>
                  <a:pt x="4740" y="4745"/>
                  <a:pt x="4762" y="4745"/>
                </a:cubicBezTo>
                <a:cubicBezTo>
                  <a:pt x="4763" y="4745"/>
                  <a:pt x="4763" y="4744"/>
                  <a:pt x="4764" y="4744"/>
                </a:cubicBezTo>
                <a:cubicBezTo>
                  <a:pt x="4777" y="4717"/>
                  <a:pt x="4790" y="4689"/>
                  <a:pt x="4803" y="4668"/>
                </a:cubicBezTo>
                <a:cubicBezTo>
                  <a:pt x="4800" y="4634"/>
                  <a:pt x="4783" y="4608"/>
                  <a:pt x="4762" y="4608"/>
                </a:cubicBezTo>
                <a:close/>
                <a:moveTo>
                  <a:pt x="4977" y="4608"/>
                </a:moveTo>
                <a:cubicBezTo>
                  <a:pt x="4955" y="4608"/>
                  <a:pt x="4936" y="4639"/>
                  <a:pt x="4936" y="4676"/>
                </a:cubicBezTo>
                <a:cubicBezTo>
                  <a:pt x="4936" y="4714"/>
                  <a:pt x="4955" y="4745"/>
                  <a:pt x="4977" y="4745"/>
                </a:cubicBezTo>
                <a:cubicBezTo>
                  <a:pt x="5000" y="4745"/>
                  <a:pt x="5018" y="4714"/>
                  <a:pt x="5018" y="4676"/>
                </a:cubicBezTo>
                <a:cubicBezTo>
                  <a:pt x="5018" y="4639"/>
                  <a:pt x="5000" y="4608"/>
                  <a:pt x="4977" y="4608"/>
                </a:cubicBezTo>
                <a:close/>
                <a:moveTo>
                  <a:pt x="5392" y="4608"/>
                </a:moveTo>
                <a:cubicBezTo>
                  <a:pt x="5369" y="4608"/>
                  <a:pt x="5351" y="4639"/>
                  <a:pt x="5351" y="4676"/>
                </a:cubicBezTo>
                <a:cubicBezTo>
                  <a:pt x="5351" y="4714"/>
                  <a:pt x="5369" y="4745"/>
                  <a:pt x="5392" y="4745"/>
                </a:cubicBezTo>
                <a:cubicBezTo>
                  <a:pt x="5414" y="4745"/>
                  <a:pt x="5433" y="4714"/>
                  <a:pt x="5433" y="4676"/>
                </a:cubicBezTo>
                <a:cubicBezTo>
                  <a:pt x="5433" y="4639"/>
                  <a:pt x="5414" y="4608"/>
                  <a:pt x="5392" y="4608"/>
                </a:cubicBezTo>
                <a:close/>
                <a:moveTo>
                  <a:pt x="5607" y="4608"/>
                </a:moveTo>
                <a:cubicBezTo>
                  <a:pt x="5584" y="4608"/>
                  <a:pt x="5566" y="4639"/>
                  <a:pt x="5566" y="4676"/>
                </a:cubicBezTo>
                <a:cubicBezTo>
                  <a:pt x="5566" y="4692"/>
                  <a:pt x="5569" y="4706"/>
                  <a:pt x="5574" y="4718"/>
                </a:cubicBezTo>
                <a:cubicBezTo>
                  <a:pt x="5577" y="4710"/>
                  <a:pt x="5580" y="4702"/>
                  <a:pt x="5583" y="4694"/>
                </a:cubicBezTo>
                <a:cubicBezTo>
                  <a:pt x="5596" y="4709"/>
                  <a:pt x="5608" y="4725"/>
                  <a:pt x="5619" y="4741"/>
                </a:cubicBezTo>
                <a:cubicBezTo>
                  <a:pt x="5636" y="4732"/>
                  <a:pt x="5648" y="4707"/>
                  <a:pt x="5648" y="4676"/>
                </a:cubicBezTo>
                <a:cubicBezTo>
                  <a:pt x="5648" y="4639"/>
                  <a:pt x="5629" y="4608"/>
                  <a:pt x="5607" y="4608"/>
                </a:cubicBezTo>
                <a:close/>
                <a:moveTo>
                  <a:pt x="5814" y="4608"/>
                </a:moveTo>
                <a:cubicBezTo>
                  <a:pt x="5791" y="4608"/>
                  <a:pt x="5773" y="4639"/>
                  <a:pt x="5773" y="4676"/>
                </a:cubicBezTo>
                <a:cubicBezTo>
                  <a:pt x="5773" y="4714"/>
                  <a:pt x="5791" y="4745"/>
                  <a:pt x="5814" y="4745"/>
                </a:cubicBezTo>
                <a:cubicBezTo>
                  <a:pt x="5837" y="4745"/>
                  <a:pt x="5855" y="4714"/>
                  <a:pt x="5855" y="4676"/>
                </a:cubicBezTo>
                <a:cubicBezTo>
                  <a:pt x="5855" y="4639"/>
                  <a:pt x="5837" y="4608"/>
                  <a:pt x="5814" y="4608"/>
                </a:cubicBezTo>
                <a:close/>
                <a:moveTo>
                  <a:pt x="6021" y="4608"/>
                </a:moveTo>
                <a:cubicBezTo>
                  <a:pt x="5999" y="4608"/>
                  <a:pt x="5980" y="4639"/>
                  <a:pt x="5980" y="4676"/>
                </a:cubicBezTo>
                <a:cubicBezTo>
                  <a:pt x="5980" y="4714"/>
                  <a:pt x="5999" y="4745"/>
                  <a:pt x="6021" y="4745"/>
                </a:cubicBezTo>
                <a:cubicBezTo>
                  <a:pt x="6044" y="4745"/>
                  <a:pt x="6062" y="4714"/>
                  <a:pt x="6062" y="4676"/>
                </a:cubicBezTo>
                <a:cubicBezTo>
                  <a:pt x="6062" y="4673"/>
                  <a:pt x="6062" y="4669"/>
                  <a:pt x="6062" y="4666"/>
                </a:cubicBezTo>
                <a:cubicBezTo>
                  <a:pt x="6061" y="4666"/>
                  <a:pt x="6060" y="4665"/>
                  <a:pt x="6059" y="4664"/>
                </a:cubicBezTo>
                <a:cubicBezTo>
                  <a:pt x="6051" y="4659"/>
                  <a:pt x="6042" y="4638"/>
                  <a:pt x="6034" y="4611"/>
                </a:cubicBezTo>
                <a:cubicBezTo>
                  <a:pt x="6030" y="4609"/>
                  <a:pt x="6026" y="4608"/>
                  <a:pt x="6021" y="4608"/>
                </a:cubicBezTo>
                <a:close/>
                <a:moveTo>
                  <a:pt x="6232" y="4608"/>
                </a:moveTo>
                <a:cubicBezTo>
                  <a:pt x="6224" y="4608"/>
                  <a:pt x="6217" y="4611"/>
                  <a:pt x="6210" y="4618"/>
                </a:cubicBezTo>
                <a:cubicBezTo>
                  <a:pt x="6217" y="4620"/>
                  <a:pt x="6223" y="4621"/>
                  <a:pt x="6230" y="4621"/>
                </a:cubicBezTo>
                <a:cubicBezTo>
                  <a:pt x="6235" y="4621"/>
                  <a:pt x="6240" y="4618"/>
                  <a:pt x="6243" y="4611"/>
                </a:cubicBezTo>
                <a:cubicBezTo>
                  <a:pt x="6240" y="4609"/>
                  <a:pt x="6236" y="4608"/>
                  <a:pt x="6232" y="4608"/>
                </a:cubicBezTo>
                <a:close/>
                <a:moveTo>
                  <a:pt x="7073" y="4608"/>
                </a:moveTo>
                <a:cubicBezTo>
                  <a:pt x="7050" y="4608"/>
                  <a:pt x="7032" y="4639"/>
                  <a:pt x="7032" y="4676"/>
                </a:cubicBezTo>
                <a:cubicBezTo>
                  <a:pt x="7032" y="4714"/>
                  <a:pt x="7050" y="4745"/>
                  <a:pt x="7073" y="4745"/>
                </a:cubicBezTo>
                <a:cubicBezTo>
                  <a:pt x="7096" y="4745"/>
                  <a:pt x="7114" y="4714"/>
                  <a:pt x="7114" y="4676"/>
                </a:cubicBezTo>
                <a:cubicBezTo>
                  <a:pt x="7114" y="4639"/>
                  <a:pt x="7096" y="4608"/>
                  <a:pt x="7073" y="4608"/>
                </a:cubicBezTo>
                <a:close/>
                <a:moveTo>
                  <a:pt x="7280" y="4608"/>
                </a:moveTo>
                <a:cubicBezTo>
                  <a:pt x="7258" y="4608"/>
                  <a:pt x="7239" y="4639"/>
                  <a:pt x="7239" y="4676"/>
                </a:cubicBezTo>
                <a:cubicBezTo>
                  <a:pt x="7239" y="4714"/>
                  <a:pt x="7258" y="4745"/>
                  <a:pt x="7280" y="4745"/>
                </a:cubicBezTo>
                <a:cubicBezTo>
                  <a:pt x="7303" y="4745"/>
                  <a:pt x="7321" y="4714"/>
                  <a:pt x="7321" y="4676"/>
                </a:cubicBezTo>
                <a:cubicBezTo>
                  <a:pt x="7321" y="4639"/>
                  <a:pt x="7303" y="4608"/>
                  <a:pt x="7280" y="4608"/>
                </a:cubicBezTo>
                <a:close/>
                <a:moveTo>
                  <a:pt x="7495" y="4608"/>
                </a:moveTo>
                <a:cubicBezTo>
                  <a:pt x="7473" y="4608"/>
                  <a:pt x="7454" y="4639"/>
                  <a:pt x="7454" y="4676"/>
                </a:cubicBezTo>
                <a:cubicBezTo>
                  <a:pt x="7454" y="4714"/>
                  <a:pt x="7473" y="4745"/>
                  <a:pt x="7495" y="4745"/>
                </a:cubicBezTo>
                <a:cubicBezTo>
                  <a:pt x="7518" y="4745"/>
                  <a:pt x="7536" y="4714"/>
                  <a:pt x="7536" y="4676"/>
                </a:cubicBezTo>
                <a:cubicBezTo>
                  <a:pt x="7536" y="4639"/>
                  <a:pt x="7518" y="4608"/>
                  <a:pt x="7495" y="4608"/>
                </a:cubicBezTo>
                <a:close/>
                <a:moveTo>
                  <a:pt x="8753" y="4608"/>
                </a:moveTo>
                <a:cubicBezTo>
                  <a:pt x="8750" y="4632"/>
                  <a:pt x="8748" y="4655"/>
                  <a:pt x="8748" y="4689"/>
                </a:cubicBezTo>
                <a:cubicBezTo>
                  <a:pt x="8741" y="4689"/>
                  <a:pt x="8735" y="4702"/>
                  <a:pt x="8728" y="4710"/>
                </a:cubicBezTo>
                <a:cubicBezTo>
                  <a:pt x="8747" y="4710"/>
                  <a:pt x="8761" y="4720"/>
                  <a:pt x="8773" y="4732"/>
                </a:cubicBezTo>
                <a:cubicBezTo>
                  <a:pt x="8784" y="4720"/>
                  <a:pt x="8791" y="4699"/>
                  <a:pt x="8791" y="4676"/>
                </a:cubicBezTo>
                <a:cubicBezTo>
                  <a:pt x="8791" y="4640"/>
                  <a:pt x="8774" y="4611"/>
                  <a:pt x="8753" y="4608"/>
                </a:cubicBezTo>
                <a:close/>
                <a:moveTo>
                  <a:pt x="8961" y="4608"/>
                </a:moveTo>
                <a:cubicBezTo>
                  <a:pt x="8939" y="4608"/>
                  <a:pt x="8920" y="4639"/>
                  <a:pt x="8920" y="4676"/>
                </a:cubicBezTo>
                <a:cubicBezTo>
                  <a:pt x="8920" y="4714"/>
                  <a:pt x="8939" y="4745"/>
                  <a:pt x="8961" y="4745"/>
                </a:cubicBezTo>
                <a:cubicBezTo>
                  <a:pt x="8984" y="4745"/>
                  <a:pt x="9002" y="4714"/>
                  <a:pt x="9002" y="4676"/>
                </a:cubicBezTo>
                <a:cubicBezTo>
                  <a:pt x="9002" y="4639"/>
                  <a:pt x="8984" y="4608"/>
                  <a:pt x="8961" y="4608"/>
                </a:cubicBezTo>
                <a:close/>
                <a:moveTo>
                  <a:pt x="9169" y="4608"/>
                </a:moveTo>
                <a:cubicBezTo>
                  <a:pt x="9146" y="4608"/>
                  <a:pt x="9128" y="4639"/>
                  <a:pt x="9128" y="4676"/>
                </a:cubicBezTo>
                <a:cubicBezTo>
                  <a:pt x="9128" y="4714"/>
                  <a:pt x="9146" y="4745"/>
                  <a:pt x="9169" y="4745"/>
                </a:cubicBezTo>
                <a:cubicBezTo>
                  <a:pt x="9191" y="4745"/>
                  <a:pt x="9210" y="4714"/>
                  <a:pt x="9210" y="4676"/>
                </a:cubicBezTo>
                <a:cubicBezTo>
                  <a:pt x="9210" y="4639"/>
                  <a:pt x="9191" y="4608"/>
                  <a:pt x="9169" y="4608"/>
                </a:cubicBezTo>
                <a:close/>
                <a:moveTo>
                  <a:pt x="10850" y="4608"/>
                </a:moveTo>
                <a:cubicBezTo>
                  <a:pt x="10827" y="4608"/>
                  <a:pt x="10809" y="4639"/>
                  <a:pt x="10809" y="4676"/>
                </a:cubicBezTo>
                <a:cubicBezTo>
                  <a:pt x="10809" y="4714"/>
                  <a:pt x="10827" y="4745"/>
                  <a:pt x="10850" y="4745"/>
                </a:cubicBezTo>
                <a:cubicBezTo>
                  <a:pt x="10873" y="4745"/>
                  <a:pt x="10891" y="4714"/>
                  <a:pt x="10891" y="4676"/>
                </a:cubicBezTo>
                <a:cubicBezTo>
                  <a:pt x="10891" y="4639"/>
                  <a:pt x="10873" y="4608"/>
                  <a:pt x="10850" y="4608"/>
                </a:cubicBezTo>
                <a:close/>
                <a:moveTo>
                  <a:pt x="11065" y="4608"/>
                </a:moveTo>
                <a:cubicBezTo>
                  <a:pt x="11042" y="4608"/>
                  <a:pt x="11024" y="4639"/>
                  <a:pt x="11024" y="4676"/>
                </a:cubicBezTo>
                <a:cubicBezTo>
                  <a:pt x="11024" y="4714"/>
                  <a:pt x="11042" y="4745"/>
                  <a:pt x="11065" y="4745"/>
                </a:cubicBezTo>
                <a:cubicBezTo>
                  <a:pt x="11087" y="4745"/>
                  <a:pt x="11106" y="4714"/>
                  <a:pt x="11106" y="4676"/>
                </a:cubicBezTo>
                <a:cubicBezTo>
                  <a:pt x="11106" y="4639"/>
                  <a:pt x="11087" y="4608"/>
                  <a:pt x="11065" y="4608"/>
                </a:cubicBezTo>
                <a:close/>
                <a:moveTo>
                  <a:pt x="11694" y="4608"/>
                </a:moveTo>
                <a:cubicBezTo>
                  <a:pt x="11672" y="4608"/>
                  <a:pt x="11653" y="4639"/>
                  <a:pt x="11653" y="4676"/>
                </a:cubicBezTo>
                <a:cubicBezTo>
                  <a:pt x="11653" y="4714"/>
                  <a:pt x="11672" y="4745"/>
                  <a:pt x="11694" y="4745"/>
                </a:cubicBezTo>
                <a:cubicBezTo>
                  <a:pt x="11717" y="4745"/>
                  <a:pt x="11735" y="4714"/>
                  <a:pt x="11735" y="4676"/>
                </a:cubicBezTo>
                <a:cubicBezTo>
                  <a:pt x="11735" y="4639"/>
                  <a:pt x="11717" y="4608"/>
                  <a:pt x="11694" y="4608"/>
                </a:cubicBezTo>
                <a:close/>
                <a:moveTo>
                  <a:pt x="11902" y="4608"/>
                </a:moveTo>
                <a:cubicBezTo>
                  <a:pt x="11879" y="4608"/>
                  <a:pt x="11861" y="4639"/>
                  <a:pt x="11861" y="4676"/>
                </a:cubicBezTo>
                <a:cubicBezTo>
                  <a:pt x="11861" y="4714"/>
                  <a:pt x="11879" y="4745"/>
                  <a:pt x="11902" y="4745"/>
                </a:cubicBezTo>
                <a:cubicBezTo>
                  <a:pt x="11924" y="4745"/>
                  <a:pt x="11943" y="4714"/>
                  <a:pt x="11943" y="4676"/>
                </a:cubicBezTo>
                <a:cubicBezTo>
                  <a:pt x="11943" y="4639"/>
                  <a:pt x="11924" y="4608"/>
                  <a:pt x="11902" y="4608"/>
                </a:cubicBezTo>
                <a:close/>
                <a:moveTo>
                  <a:pt x="12109" y="4608"/>
                </a:moveTo>
                <a:cubicBezTo>
                  <a:pt x="12086" y="4608"/>
                  <a:pt x="12068" y="4639"/>
                  <a:pt x="12068" y="4676"/>
                </a:cubicBezTo>
                <a:cubicBezTo>
                  <a:pt x="12068" y="4714"/>
                  <a:pt x="12086" y="4745"/>
                  <a:pt x="12109" y="4745"/>
                </a:cubicBezTo>
                <a:cubicBezTo>
                  <a:pt x="12132" y="4745"/>
                  <a:pt x="12150" y="4714"/>
                  <a:pt x="12150" y="4676"/>
                </a:cubicBezTo>
                <a:cubicBezTo>
                  <a:pt x="12150" y="4639"/>
                  <a:pt x="12132" y="4608"/>
                  <a:pt x="12109" y="4608"/>
                </a:cubicBezTo>
                <a:close/>
                <a:moveTo>
                  <a:pt x="12329" y="4608"/>
                </a:moveTo>
                <a:lnTo>
                  <a:pt x="12329" y="4741"/>
                </a:lnTo>
                <a:cubicBezTo>
                  <a:pt x="12347" y="4733"/>
                  <a:pt x="12360" y="4707"/>
                  <a:pt x="12360" y="4674"/>
                </a:cubicBezTo>
                <a:cubicBezTo>
                  <a:pt x="12360" y="4642"/>
                  <a:pt x="12347" y="4615"/>
                  <a:pt x="12329" y="4608"/>
                </a:cubicBezTo>
                <a:close/>
                <a:moveTo>
                  <a:pt x="12531" y="4608"/>
                </a:moveTo>
                <a:cubicBezTo>
                  <a:pt x="12508" y="4608"/>
                  <a:pt x="12490" y="4639"/>
                  <a:pt x="12490" y="4676"/>
                </a:cubicBezTo>
                <a:cubicBezTo>
                  <a:pt x="12490" y="4714"/>
                  <a:pt x="12508" y="4745"/>
                  <a:pt x="12531" y="4745"/>
                </a:cubicBezTo>
                <a:cubicBezTo>
                  <a:pt x="12554" y="4745"/>
                  <a:pt x="12572" y="4714"/>
                  <a:pt x="12572" y="4676"/>
                </a:cubicBezTo>
                <a:cubicBezTo>
                  <a:pt x="12572" y="4639"/>
                  <a:pt x="12554" y="4608"/>
                  <a:pt x="12531" y="4608"/>
                </a:cubicBezTo>
                <a:close/>
                <a:moveTo>
                  <a:pt x="12738" y="4608"/>
                </a:moveTo>
                <a:cubicBezTo>
                  <a:pt x="12716" y="4608"/>
                  <a:pt x="12697" y="4639"/>
                  <a:pt x="12697" y="4676"/>
                </a:cubicBezTo>
                <a:cubicBezTo>
                  <a:pt x="12697" y="4714"/>
                  <a:pt x="12716" y="4745"/>
                  <a:pt x="12738" y="4745"/>
                </a:cubicBezTo>
                <a:cubicBezTo>
                  <a:pt x="12761" y="4745"/>
                  <a:pt x="12779" y="4714"/>
                  <a:pt x="12779" y="4676"/>
                </a:cubicBezTo>
                <a:cubicBezTo>
                  <a:pt x="12779" y="4639"/>
                  <a:pt x="12761" y="4608"/>
                  <a:pt x="12738" y="4608"/>
                </a:cubicBezTo>
                <a:close/>
                <a:moveTo>
                  <a:pt x="12953" y="4608"/>
                </a:moveTo>
                <a:cubicBezTo>
                  <a:pt x="12931" y="4608"/>
                  <a:pt x="12912" y="4639"/>
                  <a:pt x="12912" y="4676"/>
                </a:cubicBezTo>
                <a:cubicBezTo>
                  <a:pt x="12912" y="4714"/>
                  <a:pt x="12931" y="4745"/>
                  <a:pt x="12953" y="4745"/>
                </a:cubicBezTo>
                <a:cubicBezTo>
                  <a:pt x="12976" y="4745"/>
                  <a:pt x="12994" y="4714"/>
                  <a:pt x="12994" y="4676"/>
                </a:cubicBezTo>
                <a:cubicBezTo>
                  <a:pt x="12994" y="4639"/>
                  <a:pt x="12976" y="4608"/>
                  <a:pt x="12953" y="4608"/>
                </a:cubicBezTo>
                <a:close/>
                <a:moveTo>
                  <a:pt x="13161" y="4608"/>
                </a:moveTo>
                <a:cubicBezTo>
                  <a:pt x="13138" y="4608"/>
                  <a:pt x="13120" y="4639"/>
                  <a:pt x="13120" y="4676"/>
                </a:cubicBezTo>
                <a:cubicBezTo>
                  <a:pt x="13120" y="4714"/>
                  <a:pt x="13138" y="4745"/>
                  <a:pt x="13161" y="4745"/>
                </a:cubicBezTo>
                <a:cubicBezTo>
                  <a:pt x="13183" y="4745"/>
                  <a:pt x="13202" y="4714"/>
                  <a:pt x="13202" y="4676"/>
                </a:cubicBezTo>
                <a:cubicBezTo>
                  <a:pt x="13202" y="4639"/>
                  <a:pt x="13183" y="4608"/>
                  <a:pt x="13161" y="4608"/>
                </a:cubicBezTo>
                <a:close/>
                <a:moveTo>
                  <a:pt x="13368" y="4608"/>
                </a:moveTo>
                <a:cubicBezTo>
                  <a:pt x="13345" y="4608"/>
                  <a:pt x="13327" y="4639"/>
                  <a:pt x="13327" y="4676"/>
                </a:cubicBezTo>
                <a:cubicBezTo>
                  <a:pt x="13327" y="4714"/>
                  <a:pt x="13345" y="4745"/>
                  <a:pt x="13368" y="4745"/>
                </a:cubicBezTo>
                <a:cubicBezTo>
                  <a:pt x="13391" y="4745"/>
                  <a:pt x="13409" y="4714"/>
                  <a:pt x="13409" y="4676"/>
                </a:cubicBezTo>
                <a:cubicBezTo>
                  <a:pt x="13409" y="4639"/>
                  <a:pt x="13391" y="4608"/>
                  <a:pt x="13368" y="4608"/>
                </a:cubicBezTo>
                <a:close/>
                <a:moveTo>
                  <a:pt x="13583" y="4608"/>
                </a:moveTo>
                <a:cubicBezTo>
                  <a:pt x="13560" y="4608"/>
                  <a:pt x="13542" y="4639"/>
                  <a:pt x="13542" y="4676"/>
                </a:cubicBezTo>
                <a:cubicBezTo>
                  <a:pt x="13542" y="4714"/>
                  <a:pt x="13560" y="4745"/>
                  <a:pt x="13583" y="4745"/>
                </a:cubicBezTo>
                <a:cubicBezTo>
                  <a:pt x="13605" y="4745"/>
                  <a:pt x="13624" y="4714"/>
                  <a:pt x="13624" y="4676"/>
                </a:cubicBezTo>
                <a:cubicBezTo>
                  <a:pt x="13624" y="4639"/>
                  <a:pt x="13605" y="4608"/>
                  <a:pt x="13583" y="4608"/>
                </a:cubicBezTo>
                <a:close/>
                <a:moveTo>
                  <a:pt x="13790" y="4608"/>
                </a:moveTo>
                <a:cubicBezTo>
                  <a:pt x="13767" y="4608"/>
                  <a:pt x="13749" y="4639"/>
                  <a:pt x="13749" y="4676"/>
                </a:cubicBezTo>
                <a:cubicBezTo>
                  <a:pt x="13749" y="4714"/>
                  <a:pt x="13767" y="4745"/>
                  <a:pt x="13790" y="4745"/>
                </a:cubicBezTo>
                <a:cubicBezTo>
                  <a:pt x="13813" y="4745"/>
                  <a:pt x="13831" y="4714"/>
                  <a:pt x="13831" y="4676"/>
                </a:cubicBezTo>
                <a:cubicBezTo>
                  <a:pt x="13831" y="4639"/>
                  <a:pt x="13813" y="4608"/>
                  <a:pt x="13790" y="4608"/>
                </a:cubicBezTo>
                <a:close/>
                <a:moveTo>
                  <a:pt x="13997" y="4608"/>
                </a:moveTo>
                <a:cubicBezTo>
                  <a:pt x="13975" y="4608"/>
                  <a:pt x="13956" y="4639"/>
                  <a:pt x="13956" y="4676"/>
                </a:cubicBezTo>
                <a:cubicBezTo>
                  <a:pt x="13956" y="4714"/>
                  <a:pt x="13975" y="4745"/>
                  <a:pt x="13997" y="4745"/>
                </a:cubicBezTo>
                <a:cubicBezTo>
                  <a:pt x="14020" y="4745"/>
                  <a:pt x="14038" y="4714"/>
                  <a:pt x="14038" y="4676"/>
                </a:cubicBezTo>
                <a:cubicBezTo>
                  <a:pt x="14038" y="4639"/>
                  <a:pt x="14020" y="4608"/>
                  <a:pt x="13997" y="4608"/>
                </a:cubicBezTo>
                <a:close/>
                <a:moveTo>
                  <a:pt x="14212" y="4608"/>
                </a:moveTo>
                <a:cubicBezTo>
                  <a:pt x="14190" y="4608"/>
                  <a:pt x="14171" y="4639"/>
                  <a:pt x="14171" y="4676"/>
                </a:cubicBezTo>
                <a:cubicBezTo>
                  <a:pt x="14171" y="4714"/>
                  <a:pt x="14190" y="4745"/>
                  <a:pt x="14212" y="4745"/>
                </a:cubicBezTo>
                <a:cubicBezTo>
                  <a:pt x="14235" y="4745"/>
                  <a:pt x="14253" y="4714"/>
                  <a:pt x="14253" y="4676"/>
                </a:cubicBezTo>
                <a:cubicBezTo>
                  <a:pt x="14253" y="4639"/>
                  <a:pt x="14235" y="4608"/>
                  <a:pt x="14212" y="4608"/>
                </a:cubicBezTo>
                <a:close/>
                <a:moveTo>
                  <a:pt x="14420" y="4608"/>
                </a:moveTo>
                <a:cubicBezTo>
                  <a:pt x="14397" y="4608"/>
                  <a:pt x="14379" y="4639"/>
                  <a:pt x="14379" y="4676"/>
                </a:cubicBezTo>
                <a:cubicBezTo>
                  <a:pt x="14379" y="4714"/>
                  <a:pt x="14397" y="4745"/>
                  <a:pt x="14420" y="4745"/>
                </a:cubicBezTo>
                <a:cubicBezTo>
                  <a:pt x="14442" y="4745"/>
                  <a:pt x="14461" y="4714"/>
                  <a:pt x="14461" y="4676"/>
                </a:cubicBezTo>
                <a:cubicBezTo>
                  <a:pt x="14461" y="4639"/>
                  <a:pt x="14442" y="4608"/>
                  <a:pt x="14420" y="4608"/>
                </a:cubicBezTo>
                <a:close/>
                <a:moveTo>
                  <a:pt x="14627" y="4608"/>
                </a:moveTo>
                <a:cubicBezTo>
                  <a:pt x="14604" y="4608"/>
                  <a:pt x="14586" y="4639"/>
                  <a:pt x="14586" y="4676"/>
                </a:cubicBezTo>
                <a:cubicBezTo>
                  <a:pt x="14586" y="4714"/>
                  <a:pt x="14604" y="4745"/>
                  <a:pt x="14627" y="4745"/>
                </a:cubicBezTo>
                <a:cubicBezTo>
                  <a:pt x="14649" y="4745"/>
                  <a:pt x="14668" y="4714"/>
                  <a:pt x="14668" y="4676"/>
                </a:cubicBezTo>
                <a:cubicBezTo>
                  <a:pt x="14668" y="4639"/>
                  <a:pt x="14649" y="4608"/>
                  <a:pt x="14627" y="4608"/>
                </a:cubicBezTo>
                <a:close/>
                <a:moveTo>
                  <a:pt x="14842" y="4608"/>
                </a:moveTo>
                <a:cubicBezTo>
                  <a:pt x="14819" y="4608"/>
                  <a:pt x="14801" y="4639"/>
                  <a:pt x="14801" y="4676"/>
                </a:cubicBezTo>
                <a:cubicBezTo>
                  <a:pt x="14801" y="4714"/>
                  <a:pt x="14819" y="4745"/>
                  <a:pt x="14842" y="4745"/>
                </a:cubicBezTo>
                <a:cubicBezTo>
                  <a:pt x="14864" y="4745"/>
                  <a:pt x="14883" y="4714"/>
                  <a:pt x="14883" y="4676"/>
                </a:cubicBezTo>
                <a:cubicBezTo>
                  <a:pt x="14883" y="4639"/>
                  <a:pt x="14864" y="4608"/>
                  <a:pt x="14842" y="4608"/>
                </a:cubicBezTo>
                <a:close/>
                <a:moveTo>
                  <a:pt x="15049" y="4608"/>
                </a:moveTo>
                <a:cubicBezTo>
                  <a:pt x="15026" y="4608"/>
                  <a:pt x="15008" y="4639"/>
                  <a:pt x="15008" y="4676"/>
                </a:cubicBezTo>
                <a:cubicBezTo>
                  <a:pt x="15008" y="4714"/>
                  <a:pt x="15026" y="4745"/>
                  <a:pt x="15049" y="4745"/>
                </a:cubicBezTo>
                <a:cubicBezTo>
                  <a:pt x="15072" y="4745"/>
                  <a:pt x="15090" y="4714"/>
                  <a:pt x="15090" y="4676"/>
                </a:cubicBezTo>
                <a:cubicBezTo>
                  <a:pt x="15090" y="4639"/>
                  <a:pt x="15072" y="4608"/>
                  <a:pt x="15049" y="4608"/>
                </a:cubicBezTo>
                <a:close/>
                <a:moveTo>
                  <a:pt x="15256" y="4608"/>
                </a:moveTo>
                <a:cubicBezTo>
                  <a:pt x="15234" y="4608"/>
                  <a:pt x="15215" y="4639"/>
                  <a:pt x="15215" y="4676"/>
                </a:cubicBezTo>
                <a:cubicBezTo>
                  <a:pt x="15215" y="4714"/>
                  <a:pt x="15234" y="4745"/>
                  <a:pt x="15256" y="4745"/>
                </a:cubicBezTo>
                <a:cubicBezTo>
                  <a:pt x="15279" y="4745"/>
                  <a:pt x="15297" y="4714"/>
                  <a:pt x="15297" y="4676"/>
                </a:cubicBezTo>
                <a:cubicBezTo>
                  <a:pt x="15297" y="4639"/>
                  <a:pt x="15279" y="4608"/>
                  <a:pt x="15256" y="4608"/>
                </a:cubicBezTo>
                <a:close/>
                <a:moveTo>
                  <a:pt x="15471" y="4608"/>
                </a:moveTo>
                <a:cubicBezTo>
                  <a:pt x="15449" y="4608"/>
                  <a:pt x="15430" y="4639"/>
                  <a:pt x="15430" y="4676"/>
                </a:cubicBezTo>
                <a:cubicBezTo>
                  <a:pt x="15430" y="4714"/>
                  <a:pt x="15449" y="4745"/>
                  <a:pt x="15471" y="4745"/>
                </a:cubicBezTo>
                <a:cubicBezTo>
                  <a:pt x="15494" y="4745"/>
                  <a:pt x="15512" y="4714"/>
                  <a:pt x="15512" y="4676"/>
                </a:cubicBezTo>
                <a:cubicBezTo>
                  <a:pt x="15512" y="4639"/>
                  <a:pt x="15494" y="4608"/>
                  <a:pt x="15471" y="4608"/>
                </a:cubicBezTo>
                <a:close/>
                <a:moveTo>
                  <a:pt x="15679" y="4608"/>
                </a:moveTo>
                <a:cubicBezTo>
                  <a:pt x="15656" y="4608"/>
                  <a:pt x="15638" y="4639"/>
                  <a:pt x="15638" y="4676"/>
                </a:cubicBezTo>
                <a:cubicBezTo>
                  <a:pt x="15638" y="4714"/>
                  <a:pt x="15656" y="4745"/>
                  <a:pt x="15679" y="4745"/>
                </a:cubicBezTo>
                <a:cubicBezTo>
                  <a:pt x="15701" y="4745"/>
                  <a:pt x="15720" y="4714"/>
                  <a:pt x="15720" y="4676"/>
                </a:cubicBezTo>
                <a:cubicBezTo>
                  <a:pt x="15720" y="4639"/>
                  <a:pt x="15701" y="4608"/>
                  <a:pt x="15679" y="4608"/>
                </a:cubicBezTo>
                <a:close/>
                <a:moveTo>
                  <a:pt x="15894" y="4608"/>
                </a:moveTo>
                <a:cubicBezTo>
                  <a:pt x="15871" y="4608"/>
                  <a:pt x="15853" y="4639"/>
                  <a:pt x="15853" y="4676"/>
                </a:cubicBezTo>
                <a:cubicBezTo>
                  <a:pt x="15853" y="4714"/>
                  <a:pt x="15871" y="4745"/>
                  <a:pt x="15894" y="4745"/>
                </a:cubicBezTo>
                <a:cubicBezTo>
                  <a:pt x="15916" y="4745"/>
                  <a:pt x="15935" y="4714"/>
                  <a:pt x="15935" y="4676"/>
                </a:cubicBezTo>
                <a:cubicBezTo>
                  <a:pt x="15935" y="4639"/>
                  <a:pt x="15916" y="4608"/>
                  <a:pt x="15894" y="4608"/>
                </a:cubicBezTo>
                <a:close/>
                <a:moveTo>
                  <a:pt x="16101" y="4608"/>
                </a:moveTo>
                <a:cubicBezTo>
                  <a:pt x="16078" y="4608"/>
                  <a:pt x="16060" y="4639"/>
                  <a:pt x="16060" y="4676"/>
                </a:cubicBezTo>
                <a:cubicBezTo>
                  <a:pt x="16060" y="4714"/>
                  <a:pt x="16078" y="4745"/>
                  <a:pt x="16101" y="4745"/>
                </a:cubicBezTo>
                <a:cubicBezTo>
                  <a:pt x="16123" y="4745"/>
                  <a:pt x="16142" y="4714"/>
                  <a:pt x="16142" y="4676"/>
                </a:cubicBezTo>
                <a:cubicBezTo>
                  <a:pt x="16142" y="4639"/>
                  <a:pt x="16123" y="4608"/>
                  <a:pt x="16101" y="4608"/>
                </a:cubicBezTo>
                <a:close/>
                <a:moveTo>
                  <a:pt x="16308" y="4608"/>
                </a:moveTo>
                <a:cubicBezTo>
                  <a:pt x="16285" y="4608"/>
                  <a:pt x="16267" y="4639"/>
                  <a:pt x="16267" y="4676"/>
                </a:cubicBezTo>
                <a:cubicBezTo>
                  <a:pt x="16267" y="4714"/>
                  <a:pt x="16285" y="4745"/>
                  <a:pt x="16308" y="4745"/>
                </a:cubicBezTo>
                <a:cubicBezTo>
                  <a:pt x="16331" y="4745"/>
                  <a:pt x="16349" y="4714"/>
                  <a:pt x="16349" y="4676"/>
                </a:cubicBezTo>
                <a:cubicBezTo>
                  <a:pt x="16349" y="4639"/>
                  <a:pt x="16331" y="4608"/>
                  <a:pt x="16308" y="4608"/>
                </a:cubicBezTo>
                <a:close/>
                <a:moveTo>
                  <a:pt x="16523" y="4608"/>
                </a:moveTo>
                <a:cubicBezTo>
                  <a:pt x="16500" y="4608"/>
                  <a:pt x="16482" y="4639"/>
                  <a:pt x="16482" y="4676"/>
                </a:cubicBezTo>
                <a:cubicBezTo>
                  <a:pt x="16482" y="4714"/>
                  <a:pt x="16500" y="4745"/>
                  <a:pt x="16523" y="4745"/>
                </a:cubicBezTo>
                <a:cubicBezTo>
                  <a:pt x="16546" y="4745"/>
                  <a:pt x="16564" y="4714"/>
                  <a:pt x="16564" y="4676"/>
                </a:cubicBezTo>
                <a:cubicBezTo>
                  <a:pt x="16564" y="4639"/>
                  <a:pt x="16546" y="4608"/>
                  <a:pt x="16523" y="4608"/>
                </a:cubicBezTo>
                <a:close/>
                <a:moveTo>
                  <a:pt x="16730" y="4608"/>
                </a:moveTo>
                <a:cubicBezTo>
                  <a:pt x="16708" y="4608"/>
                  <a:pt x="16689" y="4639"/>
                  <a:pt x="16689" y="4676"/>
                </a:cubicBezTo>
                <a:cubicBezTo>
                  <a:pt x="16689" y="4714"/>
                  <a:pt x="16708" y="4745"/>
                  <a:pt x="16730" y="4745"/>
                </a:cubicBezTo>
                <a:cubicBezTo>
                  <a:pt x="16753" y="4745"/>
                  <a:pt x="16771" y="4714"/>
                  <a:pt x="16771" y="4676"/>
                </a:cubicBezTo>
                <a:cubicBezTo>
                  <a:pt x="16771" y="4639"/>
                  <a:pt x="16753" y="4608"/>
                  <a:pt x="16730" y="4608"/>
                </a:cubicBezTo>
                <a:close/>
                <a:moveTo>
                  <a:pt x="16938" y="4608"/>
                </a:moveTo>
                <a:cubicBezTo>
                  <a:pt x="16915" y="4608"/>
                  <a:pt x="16897" y="4639"/>
                  <a:pt x="16897" y="4676"/>
                </a:cubicBezTo>
                <a:cubicBezTo>
                  <a:pt x="16897" y="4714"/>
                  <a:pt x="16915" y="4745"/>
                  <a:pt x="16938" y="4745"/>
                </a:cubicBezTo>
                <a:cubicBezTo>
                  <a:pt x="16960" y="4745"/>
                  <a:pt x="16979" y="4714"/>
                  <a:pt x="16979" y="4676"/>
                </a:cubicBezTo>
                <a:cubicBezTo>
                  <a:pt x="16979" y="4639"/>
                  <a:pt x="16960" y="4608"/>
                  <a:pt x="16938" y="4608"/>
                </a:cubicBezTo>
                <a:close/>
                <a:moveTo>
                  <a:pt x="17153" y="4608"/>
                </a:moveTo>
                <a:cubicBezTo>
                  <a:pt x="17130" y="4608"/>
                  <a:pt x="17111" y="4639"/>
                  <a:pt x="17111" y="4676"/>
                </a:cubicBezTo>
                <a:cubicBezTo>
                  <a:pt x="17111" y="4714"/>
                  <a:pt x="17130" y="4745"/>
                  <a:pt x="17153" y="4745"/>
                </a:cubicBezTo>
                <a:cubicBezTo>
                  <a:pt x="17175" y="4745"/>
                  <a:pt x="17194" y="4714"/>
                  <a:pt x="17194" y="4676"/>
                </a:cubicBezTo>
                <a:cubicBezTo>
                  <a:pt x="17194" y="4639"/>
                  <a:pt x="17175" y="4608"/>
                  <a:pt x="17153" y="4608"/>
                </a:cubicBezTo>
                <a:close/>
                <a:moveTo>
                  <a:pt x="17360" y="4608"/>
                </a:moveTo>
                <a:cubicBezTo>
                  <a:pt x="17337" y="4608"/>
                  <a:pt x="17319" y="4639"/>
                  <a:pt x="17319" y="4676"/>
                </a:cubicBezTo>
                <a:cubicBezTo>
                  <a:pt x="17319" y="4714"/>
                  <a:pt x="17337" y="4745"/>
                  <a:pt x="17360" y="4745"/>
                </a:cubicBezTo>
                <a:cubicBezTo>
                  <a:pt x="17382" y="4745"/>
                  <a:pt x="17401" y="4714"/>
                  <a:pt x="17401" y="4676"/>
                </a:cubicBezTo>
                <a:cubicBezTo>
                  <a:pt x="17401" y="4639"/>
                  <a:pt x="17382" y="4608"/>
                  <a:pt x="17360" y="4608"/>
                </a:cubicBezTo>
                <a:close/>
                <a:moveTo>
                  <a:pt x="17567" y="4608"/>
                </a:moveTo>
                <a:cubicBezTo>
                  <a:pt x="17544" y="4608"/>
                  <a:pt x="17526" y="4639"/>
                  <a:pt x="17526" y="4676"/>
                </a:cubicBezTo>
                <a:cubicBezTo>
                  <a:pt x="17526" y="4714"/>
                  <a:pt x="17544" y="4745"/>
                  <a:pt x="17567" y="4745"/>
                </a:cubicBezTo>
                <a:cubicBezTo>
                  <a:pt x="17590" y="4745"/>
                  <a:pt x="17608" y="4714"/>
                  <a:pt x="17608" y="4676"/>
                </a:cubicBezTo>
                <a:cubicBezTo>
                  <a:pt x="17608" y="4639"/>
                  <a:pt x="17590" y="4608"/>
                  <a:pt x="17567" y="4608"/>
                </a:cubicBezTo>
                <a:close/>
                <a:moveTo>
                  <a:pt x="17782" y="4608"/>
                </a:moveTo>
                <a:cubicBezTo>
                  <a:pt x="17759" y="4608"/>
                  <a:pt x="17741" y="4639"/>
                  <a:pt x="17741" y="4676"/>
                </a:cubicBezTo>
                <a:cubicBezTo>
                  <a:pt x="17741" y="4714"/>
                  <a:pt x="17759" y="4745"/>
                  <a:pt x="17782" y="4745"/>
                </a:cubicBezTo>
                <a:cubicBezTo>
                  <a:pt x="17805" y="4745"/>
                  <a:pt x="17823" y="4714"/>
                  <a:pt x="17823" y="4676"/>
                </a:cubicBezTo>
                <a:cubicBezTo>
                  <a:pt x="17823" y="4639"/>
                  <a:pt x="17805" y="4608"/>
                  <a:pt x="17782" y="4608"/>
                </a:cubicBezTo>
                <a:close/>
                <a:moveTo>
                  <a:pt x="17989" y="4608"/>
                </a:moveTo>
                <a:cubicBezTo>
                  <a:pt x="17967" y="4608"/>
                  <a:pt x="17948" y="4639"/>
                  <a:pt x="17948" y="4676"/>
                </a:cubicBezTo>
                <a:cubicBezTo>
                  <a:pt x="17948" y="4714"/>
                  <a:pt x="17967" y="4745"/>
                  <a:pt x="17989" y="4745"/>
                </a:cubicBezTo>
                <a:cubicBezTo>
                  <a:pt x="18012" y="4745"/>
                  <a:pt x="18030" y="4714"/>
                  <a:pt x="18030" y="4676"/>
                </a:cubicBezTo>
                <a:cubicBezTo>
                  <a:pt x="18030" y="4639"/>
                  <a:pt x="18012" y="4608"/>
                  <a:pt x="17989" y="4608"/>
                </a:cubicBezTo>
                <a:close/>
                <a:moveTo>
                  <a:pt x="18197" y="4608"/>
                </a:moveTo>
                <a:cubicBezTo>
                  <a:pt x="18174" y="4608"/>
                  <a:pt x="18156" y="4639"/>
                  <a:pt x="18156" y="4676"/>
                </a:cubicBezTo>
                <a:cubicBezTo>
                  <a:pt x="18156" y="4714"/>
                  <a:pt x="18174" y="4745"/>
                  <a:pt x="18197" y="4745"/>
                </a:cubicBezTo>
                <a:cubicBezTo>
                  <a:pt x="18219" y="4745"/>
                  <a:pt x="18238" y="4714"/>
                  <a:pt x="18238" y="4676"/>
                </a:cubicBezTo>
                <a:cubicBezTo>
                  <a:pt x="18238" y="4639"/>
                  <a:pt x="18219" y="4608"/>
                  <a:pt x="18197" y="4608"/>
                </a:cubicBezTo>
                <a:close/>
                <a:moveTo>
                  <a:pt x="18412" y="4608"/>
                </a:moveTo>
                <a:cubicBezTo>
                  <a:pt x="18389" y="4608"/>
                  <a:pt x="18370" y="4639"/>
                  <a:pt x="18370" y="4676"/>
                </a:cubicBezTo>
                <a:cubicBezTo>
                  <a:pt x="18370" y="4714"/>
                  <a:pt x="18389" y="4745"/>
                  <a:pt x="18412" y="4745"/>
                </a:cubicBezTo>
                <a:cubicBezTo>
                  <a:pt x="18434" y="4745"/>
                  <a:pt x="18453" y="4714"/>
                  <a:pt x="18453" y="4676"/>
                </a:cubicBezTo>
                <a:cubicBezTo>
                  <a:pt x="18453" y="4639"/>
                  <a:pt x="18434" y="4608"/>
                  <a:pt x="18412" y="4608"/>
                </a:cubicBezTo>
                <a:close/>
                <a:moveTo>
                  <a:pt x="18619" y="4608"/>
                </a:moveTo>
                <a:cubicBezTo>
                  <a:pt x="18596" y="4608"/>
                  <a:pt x="18578" y="4639"/>
                  <a:pt x="18578" y="4676"/>
                </a:cubicBezTo>
                <a:cubicBezTo>
                  <a:pt x="18578" y="4714"/>
                  <a:pt x="18596" y="4745"/>
                  <a:pt x="18619" y="4745"/>
                </a:cubicBezTo>
                <a:cubicBezTo>
                  <a:pt x="18641" y="4745"/>
                  <a:pt x="18660" y="4714"/>
                  <a:pt x="18660" y="4676"/>
                </a:cubicBezTo>
                <a:cubicBezTo>
                  <a:pt x="18660" y="4639"/>
                  <a:pt x="18641" y="4608"/>
                  <a:pt x="18619" y="4608"/>
                </a:cubicBezTo>
                <a:close/>
                <a:moveTo>
                  <a:pt x="18826" y="4608"/>
                </a:moveTo>
                <a:cubicBezTo>
                  <a:pt x="18803" y="4608"/>
                  <a:pt x="18785" y="4639"/>
                  <a:pt x="18785" y="4676"/>
                </a:cubicBezTo>
                <a:cubicBezTo>
                  <a:pt x="18785" y="4714"/>
                  <a:pt x="18803" y="4745"/>
                  <a:pt x="18826" y="4745"/>
                </a:cubicBezTo>
                <a:cubicBezTo>
                  <a:pt x="18849" y="4745"/>
                  <a:pt x="18867" y="4714"/>
                  <a:pt x="18867" y="4676"/>
                </a:cubicBezTo>
                <a:cubicBezTo>
                  <a:pt x="18867" y="4639"/>
                  <a:pt x="18849" y="4608"/>
                  <a:pt x="18826" y="4608"/>
                </a:cubicBezTo>
                <a:close/>
                <a:moveTo>
                  <a:pt x="19041" y="4608"/>
                </a:moveTo>
                <a:cubicBezTo>
                  <a:pt x="19018" y="4608"/>
                  <a:pt x="19000" y="4639"/>
                  <a:pt x="19000" y="4676"/>
                </a:cubicBezTo>
                <a:cubicBezTo>
                  <a:pt x="19000" y="4714"/>
                  <a:pt x="19018" y="4745"/>
                  <a:pt x="19041" y="4745"/>
                </a:cubicBezTo>
                <a:cubicBezTo>
                  <a:pt x="19064" y="4745"/>
                  <a:pt x="19082" y="4714"/>
                  <a:pt x="19082" y="4676"/>
                </a:cubicBezTo>
                <a:cubicBezTo>
                  <a:pt x="19082" y="4639"/>
                  <a:pt x="19064" y="4608"/>
                  <a:pt x="19041" y="4608"/>
                </a:cubicBezTo>
                <a:close/>
                <a:moveTo>
                  <a:pt x="19248" y="4608"/>
                </a:moveTo>
                <a:cubicBezTo>
                  <a:pt x="19226" y="4608"/>
                  <a:pt x="19207" y="4639"/>
                  <a:pt x="19207" y="4676"/>
                </a:cubicBezTo>
                <a:cubicBezTo>
                  <a:pt x="19207" y="4714"/>
                  <a:pt x="19226" y="4745"/>
                  <a:pt x="19248" y="4745"/>
                </a:cubicBezTo>
                <a:cubicBezTo>
                  <a:pt x="19271" y="4745"/>
                  <a:pt x="19289" y="4714"/>
                  <a:pt x="19289" y="4676"/>
                </a:cubicBezTo>
                <a:cubicBezTo>
                  <a:pt x="19289" y="4639"/>
                  <a:pt x="19271" y="4608"/>
                  <a:pt x="19248" y="4608"/>
                </a:cubicBezTo>
                <a:close/>
                <a:moveTo>
                  <a:pt x="19456" y="4608"/>
                </a:moveTo>
                <a:cubicBezTo>
                  <a:pt x="19433" y="4608"/>
                  <a:pt x="19415" y="4639"/>
                  <a:pt x="19415" y="4676"/>
                </a:cubicBezTo>
                <a:cubicBezTo>
                  <a:pt x="19415" y="4714"/>
                  <a:pt x="19433" y="4745"/>
                  <a:pt x="19456" y="4745"/>
                </a:cubicBezTo>
                <a:cubicBezTo>
                  <a:pt x="19478" y="4745"/>
                  <a:pt x="19497" y="4714"/>
                  <a:pt x="19497" y="4676"/>
                </a:cubicBezTo>
                <a:cubicBezTo>
                  <a:pt x="19497" y="4639"/>
                  <a:pt x="19478" y="4608"/>
                  <a:pt x="19456" y="4608"/>
                </a:cubicBezTo>
                <a:close/>
                <a:moveTo>
                  <a:pt x="19670" y="4608"/>
                </a:moveTo>
                <a:cubicBezTo>
                  <a:pt x="19648" y="4608"/>
                  <a:pt x="19629" y="4639"/>
                  <a:pt x="19629" y="4676"/>
                </a:cubicBezTo>
                <a:cubicBezTo>
                  <a:pt x="19629" y="4714"/>
                  <a:pt x="19648" y="4745"/>
                  <a:pt x="19670" y="4745"/>
                </a:cubicBezTo>
                <a:cubicBezTo>
                  <a:pt x="19693" y="4745"/>
                  <a:pt x="19712" y="4714"/>
                  <a:pt x="19712" y="4676"/>
                </a:cubicBezTo>
                <a:cubicBezTo>
                  <a:pt x="19712" y="4639"/>
                  <a:pt x="19693" y="4608"/>
                  <a:pt x="19670" y="4608"/>
                </a:cubicBezTo>
                <a:close/>
                <a:moveTo>
                  <a:pt x="19878" y="4608"/>
                </a:moveTo>
                <a:cubicBezTo>
                  <a:pt x="19855" y="4608"/>
                  <a:pt x="19837" y="4639"/>
                  <a:pt x="19837" y="4676"/>
                </a:cubicBezTo>
                <a:cubicBezTo>
                  <a:pt x="19837" y="4714"/>
                  <a:pt x="19855" y="4745"/>
                  <a:pt x="19878" y="4745"/>
                </a:cubicBezTo>
                <a:cubicBezTo>
                  <a:pt x="19900" y="4745"/>
                  <a:pt x="19919" y="4714"/>
                  <a:pt x="19919" y="4676"/>
                </a:cubicBezTo>
                <a:cubicBezTo>
                  <a:pt x="19919" y="4639"/>
                  <a:pt x="19900" y="4608"/>
                  <a:pt x="19878" y="4608"/>
                </a:cubicBezTo>
                <a:close/>
                <a:moveTo>
                  <a:pt x="20085" y="4608"/>
                </a:moveTo>
                <a:cubicBezTo>
                  <a:pt x="20062" y="4608"/>
                  <a:pt x="20044" y="4639"/>
                  <a:pt x="20044" y="4676"/>
                </a:cubicBezTo>
                <a:cubicBezTo>
                  <a:pt x="20044" y="4714"/>
                  <a:pt x="20062" y="4745"/>
                  <a:pt x="20085" y="4745"/>
                </a:cubicBezTo>
                <a:cubicBezTo>
                  <a:pt x="20108" y="4745"/>
                  <a:pt x="20126" y="4714"/>
                  <a:pt x="20126" y="4676"/>
                </a:cubicBezTo>
                <a:cubicBezTo>
                  <a:pt x="20126" y="4639"/>
                  <a:pt x="20108" y="4608"/>
                  <a:pt x="20085" y="4608"/>
                </a:cubicBezTo>
                <a:close/>
                <a:moveTo>
                  <a:pt x="20300" y="4608"/>
                </a:moveTo>
                <a:cubicBezTo>
                  <a:pt x="20277" y="4608"/>
                  <a:pt x="20259" y="4639"/>
                  <a:pt x="20259" y="4676"/>
                </a:cubicBezTo>
                <a:cubicBezTo>
                  <a:pt x="20259" y="4714"/>
                  <a:pt x="20277" y="4745"/>
                  <a:pt x="20300" y="4745"/>
                </a:cubicBezTo>
                <a:cubicBezTo>
                  <a:pt x="20323" y="4745"/>
                  <a:pt x="20341" y="4714"/>
                  <a:pt x="20341" y="4676"/>
                </a:cubicBezTo>
                <a:cubicBezTo>
                  <a:pt x="20341" y="4639"/>
                  <a:pt x="20323" y="4608"/>
                  <a:pt x="20300" y="4608"/>
                </a:cubicBezTo>
                <a:close/>
                <a:moveTo>
                  <a:pt x="20507" y="4608"/>
                </a:moveTo>
                <a:cubicBezTo>
                  <a:pt x="20485" y="4608"/>
                  <a:pt x="20466" y="4639"/>
                  <a:pt x="20466" y="4676"/>
                </a:cubicBezTo>
                <a:cubicBezTo>
                  <a:pt x="20466" y="4714"/>
                  <a:pt x="20485" y="4745"/>
                  <a:pt x="20507" y="4745"/>
                </a:cubicBezTo>
                <a:cubicBezTo>
                  <a:pt x="20530" y="4745"/>
                  <a:pt x="20548" y="4714"/>
                  <a:pt x="20548" y="4676"/>
                </a:cubicBezTo>
                <a:cubicBezTo>
                  <a:pt x="20548" y="4639"/>
                  <a:pt x="20530" y="4608"/>
                  <a:pt x="20507" y="4608"/>
                </a:cubicBezTo>
                <a:close/>
                <a:moveTo>
                  <a:pt x="20715" y="4608"/>
                </a:moveTo>
                <a:cubicBezTo>
                  <a:pt x="20692" y="4608"/>
                  <a:pt x="20674" y="4639"/>
                  <a:pt x="20674" y="4676"/>
                </a:cubicBezTo>
                <a:cubicBezTo>
                  <a:pt x="20674" y="4714"/>
                  <a:pt x="20692" y="4745"/>
                  <a:pt x="20715" y="4745"/>
                </a:cubicBezTo>
                <a:cubicBezTo>
                  <a:pt x="20737" y="4745"/>
                  <a:pt x="20756" y="4714"/>
                  <a:pt x="20756" y="4676"/>
                </a:cubicBezTo>
                <a:cubicBezTo>
                  <a:pt x="20756" y="4639"/>
                  <a:pt x="20737" y="4608"/>
                  <a:pt x="20715" y="4608"/>
                </a:cubicBezTo>
                <a:close/>
                <a:moveTo>
                  <a:pt x="20929" y="4608"/>
                </a:moveTo>
                <a:cubicBezTo>
                  <a:pt x="20907" y="4608"/>
                  <a:pt x="20888" y="4639"/>
                  <a:pt x="20888" y="4676"/>
                </a:cubicBezTo>
                <a:cubicBezTo>
                  <a:pt x="20888" y="4714"/>
                  <a:pt x="20907" y="4745"/>
                  <a:pt x="20929" y="4745"/>
                </a:cubicBezTo>
                <a:cubicBezTo>
                  <a:pt x="20930" y="4745"/>
                  <a:pt x="20930" y="4744"/>
                  <a:pt x="20931" y="4744"/>
                </a:cubicBezTo>
                <a:cubicBezTo>
                  <a:pt x="20931" y="4691"/>
                  <a:pt x="20943" y="4656"/>
                  <a:pt x="20960" y="4630"/>
                </a:cubicBezTo>
                <a:cubicBezTo>
                  <a:pt x="20952" y="4617"/>
                  <a:pt x="20941" y="4608"/>
                  <a:pt x="20929" y="4608"/>
                </a:cubicBezTo>
                <a:close/>
                <a:moveTo>
                  <a:pt x="21349" y="4608"/>
                </a:moveTo>
                <a:cubicBezTo>
                  <a:pt x="21363" y="4629"/>
                  <a:pt x="21376" y="4647"/>
                  <a:pt x="21389" y="4663"/>
                </a:cubicBezTo>
                <a:cubicBezTo>
                  <a:pt x="21386" y="4632"/>
                  <a:pt x="21369" y="4608"/>
                  <a:pt x="21349" y="4608"/>
                </a:cubicBezTo>
                <a:close/>
                <a:moveTo>
                  <a:pt x="463" y="4787"/>
                </a:moveTo>
                <a:cubicBezTo>
                  <a:pt x="441" y="4787"/>
                  <a:pt x="422" y="4818"/>
                  <a:pt x="422" y="4855"/>
                </a:cubicBezTo>
                <a:cubicBezTo>
                  <a:pt x="422" y="4893"/>
                  <a:pt x="441" y="4924"/>
                  <a:pt x="463" y="4924"/>
                </a:cubicBezTo>
                <a:cubicBezTo>
                  <a:pt x="486" y="4924"/>
                  <a:pt x="504" y="4893"/>
                  <a:pt x="504" y="4855"/>
                </a:cubicBezTo>
                <a:cubicBezTo>
                  <a:pt x="504" y="4818"/>
                  <a:pt x="486" y="4787"/>
                  <a:pt x="463" y="4787"/>
                </a:cubicBezTo>
                <a:close/>
                <a:moveTo>
                  <a:pt x="671" y="4787"/>
                </a:moveTo>
                <a:cubicBezTo>
                  <a:pt x="648" y="4787"/>
                  <a:pt x="629" y="4818"/>
                  <a:pt x="629" y="4855"/>
                </a:cubicBezTo>
                <a:cubicBezTo>
                  <a:pt x="629" y="4893"/>
                  <a:pt x="648" y="4924"/>
                  <a:pt x="671" y="4924"/>
                </a:cubicBezTo>
                <a:cubicBezTo>
                  <a:pt x="693" y="4924"/>
                  <a:pt x="712" y="4893"/>
                  <a:pt x="712" y="4855"/>
                </a:cubicBezTo>
                <a:cubicBezTo>
                  <a:pt x="712" y="4818"/>
                  <a:pt x="693" y="4787"/>
                  <a:pt x="671" y="4787"/>
                </a:cubicBezTo>
                <a:close/>
                <a:moveTo>
                  <a:pt x="878" y="4787"/>
                </a:moveTo>
                <a:cubicBezTo>
                  <a:pt x="855" y="4787"/>
                  <a:pt x="837" y="4818"/>
                  <a:pt x="837" y="4855"/>
                </a:cubicBezTo>
                <a:cubicBezTo>
                  <a:pt x="837" y="4893"/>
                  <a:pt x="855" y="4924"/>
                  <a:pt x="878" y="4924"/>
                </a:cubicBezTo>
                <a:cubicBezTo>
                  <a:pt x="900" y="4924"/>
                  <a:pt x="919" y="4893"/>
                  <a:pt x="919" y="4855"/>
                </a:cubicBezTo>
                <a:cubicBezTo>
                  <a:pt x="919" y="4818"/>
                  <a:pt x="900" y="4787"/>
                  <a:pt x="878" y="4787"/>
                </a:cubicBezTo>
                <a:close/>
                <a:moveTo>
                  <a:pt x="1093" y="4787"/>
                </a:moveTo>
                <a:cubicBezTo>
                  <a:pt x="1070" y="4787"/>
                  <a:pt x="1052" y="4818"/>
                  <a:pt x="1052" y="4855"/>
                </a:cubicBezTo>
                <a:cubicBezTo>
                  <a:pt x="1052" y="4893"/>
                  <a:pt x="1070" y="4924"/>
                  <a:pt x="1093" y="4924"/>
                </a:cubicBezTo>
                <a:cubicBezTo>
                  <a:pt x="1115" y="4924"/>
                  <a:pt x="1134" y="4893"/>
                  <a:pt x="1134" y="4855"/>
                </a:cubicBezTo>
                <a:cubicBezTo>
                  <a:pt x="1134" y="4818"/>
                  <a:pt x="1115" y="4787"/>
                  <a:pt x="1093" y="4787"/>
                </a:cubicBezTo>
                <a:close/>
                <a:moveTo>
                  <a:pt x="1300" y="4787"/>
                </a:moveTo>
                <a:cubicBezTo>
                  <a:pt x="1277" y="4787"/>
                  <a:pt x="1259" y="4818"/>
                  <a:pt x="1259" y="4855"/>
                </a:cubicBezTo>
                <a:cubicBezTo>
                  <a:pt x="1259" y="4893"/>
                  <a:pt x="1277" y="4924"/>
                  <a:pt x="1300" y="4924"/>
                </a:cubicBezTo>
                <a:cubicBezTo>
                  <a:pt x="1323" y="4924"/>
                  <a:pt x="1341" y="4893"/>
                  <a:pt x="1341" y="4855"/>
                </a:cubicBezTo>
                <a:cubicBezTo>
                  <a:pt x="1341" y="4818"/>
                  <a:pt x="1323" y="4787"/>
                  <a:pt x="1300" y="4787"/>
                </a:cubicBezTo>
                <a:close/>
                <a:moveTo>
                  <a:pt x="1507" y="4787"/>
                </a:moveTo>
                <a:cubicBezTo>
                  <a:pt x="1485" y="4787"/>
                  <a:pt x="1466" y="4818"/>
                  <a:pt x="1466" y="4855"/>
                </a:cubicBezTo>
                <a:cubicBezTo>
                  <a:pt x="1466" y="4893"/>
                  <a:pt x="1485" y="4924"/>
                  <a:pt x="1507" y="4924"/>
                </a:cubicBezTo>
                <a:cubicBezTo>
                  <a:pt x="1530" y="4924"/>
                  <a:pt x="1548" y="4893"/>
                  <a:pt x="1548" y="4855"/>
                </a:cubicBezTo>
                <a:cubicBezTo>
                  <a:pt x="1548" y="4818"/>
                  <a:pt x="1530" y="4787"/>
                  <a:pt x="1507" y="4787"/>
                </a:cubicBezTo>
                <a:close/>
                <a:moveTo>
                  <a:pt x="1722" y="4787"/>
                </a:moveTo>
                <a:cubicBezTo>
                  <a:pt x="1700" y="4787"/>
                  <a:pt x="1681" y="4818"/>
                  <a:pt x="1681" y="4855"/>
                </a:cubicBezTo>
                <a:cubicBezTo>
                  <a:pt x="1681" y="4893"/>
                  <a:pt x="1700" y="4924"/>
                  <a:pt x="1722" y="4924"/>
                </a:cubicBezTo>
                <a:cubicBezTo>
                  <a:pt x="1745" y="4924"/>
                  <a:pt x="1763" y="4893"/>
                  <a:pt x="1763" y="4855"/>
                </a:cubicBezTo>
                <a:cubicBezTo>
                  <a:pt x="1763" y="4818"/>
                  <a:pt x="1745" y="4787"/>
                  <a:pt x="1722" y="4787"/>
                </a:cubicBezTo>
                <a:close/>
                <a:moveTo>
                  <a:pt x="1930" y="4787"/>
                </a:moveTo>
                <a:cubicBezTo>
                  <a:pt x="1907" y="4787"/>
                  <a:pt x="1888" y="4818"/>
                  <a:pt x="1888" y="4855"/>
                </a:cubicBezTo>
                <a:cubicBezTo>
                  <a:pt x="1888" y="4893"/>
                  <a:pt x="1907" y="4924"/>
                  <a:pt x="1930" y="4924"/>
                </a:cubicBezTo>
                <a:cubicBezTo>
                  <a:pt x="1952" y="4924"/>
                  <a:pt x="1971" y="4893"/>
                  <a:pt x="1971" y="4855"/>
                </a:cubicBezTo>
                <a:cubicBezTo>
                  <a:pt x="1971" y="4818"/>
                  <a:pt x="1952" y="4787"/>
                  <a:pt x="1930" y="4787"/>
                </a:cubicBezTo>
                <a:close/>
                <a:moveTo>
                  <a:pt x="2137" y="4787"/>
                </a:moveTo>
                <a:cubicBezTo>
                  <a:pt x="2114" y="4787"/>
                  <a:pt x="2096" y="4818"/>
                  <a:pt x="2096" y="4855"/>
                </a:cubicBezTo>
                <a:cubicBezTo>
                  <a:pt x="2096" y="4893"/>
                  <a:pt x="2114" y="4924"/>
                  <a:pt x="2137" y="4924"/>
                </a:cubicBezTo>
                <a:cubicBezTo>
                  <a:pt x="2159" y="4924"/>
                  <a:pt x="2178" y="4893"/>
                  <a:pt x="2178" y="4855"/>
                </a:cubicBezTo>
                <a:cubicBezTo>
                  <a:pt x="2178" y="4818"/>
                  <a:pt x="2159" y="4787"/>
                  <a:pt x="2137" y="4787"/>
                </a:cubicBezTo>
                <a:close/>
                <a:moveTo>
                  <a:pt x="2352" y="4787"/>
                </a:moveTo>
                <a:cubicBezTo>
                  <a:pt x="2329" y="4787"/>
                  <a:pt x="2311" y="4818"/>
                  <a:pt x="2311" y="4855"/>
                </a:cubicBezTo>
                <a:cubicBezTo>
                  <a:pt x="2311" y="4893"/>
                  <a:pt x="2329" y="4924"/>
                  <a:pt x="2352" y="4924"/>
                </a:cubicBezTo>
                <a:cubicBezTo>
                  <a:pt x="2374" y="4924"/>
                  <a:pt x="2393" y="4893"/>
                  <a:pt x="2393" y="4855"/>
                </a:cubicBezTo>
                <a:cubicBezTo>
                  <a:pt x="2393" y="4818"/>
                  <a:pt x="2374" y="4787"/>
                  <a:pt x="2352" y="4787"/>
                </a:cubicBezTo>
                <a:close/>
                <a:moveTo>
                  <a:pt x="2559" y="4787"/>
                </a:moveTo>
                <a:cubicBezTo>
                  <a:pt x="2536" y="4787"/>
                  <a:pt x="2518" y="4818"/>
                  <a:pt x="2518" y="4855"/>
                </a:cubicBezTo>
                <a:cubicBezTo>
                  <a:pt x="2518" y="4893"/>
                  <a:pt x="2536" y="4924"/>
                  <a:pt x="2559" y="4924"/>
                </a:cubicBezTo>
                <a:cubicBezTo>
                  <a:pt x="2582" y="4924"/>
                  <a:pt x="2600" y="4893"/>
                  <a:pt x="2600" y="4855"/>
                </a:cubicBezTo>
                <a:cubicBezTo>
                  <a:pt x="2600" y="4818"/>
                  <a:pt x="2582" y="4787"/>
                  <a:pt x="2559" y="4787"/>
                </a:cubicBezTo>
                <a:close/>
                <a:moveTo>
                  <a:pt x="2766" y="4787"/>
                </a:moveTo>
                <a:cubicBezTo>
                  <a:pt x="2744" y="4787"/>
                  <a:pt x="2725" y="4818"/>
                  <a:pt x="2725" y="4855"/>
                </a:cubicBezTo>
                <a:cubicBezTo>
                  <a:pt x="2725" y="4893"/>
                  <a:pt x="2744" y="4924"/>
                  <a:pt x="2766" y="4924"/>
                </a:cubicBezTo>
                <a:cubicBezTo>
                  <a:pt x="2789" y="4924"/>
                  <a:pt x="2807" y="4893"/>
                  <a:pt x="2807" y="4855"/>
                </a:cubicBezTo>
                <a:cubicBezTo>
                  <a:pt x="2807" y="4818"/>
                  <a:pt x="2789" y="4787"/>
                  <a:pt x="2766" y="4787"/>
                </a:cubicBezTo>
                <a:close/>
                <a:moveTo>
                  <a:pt x="2981" y="4787"/>
                </a:moveTo>
                <a:cubicBezTo>
                  <a:pt x="2959" y="4787"/>
                  <a:pt x="2940" y="4818"/>
                  <a:pt x="2940" y="4855"/>
                </a:cubicBezTo>
                <a:cubicBezTo>
                  <a:pt x="2940" y="4893"/>
                  <a:pt x="2959" y="4924"/>
                  <a:pt x="2981" y="4924"/>
                </a:cubicBezTo>
                <a:cubicBezTo>
                  <a:pt x="3004" y="4924"/>
                  <a:pt x="3022" y="4893"/>
                  <a:pt x="3022" y="4855"/>
                </a:cubicBezTo>
                <a:cubicBezTo>
                  <a:pt x="3022" y="4818"/>
                  <a:pt x="3004" y="4787"/>
                  <a:pt x="2981" y="4787"/>
                </a:cubicBezTo>
                <a:close/>
                <a:moveTo>
                  <a:pt x="3188" y="4787"/>
                </a:moveTo>
                <a:cubicBezTo>
                  <a:pt x="3166" y="4787"/>
                  <a:pt x="3147" y="4818"/>
                  <a:pt x="3147" y="4855"/>
                </a:cubicBezTo>
                <a:cubicBezTo>
                  <a:pt x="3147" y="4893"/>
                  <a:pt x="3166" y="4924"/>
                  <a:pt x="3188" y="4924"/>
                </a:cubicBezTo>
                <a:cubicBezTo>
                  <a:pt x="3211" y="4924"/>
                  <a:pt x="3230" y="4893"/>
                  <a:pt x="3230" y="4855"/>
                </a:cubicBezTo>
                <a:cubicBezTo>
                  <a:pt x="3230" y="4818"/>
                  <a:pt x="3211" y="4787"/>
                  <a:pt x="3188" y="4787"/>
                </a:cubicBezTo>
                <a:close/>
                <a:moveTo>
                  <a:pt x="3396" y="4787"/>
                </a:moveTo>
                <a:cubicBezTo>
                  <a:pt x="3373" y="4787"/>
                  <a:pt x="3355" y="4818"/>
                  <a:pt x="3355" y="4855"/>
                </a:cubicBezTo>
                <a:cubicBezTo>
                  <a:pt x="3355" y="4893"/>
                  <a:pt x="3373" y="4924"/>
                  <a:pt x="3396" y="4924"/>
                </a:cubicBezTo>
                <a:cubicBezTo>
                  <a:pt x="3418" y="4924"/>
                  <a:pt x="3437" y="4893"/>
                  <a:pt x="3437" y="4855"/>
                </a:cubicBezTo>
                <a:cubicBezTo>
                  <a:pt x="3437" y="4818"/>
                  <a:pt x="3418" y="4787"/>
                  <a:pt x="3396" y="4787"/>
                </a:cubicBezTo>
                <a:close/>
                <a:moveTo>
                  <a:pt x="3611" y="4787"/>
                </a:moveTo>
                <a:cubicBezTo>
                  <a:pt x="3588" y="4787"/>
                  <a:pt x="3570" y="4818"/>
                  <a:pt x="3570" y="4855"/>
                </a:cubicBezTo>
                <a:cubicBezTo>
                  <a:pt x="3570" y="4893"/>
                  <a:pt x="3588" y="4924"/>
                  <a:pt x="3611" y="4924"/>
                </a:cubicBezTo>
                <a:cubicBezTo>
                  <a:pt x="3633" y="4924"/>
                  <a:pt x="3652" y="4893"/>
                  <a:pt x="3652" y="4855"/>
                </a:cubicBezTo>
                <a:cubicBezTo>
                  <a:pt x="3652" y="4818"/>
                  <a:pt x="3633" y="4787"/>
                  <a:pt x="3611" y="4787"/>
                </a:cubicBezTo>
                <a:close/>
                <a:moveTo>
                  <a:pt x="3818" y="4787"/>
                </a:moveTo>
                <a:cubicBezTo>
                  <a:pt x="3795" y="4787"/>
                  <a:pt x="3777" y="4818"/>
                  <a:pt x="3777" y="4855"/>
                </a:cubicBezTo>
                <a:cubicBezTo>
                  <a:pt x="3777" y="4893"/>
                  <a:pt x="3795" y="4924"/>
                  <a:pt x="3818" y="4924"/>
                </a:cubicBezTo>
                <a:cubicBezTo>
                  <a:pt x="3841" y="4924"/>
                  <a:pt x="3859" y="4893"/>
                  <a:pt x="3859" y="4855"/>
                </a:cubicBezTo>
                <a:cubicBezTo>
                  <a:pt x="3859" y="4818"/>
                  <a:pt x="3841" y="4787"/>
                  <a:pt x="3818" y="4787"/>
                </a:cubicBezTo>
                <a:close/>
                <a:moveTo>
                  <a:pt x="4033" y="4787"/>
                </a:moveTo>
                <a:cubicBezTo>
                  <a:pt x="4010" y="4787"/>
                  <a:pt x="3992" y="4818"/>
                  <a:pt x="3992" y="4855"/>
                </a:cubicBezTo>
                <a:cubicBezTo>
                  <a:pt x="3992" y="4893"/>
                  <a:pt x="4010" y="4924"/>
                  <a:pt x="4033" y="4924"/>
                </a:cubicBezTo>
                <a:cubicBezTo>
                  <a:pt x="4056" y="4924"/>
                  <a:pt x="4074" y="4893"/>
                  <a:pt x="4074" y="4855"/>
                </a:cubicBezTo>
                <a:cubicBezTo>
                  <a:pt x="4074" y="4818"/>
                  <a:pt x="4056" y="4787"/>
                  <a:pt x="4033" y="4787"/>
                </a:cubicBezTo>
                <a:close/>
                <a:moveTo>
                  <a:pt x="4240" y="4787"/>
                </a:moveTo>
                <a:cubicBezTo>
                  <a:pt x="4218" y="4787"/>
                  <a:pt x="4199" y="4818"/>
                  <a:pt x="4199" y="4855"/>
                </a:cubicBezTo>
                <a:cubicBezTo>
                  <a:pt x="4199" y="4893"/>
                  <a:pt x="4218" y="4924"/>
                  <a:pt x="4240" y="4924"/>
                </a:cubicBezTo>
                <a:cubicBezTo>
                  <a:pt x="4263" y="4924"/>
                  <a:pt x="4281" y="4893"/>
                  <a:pt x="4281" y="4855"/>
                </a:cubicBezTo>
                <a:cubicBezTo>
                  <a:pt x="4281" y="4818"/>
                  <a:pt x="4263" y="4787"/>
                  <a:pt x="4240" y="4787"/>
                </a:cubicBezTo>
                <a:close/>
                <a:moveTo>
                  <a:pt x="4447" y="4787"/>
                </a:moveTo>
                <a:cubicBezTo>
                  <a:pt x="4425" y="4787"/>
                  <a:pt x="4406" y="4818"/>
                  <a:pt x="4406" y="4855"/>
                </a:cubicBezTo>
                <a:cubicBezTo>
                  <a:pt x="4406" y="4893"/>
                  <a:pt x="4425" y="4924"/>
                  <a:pt x="4447" y="4924"/>
                </a:cubicBezTo>
                <a:cubicBezTo>
                  <a:pt x="4462" y="4924"/>
                  <a:pt x="4474" y="4912"/>
                  <a:pt x="4482" y="4893"/>
                </a:cubicBezTo>
                <a:cubicBezTo>
                  <a:pt x="4479" y="4891"/>
                  <a:pt x="4476" y="4888"/>
                  <a:pt x="4474" y="4885"/>
                </a:cubicBezTo>
                <a:cubicBezTo>
                  <a:pt x="4485" y="4893"/>
                  <a:pt x="4466" y="4864"/>
                  <a:pt x="4488" y="4864"/>
                </a:cubicBezTo>
                <a:cubicBezTo>
                  <a:pt x="4488" y="4861"/>
                  <a:pt x="4489" y="4858"/>
                  <a:pt x="4489" y="4855"/>
                </a:cubicBezTo>
                <a:cubicBezTo>
                  <a:pt x="4489" y="4818"/>
                  <a:pt x="4470" y="4787"/>
                  <a:pt x="4447" y="4787"/>
                </a:cubicBezTo>
                <a:close/>
                <a:moveTo>
                  <a:pt x="4662" y="4787"/>
                </a:moveTo>
                <a:cubicBezTo>
                  <a:pt x="4640" y="4787"/>
                  <a:pt x="4621" y="4818"/>
                  <a:pt x="4621" y="4855"/>
                </a:cubicBezTo>
                <a:cubicBezTo>
                  <a:pt x="4621" y="4874"/>
                  <a:pt x="4626" y="4890"/>
                  <a:pt x="4633" y="4903"/>
                </a:cubicBezTo>
                <a:cubicBezTo>
                  <a:pt x="4636" y="4889"/>
                  <a:pt x="4636" y="4871"/>
                  <a:pt x="4637" y="4855"/>
                </a:cubicBezTo>
                <a:cubicBezTo>
                  <a:pt x="4639" y="4839"/>
                  <a:pt x="4642" y="4826"/>
                  <a:pt x="4650" y="4826"/>
                </a:cubicBezTo>
                <a:lnTo>
                  <a:pt x="4662" y="4826"/>
                </a:lnTo>
                <a:lnTo>
                  <a:pt x="4697" y="4826"/>
                </a:lnTo>
                <a:cubicBezTo>
                  <a:pt x="4698" y="4826"/>
                  <a:pt x="4698" y="4826"/>
                  <a:pt x="4699" y="4826"/>
                </a:cubicBezTo>
                <a:cubicBezTo>
                  <a:pt x="4692" y="4803"/>
                  <a:pt x="4679" y="4787"/>
                  <a:pt x="4662" y="4787"/>
                </a:cubicBezTo>
                <a:close/>
                <a:moveTo>
                  <a:pt x="4870" y="4787"/>
                </a:moveTo>
                <a:cubicBezTo>
                  <a:pt x="4857" y="4787"/>
                  <a:pt x="4845" y="4797"/>
                  <a:pt x="4838" y="4813"/>
                </a:cubicBezTo>
                <a:cubicBezTo>
                  <a:pt x="4837" y="4815"/>
                  <a:pt x="4836" y="4816"/>
                  <a:pt x="4835" y="4818"/>
                </a:cubicBezTo>
                <a:cubicBezTo>
                  <a:pt x="4831" y="4829"/>
                  <a:pt x="4829" y="4841"/>
                  <a:pt x="4829" y="4855"/>
                </a:cubicBezTo>
                <a:cubicBezTo>
                  <a:pt x="4829" y="4882"/>
                  <a:pt x="4838" y="4905"/>
                  <a:pt x="4851" y="4916"/>
                </a:cubicBezTo>
                <a:cubicBezTo>
                  <a:pt x="4858" y="4917"/>
                  <a:pt x="4864" y="4918"/>
                  <a:pt x="4870" y="4919"/>
                </a:cubicBezTo>
                <a:cubicBezTo>
                  <a:pt x="4872" y="4920"/>
                  <a:pt x="4875" y="4922"/>
                  <a:pt x="4877" y="4923"/>
                </a:cubicBezTo>
                <a:cubicBezTo>
                  <a:pt x="4896" y="4917"/>
                  <a:pt x="4911" y="4889"/>
                  <a:pt x="4911" y="4855"/>
                </a:cubicBezTo>
                <a:cubicBezTo>
                  <a:pt x="4911" y="4818"/>
                  <a:pt x="4892" y="4787"/>
                  <a:pt x="4870" y="4787"/>
                </a:cubicBezTo>
                <a:close/>
                <a:moveTo>
                  <a:pt x="5076" y="4787"/>
                </a:moveTo>
                <a:cubicBezTo>
                  <a:pt x="5056" y="4787"/>
                  <a:pt x="5039" y="4813"/>
                  <a:pt x="5036" y="4846"/>
                </a:cubicBezTo>
                <a:cubicBezTo>
                  <a:pt x="5038" y="4849"/>
                  <a:pt x="5041" y="4852"/>
                  <a:pt x="5043" y="4855"/>
                </a:cubicBezTo>
                <a:cubicBezTo>
                  <a:pt x="5055" y="4871"/>
                  <a:pt x="5067" y="4888"/>
                  <a:pt x="5076" y="4901"/>
                </a:cubicBezTo>
                <a:cubicBezTo>
                  <a:pt x="5082" y="4909"/>
                  <a:pt x="5087" y="4916"/>
                  <a:pt x="5089" y="4920"/>
                </a:cubicBezTo>
                <a:cubicBezTo>
                  <a:pt x="5106" y="4911"/>
                  <a:pt x="5117" y="4886"/>
                  <a:pt x="5117" y="4855"/>
                </a:cubicBezTo>
                <a:cubicBezTo>
                  <a:pt x="5117" y="4818"/>
                  <a:pt x="5099" y="4787"/>
                  <a:pt x="5076" y="4787"/>
                </a:cubicBezTo>
                <a:close/>
                <a:moveTo>
                  <a:pt x="5710" y="4787"/>
                </a:moveTo>
                <a:cubicBezTo>
                  <a:pt x="5694" y="4787"/>
                  <a:pt x="5680" y="4803"/>
                  <a:pt x="5673" y="4826"/>
                </a:cubicBezTo>
                <a:cubicBezTo>
                  <a:pt x="5680" y="4836"/>
                  <a:pt x="5687" y="4846"/>
                  <a:pt x="5695" y="4855"/>
                </a:cubicBezTo>
                <a:cubicBezTo>
                  <a:pt x="5700" y="4862"/>
                  <a:pt x="5705" y="4868"/>
                  <a:pt x="5710" y="4873"/>
                </a:cubicBezTo>
                <a:cubicBezTo>
                  <a:pt x="5719" y="4884"/>
                  <a:pt x="5729" y="4894"/>
                  <a:pt x="5739" y="4903"/>
                </a:cubicBezTo>
                <a:cubicBezTo>
                  <a:pt x="5746" y="4891"/>
                  <a:pt x="5751" y="4874"/>
                  <a:pt x="5751" y="4855"/>
                </a:cubicBezTo>
                <a:cubicBezTo>
                  <a:pt x="5751" y="4818"/>
                  <a:pt x="5733" y="4787"/>
                  <a:pt x="5710" y="4787"/>
                </a:cubicBezTo>
                <a:close/>
                <a:moveTo>
                  <a:pt x="5921" y="4787"/>
                </a:moveTo>
                <a:cubicBezTo>
                  <a:pt x="5899" y="4787"/>
                  <a:pt x="5880" y="4818"/>
                  <a:pt x="5880" y="4855"/>
                </a:cubicBezTo>
                <a:cubicBezTo>
                  <a:pt x="5880" y="4893"/>
                  <a:pt x="5899" y="4924"/>
                  <a:pt x="5921" y="4924"/>
                </a:cubicBezTo>
                <a:cubicBezTo>
                  <a:pt x="5929" y="4924"/>
                  <a:pt x="5935" y="4920"/>
                  <a:pt x="5941" y="4915"/>
                </a:cubicBezTo>
                <a:cubicBezTo>
                  <a:pt x="5939" y="4911"/>
                  <a:pt x="5937" y="4907"/>
                  <a:pt x="5936" y="4903"/>
                </a:cubicBezTo>
                <a:lnTo>
                  <a:pt x="5951" y="4903"/>
                </a:lnTo>
                <a:cubicBezTo>
                  <a:pt x="5958" y="4891"/>
                  <a:pt x="5962" y="4874"/>
                  <a:pt x="5962" y="4855"/>
                </a:cubicBezTo>
                <a:cubicBezTo>
                  <a:pt x="5962" y="4818"/>
                  <a:pt x="5944" y="4787"/>
                  <a:pt x="5921" y="4787"/>
                </a:cubicBezTo>
                <a:close/>
                <a:moveTo>
                  <a:pt x="6129" y="4787"/>
                </a:moveTo>
                <a:cubicBezTo>
                  <a:pt x="6106" y="4787"/>
                  <a:pt x="6088" y="4818"/>
                  <a:pt x="6088" y="4855"/>
                </a:cubicBezTo>
                <a:cubicBezTo>
                  <a:pt x="6088" y="4893"/>
                  <a:pt x="6106" y="4924"/>
                  <a:pt x="6129" y="4924"/>
                </a:cubicBezTo>
                <a:cubicBezTo>
                  <a:pt x="6151" y="4924"/>
                  <a:pt x="6170" y="4893"/>
                  <a:pt x="6170" y="4855"/>
                </a:cubicBezTo>
                <a:cubicBezTo>
                  <a:pt x="6170" y="4848"/>
                  <a:pt x="6169" y="4840"/>
                  <a:pt x="6167" y="4833"/>
                </a:cubicBezTo>
                <a:cubicBezTo>
                  <a:pt x="6162" y="4825"/>
                  <a:pt x="6158" y="4816"/>
                  <a:pt x="6157" y="4807"/>
                </a:cubicBezTo>
                <a:cubicBezTo>
                  <a:pt x="6150" y="4794"/>
                  <a:pt x="6140" y="4787"/>
                  <a:pt x="6129" y="4787"/>
                </a:cubicBezTo>
                <a:close/>
                <a:moveTo>
                  <a:pt x="7180" y="4787"/>
                </a:moveTo>
                <a:cubicBezTo>
                  <a:pt x="7158" y="4787"/>
                  <a:pt x="7139" y="4818"/>
                  <a:pt x="7139" y="4855"/>
                </a:cubicBezTo>
                <a:cubicBezTo>
                  <a:pt x="7139" y="4893"/>
                  <a:pt x="7158" y="4924"/>
                  <a:pt x="7180" y="4924"/>
                </a:cubicBezTo>
                <a:cubicBezTo>
                  <a:pt x="7203" y="4924"/>
                  <a:pt x="7221" y="4893"/>
                  <a:pt x="7221" y="4855"/>
                </a:cubicBezTo>
                <a:cubicBezTo>
                  <a:pt x="7221" y="4818"/>
                  <a:pt x="7203" y="4787"/>
                  <a:pt x="7180" y="4787"/>
                </a:cubicBezTo>
                <a:close/>
                <a:moveTo>
                  <a:pt x="7388" y="4787"/>
                </a:moveTo>
                <a:cubicBezTo>
                  <a:pt x="7365" y="4787"/>
                  <a:pt x="7347" y="4818"/>
                  <a:pt x="7347" y="4855"/>
                </a:cubicBezTo>
                <a:cubicBezTo>
                  <a:pt x="7347" y="4893"/>
                  <a:pt x="7365" y="4924"/>
                  <a:pt x="7388" y="4924"/>
                </a:cubicBezTo>
                <a:cubicBezTo>
                  <a:pt x="7410" y="4924"/>
                  <a:pt x="7429" y="4893"/>
                  <a:pt x="7429" y="4855"/>
                </a:cubicBezTo>
                <a:cubicBezTo>
                  <a:pt x="7429" y="4818"/>
                  <a:pt x="7410" y="4787"/>
                  <a:pt x="7388" y="4787"/>
                </a:cubicBezTo>
                <a:close/>
                <a:moveTo>
                  <a:pt x="7595" y="4787"/>
                </a:moveTo>
                <a:cubicBezTo>
                  <a:pt x="7572" y="4787"/>
                  <a:pt x="7554" y="4818"/>
                  <a:pt x="7554" y="4855"/>
                </a:cubicBezTo>
                <a:cubicBezTo>
                  <a:pt x="7554" y="4893"/>
                  <a:pt x="7572" y="4924"/>
                  <a:pt x="7595" y="4924"/>
                </a:cubicBezTo>
                <a:cubicBezTo>
                  <a:pt x="7618" y="4924"/>
                  <a:pt x="7636" y="4893"/>
                  <a:pt x="7636" y="4855"/>
                </a:cubicBezTo>
                <a:cubicBezTo>
                  <a:pt x="7636" y="4818"/>
                  <a:pt x="7618" y="4787"/>
                  <a:pt x="7595" y="4787"/>
                </a:cubicBezTo>
                <a:close/>
                <a:moveTo>
                  <a:pt x="8859" y="4787"/>
                </a:moveTo>
                <a:cubicBezTo>
                  <a:pt x="8850" y="4787"/>
                  <a:pt x="8842" y="4791"/>
                  <a:pt x="8836" y="4799"/>
                </a:cubicBezTo>
                <a:cubicBezTo>
                  <a:pt x="8844" y="4804"/>
                  <a:pt x="8851" y="4809"/>
                  <a:pt x="8859" y="4813"/>
                </a:cubicBezTo>
                <a:cubicBezTo>
                  <a:pt x="8872" y="4822"/>
                  <a:pt x="8885" y="4830"/>
                  <a:pt x="8898" y="4837"/>
                </a:cubicBezTo>
                <a:cubicBezTo>
                  <a:pt x="8893" y="4808"/>
                  <a:pt x="8877" y="4787"/>
                  <a:pt x="8859" y="4787"/>
                </a:cubicBezTo>
                <a:close/>
                <a:moveTo>
                  <a:pt x="9069" y="4787"/>
                </a:moveTo>
                <a:cubicBezTo>
                  <a:pt x="9046" y="4787"/>
                  <a:pt x="9028" y="4818"/>
                  <a:pt x="9028" y="4855"/>
                </a:cubicBezTo>
                <a:cubicBezTo>
                  <a:pt x="9028" y="4860"/>
                  <a:pt x="9028" y="4864"/>
                  <a:pt x="9029" y="4868"/>
                </a:cubicBezTo>
                <a:cubicBezTo>
                  <a:pt x="9043" y="4866"/>
                  <a:pt x="9057" y="4863"/>
                  <a:pt x="9069" y="4857"/>
                </a:cubicBezTo>
                <a:cubicBezTo>
                  <a:pt x="9070" y="4856"/>
                  <a:pt x="9070" y="4856"/>
                  <a:pt x="9071" y="4855"/>
                </a:cubicBezTo>
                <a:cubicBezTo>
                  <a:pt x="9084" y="4849"/>
                  <a:pt x="9096" y="4840"/>
                  <a:pt x="9107" y="4830"/>
                </a:cubicBezTo>
                <a:cubicBezTo>
                  <a:pt x="9101" y="4805"/>
                  <a:pt x="9086" y="4787"/>
                  <a:pt x="9069" y="4787"/>
                </a:cubicBezTo>
                <a:close/>
                <a:moveTo>
                  <a:pt x="10750" y="4787"/>
                </a:moveTo>
                <a:cubicBezTo>
                  <a:pt x="10727" y="4787"/>
                  <a:pt x="10709" y="4818"/>
                  <a:pt x="10709" y="4855"/>
                </a:cubicBezTo>
                <a:cubicBezTo>
                  <a:pt x="10709" y="4893"/>
                  <a:pt x="10727" y="4924"/>
                  <a:pt x="10750" y="4924"/>
                </a:cubicBezTo>
                <a:cubicBezTo>
                  <a:pt x="10773" y="4924"/>
                  <a:pt x="10791" y="4893"/>
                  <a:pt x="10791" y="4855"/>
                </a:cubicBezTo>
                <a:cubicBezTo>
                  <a:pt x="10791" y="4818"/>
                  <a:pt x="10773" y="4787"/>
                  <a:pt x="10750" y="4787"/>
                </a:cubicBezTo>
                <a:close/>
                <a:moveTo>
                  <a:pt x="10957" y="4787"/>
                </a:moveTo>
                <a:cubicBezTo>
                  <a:pt x="10935" y="4787"/>
                  <a:pt x="10916" y="4818"/>
                  <a:pt x="10916" y="4855"/>
                </a:cubicBezTo>
                <a:cubicBezTo>
                  <a:pt x="10916" y="4893"/>
                  <a:pt x="10935" y="4924"/>
                  <a:pt x="10957" y="4924"/>
                </a:cubicBezTo>
                <a:cubicBezTo>
                  <a:pt x="10980" y="4924"/>
                  <a:pt x="10998" y="4893"/>
                  <a:pt x="10998" y="4855"/>
                </a:cubicBezTo>
                <a:cubicBezTo>
                  <a:pt x="10998" y="4818"/>
                  <a:pt x="10980" y="4787"/>
                  <a:pt x="10957" y="4787"/>
                </a:cubicBezTo>
                <a:close/>
                <a:moveTo>
                  <a:pt x="11165" y="4787"/>
                </a:moveTo>
                <a:cubicBezTo>
                  <a:pt x="11142" y="4787"/>
                  <a:pt x="11124" y="4818"/>
                  <a:pt x="11124" y="4855"/>
                </a:cubicBezTo>
                <a:cubicBezTo>
                  <a:pt x="11124" y="4893"/>
                  <a:pt x="11142" y="4924"/>
                  <a:pt x="11165" y="4924"/>
                </a:cubicBezTo>
                <a:cubicBezTo>
                  <a:pt x="11187" y="4924"/>
                  <a:pt x="11206" y="4893"/>
                  <a:pt x="11206" y="4855"/>
                </a:cubicBezTo>
                <a:cubicBezTo>
                  <a:pt x="11206" y="4818"/>
                  <a:pt x="11187" y="4787"/>
                  <a:pt x="11165" y="4787"/>
                </a:cubicBezTo>
                <a:close/>
                <a:moveTo>
                  <a:pt x="11587" y="4787"/>
                </a:moveTo>
                <a:cubicBezTo>
                  <a:pt x="11564" y="4787"/>
                  <a:pt x="11546" y="4818"/>
                  <a:pt x="11546" y="4855"/>
                </a:cubicBezTo>
                <a:cubicBezTo>
                  <a:pt x="11546" y="4893"/>
                  <a:pt x="11564" y="4924"/>
                  <a:pt x="11587" y="4924"/>
                </a:cubicBezTo>
                <a:cubicBezTo>
                  <a:pt x="11610" y="4924"/>
                  <a:pt x="11628" y="4893"/>
                  <a:pt x="11628" y="4855"/>
                </a:cubicBezTo>
                <a:cubicBezTo>
                  <a:pt x="11628" y="4818"/>
                  <a:pt x="11610" y="4787"/>
                  <a:pt x="11587" y="4787"/>
                </a:cubicBezTo>
                <a:close/>
                <a:moveTo>
                  <a:pt x="11794" y="4787"/>
                </a:moveTo>
                <a:cubicBezTo>
                  <a:pt x="11771" y="4787"/>
                  <a:pt x="11753" y="4818"/>
                  <a:pt x="11753" y="4855"/>
                </a:cubicBezTo>
                <a:cubicBezTo>
                  <a:pt x="11753" y="4893"/>
                  <a:pt x="11771" y="4924"/>
                  <a:pt x="11794" y="4924"/>
                </a:cubicBezTo>
                <a:cubicBezTo>
                  <a:pt x="11817" y="4924"/>
                  <a:pt x="11835" y="4893"/>
                  <a:pt x="11835" y="4855"/>
                </a:cubicBezTo>
                <a:cubicBezTo>
                  <a:pt x="11835" y="4818"/>
                  <a:pt x="11817" y="4787"/>
                  <a:pt x="11794" y="4787"/>
                </a:cubicBezTo>
                <a:close/>
                <a:moveTo>
                  <a:pt x="12009" y="4787"/>
                </a:moveTo>
                <a:cubicBezTo>
                  <a:pt x="11986" y="4787"/>
                  <a:pt x="11968" y="4818"/>
                  <a:pt x="11968" y="4855"/>
                </a:cubicBezTo>
                <a:cubicBezTo>
                  <a:pt x="11968" y="4893"/>
                  <a:pt x="11986" y="4924"/>
                  <a:pt x="12009" y="4924"/>
                </a:cubicBezTo>
                <a:cubicBezTo>
                  <a:pt x="12032" y="4924"/>
                  <a:pt x="12050" y="4893"/>
                  <a:pt x="12050" y="4855"/>
                </a:cubicBezTo>
                <a:cubicBezTo>
                  <a:pt x="12050" y="4818"/>
                  <a:pt x="12032" y="4787"/>
                  <a:pt x="12009" y="4787"/>
                </a:cubicBezTo>
                <a:close/>
                <a:moveTo>
                  <a:pt x="12216" y="4787"/>
                </a:moveTo>
                <a:cubicBezTo>
                  <a:pt x="12194" y="4787"/>
                  <a:pt x="12175" y="4818"/>
                  <a:pt x="12175" y="4855"/>
                </a:cubicBezTo>
                <a:cubicBezTo>
                  <a:pt x="12175" y="4893"/>
                  <a:pt x="12194" y="4924"/>
                  <a:pt x="12216" y="4924"/>
                </a:cubicBezTo>
                <a:cubicBezTo>
                  <a:pt x="12239" y="4924"/>
                  <a:pt x="12257" y="4893"/>
                  <a:pt x="12257" y="4855"/>
                </a:cubicBezTo>
                <a:cubicBezTo>
                  <a:pt x="12257" y="4818"/>
                  <a:pt x="12239" y="4787"/>
                  <a:pt x="12216" y="4787"/>
                </a:cubicBezTo>
                <a:close/>
                <a:moveTo>
                  <a:pt x="12424" y="4787"/>
                </a:moveTo>
                <a:cubicBezTo>
                  <a:pt x="12401" y="4787"/>
                  <a:pt x="12383" y="4818"/>
                  <a:pt x="12383" y="4855"/>
                </a:cubicBezTo>
                <a:cubicBezTo>
                  <a:pt x="12383" y="4893"/>
                  <a:pt x="12401" y="4924"/>
                  <a:pt x="12424" y="4924"/>
                </a:cubicBezTo>
                <a:cubicBezTo>
                  <a:pt x="12446" y="4924"/>
                  <a:pt x="12465" y="4893"/>
                  <a:pt x="12465" y="4855"/>
                </a:cubicBezTo>
                <a:cubicBezTo>
                  <a:pt x="12465" y="4818"/>
                  <a:pt x="12446" y="4787"/>
                  <a:pt x="12424" y="4787"/>
                </a:cubicBezTo>
                <a:close/>
                <a:moveTo>
                  <a:pt x="12639" y="4787"/>
                </a:moveTo>
                <a:cubicBezTo>
                  <a:pt x="12616" y="4787"/>
                  <a:pt x="12598" y="4818"/>
                  <a:pt x="12598" y="4855"/>
                </a:cubicBezTo>
                <a:cubicBezTo>
                  <a:pt x="12598" y="4893"/>
                  <a:pt x="12616" y="4924"/>
                  <a:pt x="12639" y="4924"/>
                </a:cubicBezTo>
                <a:cubicBezTo>
                  <a:pt x="12661" y="4924"/>
                  <a:pt x="12680" y="4893"/>
                  <a:pt x="12680" y="4855"/>
                </a:cubicBezTo>
                <a:cubicBezTo>
                  <a:pt x="12680" y="4818"/>
                  <a:pt x="12661" y="4787"/>
                  <a:pt x="12639" y="4787"/>
                </a:cubicBezTo>
                <a:close/>
                <a:moveTo>
                  <a:pt x="12846" y="4787"/>
                </a:moveTo>
                <a:cubicBezTo>
                  <a:pt x="12823" y="4787"/>
                  <a:pt x="12805" y="4818"/>
                  <a:pt x="12805" y="4855"/>
                </a:cubicBezTo>
                <a:cubicBezTo>
                  <a:pt x="12805" y="4893"/>
                  <a:pt x="12823" y="4924"/>
                  <a:pt x="12846" y="4924"/>
                </a:cubicBezTo>
                <a:cubicBezTo>
                  <a:pt x="12868" y="4924"/>
                  <a:pt x="12887" y="4893"/>
                  <a:pt x="12887" y="4855"/>
                </a:cubicBezTo>
                <a:cubicBezTo>
                  <a:pt x="12887" y="4818"/>
                  <a:pt x="12868" y="4787"/>
                  <a:pt x="12846" y="4787"/>
                </a:cubicBezTo>
                <a:close/>
                <a:moveTo>
                  <a:pt x="13053" y="4787"/>
                </a:moveTo>
                <a:cubicBezTo>
                  <a:pt x="13030" y="4787"/>
                  <a:pt x="13012" y="4818"/>
                  <a:pt x="13012" y="4855"/>
                </a:cubicBezTo>
                <a:cubicBezTo>
                  <a:pt x="13012" y="4893"/>
                  <a:pt x="13030" y="4924"/>
                  <a:pt x="13053" y="4924"/>
                </a:cubicBezTo>
                <a:cubicBezTo>
                  <a:pt x="13076" y="4924"/>
                  <a:pt x="13094" y="4893"/>
                  <a:pt x="13094" y="4855"/>
                </a:cubicBezTo>
                <a:cubicBezTo>
                  <a:pt x="13094" y="4818"/>
                  <a:pt x="13076" y="4787"/>
                  <a:pt x="13053" y="4787"/>
                </a:cubicBezTo>
                <a:close/>
                <a:moveTo>
                  <a:pt x="13268" y="4787"/>
                </a:moveTo>
                <a:cubicBezTo>
                  <a:pt x="13245" y="4787"/>
                  <a:pt x="13227" y="4818"/>
                  <a:pt x="13227" y="4855"/>
                </a:cubicBezTo>
                <a:cubicBezTo>
                  <a:pt x="13227" y="4893"/>
                  <a:pt x="13245" y="4924"/>
                  <a:pt x="13268" y="4924"/>
                </a:cubicBezTo>
                <a:cubicBezTo>
                  <a:pt x="13291" y="4924"/>
                  <a:pt x="13309" y="4893"/>
                  <a:pt x="13309" y="4855"/>
                </a:cubicBezTo>
                <a:cubicBezTo>
                  <a:pt x="13309" y="4818"/>
                  <a:pt x="13291" y="4787"/>
                  <a:pt x="13268" y="4787"/>
                </a:cubicBezTo>
                <a:close/>
                <a:moveTo>
                  <a:pt x="13475" y="4787"/>
                </a:moveTo>
                <a:cubicBezTo>
                  <a:pt x="13453" y="4787"/>
                  <a:pt x="13434" y="4818"/>
                  <a:pt x="13434" y="4855"/>
                </a:cubicBezTo>
                <a:cubicBezTo>
                  <a:pt x="13434" y="4893"/>
                  <a:pt x="13453" y="4924"/>
                  <a:pt x="13475" y="4924"/>
                </a:cubicBezTo>
                <a:cubicBezTo>
                  <a:pt x="13498" y="4924"/>
                  <a:pt x="13516" y="4893"/>
                  <a:pt x="13516" y="4855"/>
                </a:cubicBezTo>
                <a:cubicBezTo>
                  <a:pt x="13516" y="4818"/>
                  <a:pt x="13498" y="4787"/>
                  <a:pt x="13475" y="4787"/>
                </a:cubicBezTo>
                <a:close/>
                <a:moveTo>
                  <a:pt x="13683" y="4787"/>
                </a:moveTo>
                <a:cubicBezTo>
                  <a:pt x="13660" y="4787"/>
                  <a:pt x="13642" y="4818"/>
                  <a:pt x="13642" y="4855"/>
                </a:cubicBezTo>
                <a:cubicBezTo>
                  <a:pt x="13642" y="4893"/>
                  <a:pt x="13660" y="4924"/>
                  <a:pt x="13683" y="4924"/>
                </a:cubicBezTo>
                <a:cubicBezTo>
                  <a:pt x="13705" y="4924"/>
                  <a:pt x="13724" y="4893"/>
                  <a:pt x="13724" y="4855"/>
                </a:cubicBezTo>
                <a:cubicBezTo>
                  <a:pt x="13724" y="4818"/>
                  <a:pt x="13705" y="4787"/>
                  <a:pt x="13683" y="4787"/>
                </a:cubicBezTo>
                <a:close/>
                <a:moveTo>
                  <a:pt x="13898" y="4787"/>
                </a:moveTo>
                <a:cubicBezTo>
                  <a:pt x="13875" y="4787"/>
                  <a:pt x="13857" y="4818"/>
                  <a:pt x="13857" y="4855"/>
                </a:cubicBezTo>
                <a:cubicBezTo>
                  <a:pt x="13857" y="4893"/>
                  <a:pt x="13875" y="4924"/>
                  <a:pt x="13898" y="4924"/>
                </a:cubicBezTo>
                <a:cubicBezTo>
                  <a:pt x="13920" y="4924"/>
                  <a:pt x="13939" y="4893"/>
                  <a:pt x="13939" y="4855"/>
                </a:cubicBezTo>
                <a:cubicBezTo>
                  <a:pt x="13939" y="4818"/>
                  <a:pt x="13920" y="4787"/>
                  <a:pt x="13898" y="4787"/>
                </a:cubicBezTo>
                <a:close/>
                <a:moveTo>
                  <a:pt x="14105" y="4787"/>
                </a:moveTo>
                <a:cubicBezTo>
                  <a:pt x="14082" y="4787"/>
                  <a:pt x="14064" y="4818"/>
                  <a:pt x="14064" y="4855"/>
                </a:cubicBezTo>
                <a:cubicBezTo>
                  <a:pt x="14064" y="4893"/>
                  <a:pt x="14082" y="4924"/>
                  <a:pt x="14105" y="4924"/>
                </a:cubicBezTo>
                <a:cubicBezTo>
                  <a:pt x="14127" y="4924"/>
                  <a:pt x="14146" y="4893"/>
                  <a:pt x="14146" y="4855"/>
                </a:cubicBezTo>
                <a:cubicBezTo>
                  <a:pt x="14146" y="4818"/>
                  <a:pt x="14127" y="4787"/>
                  <a:pt x="14105" y="4787"/>
                </a:cubicBezTo>
                <a:close/>
                <a:moveTo>
                  <a:pt x="14312" y="4787"/>
                </a:moveTo>
                <a:cubicBezTo>
                  <a:pt x="14289" y="4787"/>
                  <a:pt x="14271" y="4818"/>
                  <a:pt x="14271" y="4855"/>
                </a:cubicBezTo>
                <a:cubicBezTo>
                  <a:pt x="14271" y="4893"/>
                  <a:pt x="14289" y="4924"/>
                  <a:pt x="14312" y="4924"/>
                </a:cubicBezTo>
                <a:cubicBezTo>
                  <a:pt x="14335" y="4924"/>
                  <a:pt x="14353" y="4893"/>
                  <a:pt x="14353" y="4855"/>
                </a:cubicBezTo>
                <a:cubicBezTo>
                  <a:pt x="14353" y="4818"/>
                  <a:pt x="14335" y="4787"/>
                  <a:pt x="14312" y="4787"/>
                </a:cubicBezTo>
                <a:close/>
                <a:moveTo>
                  <a:pt x="14527" y="4787"/>
                </a:moveTo>
                <a:cubicBezTo>
                  <a:pt x="14504" y="4787"/>
                  <a:pt x="14486" y="4818"/>
                  <a:pt x="14486" y="4855"/>
                </a:cubicBezTo>
                <a:cubicBezTo>
                  <a:pt x="14486" y="4893"/>
                  <a:pt x="14504" y="4924"/>
                  <a:pt x="14527" y="4924"/>
                </a:cubicBezTo>
                <a:cubicBezTo>
                  <a:pt x="14550" y="4924"/>
                  <a:pt x="14568" y="4893"/>
                  <a:pt x="14568" y="4855"/>
                </a:cubicBezTo>
                <a:cubicBezTo>
                  <a:pt x="14568" y="4818"/>
                  <a:pt x="14550" y="4787"/>
                  <a:pt x="14527" y="4787"/>
                </a:cubicBezTo>
                <a:close/>
                <a:moveTo>
                  <a:pt x="14734" y="4787"/>
                </a:moveTo>
                <a:cubicBezTo>
                  <a:pt x="14712" y="4787"/>
                  <a:pt x="14693" y="4818"/>
                  <a:pt x="14693" y="4855"/>
                </a:cubicBezTo>
                <a:cubicBezTo>
                  <a:pt x="14693" y="4893"/>
                  <a:pt x="14712" y="4924"/>
                  <a:pt x="14734" y="4924"/>
                </a:cubicBezTo>
                <a:cubicBezTo>
                  <a:pt x="14757" y="4924"/>
                  <a:pt x="14775" y="4893"/>
                  <a:pt x="14775" y="4855"/>
                </a:cubicBezTo>
                <a:cubicBezTo>
                  <a:pt x="14775" y="4818"/>
                  <a:pt x="14757" y="4787"/>
                  <a:pt x="14734" y="4787"/>
                </a:cubicBezTo>
                <a:close/>
                <a:moveTo>
                  <a:pt x="14942" y="4787"/>
                </a:moveTo>
                <a:cubicBezTo>
                  <a:pt x="14919" y="4787"/>
                  <a:pt x="14901" y="4818"/>
                  <a:pt x="14901" y="4855"/>
                </a:cubicBezTo>
                <a:cubicBezTo>
                  <a:pt x="14901" y="4893"/>
                  <a:pt x="14919" y="4924"/>
                  <a:pt x="14942" y="4924"/>
                </a:cubicBezTo>
                <a:cubicBezTo>
                  <a:pt x="14964" y="4924"/>
                  <a:pt x="14983" y="4893"/>
                  <a:pt x="14983" y="4855"/>
                </a:cubicBezTo>
                <a:cubicBezTo>
                  <a:pt x="14983" y="4818"/>
                  <a:pt x="14964" y="4787"/>
                  <a:pt x="14942" y="4787"/>
                </a:cubicBezTo>
                <a:close/>
                <a:moveTo>
                  <a:pt x="15157" y="4787"/>
                </a:moveTo>
                <a:cubicBezTo>
                  <a:pt x="15134" y="4787"/>
                  <a:pt x="15116" y="4818"/>
                  <a:pt x="15116" y="4855"/>
                </a:cubicBezTo>
                <a:cubicBezTo>
                  <a:pt x="15116" y="4893"/>
                  <a:pt x="15134" y="4924"/>
                  <a:pt x="15157" y="4924"/>
                </a:cubicBezTo>
                <a:cubicBezTo>
                  <a:pt x="15179" y="4924"/>
                  <a:pt x="15198" y="4893"/>
                  <a:pt x="15198" y="4855"/>
                </a:cubicBezTo>
                <a:cubicBezTo>
                  <a:pt x="15198" y="4818"/>
                  <a:pt x="15179" y="4787"/>
                  <a:pt x="15157" y="4787"/>
                </a:cubicBezTo>
                <a:close/>
                <a:moveTo>
                  <a:pt x="15364" y="4787"/>
                </a:moveTo>
                <a:cubicBezTo>
                  <a:pt x="15341" y="4787"/>
                  <a:pt x="15323" y="4818"/>
                  <a:pt x="15323" y="4855"/>
                </a:cubicBezTo>
                <a:cubicBezTo>
                  <a:pt x="15323" y="4893"/>
                  <a:pt x="15341" y="4924"/>
                  <a:pt x="15364" y="4924"/>
                </a:cubicBezTo>
                <a:cubicBezTo>
                  <a:pt x="15386" y="4924"/>
                  <a:pt x="15405" y="4893"/>
                  <a:pt x="15405" y="4855"/>
                </a:cubicBezTo>
                <a:cubicBezTo>
                  <a:pt x="15405" y="4818"/>
                  <a:pt x="15386" y="4787"/>
                  <a:pt x="15364" y="4787"/>
                </a:cubicBezTo>
                <a:close/>
                <a:moveTo>
                  <a:pt x="15579" y="4787"/>
                </a:moveTo>
                <a:cubicBezTo>
                  <a:pt x="15556" y="4787"/>
                  <a:pt x="15538" y="4818"/>
                  <a:pt x="15538" y="4855"/>
                </a:cubicBezTo>
                <a:cubicBezTo>
                  <a:pt x="15538" y="4893"/>
                  <a:pt x="15556" y="4924"/>
                  <a:pt x="15579" y="4924"/>
                </a:cubicBezTo>
                <a:cubicBezTo>
                  <a:pt x="15601" y="4924"/>
                  <a:pt x="15620" y="4893"/>
                  <a:pt x="15620" y="4855"/>
                </a:cubicBezTo>
                <a:cubicBezTo>
                  <a:pt x="15620" y="4818"/>
                  <a:pt x="15601" y="4787"/>
                  <a:pt x="15579" y="4787"/>
                </a:cubicBezTo>
                <a:close/>
                <a:moveTo>
                  <a:pt x="15786" y="4787"/>
                </a:moveTo>
                <a:cubicBezTo>
                  <a:pt x="15763" y="4787"/>
                  <a:pt x="15745" y="4818"/>
                  <a:pt x="15745" y="4855"/>
                </a:cubicBezTo>
                <a:cubicBezTo>
                  <a:pt x="15745" y="4893"/>
                  <a:pt x="15763" y="4924"/>
                  <a:pt x="15786" y="4924"/>
                </a:cubicBezTo>
                <a:cubicBezTo>
                  <a:pt x="15809" y="4924"/>
                  <a:pt x="15827" y="4893"/>
                  <a:pt x="15827" y="4855"/>
                </a:cubicBezTo>
                <a:cubicBezTo>
                  <a:pt x="15827" y="4818"/>
                  <a:pt x="15809" y="4787"/>
                  <a:pt x="15786" y="4787"/>
                </a:cubicBezTo>
                <a:close/>
                <a:moveTo>
                  <a:pt x="15993" y="4787"/>
                </a:moveTo>
                <a:cubicBezTo>
                  <a:pt x="15971" y="4787"/>
                  <a:pt x="15952" y="4818"/>
                  <a:pt x="15952" y="4855"/>
                </a:cubicBezTo>
                <a:cubicBezTo>
                  <a:pt x="15952" y="4893"/>
                  <a:pt x="15971" y="4924"/>
                  <a:pt x="15993" y="4924"/>
                </a:cubicBezTo>
                <a:cubicBezTo>
                  <a:pt x="16016" y="4924"/>
                  <a:pt x="16034" y="4893"/>
                  <a:pt x="16034" y="4855"/>
                </a:cubicBezTo>
                <a:cubicBezTo>
                  <a:pt x="16034" y="4818"/>
                  <a:pt x="16016" y="4787"/>
                  <a:pt x="15993" y="4787"/>
                </a:cubicBezTo>
                <a:close/>
                <a:moveTo>
                  <a:pt x="16208" y="4787"/>
                </a:moveTo>
                <a:cubicBezTo>
                  <a:pt x="16186" y="4787"/>
                  <a:pt x="16167" y="4818"/>
                  <a:pt x="16167" y="4855"/>
                </a:cubicBezTo>
                <a:cubicBezTo>
                  <a:pt x="16167" y="4893"/>
                  <a:pt x="16186" y="4924"/>
                  <a:pt x="16208" y="4924"/>
                </a:cubicBezTo>
                <a:cubicBezTo>
                  <a:pt x="16231" y="4924"/>
                  <a:pt x="16249" y="4893"/>
                  <a:pt x="16249" y="4855"/>
                </a:cubicBezTo>
                <a:cubicBezTo>
                  <a:pt x="16249" y="4818"/>
                  <a:pt x="16231" y="4787"/>
                  <a:pt x="16208" y="4787"/>
                </a:cubicBezTo>
                <a:close/>
                <a:moveTo>
                  <a:pt x="16416" y="4787"/>
                </a:moveTo>
                <a:cubicBezTo>
                  <a:pt x="16393" y="4787"/>
                  <a:pt x="16375" y="4818"/>
                  <a:pt x="16375" y="4855"/>
                </a:cubicBezTo>
                <a:cubicBezTo>
                  <a:pt x="16375" y="4893"/>
                  <a:pt x="16393" y="4924"/>
                  <a:pt x="16416" y="4924"/>
                </a:cubicBezTo>
                <a:cubicBezTo>
                  <a:pt x="16438" y="4924"/>
                  <a:pt x="16457" y="4893"/>
                  <a:pt x="16457" y="4855"/>
                </a:cubicBezTo>
                <a:cubicBezTo>
                  <a:pt x="16457" y="4818"/>
                  <a:pt x="16438" y="4787"/>
                  <a:pt x="16416" y="4787"/>
                </a:cubicBezTo>
                <a:close/>
                <a:moveTo>
                  <a:pt x="16623" y="4787"/>
                </a:moveTo>
                <a:cubicBezTo>
                  <a:pt x="16600" y="4787"/>
                  <a:pt x="16582" y="4818"/>
                  <a:pt x="16582" y="4855"/>
                </a:cubicBezTo>
                <a:cubicBezTo>
                  <a:pt x="16582" y="4893"/>
                  <a:pt x="16600" y="4924"/>
                  <a:pt x="16623" y="4924"/>
                </a:cubicBezTo>
                <a:cubicBezTo>
                  <a:pt x="16645" y="4924"/>
                  <a:pt x="16664" y="4893"/>
                  <a:pt x="16664" y="4855"/>
                </a:cubicBezTo>
                <a:cubicBezTo>
                  <a:pt x="16664" y="4818"/>
                  <a:pt x="16645" y="4787"/>
                  <a:pt x="16623" y="4787"/>
                </a:cubicBezTo>
                <a:close/>
                <a:moveTo>
                  <a:pt x="16838" y="4787"/>
                </a:moveTo>
                <a:cubicBezTo>
                  <a:pt x="16815" y="4787"/>
                  <a:pt x="16797" y="4818"/>
                  <a:pt x="16797" y="4855"/>
                </a:cubicBezTo>
                <a:cubicBezTo>
                  <a:pt x="16797" y="4893"/>
                  <a:pt x="16815" y="4924"/>
                  <a:pt x="16838" y="4924"/>
                </a:cubicBezTo>
                <a:cubicBezTo>
                  <a:pt x="16860" y="4924"/>
                  <a:pt x="16879" y="4893"/>
                  <a:pt x="16879" y="4855"/>
                </a:cubicBezTo>
                <a:cubicBezTo>
                  <a:pt x="16879" y="4818"/>
                  <a:pt x="16860" y="4787"/>
                  <a:pt x="16838" y="4787"/>
                </a:cubicBezTo>
                <a:close/>
                <a:moveTo>
                  <a:pt x="17045" y="4787"/>
                </a:moveTo>
                <a:cubicBezTo>
                  <a:pt x="17022" y="4787"/>
                  <a:pt x="17004" y="4818"/>
                  <a:pt x="17004" y="4855"/>
                </a:cubicBezTo>
                <a:cubicBezTo>
                  <a:pt x="17004" y="4893"/>
                  <a:pt x="17022" y="4924"/>
                  <a:pt x="17045" y="4924"/>
                </a:cubicBezTo>
                <a:cubicBezTo>
                  <a:pt x="17068" y="4924"/>
                  <a:pt x="17086" y="4893"/>
                  <a:pt x="17086" y="4855"/>
                </a:cubicBezTo>
                <a:cubicBezTo>
                  <a:pt x="17086" y="4818"/>
                  <a:pt x="17068" y="4787"/>
                  <a:pt x="17045" y="4787"/>
                </a:cubicBezTo>
                <a:close/>
                <a:moveTo>
                  <a:pt x="17252" y="4787"/>
                </a:moveTo>
                <a:cubicBezTo>
                  <a:pt x="17230" y="4787"/>
                  <a:pt x="17211" y="4818"/>
                  <a:pt x="17211" y="4855"/>
                </a:cubicBezTo>
                <a:cubicBezTo>
                  <a:pt x="17211" y="4893"/>
                  <a:pt x="17230" y="4924"/>
                  <a:pt x="17252" y="4924"/>
                </a:cubicBezTo>
                <a:cubicBezTo>
                  <a:pt x="17275" y="4924"/>
                  <a:pt x="17293" y="4893"/>
                  <a:pt x="17293" y="4855"/>
                </a:cubicBezTo>
                <a:cubicBezTo>
                  <a:pt x="17293" y="4818"/>
                  <a:pt x="17275" y="4787"/>
                  <a:pt x="17252" y="4787"/>
                </a:cubicBezTo>
                <a:close/>
                <a:moveTo>
                  <a:pt x="17467" y="4787"/>
                </a:moveTo>
                <a:cubicBezTo>
                  <a:pt x="17445" y="4787"/>
                  <a:pt x="17426" y="4818"/>
                  <a:pt x="17426" y="4855"/>
                </a:cubicBezTo>
                <a:cubicBezTo>
                  <a:pt x="17426" y="4893"/>
                  <a:pt x="17445" y="4924"/>
                  <a:pt x="17467" y="4924"/>
                </a:cubicBezTo>
                <a:cubicBezTo>
                  <a:pt x="17490" y="4924"/>
                  <a:pt x="17508" y="4893"/>
                  <a:pt x="17508" y="4855"/>
                </a:cubicBezTo>
                <a:cubicBezTo>
                  <a:pt x="17508" y="4818"/>
                  <a:pt x="17490" y="4787"/>
                  <a:pt x="17467" y="4787"/>
                </a:cubicBezTo>
                <a:close/>
                <a:moveTo>
                  <a:pt x="17675" y="4787"/>
                </a:moveTo>
                <a:cubicBezTo>
                  <a:pt x="17652" y="4787"/>
                  <a:pt x="17634" y="4818"/>
                  <a:pt x="17634" y="4855"/>
                </a:cubicBezTo>
                <a:cubicBezTo>
                  <a:pt x="17634" y="4893"/>
                  <a:pt x="17652" y="4924"/>
                  <a:pt x="17675" y="4924"/>
                </a:cubicBezTo>
                <a:cubicBezTo>
                  <a:pt x="17697" y="4924"/>
                  <a:pt x="17716" y="4893"/>
                  <a:pt x="17716" y="4855"/>
                </a:cubicBezTo>
                <a:cubicBezTo>
                  <a:pt x="17716" y="4818"/>
                  <a:pt x="17697" y="4787"/>
                  <a:pt x="17675" y="4787"/>
                </a:cubicBezTo>
                <a:close/>
                <a:moveTo>
                  <a:pt x="17882" y="4787"/>
                </a:moveTo>
                <a:cubicBezTo>
                  <a:pt x="17859" y="4787"/>
                  <a:pt x="17841" y="4818"/>
                  <a:pt x="17841" y="4855"/>
                </a:cubicBezTo>
                <a:cubicBezTo>
                  <a:pt x="17841" y="4893"/>
                  <a:pt x="17859" y="4924"/>
                  <a:pt x="17882" y="4924"/>
                </a:cubicBezTo>
                <a:cubicBezTo>
                  <a:pt x="17904" y="4924"/>
                  <a:pt x="17923" y="4893"/>
                  <a:pt x="17923" y="4855"/>
                </a:cubicBezTo>
                <a:cubicBezTo>
                  <a:pt x="17923" y="4818"/>
                  <a:pt x="17904" y="4787"/>
                  <a:pt x="17882" y="4787"/>
                </a:cubicBezTo>
                <a:close/>
                <a:moveTo>
                  <a:pt x="18097" y="4787"/>
                </a:moveTo>
                <a:cubicBezTo>
                  <a:pt x="18074" y="4787"/>
                  <a:pt x="18056" y="4818"/>
                  <a:pt x="18056" y="4855"/>
                </a:cubicBezTo>
                <a:cubicBezTo>
                  <a:pt x="18056" y="4893"/>
                  <a:pt x="18074" y="4924"/>
                  <a:pt x="18097" y="4924"/>
                </a:cubicBezTo>
                <a:cubicBezTo>
                  <a:pt x="18119" y="4924"/>
                  <a:pt x="18138" y="4893"/>
                  <a:pt x="18138" y="4855"/>
                </a:cubicBezTo>
                <a:cubicBezTo>
                  <a:pt x="18138" y="4818"/>
                  <a:pt x="18119" y="4787"/>
                  <a:pt x="18097" y="4787"/>
                </a:cubicBezTo>
                <a:close/>
                <a:moveTo>
                  <a:pt x="18304" y="4787"/>
                </a:moveTo>
                <a:cubicBezTo>
                  <a:pt x="18281" y="4787"/>
                  <a:pt x="18263" y="4818"/>
                  <a:pt x="18263" y="4855"/>
                </a:cubicBezTo>
                <a:cubicBezTo>
                  <a:pt x="18263" y="4893"/>
                  <a:pt x="18281" y="4924"/>
                  <a:pt x="18304" y="4924"/>
                </a:cubicBezTo>
                <a:cubicBezTo>
                  <a:pt x="18327" y="4924"/>
                  <a:pt x="18345" y="4893"/>
                  <a:pt x="18345" y="4855"/>
                </a:cubicBezTo>
                <a:cubicBezTo>
                  <a:pt x="18345" y="4818"/>
                  <a:pt x="18327" y="4787"/>
                  <a:pt x="18304" y="4787"/>
                </a:cubicBezTo>
                <a:close/>
                <a:moveTo>
                  <a:pt x="18511" y="4787"/>
                </a:moveTo>
                <a:cubicBezTo>
                  <a:pt x="18489" y="4787"/>
                  <a:pt x="18470" y="4818"/>
                  <a:pt x="18470" y="4855"/>
                </a:cubicBezTo>
                <a:cubicBezTo>
                  <a:pt x="18470" y="4893"/>
                  <a:pt x="18489" y="4924"/>
                  <a:pt x="18511" y="4924"/>
                </a:cubicBezTo>
                <a:cubicBezTo>
                  <a:pt x="18534" y="4924"/>
                  <a:pt x="18552" y="4893"/>
                  <a:pt x="18552" y="4855"/>
                </a:cubicBezTo>
                <a:cubicBezTo>
                  <a:pt x="18552" y="4818"/>
                  <a:pt x="18534" y="4787"/>
                  <a:pt x="18511" y="4787"/>
                </a:cubicBezTo>
                <a:close/>
                <a:moveTo>
                  <a:pt x="18726" y="4787"/>
                </a:moveTo>
                <a:cubicBezTo>
                  <a:pt x="18704" y="4787"/>
                  <a:pt x="18685" y="4818"/>
                  <a:pt x="18685" y="4855"/>
                </a:cubicBezTo>
                <a:cubicBezTo>
                  <a:pt x="18685" y="4893"/>
                  <a:pt x="18704" y="4924"/>
                  <a:pt x="18726" y="4924"/>
                </a:cubicBezTo>
                <a:cubicBezTo>
                  <a:pt x="18749" y="4924"/>
                  <a:pt x="18767" y="4893"/>
                  <a:pt x="18767" y="4855"/>
                </a:cubicBezTo>
                <a:cubicBezTo>
                  <a:pt x="18767" y="4818"/>
                  <a:pt x="18749" y="4787"/>
                  <a:pt x="18726" y="4787"/>
                </a:cubicBezTo>
                <a:close/>
                <a:moveTo>
                  <a:pt x="18934" y="4787"/>
                </a:moveTo>
                <a:cubicBezTo>
                  <a:pt x="18911" y="4787"/>
                  <a:pt x="18892" y="4818"/>
                  <a:pt x="18892" y="4855"/>
                </a:cubicBezTo>
                <a:cubicBezTo>
                  <a:pt x="18892" y="4893"/>
                  <a:pt x="18911" y="4924"/>
                  <a:pt x="18934" y="4924"/>
                </a:cubicBezTo>
                <a:cubicBezTo>
                  <a:pt x="18956" y="4924"/>
                  <a:pt x="18975" y="4893"/>
                  <a:pt x="18975" y="4855"/>
                </a:cubicBezTo>
                <a:cubicBezTo>
                  <a:pt x="18975" y="4818"/>
                  <a:pt x="18956" y="4787"/>
                  <a:pt x="18934" y="4787"/>
                </a:cubicBezTo>
                <a:close/>
                <a:moveTo>
                  <a:pt x="19141" y="4787"/>
                </a:moveTo>
                <a:cubicBezTo>
                  <a:pt x="19118" y="4787"/>
                  <a:pt x="19100" y="4818"/>
                  <a:pt x="19100" y="4855"/>
                </a:cubicBezTo>
                <a:cubicBezTo>
                  <a:pt x="19100" y="4893"/>
                  <a:pt x="19118" y="4924"/>
                  <a:pt x="19141" y="4924"/>
                </a:cubicBezTo>
                <a:cubicBezTo>
                  <a:pt x="19163" y="4924"/>
                  <a:pt x="19182" y="4893"/>
                  <a:pt x="19182" y="4855"/>
                </a:cubicBezTo>
                <a:cubicBezTo>
                  <a:pt x="19182" y="4818"/>
                  <a:pt x="19163" y="4787"/>
                  <a:pt x="19141" y="4787"/>
                </a:cubicBezTo>
                <a:close/>
                <a:moveTo>
                  <a:pt x="19356" y="4787"/>
                </a:moveTo>
                <a:cubicBezTo>
                  <a:pt x="19333" y="4787"/>
                  <a:pt x="19315" y="4818"/>
                  <a:pt x="19315" y="4855"/>
                </a:cubicBezTo>
                <a:cubicBezTo>
                  <a:pt x="19315" y="4893"/>
                  <a:pt x="19333" y="4924"/>
                  <a:pt x="19356" y="4924"/>
                </a:cubicBezTo>
                <a:cubicBezTo>
                  <a:pt x="19378" y="4924"/>
                  <a:pt x="19397" y="4893"/>
                  <a:pt x="19397" y="4855"/>
                </a:cubicBezTo>
                <a:cubicBezTo>
                  <a:pt x="19397" y="4818"/>
                  <a:pt x="19378" y="4787"/>
                  <a:pt x="19356" y="4787"/>
                </a:cubicBezTo>
                <a:close/>
                <a:moveTo>
                  <a:pt x="19563" y="4787"/>
                </a:moveTo>
                <a:cubicBezTo>
                  <a:pt x="19540" y="4787"/>
                  <a:pt x="19522" y="4818"/>
                  <a:pt x="19522" y="4855"/>
                </a:cubicBezTo>
                <a:cubicBezTo>
                  <a:pt x="19522" y="4893"/>
                  <a:pt x="19540" y="4924"/>
                  <a:pt x="19563" y="4924"/>
                </a:cubicBezTo>
                <a:cubicBezTo>
                  <a:pt x="19586" y="4924"/>
                  <a:pt x="19604" y="4893"/>
                  <a:pt x="19604" y="4855"/>
                </a:cubicBezTo>
                <a:cubicBezTo>
                  <a:pt x="19604" y="4818"/>
                  <a:pt x="19586" y="4787"/>
                  <a:pt x="19563" y="4787"/>
                </a:cubicBezTo>
                <a:close/>
                <a:moveTo>
                  <a:pt x="19770" y="4787"/>
                </a:moveTo>
                <a:cubicBezTo>
                  <a:pt x="19748" y="4787"/>
                  <a:pt x="19729" y="4818"/>
                  <a:pt x="19729" y="4855"/>
                </a:cubicBezTo>
                <a:cubicBezTo>
                  <a:pt x="19729" y="4893"/>
                  <a:pt x="19748" y="4924"/>
                  <a:pt x="19770" y="4924"/>
                </a:cubicBezTo>
                <a:cubicBezTo>
                  <a:pt x="19793" y="4924"/>
                  <a:pt x="19811" y="4893"/>
                  <a:pt x="19811" y="4855"/>
                </a:cubicBezTo>
                <a:cubicBezTo>
                  <a:pt x="19811" y="4818"/>
                  <a:pt x="19793" y="4787"/>
                  <a:pt x="19770" y="4787"/>
                </a:cubicBezTo>
                <a:close/>
                <a:moveTo>
                  <a:pt x="19985" y="4787"/>
                </a:moveTo>
                <a:cubicBezTo>
                  <a:pt x="19963" y="4787"/>
                  <a:pt x="19944" y="4818"/>
                  <a:pt x="19944" y="4855"/>
                </a:cubicBezTo>
                <a:cubicBezTo>
                  <a:pt x="19944" y="4893"/>
                  <a:pt x="19963" y="4924"/>
                  <a:pt x="19985" y="4924"/>
                </a:cubicBezTo>
                <a:cubicBezTo>
                  <a:pt x="20008" y="4924"/>
                  <a:pt x="20026" y="4893"/>
                  <a:pt x="20026" y="4855"/>
                </a:cubicBezTo>
                <a:cubicBezTo>
                  <a:pt x="20026" y="4818"/>
                  <a:pt x="20008" y="4787"/>
                  <a:pt x="19985" y="4787"/>
                </a:cubicBezTo>
                <a:close/>
                <a:moveTo>
                  <a:pt x="20193" y="4787"/>
                </a:moveTo>
                <a:cubicBezTo>
                  <a:pt x="20170" y="4787"/>
                  <a:pt x="20151" y="4818"/>
                  <a:pt x="20151" y="4855"/>
                </a:cubicBezTo>
                <a:cubicBezTo>
                  <a:pt x="20151" y="4893"/>
                  <a:pt x="20170" y="4924"/>
                  <a:pt x="20193" y="4924"/>
                </a:cubicBezTo>
                <a:cubicBezTo>
                  <a:pt x="20215" y="4924"/>
                  <a:pt x="20234" y="4893"/>
                  <a:pt x="20234" y="4855"/>
                </a:cubicBezTo>
                <a:cubicBezTo>
                  <a:pt x="20234" y="4818"/>
                  <a:pt x="20215" y="4787"/>
                  <a:pt x="20193" y="4787"/>
                </a:cubicBezTo>
                <a:close/>
                <a:moveTo>
                  <a:pt x="20400" y="4787"/>
                </a:moveTo>
                <a:cubicBezTo>
                  <a:pt x="20377" y="4787"/>
                  <a:pt x="20359" y="4818"/>
                  <a:pt x="20359" y="4855"/>
                </a:cubicBezTo>
                <a:cubicBezTo>
                  <a:pt x="20359" y="4893"/>
                  <a:pt x="20377" y="4924"/>
                  <a:pt x="20400" y="4924"/>
                </a:cubicBezTo>
                <a:cubicBezTo>
                  <a:pt x="20422" y="4924"/>
                  <a:pt x="20441" y="4893"/>
                  <a:pt x="20441" y="4855"/>
                </a:cubicBezTo>
                <a:cubicBezTo>
                  <a:pt x="20441" y="4818"/>
                  <a:pt x="20422" y="4787"/>
                  <a:pt x="20400" y="4787"/>
                </a:cubicBezTo>
                <a:close/>
                <a:moveTo>
                  <a:pt x="20615" y="4787"/>
                </a:moveTo>
                <a:cubicBezTo>
                  <a:pt x="20592" y="4787"/>
                  <a:pt x="20574" y="4818"/>
                  <a:pt x="20574" y="4855"/>
                </a:cubicBezTo>
                <a:cubicBezTo>
                  <a:pt x="20574" y="4893"/>
                  <a:pt x="20592" y="4924"/>
                  <a:pt x="20615" y="4924"/>
                </a:cubicBezTo>
                <a:cubicBezTo>
                  <a:pt x="20637" y="4924"/>
                  <a:pt x="20656" y="4893"/>
                  <a:pt x="20656" y="4855"/>
                </a:cubicBezTo>
                <a:cubicBezTo>
                  <a:pt x="20656" y="4818"/>
                  <a:pt x="20637" y="4787"/>
                  <a:pt x="20615" y="4787"/>
                </a:cubicBezTo>
                <a:close/>
                <a:moveTo>
                  <a:pt x="20822" y="4787"/>
                </a:moveTo>
                <a:cubicBezTo>
                  <a:pt x="20799" y="4787"/>
                  <a:pt x="20781" y="4818"/>
                  <a:pt x="20781" y="4855"/>
                </a:cubicBezTo>
                <a:cubicBezTo>
                  <a:pt x="20781" y="4893"/>
                  <a:pt x="20799" y="4924"/>
                  <a:pt x="20822" y="4924"/>
                </a:cubicBezTo>
                <a:cubicBezTo>
                  <a:pt x="20845" y="4924"/>
                  <a:pt x="20863" y="4893"/>
                  <a:pt x="20863" y="4855"/>
                </a:cubicBezTo>
                <a:cubicBezTo>
                  <a:pt x="20863" y="4818"/>
                  <a:pt x="20845" y="4787"/>
                  <a:pt x="20822" y="4787"/>
                </a:cubicBezTo>
                <a:close/>
                <a:moveTo>
                  <a:pt x="6995" y="4800"/>
                </a:moveTo>
                <a:cubicBezTo>
                  <a:pt x="6994" y="4807"/>
                  <a:pt x="6994" y="4815"/>
                  <a:pt x="6994" y="4826"/>
                </a:cubicBezTo>
                <a:cubicBezTo>
                  <a:pt x="6994" y="4835"/>
                  <a:pt x="6994" y="4845"/>
                  <a:pt x="6995" y="4855"/>
                </a:cubicBezTo>
                <a:cubicBezTo>
                  <a:pt x="6996" y="4870"/>
                  <a:pt x="6998" y="4886"/>
                  <a:pt x="7001" y="4902"/>
                </a:cubicBezTo>
                <a:cubicBezTo>
                  <a:pt x="7008" y="4890"/>
                  <a:pt x="7013" y="4873"/>
                  <a:pt x="7013" y="4855"/>
                </a:cubicBezTo>
                <a:cubicBezTo>
                  <a:pt x="7013" y="4832"/>
                  <a:pt x="7006" y="4812"/>
                  <a:pt x="6995" y="4800"/>
                </a:cubicBezTo>
                <a:close/>
                <a:moveTo>
                  <a:pt x="356" y="4953"/>
                </a:moveTo>
                <a:cubicBezTo>
                  <a:pt x="333" y="4953"/>
                  <a:pt x="315" y="4984"/>
                  <a:pt x="315" y="5022"/>
                </a:cubicBezTo>
                <a:cubicBezTo>
                  <a:pt x="315" y="5060"/>
                  <a:pt x="333" y="5090"/>
                  <a:pt x="356" y="5090"/>
                </a:cubicBezTo>
                <a:cubicBezTo>
                  <a:pt x="378" y="5090"/>
                  <a:pt x="397" y="5060"/>
                  <a:pt x="397" y="5022"/>
                </a:cubicBezTo>
                <a:cubicBezTo>
                  <a:pt x="397" y="4984"/>
                  <a:pt x="378" y="4953"/>
                  <a:pt x="356" y="4953"/>
                </a:cubicBezTo>
                <a:close/>
                <a:moveTo>
                  <a:pt x="563" y="4953"/>
                </a:moveTo>
                <a:cubicBezTo>
                  <a:pt x="540" y="4953"/>
                  <a:pt x="522" y="4984"/>
                  <a:pt x="522" y="5022"/>
                </a:cubicBezTo>
                <a:cubicBezTo>
                  <a:pt x="522" y="5060"/>
                  <a:pt x="540" y="5090"/>
                  <a:pt x="563" y="5090"/>
                </a:cubicBezTo>
                <a:cubicBezTo>
                  <a:pt x="586" y="5090"/>
                  <a:pt x="604" y="5060"/>
                  <a:pt x="604" y="5022"/>
                </a:cubicBezTo>
                <a:cubicBezTo>
                  <a:pt x="604" y="4984"/>
                  <a:pt x="586" y="4953"/>
                  <a:pt x="563" y="4953"/>
                </a:cubicBezTo>
                <a:close/>
                <a:moveTo>
                  <a:pt x="778" y="4953"/>
                </a:moveTo>
                <a:cubicBezTo>
                  <a:pt x="755" y="4953"/>
                  <a:pt x="737" y="4984"/>
                  <a:pt x="737" y="5022"/>
                </a:cubicBezTo>
                <a:cubicBezTo>
                  <a:pt x="737" y="5060"/>
                  <a:pt x="755" y="5090"/>
                  <a:pt x="778" y="5090"/>
                </a:cubicBezTo>
                <a:cubicBezTo>
                  <a:pt x="801" y="5090"/>
                  <a:pt x="819" y="5060"/>
                  <a:pt x="819" y="5022"/>
                </a:cubicBezTo>
                <a:cubicBezTo>
                  <a:pt x="819" y="4984"/>
                  <a:pt x="801" y="4953"/>
                  <a:pt x="778" y="4953"/>
                </a:cubicBezTo>
                <a:close/>
                <a:moveTo>
                  <a:pt x="985" y="4953"/>
                </a:moveTo>
                <a:cubicBezTo>
                  <a:pt x="963" y="4953"/>
                  <a:pt x="944" y="4984"/>
                  <a:pt x="944" y="5022"/>
                </a:cubicBezTo>
                <a:cubicBezTo>
                  <a:pt x="944" y="5060"/>
                  <a:pt x="963" y="5090"/>
                  <a:pt x="985" y="5090"/>
                </a:cubicBezTo>
                <a:cubicBezTo>
                  <a:pt x="1008" y="5090"/>
                  <a:pt x="1026" y="5060"/>
                  <a:pt x="1026" y="5022"/>
                </a:cubicBezTo>
                <a:cubicBezTo>
                  <a:pt x="1026" y="4984"/>
                  <a:pt x="1008" y="4953"/>
                  <a:pt x="985" y="4953"/>
                </a:cubicBezTo>
                <a:close/>
                <a:moveTo>
                  <a:pt x="1193" y="4953"/>
                </a:moveTo>
                <a:cubicBezTo>
                  <a:pt x="1170" y="4953"/>
                  <a:pt x="1152" y="4984"/>
                  <a:pt x="1152" y="5022"/>
                </a:cubicBezTo>
                <a:cubicBezTo>
                  <a:pt x="1152" y="5060"/>
                  <a:pt x="1170" y="5090"/>
                  <a:pt x="1193" y="5090"/>
                </a:cubicBezTo>
                <a:cubicBezTo>
                  <a:pt x="1215" y="5090"/>
                  <a:pt x="1234" y="5060"/>
                  <a:pt x="1234" y="5022"/>
                </a:cubicBezTo>
                <a:cubicBezTo>
                  <a:pt x="1234" y="4984"/>
                  <a:pt x="1215" y="4953"/>
                  <a:pt x="1193" y="4953"/>
                </a:cubicBezTo>
                <a:close/>
                <a:moveTo>
                  <a:pt x="1407" y="4953"/>
                </a:moveTo>
                <a:cubicBezTo>
                  <a:pt x="1385" y="4953"/>
                  <a:pt x="1366" y="4984"/>
                  <a:pt x="1366" y="5022"/>
                </a:cubicBezTo>
                <a:cubicBezTo>
                  <a:pt x="1366" y="5060"/>
                  <a:pt x="1385" y="5090"/>
                  <a:pt x="1407" y="5090"/>
                </a:cubicBezTo>
                <a:cubicBezTo>
                  <a:pt x="1430" y="5090"/>
                  <a:pt x="1449" y="5060"/>
                  <a:pt x="1449" y="5022"/>
                </a:cubicBezTo>
                <a:cubicBezTo>
                  <a:pt x="1449" y="4984"/>
                  <a:pt x="1430" y="4953"/>
                  <a:pt x="1407" y="4953"/>
                </a:cubicBezTo>
                <a:close/>
                <a:moveTo>
                  <a:pt x="1615" y="4953"/>
                </a:moveTo>
                <a:cubicBezTo>
                  <a:pt x="1592" y="4953"/>
                  <a:pt x="1574" y="4984"/>
                  <a:pt x="1574" y="5022"/>
                </a:cubicBezTo>
                <a:cubicBezTo>
                  <a:pt x="1574" y="5060"/>
                  <a:pt x="1592" y="5090"/>
                  <a:pt x="1615" y="5090"/>
                </a:cubicBezTo>
                <a:cubicBezTo>
                  <a:pt x="1637" y="5090"/>
                  <a:pt x="1656" y="5060"/>
                  <a:pt x="1656" y="5022"/>
                </a:cubicBezTo>
                <a:cubicBezTo>
                  <a:pt x="1656" y="4984"/>
                  <a:pt x="1637" y="4953"/>
                  <a:pt x="1615" y="4953"/>
                </a:cubicBezTo>
                <a:close/>
                <a:moveTo>
                  <a:pt x="1822" y="4953"/>
                </a:moveTo>
                <a:cubicBezTo>
                  <a:pt x="1799" y="4953"/>
                  <a:pt x="1781" y="4984"/>
                  <a:pt x="1781" y="5022"/>
                </a:cubicBezTo>
                <a:cubicBezTo>
                  <a:pt x="1781" y="5060"/>
                  <a:pt x="1799" y="5090"/>
                  <a:pt x="1822" y="5090"/>
                </a:cubicBezTo>
                <a:cubicBezTo>
                  <a:pt x="1845" y="5090"/>
                  <a:pt x="1863" y="5060"/>
                  <a:pt x="1863" y="5022"/>
                </a:cubicBezTo>
                <a:cubicBezTo>
                  <a:pt x="1863" y="4984"/>
                  <a:pt x="1845" y="4953"/>
                  <a:pt x="1822" y="4953"/>
                </a:cubicBezTo>
                <a:close/>
                <a:moveTo>
                  <a:pt x="2037" y="4953"/>
                </a:moveTo>
                <a:cubicBezTo>
                  <a:pt x="2014" y="4953"/>
                  <a:pt x="1996" y="4984"/>
                  <a:pt x="1996" y="5022"/>
                </a:cubicBezTo>
                <a:cubicBezTo>
                  <a:pt x="1996" y="5060"/>
                  <a:pt x="2014" y="5090"/>
                  <a:pt x="2037" y="5090"/>
                </a:cubicBezTo>
                <a:cubicBezTo>
                  <a:pt x="2060" y="5090"/>
                  <a:pt x="2078" y="5060"/>
                  <a:pt x="2078" y="5022"/>
                </a:cubicBezTo>
                <a:cubicBezTo>
                  <a:pt x="2078" y="4984"/>
                  <a:pt x="2060" y="4953"/>
                  <a:pt x="2037" y="4953"/>
                </a:cubicBezTo>
                <a:close/>
                <a:moveTo>
                  <a:pt x="2244" y="4953"/>
                </a:moveTo>
                <a:cubicBezTo>
                  <a:pt x="2222" y="4953"/>
                  <a:pt x="2203" y="4984"/>
                  <a:pt x="2203" y="5022"/>
                </a:cubicBezTo>
                <a:cubicBezTo>
                  <a:pt x="2203" y="5060"/>
                  <a:pt x="2222" y="5090"/>
                  <a:pt x="2244" y="5090"/>
                </a:cubicBezTo>
                <a:cubicBezTo>
                  <a:pt x="2267" y="5090"/>
                  <a:pt x="2285" y="5060"/>
                  <a:pt x="2285" y="5022"/>
                </a:cubicBezTo>
                <a:cubicBezTo>
                  <a:pt x="2285" y="4984"/>
                  <a:pt x="2267" y="4953"/>
                  <a:pt x="2244" y="4953"/>
                </a:cubicBezTo>
                <a:close/>
                <a:moveTo>
                  <a:pt x="2452" y="4953"/>
                </a:moveTo>
                <a:cubicBezTo>
                  <a:pt x="2429" y="4953"/>
                  <a:pt x="2411" y="4984"/>
                  <a:pt x="2411" y="5022"/>
                </a:cubicBezTo>
                <a:cubicBezTo>
                  <a:pt x="2411" y="5060"/>
                  <a:pt x="2429" y="5090"/>
                  <a:pt x="2452" y="5090"/>
                </a:cubicBezTo>
                <a:cubicBezTo>
                  <a:pt x="2474" y="5090"/>
                  <a:pt x="2493" y="5060"/>
                  <a:pt x="2493" y="5022"/>
                </a:cubicBezTo>
                <a:cubicBezTo>
                  <a:pt x="2493" y="4984"/>
                  <a:pt x="2474" y="4953"/>
                  <a:pt x="2452" y="4953"/>
                </a:cubicBezTo>
                <a:close/>
                <a:moveTo>
                  <a:pt x="2666" y="4953"/>
                </a:moveTo>
                <a:cubicBezTo>
                  <a:pt x="2644" y="4953"/>
                  <a:pt x="2625" y="4984"/>
                  <a:pt x="2625" y="5022"/>
                </a:cubicBezTo>
                <a:cubicBezTo>
                  <a:pt x="2625" y="5060"/>
                  <a:pt x="2644" y="5090"/>
                  <a:pt x="2666" y="5090"/>
                </a:cubicBezTo>
                <a:cubicBezTo>
                  <a:pt x="2689" y="5090"/>
                  <a:pt x="2707" y="5060"/>
                  <a:pt x="2707" y="5022"/>
                </a:cubicBezTo>
                <a:cubicBezTo>
                  <a:pt x="2707" y="4984"/>
                  <a:pt x="2689" y="4953"/>
                  <a:pt x="2666" y="4953"/>
                </a:cubicBezTo>
                <a:close/>
                <a:moveTo>
                  <a:pt x="2874" y="4953"/>
                </a:moveTo>
                <a:cubicBezTo>
                  <a:pt x="2851" y="4953"/>
                  <a:pt x="2833" y="4984"/>
                  <a:pt x="2833" y="5022"/>
                </a:cubicBezTo>
                <a:cubicBezTo>
                  <a:pt x="2833" y="5060"/>
                  <a:pt x="2851" y="5090"/>
                  <a:pt x="2874" y="5090"/>
                </a:cubicBezTo>
                <a:cubicBezTo>
                  <a:pt x="2896" y="5090"/>
                  <a:pt x="2915" y="5060"/>
                  <a:pt x="2915" y="5022"/>
                </a:cubicBezTo>
                <a:cubicBezTo>
                  <a:pt x="2915" y="4984"/>
                  <a:pt x="2896" y="4953"/>
                  <a:pt x="2874" y="4953"/>
                </a:cubicBezTo>
                <a:close/>
                <a:moveTo>
                  <a:pt x="3081" y="4953"/>
                </a:moveTo>
                <a:cubicBezTo>
                  <a:pt x="3058" y="4953"/>
                  <a:pt x="3040" y="4984"/>
                  <a:pt x="3040" y="5022"/>
                </a:cubicBezTo>
                <a:cubicBezTo>
                  <a:pt x="3040" y="5060"/>
                  <a:pt x="3058" y="5090"/>
                  <a:pt x="3081" y="5090"/>
                </a:cubicBezTo>
                <a:cubicBezTo>
                  <a:pt x="3104" y="5090"/>
                  <a:pt x="3122" y="5060"/>
                  <a:pt x="3122" y="5022"/>
                </a:cubicBezTo>
                <a:cubicBezTo>
                  <a:pt x="3122" y="4984"/>
                  <a:pt x="3104" y="4953"/>
                  <a:pt x="3081" y="4953"/>
                </a:cubicBezTo>
                <a:close/>
                <a:moveTo>
                  <a:pt x="3296" y="4953"/>
                </a:moveTo>
                <a:cubicBezTo>
                  <a:pt x="3273" y="4953"/>
                  <a:pt x="3255" y="4984"/>
                  <a:pt x="3255" y="5022"/>
                </a:cubicBezTo>
                <a:cubicBezTo>
                  <a:pt x="3255" y="5060"/>
                  <a:pt x="3273" y="5090"/>
                  <a:pt x="3296" y="5090"/>
                </a:cubicBezTo>
                <a:cubicBezTo>
                  <a:pt x="3319" y="5090"/>
                  <a:pt x="3337" y="5060"/>
                  <a:pt x="3337" y="5022"/>
                </a:cubicBezTo>
                <a:cubicBezTo>
                  <a:pt x="3337" y="4984"/>
                  <a:pt x="3319" y="4953"/>
                  <a:pt x="3296" y="4953"/>
                </a:cubicBezTo>
                <a:close/>
                <a:moveTo>
                  <a:pt x="3503" y="4953"/>
                </a:moveTo>
                <a:cubicBezTo>
                  <a:pt x="3481" y="4953"/>
                  <a:pt x="3462" y="4984"/>
                  <a:pt x="3462" y="5022"/>
                </a:cubicBezTo>
                <a:cubicBezTo>
                  <a:pt x="3462" y="5060"/>
                  <a:pt x="3481" y="5090"/>
                  <a:pt x="3503" y="5090"/>
                </a:cubicBezTo>
                <a:cubicBezTo>
                  <a:pt x="3526" y="5090"/>
                  <a:pt x="3544" y="5060"/>
                  <a:pt x="3544" y="5022"/>
                </a:cubicBezTo>
                <a:cubicBezTo>
                  <a:pt x="3544" y="4984"/>
                  <a:pt x="3526" y="4953"/>
                  <a:pt x="3503" y="4953"/>
                </a:cubicBezTo>
                <a:close/>
                <a:moveTo>
                  <a:pt x="3711" y="4953"/>
                </a:moveTo>
                <a:cubicBezTo>
                  <a:pt x="3688" y="4953"/>
                  <a:pt x="3669" y="4984"/>
                  <a:pt x="3669" y="5022"/>
                </a:cubicBezTo>
                <a:cubicBezTo>
                  <a:pt x="3669" y="5060"/>
                  <a:pt x="3688" y="5090"/>
                  <a:pt x="3711" y="5090"/>
                </a:cubicBezTo>
                <a:cubicBezTo>
                  <a:pt x="3733" y="5090"/>
                  <a:pt x="3752" y="5060"/>
                  <a:pt x="3752" y="5022"/>
                </a:cubicBezTo>
                <a:cubicBezTo>
                  <a:pt x="3752" y="4984"/>
                  <a:pt x="3733" y="4953"/>
                  <a:pt x="3711" y="4953"/>
                </a:cubicBezTo>
                <a:close/>
                <a:moveTo>
                  <a:pt x="3925" y="4953"/>
                </a:moveTo>
                <a:cubicBezTo>
                  <a:pt x="3903" y="4953"/>
                  <a:pt x="3884" y="4984"/>
                  <a:pt x="3884" y="5022"/>
                </a:cubicBezTo>
                <a:cubicBezTo>
                  <a:pt x="3884" y="5060"/>
                  <a:pt x="3903" y="5090"/>
                  <a:pt x="3925" y="5090"/>
                </a:cubicBezTo>
                <a:cubicBezTo>
                  <a:pt x="3948" y="5090"/>
                  <a:pt x="3966" y="5060"/>
                  <a:pt x="3966" y="5022"/>
                </a:cubicBezTo>
                <a:cubicBezTo>
                  <a:pt x="3966" y="4984"/>
                  <a:pt x="3948" y="4953"/>
                  <a:pt x="3925" y="4953"/>
                </a:cubicBezTo>
                <a:close/>
                <a:moveTo>
                  <a:pt x="4133" y="4953"/>
                </a:moveTo>
                <a:cubicBezTo>
                  <a:pt x="4110" y="4953"/>
                  <a:pt x="4092" y="4984"/>
                  <a:pt x="4092" y="5022"/>
                </a:cubicBezTo>
                <a:cubicBezTo>
                  <a:pt x="4092" y="5060"/>
                  <a:pt x="4110" y="5090"/>
                  <a:pt x="4133" y="5090"/>
                </a:cubicBezTo>
                <a:cubicBezTo>
                  <a:pt x="4155" y="5090"/>
                  <a:pt x="4174" y="5060"/>
                  <a:pt x="4174" y="5022"/>
                </a:cubicBezTo>
                <a:cubicBezTo>
                  <a:pt x="4174" y="4984"/>
                  <a:pt x="4155" y="4953"/>
                  <a:pt x="4133" y="4953"/>
                </a:cubicBezTo>
                <a:close/>
                <a:moveTo>
                  <a:pt x="4348" y="4953"/>
                </a:moveTo>
                <a:cubicBezTo>
                  <a:pt x="4325" y="4953"/>
                  <a:pt x="4307" y="4984"/>
                  <a:pt x="4307" y="5022"/>
                </a:cubicBezTo>
                <a:cubicBezTo>
                  <a:pt x="4307" y="5060"/>
                  <a:pt x="4325" y="5090"/>
                  <a:pt x="4348" y="5090"/>
                </a:cubicBezTo>
                <a:cubicBezTo>
                  <a:pt x="4370" y="5090"/>
                  <a:pt x="4389" y="5060"/>
                  <a:pt x="4389" y="5022"/>
                </a:cubicBezTo>
                <a:cubicBezTo>
                  <a:pt x="4389" y="4984"/>
                  <a:pt x="4370" y="4953"/>
                  <a:pt x="4348" y="4953"/>
                </a:cubicBezTo>
                <a:close/>
                <a:moveTo>
                  <a:pt x="4555" y="4953"/>
                </a:moveTo>
                <a:cubicBezTo>
                  <a:pt x="4532" y="4953"/>
                  <a:pt x="4514" y="4984"/>
                  <a:pt x="4514" y="5022"/>
                </a:cubicBezTo>
                <a:cubicBezTo>
                  <a:pt x="4514" y="5034"/>
                  <a:pt x="4516" y="5045"/>
                  <a:pt x="4519" y="5055"/>
                </a:cubicBezTo>
                <a:cubicBezTo>
                  <a:pt x="4552" y="5052"/>
                  <a:pt x="4587" y="5056"/>
                  <a:pt x="4588" y="4981"/>
                </a:cubicBezTo>
                <a:cubicBezTo>
                  <a:pt x="4580" y="4964"/>
                  <a:pt x="4568" y="4953"/>
                  <a:pt x="4555" y="4953"/>
                </a:cubicBezTo>
                <a:close/>
                <a:moveTo>
                  <a:pt x="5814" y="4953"/>
                </a:moveTo>
                <a:cubicBezTo>
                  <a:pt x="5792" y="4953"/>
                  <a:pt x="5774" y="4982"/>
                  <a:pt x="5773" y="5018"/>
                </a:cubicBezTo>
                <a:cubicBezTo>
                  <a:pt x="5794" y="5036"/>
                  <a:pt x="5821" y="5048"/>
                  <a:pt x="5847" y="5062"/>
                </a:cubicBezTo>
                <a:cubicBezTo>
                  <a:pt x="5852" y="5051"/>
                  <a:pt x="5855" y="5037"/>
                  <a:pt x="5855" y="5022"/>
                </a:cubicBezTo>
                <a:cubicBezTo>
                  <a:pt x="5855" y="4984"/>
                  <a:pt x="5836" y="4953"/>
                  <a:pt x="5814" y="4953"/>
                </a:cubicBezTo>
                <a:close/>
                <a:moveTo>
                  <a:pt x="6023" y="4953"/>
                </a:moveTo>
                <a:cubicBezTo>
                  <a:pt x="6019" y="4953"/>
                  <a:pt x="6015" y="4955"/>
                  <a:pt x="6011" y="4957"/>
                </a:cubicBezTo>
                <a:cubicBezTo>
                  <a:pt x="6026" y="4972"/>
                  <a:pt x="6044" y="4988"/>
                  <a:pt x="6062" y="5002"/>
                </a:cubicBezTo>
                <a:cubicBezTo>
                  <a:pt x="6057" y="4974"/>
                  <a:pt x="6042" y="4953"/>
                  <a:pt x="6023" y="4953"/>
                </a:cubicBezTo>
                <a:close/>
                <a:moveTo>
                  <a:pt x="7073" y="4953"/>
                </a:moveTo>
                <a:cubicBezTo>
                  <a:pt x="7051" y="4953"/>
                  <a:pt x="7033" y="4983"/>
                  <a:pt x="7032" y="5019"/>
                </a:cubicBezTo>
                <a:cubicBezTo>
                  <a:pt x="7040" y="5042"/>
                  <a:pt x="7048" y="5064"/>
                  <a:pt x="7056" y="5084"/>
                </a:cubicBezTo>
                <a:cubicBezTo>
                  <a:pt x="7061" y="5088"/>
                  <a:pt x="7067" y="5090"/>
                  <a:pt x="7073" y="5090"/>
                </a:cubicBezTo>
                <a:cubicBezTo>
                  <a:pt x="7095" y="5090"/>
                  <a:pt x="7114" y="5060"/>
                  <a:pt x="7114" y="5022"/>
                </a:cubicBezTo>
                <a:cubicBezTo>
                  <a:pt x="7114" y="4984"/>
                  <a:pt x="7095" y="4953"/>
                  <a:pt x="7073" y="4953"/>
                </a:cubicBezTo>
                <a:close/>
                <a:moveTo>
                  <a:pt x="7280" y="4953"/>
                </a:moveTo>
                <a:cubicBezTo>
                  <a:pt x="7258" y="4953"/>
                  <a:pt x="7239" y="4984"/>
                  <a:pt x="7239" y="5022"/>
                </a:cubicBezTo>
                <a:cubicBezTo>
                  <a:pt x="7239" y="5060"/>
                  <a:pt x="7258" y="5090"/>
                  <a:pt x="7280" y="5090"/>
                </a:cubicBezTo>
                <a:cubicBezTo>
                  <a:pt x="7303" y="5090"/>
                  <a:pt x="7321" y="5060"/>
                  <a:pt x="7321" y="5022"/>
                </a:cubicBezTo>
                <a:cubicBezTo>
                  <a:pt x="7321" y="4984"/>
                  <a:pt x="7303" y="4953"/>
                  <a:pt x="7280" y="4953"/>
                </a:cubicBezTo>
                <a:close/>
                <a:moveTo>
                  <a:pt x="7495" y="4953"/>
                </a:moveTo>
                <a:cubicBezTo>
                  <a:pt x="7473" y="4953"/>
                  <a:pt x="7454" y="4984"/>
                  <a:pt x="7454" y="5022"/>
                </a:cubicBezTo>
                <a:cubicBezTo>
                  <a:pt x="7454" y="5060"/>
                  <a:pt x="7473" y="5090"/>
                  <a:pt x="7495" y="5090"/>
                </a:cubicBezTo>
                <a:cubicBezTo>
                  <a:pt x="7518" y="5090"/>
                  <a:pt x="7536" y="5060"/>
                  <a:pt x="7536" y="5022"/>
                </a:cubicBezTo>
                <a:cubicBezTo>
                  <a:pt x="7536" y="4984"/>
                  <a:pt x="7518" y="4953"/>
                  <a:pt x="7495" y="4953"/>
                </a:cubicBezTo>
                <a:close/>
                <a:moveTo>
                  <a:pt x="10643" y="4953"/>
                </a:moveTo>
                <a:cubicBezTo>
                  <a:pt x="10620" y="4953"/>
                  <a:pt x="10602" y="4984"/>
                  <a:pt x="10602" y="5022"/>
                </a:cubicBezTo>
                <a:cubicBezTo>
                  <a:pt x="10602" y="5060"/>
                  <a:pt x="10620" y="5090"/>
                  <a:pt x="10643" y="5090"/>
                </a:cubicBezTo>
                <a:cubicBezTo>
                  <a:pt x="10665" y="5090"/>
                  <a:pt x="10684" y="5060"/>
                  <a:pt x="10684" y="5022"/>
                </a:cubicBezTo>
                <a:cubicBezTo>
                  <a:pt x="10684" y="4984"/>
                  <a:pt x="10665" y="4953"/>
                  <a:pt x="10643" y="4953"/>
                </a:cubicBezTo>
                <a:close/>
                <a:moveTo>
                  <a:pt x="10850" y="4953"/>
                </a:moveTo>
                <a:cubicBezTo>
                  <a:pt x="10827" y="4953"/>
                  <a:pt x="10809" y="4984"/>
                  <a:pt x="10809" y="5022"/>
                </a:cubicBezTo>
                <a:cubicBezTo>
                  <a:pt x="10809" y="5060"/>
                  <a:pt x="10827" y="5090"/>
                  <a:pt x="10850" y="5090"/>
                </a:cubicBezTo>
                <a:cubicBezTo>
                  <a:pt x="10873" y="5090"/>
                  <a:pt x="10891" y="5060"/>
                  <a:pt x="10891" y="5022"/>
                </a:cubicBezTo>
                <a:cubicBezTo>
                  <a:pt x="10891" y="4984"/>
                  <a:pt x="10873" y="4953"/>
                  <a:pt x="10850" y="4953"/>
                </a:cubicBezTo>
                <a:close/>
                <a:moveTo>
                  <a:pt x="11065" y="4953"/>
                </a:moveTo>
                <a:cubicBezTo>
                  <a:pt x="11042" y="4953"/>
                  <a:pt x="11024" y="4984"/>
                  <a:pt x="11024" y="5022"/>
                </a:cubicBezTo>
                <a:cubicBezTo>
                  <a:pt x="11024" y="5060"/>
                  <a:pt x="11042" y="5090"/>
                  <a:pt x="11065" y="5090"/>
                </a:cubicBezTo>
                <a:cubicBezTo>
                  <a:pt x="11087" y="5090"/>
                  <a:pt x="11106" y="5060"/>
                  <a:pt x="11106" y="5022"/>
                </a:cubicBezTo>
                <a:cubicBezTo>
                  <a:pt x="11106" y="4984"/>
                  <a:pt x="11087" y="4953"/>
                  <a:pt x="11065" y="4953"/>
                </a:cubicBezTo>
                <a:close/>
                <a:moveTo>
                  <a:pt x="11479" y="4953"/>
                </a:moveTo>
                <a:cubicBezTo>
                  <a:pt x="11457" y="4953"/>
                  <a:pt x="11438" y="4984"/>
                  <a:pt x="11438" y="5022"/>
                </a:cubicBezTo>
                <a:cubicBezTo>
                  <a:pt x="11438" y="5060"/>
                  <a:pt x="11457" y="5090"/>
                  <a:pt x="11479" y="5090"/>
                </a:cubicBezTo>
                <a:cubicBezTo>
                  <a:pt x="11502" y="5090"/>
                  <a:pt x="11520" y="5060"/>
                  <a:pt x="11520" y="5022"/>
                </a:cubicBezTo>
                <a:cubicBezTo>
                  <a:pt x="11520" y="4984"/>
                  <a:pt x="11502" y="4953"/>
                  <a:pt x="11479" y="4953"/>
                </a:cubicBezTo>
                <a:close/>
                <a:moveTo>
                  <a:pt x="11694" y="4953"/>
                </a:moveTo>
                <a:cubicBezTo>
                  <a:pt x="11672" y="4953"/>
                  <a:pt x="11653" y="4984"/>
                  <a:pt x="11653" y="5022"/>
                </a:cubicBezTo>
                <a:cubicBezTo>
                  <a:pt x="11653" y="5060"/>
                  <a:pt x="11672" y="5090"/>
                  <a:pt x="11694" y="5090"/>
                </a:cubicBezTo>
                <a:cubicBezTo>
                  <a:pt x="11717" y="5090"/>
                  <a:pt x="11735" y="5060"/>
                  <a:pt x="11735" y="5022"/>
                </a:cubicBezTo>
                <a:cubicBezTo>
                  <a:pt x="11735" y="4984"/>
                  <a:pt x="11717" y="4953"/>
                  <a:pt x="11694" y="4953"/>
                </a:cubicBezTo>
                <a:close/>
                <a:moveTo>
                  <a:pt x="11902" y="4953"/>
                </a:moveTo>
                <a:cubicBezTo>
                  <a:pt x="11879" y="4953"/>
                  <a:pt x="11861" y="4984"/>
                  <a:pt x="11861" y="5022"/>
                </a:cubicBezTo>
                <a:cubicBezTo>
                  <a:pt x="11861" y="5060"/>
                  <a:pt x="11879" y="5090"/>
                  <a:pt x="11902" y="5090"/>
                </a:cubicBezTo>
                <a:cubicBezTo>
                  <a:pt x="11924" y="5090"/>
                  <a:pt x="11943" y="5060"/>
                  <a:pt x="11943" y="5022"/>
                </a:cubicBezTo>
                <a:cubicBezTo>
                  <a:pt x="11943" y="4984"/>
                  <a:pt x="11924" y="4953"/>
                  <a:pt x="11902" y="4953"/>
                </a:cubicBezTo>
                <a:close/>
                <a:moveTo>
                  <a:pt x="12109" y="4953"/>
                </a:moveTo>
                <a:cubicBezTo>
                  <a:pt x="12086" y="4953"/>
                  <a:pt x="12068" y="4984"/>
                  <a:pt x="12068" y="5022"/>
                </a:cubicBezTo>
                <a:cubicBezTo>
                  <a:pt x="12068" y="5060"/>
                  <a:pt x="12086" y="5090"/>
                  <a:pt x="12109" y="5090"/>
                </a:cubicBezTo>
                <a:cubicBezTo>
                  <a:pt x="12132" y="5090"/>
                  <a:pt x="12150" y="5060"/>
                  <a:pt x="12150" y="5022"/>
                </a:cubicBezTo>
                <a:cubicBezTo>
                  <a:pt x="12150" y="4984"/>
                  <a:pt x="12132" y="4953"/>
                  <a:pt x="12109" y="4953"/>
                </a:cubicBezTo>
                <a:close/>
                <a:moveTo>
                  <a:pt x="12324" y="4953"/>
                </a:moveTo>
                <a:cubicBezTo>
                  <a:pt x="12301" y="4953"/>
                  <a:pt x="12283" y="4984"/>
                  <a:pt x="12283" y="5022"/>
                </a:cubicBezTo>
                <a:cubicBezTo>
                  <a:pt x="12283" y="5060"/>
                  <a:pt x="12301" y="5090"/>
                  <a:pt x="12324" y="5090"/>
                </a:cubicBezTo>
                <a:cubicBezTo>
                  <a:pt x="12346" y="5090"/>
                  <a:pt x="12365" y="5060"/>
                  <a:pt x="12365" y="5022"/>
                </a:cubicBezTo>
                <a:cubicBezTo>
                  <a:pt x="12365" y="4984"/>
                  <a:pt x="12346" y="4953"/>
                  <a:pt x="12324" y="4953"/>
                </a:cubicBezTo>
                <a:close/>
                <a:moveTo>
                  <a:pt x="12531" y="4953"/>
                </a:moveTo>
                <a:cubicBezTo>
                  <a:pt x="12508" y="4953"/>
                  <a:pt x="12490" y="4984"/>
                  <a:pt x="12490" y="5022"/>
                </a:cubicBezTo>
                <a:cubicBezTo>
                  <a:pt x="12490" y="5060"/>
                  <a:pt x="12508" y="5090"/>
                  <a:pt x="12531" y="5090"/>
                </a:cubicBezTo>
                <a:cubicBezTo>
                  <a:pt x="12554" y="5090"/>
                  <a:pt x="12572" y="5060"/>
                  <a:pt x="12572" y="5022"/>
                </a:cubicBezTo>
                <a:cubicBezTo>
                  <a:pt x="12572" y="4984"/>
                  <a:pt x="12554" y="4953"/>
                  <a:pt x="12531" y="4953"/>
                </a:cubicBezTo>
                <a:close/>
                <a:moveTo>
                  <a:pt x="12738" y="4953"/>
                </a:moveTo>
                <a:cubicBezTo>
                  <a:pt x="12716" y="4953"/>
                  <a:pt x="12697" y="4984"/>
                  <a:pt x="12697" y="5022"/>
                </a:cubicBezTo>
                <a:cubicBezTo>
                  <a:pt x="12697" y="5060"/>
                  <a:pt x="12716" y="5090"/>
                  <a:pt x="12738" y="5090"/>
                </a:cubicBezTo>
                <a:cubicBezTo>
                  <a:pt x="12761" y="5090"/>
                  <a:pt x="12779" y="5060"/>
                  <a:pt x="12779" y="5022"/>
                </a:cubicBezTo>
                <a:cubicBezTo>
                  <a:pt x="12779" y="4984"/>
                  <a:pt x="12761" y="4953"/>
                  <a:pt x="12738" y="4953"/>
                </a:cubicBezTo>
                <a:close/>
                <a:moveTo>
                  <a:pt x="12953" y="4953"/>
                </a:moveTo>
                <a:cubicBezTo>
                  <a:pt x="12931" y="4953"/>
                  <a:pt x="12912" y="4984"/>
                  <a:pt x="12912" y="5022"/>
                </a:cubicBezTo>
                <a:cubicBezTo>
                  <a:pt x="12912" y="5060"/>
                  <a:pt x="12931" y="5090"/>
                  <a:pt x="12953" y="5090"/>
                </a:cubicBezTo>
                <a:cubicBezTo>
                  <a:pt x="12976" y="5090"/>
                  <a:pt x="12994" y="5060"/>
                  <a:pt x="12994" y="5022"/>
                </a:cubicBezTo>
                <a:cubicBezTo>
                  <a:pt x="12994" y="4984"/>
                  <a:pt x="12976" y="4953"/>
                  <a:pt x="12953" y="4953"/>
                </a:cubicBezTo>
                <a:close/>
                <a:moveTo>
                  <a:pt x="13161" y="4953"/>
                </a:moveTo>
                <a:cubicBezTo>
                  <a:pt x="13138" y="4953"/>
                  <a:pt x="13120" y="4984"/>
                  <a:pt x="13120" y="5022"/>
                </a:cubicBezTo>
                <a:cubicBezTo>
                  <a:pt x="13120" y="5060"/>
                  <a:pt x="13138" y="5090"/>
                  <a:pt x="13161" y="5090"/>
                </a:cubicBezTo>
                <a:cubicBezTo>
                  <a:pt x="13183" y="5090"/>
                  <a:pt x="13202" y="5060"/>
                  <a:pt x="13202" y="5022"/>
                </a:cubicBezTo>
                <a:cubicBezTo>
                  <a:pt x="13202" y="4984"/>
                  <a:pt x="13183" y="4953"/>
                  <a:pt x="13161" y="4953"/>
                </a:cubicBezTo>
                <a:close/>
                <a:moveTo>
                  <a:pt x="13368" y="4953"/>
                </a:moveTo>
                <a:cubicBezTo>
                  <a:pt x="13345" y="4953"/>
                  <a:pt x="13327" y="4984"/>
                  <a:pt x="13327" y="5022"/>
                </a:cubicBezTo>
                <a:cubicBezTo>
                  <a:pt x="13327" y="5060"/>
                  <a:pt x="13345" y="5090"/>
                  <a:pt x="13368" y="5090"/>
                </a:cubicBezTo>
                <a:cubicBezTo>
                  <a:pt x="13391" y="5090"/>
                  <a:pt x="13409" y="5060"/>
                  <a:pt x="13409" y="5022"/>
                </a:cubicBezTo>
                <a:cubicBezTo>
                  <a:pt x="13409" y="4984"/>
                  <a:pt x="13391" y="4953"/>
                  <a:pt x="13368" y="4953"/>
                </a:cubicBezTo>
                <a:close/>
                <a:moveTo>
                  <a:pt x="13583" y="4953"/>
                </a:moveTo>
                <a:cubicBezTo>
                  <a:pt x="13560" y="4953"/>
                  <a:pt x="13542" y="4984"/>
                  <a:pt x="13542" y="5022"/>
                </a:cubicBezTo>
                <a:cubicBezTo>
                  <a:pt x="13542" y="5060"/>
                  <a:pt x="13560" y="5090"/>
                  <a:pt x="13583" y="5090"/>
                </a:cubicBezTo>
                <a:cubicBezTo>
                  <a:pt x="13605" y="5090"/>
                  <a:pt x="13624" y="5060"/>
                  <a:pt x="13624" y="5022"/>
                </a:cubicBezTo>
                <a:cubicBezTo>
                  <a:pt x="13624" y="4984"/>
                  <a:pt x="13605" y="4953"/>
                  <a:pt x="13583" y="4953"/>
                </a:cubicBezTo>
                <a:close/>
                <a:moveTo>
                  <a:pt x="13790" y="4953"/>
                </a:moveTo>
                <a:cubicBezTo>
                  <a:pt x="13767" y="4953"/>
                  <a:pt x="13749" y="4984"/>
                  <a:pt x="13749" y="5022"/>
                </a:cubicBezTo>
                <a:cubicBezTo>
                  <a:pt x="13749" y="5060"/>
                  <a:pt x="13767" y="5090"/>
                  <a:pt x="13790" y="5090"/>
                </a:cubicBezTo>
                <a:cubicBezTo>
                  <a:pt x="13813" y="5090"/>
                  <a:pt x="13831" y="5060"/>
                  <a:pt x="13831" y="5022"/>
                </a:cubicBezTo>
                <a:cubicBezTo>
                  <a:pt x="13831" y="4984"/>
                  <a:pt x="13813" y="4953"/>
                  <a:pt x="13790" y="4953"/>
                </a:cubicBezTo>
                <a:close/>
                <a:moveTo>
                  <a:pt x="13997" y="4953"/>
                </a:moveTo>
                <a:cubicBezTo>
                  <a:pt x="13975" y="4953"/>
                  <a:pt x="13956" y="4984"/>
                  <a:pt x="13956" y="5022"/>
                </a:cubicBezTo>
                <a:cubicBezTo>
                  <a:pt x="13956" y="5060"/>
                  <a:pt x="13975" y="5090"/>
                  <a:pt x="13997" y="5090"/>
                </a:cubicBezTo>
                <a:cubicBezTo>
                  <a:pt x="14020" y="5090"/>
                  <a:pt x="14038" y="5060"/>
                  <a:pt x="14038" y="5022"/>
                </a:cubicBezTo>
                <a:cubicBezTo>
                  <a:pt x="14038" y="4984"/>
                  <a:pt x="14020" y="4953"/>
                  <a:pt x="13997" y="4953"/>
                </a:cubicBezTo>
                <a:close/>
                <a:moveTo>
                  <a:pt x="14212" y="4953"/>
                </a:moveTo>
                <a:cubicBezTo>
                  <a:pt x="14190" y="4953"/>
                  <a:pt x="14171" y="4984"/>
                  <a:pt x="14171" y="5022"/>
                </a:cubicBezTo>
                <a:cubicBezTo>
                  <a:pt x="14171" y="5060"/>
                  <a:pt x="14190" y="5090"/>
                  <a:pt x="14212" y="5090"/>
                </a:cubicBezTo>
                <a:cubicBezTo>
                  <a:pt x="14235" y="5090"/>
                  <a:pt x="14253" y="5060"/>
                  <a:pt x="14253" y="5022"/>
                </a:cubicBezTo>
                <a:cubicBezTo>
                  <a:pt x="14253" y="4984"/>
                  <a:pt x="14235" y="4953"/>
                  <a:pt x="14212" y="4953"/>
                </a:cubicBezTo>
                <a:close/>
                <a:moveTo>
                  <a:pt x="14420" y="4953"/>
                </a:moveTo>
                <a:cubicBezTo>
                  <a:pt x="14397" y="4953"/>
                  <a:pt x="14379" y="4984"/>
                  <a:pt x="14379" y="5022"/>
                </a:cubicBezTo>
                <a:cubicBezTo>
                  <a:pt x="14379" y="5060"/>
                  <a:pt x="14397" y="5090"/>
                  <a:pt x="14420" y="5090"/>
                </a:cubicBezTo>
                <a:cubicBezTo>
                  <a:pt x="14442" y="5090"/>
                  <a:pt x="14461" y="5060"/>
                  <a:pt x="14461" y="5022"/>
                </a:cubicBezTo>
                <a:cubicBezTo>
                  <a:pt x="14461" y="4984"/>
                  <a:pt x="14442" y="4953"/>
                  <a:pt x="14420" y="4953"/>
                </a:cubicBezTo>
                <a:close/>
                <a:moveTo>
                  <a:pt x="14627" y="4953"/>
                </a:moveTo>
                <a:cubicBezTo>
                  <a:pt x="14604" y="4953"/>
                  <a:pt x="14586" y="4984"/>
                  <a:pt x="14586" y="5022"/>
                </a:cubicBezTo>
                <a:cubicBezTo>
                  <a:pt x="14586" y="5060"/>
                  <a:pt x="14604" y="5090"/>
                  <a:pt x="14627" y="5090"/>
                </a:cubicBezTo>
                <a:cubicBezTo>
                  <a:pt x="14649" y="5090"/>
                  <a:pt x="14668" y="5060"/>
                  <a:pt x="14668" y="5022"/>
                </a:cubicBezTo>
                <a:cubicBezTo>
                  <a:pt x="14668" y="4984"/>
                  <a:pt x="14649" y="4953"/>
                  <a:pt x="14627" y="4953"/>
                </a:cubicBezTo>
                <a:close/>
                <a:moveTo>
                  <a:pt x="14842" y="4953"/>
                </a:moveTo>
                <a:cubicBezTo>
                  <a:pt x="14819" y="4953"/>
                  <a:pt x="14801" y="4984"/>
                  <a:pt x="14801" y="5022"/>
                </a:cubicBezTo>
                <a:cubicBezTo>
                  <a:pt x="14801" y="5060"/>
                  <a:pt x="14819" y="5090"/>
                  <a:pt x="14842" y="5090"/>
                </a:cubicBezTo>
                <a:cubicBezTo>
                  <a:pt x="14864" y="5090"/>
                  <a:pt x="14883" y="5060"/>
                  <a:pt x="14883" y="5022"/>
                </a:cubicBezTo>
                <a:cubicBezTo>
                  <a:pt x="14883" y="4984"/>
                  <a:pt x="14864" y="4953"/>
                  <a:pt x="14842" y="4953"/>
                </a:cubicBezTo>
                <a:close/>
                <a:moveTo>
                  <a:pt x="15049" y="4953"/>
                </a:moveTo>
                <a:cubicBezTo>
                  <a:pt x="15026" y="4953"/>
                  <a:pt x="15008" y="4984"/>
                  <a:pt x="15008" y="5022"/>
                </a:cubicBezTo>
                <a:cubicBezTo>
                  <a:pt x="15008" y="5060"/>
                  <a:pt x="15026" y="5090"/>
                  <a:pt x="15049" y="5090"/>
                </a:cubicBezTo>
                <a:cubicBezTo>
                  <a:pt x="15072" y="5090"/>
                  <a:pt x="15090" y="5060"/>
                  <a:pt x="15090" y="5022"/>
                </a:cubicBezTo>
                <a:cubicBezTo>
                  <a:pt x="15090" y="4984"/>
                  <a:pt x="15072" y="4953"/>
                  <a:pt x="15049" y="4953"/>
                </a:cubicBezTo>
                <a:close/>
                <a:moveTo>
                  <a:pt x="15256" y="4953"/>
                </a:moveTo>
                <a:cubicBezTo>
                  <a:pt x="15234" y="4953"/>
                  <a:pt x="15215" y="4984"/>
                  <a:pt x="15215" y="5022"/>
                </a:cubicBezTo>
                <a:cubicBezTo>
                  <a:pt x="15215" y="5060"/>
                  <a:pt x="15234" y="5090"/>
                  <a:pt x="15256" y="5090"/>
                </a:cubicBezTo>
                <a:cubicBezTo>
                  <a:pt x="15279" y="5090"/>
                  <a:pt x="15297" y="5060"/>
                  <a:pt x="15297" y="5022"/>
                </a:cubicBezTo>
                <a:cubicBezTo>
                  <a:pt x="15297" y="4984"/>
                  <a:pt x="15279" y="4953"/>
                  <a:pt x="15256" y="4953"/>
                </a:cubicBezTo>
                <a:close/>
                <a:moveTo>
                  <a:pt x="15471" y="4953"/>
                </a:moveTo>
                <a:cubicBezTo>
                  <a:pt x="15449" y="4953"/>
                  <a:pt x="15430" y="4984"/>
                  <a:pt x="15430" y="5022"/>
                </a:cubicBezTo>
                <a:cubicBezTo>
                  <a:pt x="15430" y="5060"/>
                  <a:pt x="15449" y="5090"/>
                  <a:pt x="15471" y="5090"/>
                </a:cubicBezTo>
                <a:cubicBezTo>
                  <a:pt x="15494" y="5090"/>
                  <a:pt x="15512" y="5060"/>
                  <a:pt x="15512" y="5022"/>
                </a:cubicBezTo>
                <a:cubicBezTo>
                  <a:pt x="15512" y="4984"/>
                  <a:pt x="15494" y="4953"/>
                  <a:pt x="15471" y="4953"/>
                </a:cubicBezTo>
                <a:close/>
                <a:moveTo>
                  <a:pt x="15679" y="4953"/>
                </a:moveTo>
                <a:cubicBezTo>
                  <a:pt x="15656" y="4953"/>
                  <a:pt x="15638" y="4984"/>
                  <a:pt x="15638" y="5022"/>
                </a:cubicBezTo>
                <a:cubicBezTo>
                  <a:pt x="15638" y="5060"/>
                  <a:pt x="15656" y="5090"/>
                  <a:pt x="15679" y="5090"/>
                </a:cubicBezTo>
                <a:cubicBezTo>
                  <a:pt x="15701" y="5090"/>
                  <a:pt x="15720" y="5060"/>
                  <a:pt x="15720" y="5022"/>
                </a:cubicBezTo>
                <a:cubicBezTo>
                  <a:pt x="15720" y="4984"/>
                  <a:pt x="15701" y="4953"/>
                  <a:pt x="15679" y="4953"/>
                </a:cubicBezTo>
                <a:close/>
                <a:moveTo>
                  <a:pt x="15894" y="4953"/>
                </a:moveTo>
                <a:cubicBezTo>
                  <a:pt x="15871" y="4953"/>
                  <a:pt x="15853" y="4984"/>
                  <a:pt x="15853" y="5022"/>
                </a:cubicBezTo>
                <a:cubicBezTo>
                  <a:pt x="15853" y="5060"/>
                  <a:pt x="15871" y="5090"/>
                  <a:pt x="15894" y="5090"/>
                </a:cubicBezTo>
                <a:cubicBezTo>
                  <a:pt x="15916" y="5090"/>
                  <a:pt x="15935" y="5060"/>
                  <a:pt x="15935" y="5022"/>
                </a:cubicBezTo>
                <a:cubicBezTo>
                  <a:pt x="15935" y="4984"/>
                  <a:pt x="15916" y="4953"/>
                  <a:pt x="15894" y="4953"/>
                </a:cubicBezTo>
                <a:close/>
                <a:moveTo>
                  <a:pt x="16101" y="4953"/>
                </a:moveTo>
                <a:cubicBezTo>
                  <a:pt x="16078" y="4953"/>
                  <a:pt x="16060" y="4984"/>
                  <a:pt x="16060" y="5022"/>
                </a:cubicBezTo>
                <a:cubicBezTo>
                  <a:pt x="16060" y="5060"/>
                  <a:pt x="16078" y="5090"/>
                  <a:pt x="16101" y="5090"/>
                </a:cubicBezTo>
                <a:cubicBezTo>
                  <a:pt x="16123" y="5090"/>
                  <a:pt x="16142" y="5060"/>
                  <a:pt x="16142" y="5022"/>
                </a:cubicBezTo>
                <a:cubicBezTo>
                  <a:pt x="16142" y="4984"/>
                  <a:pt x="16123" y="4953"/>
                  <a:pt x="16101" y="4953"/>
                </a:cubicBezTo>
                <a:close/>
                <a:moveTo>
                  <a:pt x="16308" y="4953"/>
                </a:moveTo>
                <a:cubicBezTo>
                  <a:pt x="16285" y="4953"/>
                  <a:pt x="16267" y="4984"/>
                  <a:pt x="16267" y="5022"/>
                </a:cubicBezTo>
                <a:cubicBezTo>
                  <a:pt x="16267" y="5060"/>
                  <a:pt x="16285" y="5090"/>
                  <a:pt x="16308" y="5090"/>
                </a:cubicBezTo>
                <a:cubicBezTo>
                  <a:pt x="16331" y="5090"/>
                  <a:pt x="16349" y="5060"/>
                  <a:pt x="16349" y="5022"/>
                </a:cubicBezTo>
                <a:cubicBezTo>
                  <a:pt x="16349" y="4984"/>
                  <a:pt x="16331" y="4953"/>
                  <a:pt x="16308" y="4953"/>
                </a:cubicBezTo>
                <a:close/>
                <a:moveTo>
                  <a:pt x="16523" y="4953"/>
                </a:moveTo>
                <a:cubicBezTo>
                  <a:pt x="16500" y="4953"/>
                  <a:pt x="16482" y="4984"/>
                  <a:pt x="16482" y="5022"/>
                </a:cubicBezTo>
                <a:cubicBezTo>
                  <a:pt x="16482" y="5060"/>
                  <a:pt x="16500" y="5090"/>
                  <a:pt x="16523" y="5090"/>
                </a:cubicBezTo>
                <a:cubicBezTo>
                  <a:pt x="16546" y="5090"/>
                  <a:pt x="16564" y="5060"/>
                  <a:pt x="16564" y="5022"/>
                </a:cubicBezTo>
                <a:cubicBezTo>
                  <a:pt x="16564" y="4984"/>
                  <a:pt x="16546" y="4953"/>
                  <a:pt x="16523" y="4953"/>
                </a:cubicBezTo>
                <a:close/>
                <a:moveTo>
                  <a:pt x="16730" y="4953"/>
                </a:moveTo>
                <a:cubicBezTo>
                  <a:pt x="16708" y="4953"/>
                  <a:pt x="16689" y="4984"/>
                  <a:pt x="16689" y="5022"/>
                </a:cubicBezTo>
                <a:cubicBezTo>
                  <a:pt x="16689" y="5060"/>
                  <a:pt x="16708" y="5090"/>
                  <a:pt x="16730" y="5090"/>
                </a:cubicBezTo>
                <a:cubicBezTo>
                  <a:pt x="16753" y="5090"/>
                  <a:pt x="16771" y="5060"/>
                  <a:pt x="16771" y="5022"/>
                </a:cubicBezTo>
                <a:cubicBezTo>
                  <a:pt x="16771" y="4984"/>
                  <a:pt x="16753" y="4953"/>
                  <a:pt x="16730" y="4953"/>
                </a:cubicBezTo>
                <a:close/>
                <a:moveTo>
                  <a:pt x="16938" y="4953"/>
                </a:moveTo>
                <a:cubicBezTo>
                  <a:pt x="16915" y="4953"/>
                  <a:pt x="16897" y="4984"/>
                  <a:pt x="16897" y="5022"/>
                </a:cubicBezTo>
                <a:cubicBezTo>
                  <a:pt x="16897" y="5060"/>
                  <a:pt x="16915" y="5090"/>
                  <a:pt x="16938" y="5090"/>
                </a:cubicBezTo>
                <a:cubicBezTo>
                  <a:pt x="16960" y="5090"/>
                  <a:pt x="16979" y="5060"/>
                  <a:pt x="16979" y="5022"/>
                </a:cubicBezTo>
                <a:cubicBezTo>
                  <a:pt x="16979" y="4984"/>
                  <a:pt x="16960" y="4953"/>
                  <a:pt x="16938" y="4953"/>
                </a:cubicBezTo>
                <a:close/>
                <a:moveTo>
                  <a:pt x="17153" y="4953"/>
                </a:moveTo>
                <a:cubicBezTo>
                  <a:pt x="17130" y="4953"/>
                  <a:pt x="17111" y="4984"/>
                  <a:pt x="17111" y="5022"/>
                </a:cubicBezTo>
                <a:cubicBezTo>
                  <a:pt x="17111" y="5060"/>
                  <a:pt x="17130" y="5090"/>
                  <a:pt x="17153" y="5090"/>
                </a:cubicBezTo>
                <a:cubicBezTo>
                  <a:pt x="17175" y="5090"/>
                  <a:pt x="17194" y="5060"/>
                  <a:pt x="17194" y="5022"/>
                </a:cubicBezTo>
                <a:cubicBezTo>
                  <a:pt x="17194" y="4984"/>
                  <a:pt x="17175" y="4953"/>
                  <a:pt x="17153" y="4953"/>
                </a:cubicBezTo>
                <a:close/>
                <a:moveTo>
                  <a:pt x="17360" y="4953"/>
                </a:moveTo>
                <a:cubicBezTo>
                  <a:pt x="17337" y="4953"/>
                  <a:pt x="17319" y="4984"/>
                  <a:pt x="17319" y="5022"/>
                </a:cubicBezTo>
                <a:cubicBezTo>
                  <a:pt x="17319" y="5060"/>
                  <a:pt x="17337" y="5090"/>
                  <a:pt x="17360" y="5090"/>
                </a:cubicBezTo>
                <a:cubicBezTo>
                  <a:pt x="17382" y="5090"/>
                  <a:pt x="17401" y="5060"/>
                  <a:pt x="17401" y="5022"/>
                </a:cubicBezTo>
                <a:cubicBezTo>
                  <a:pt x="17401" y="4984"/>
                  <a:pt x="17382" y="4953"/>
                  <a:pt x="17360" y="4953"/>
                </a:cubicBezTo>
                <a:close/>
                <a:moveTo>
                  <a:pt x="17567" y="4953"/>
                </a:moveTo>
                <a:cubicBezTo>
                  <a:pt x="17544" y="4953"/>
                  <a:pt x="17526" y="4984"/>
                  <a:pt x="17526" y="5022"/>
                </a:cubicBezTo>
                <a:cubicBezTo>
                  <a:pt x="17526" y="5060"/>
                  <a:pt x="17544" y="5090"/>
                  <a:pt x="17567" y="5090"/>
                </a:cubicBezTo>
                <a:cubicBezTo>
                  <a:pt x="17590" y="5090"/>
                  <a:pt x="17608" y="5060"/>
                  <a:pt x="17608" y="5022"/>
                </a:cubicBezTo>
                <a:cubicBezTo>
                  <a:pt x="17608" y="4984"/>
                  <a:pt x="17590" y="4953"/>
                  <a:pt x="17567" y="4953"/>
                </a:cubicBezTo>
                <a:close/>
                <a:moveTo>
                  <a:pt x="17782" y="4953"/>
                </a:moveTo>
                <a:cubicBezTo>
                  <a:pt x="17759" y="4953"/>
                  <a:pt x="17741" y="4984"/>
                  <a:pt x="17741" y="5022"/>
                </a:cubicBezTo>
                <a:cubicBezTo>
                  <a:pt x="17741" y="5060"/>
                  <a:pt x="17759" y="5090"/>
                  <a:pt x="17782" y="5090"/>
                </a:cubicBezTo>
                <a:cubicBezTo>
                  <a:pt x="17805" y="5090"/>
                  <a:pt x="17823" y="5060"/>
                  <a:pt x="17823" y="5022"/>
                </a:cubicBezTo>
                <a:cubicBezTo>
                  <a:pt x="17823" y="4984"/>
                  <a:pt x="17805" y="4953"/>
                  <a:pt x="17782" y="4953"/>
                </a:cubicBezTo>
                <a:close/>
                <a:moveTo>
                  <a:pt x="17989" y="4953"/>
                </a:moveTo>
                <a:cubicBezTo>
                  <a:pt x="17967" y="4953"/>
                  <a:pt x="17948" y="4984"/>
                  <a:pt x="17948" y="5022"/>
                </a:cubicBezTo>
                <a:cubicBezTo>
                  <a:pt x="17948" y="5060"/>
                  <a:pt x="17967" y="5090"/>
                  <a:pt x="17989" y="5090"/>
                </a:cubicBezTo>
                <a:cubicBezTo>
                  <a:pt x="18012" y="5090"/>
                  <a:pt x="18030" y="5060"/>
                  <a:pt x="18030" y="5022"/>
                </a:cubicBezTo>
                <a:cubicBezTo>
                  <a:pt x="18030" y="4984"/>
                  <a:pt x="18012" y="4953"/>
                  <a:pt x="17989" y="4953"/>
                </a:cubicBezTo>
                <a:close/>
                <a:moveTo>
                  <a:pt x="18197" y="4953"/>
                </a:moveTo>
                <a:cubicBezTo>
                  <a:pt x="18174" y="4953"/>
                  <a:pt x="18156" y="4984"/>
                  <a:pt x="18156" y="5022"/>
                </a:cubicBezTo>
                <a:cubicBezTo>
                  <a:pt x="18156" y="5060"/>
                  <a:pt x="18174" y="5090"/>
                  <a:pt x="18197" y="5090"/>
                </a:cubicBezTo>
                <a:cubicBezTo>
                  <a:pt x="18219" y="5090"/>
                  <a:pt x="18238" y="5060"/>
                  <a:pt x="18238" y="5022"/>
                </a:cubicBezTo>
                <a:cubicBezTo>
                  <a:pt x="18238" y="4984"/>
                  <a:pt x="18219" y="4953"/>
                  <a:pt x="18197" y="4953"/>
                </a:cubicBezTo>
                <a:close/>
                <a:moveTo>
                  <a:pt x="18412" y="4953"/>
                </a:moveTo>
                <a:cubicBezTo>
                  <a:pt x="18389" y="4953"/>
                  <a:pt x="18370" y="4984"/>
                  <a:pt x="18370" y="5022"/>
                </a:cubicBezTo>
                <a:cubicBezTo>
                  <a:pt x="18370" y="5060"/>
                  <a:pt x="18389" y="5090"/>
                  <a:pt x="18412" y="5090"/>
                </a:cubicBezTo>
                <a:cubicBezTo>
                  <a:pt x="18434" y="5090"/>
                  <a:pt x="18453" y="5060"/>
                  <a:pt x="18453" y="5022"/>
                </a:cubicBezTo>
                <a:cubicBezTo>
                  <a:pt x="18453" y="4984"/>
                  <a:pt x="18434" y="4953"/>
                  <a:pt x="18412" y="4953"/>
                </a:cubicBezTo>
                <a:close/>
                <a:moveTo>
                  <a:pt x="18619" y="4953"/>
                </a:moveTo>
                <a:cubicBezTo>
                  <a:pt x="18596" y="4953"/>
                  <a:pt x="18578" y="4984"/>
                  <a:pt x="18578" y="5022"/>
                </a:cubicBezTo>
                <a:cubicBezTo>
                  <a:pt x="18578" y="5060"/>
                  <a:pt x="18596" y="5090"/>
                  <a:pt x="18619" y="5090"/>
                </a:cubicBezTo>
                <a:cubicBezTo>
                  <a:pt x="18641" y="5090"/>
                  <a:pt x="18660" y="5060"/>
                  <a:pt x="18660" y="5022"/>
                </a:cubicBezTo>
                <a:cubicBezTo>
                  <a:pt x="18660" y="4984"/>
                  <a:pt x="18641" y="4953"/>
                  <a:pt x="18619" y="4953"/>
                </a:cubicBezTo>
                <a:close/>
                <a:moveTo>
                  <a:pt x="18826" y="4953"/>
                </a:moveTo>
                <a:cubicBezTo>
                  <a:pt x="18803" y="4953"/>
                  <a:pt x="18785" y="4984"/>
                  <a:pt x="18785" y="5022"/>
                </a:cubicBezTo>
                <a:cubicBezTo>
                  <a:pt x="18785" y="5060"/>
                  <a:pt x="18803" y="5090"/>
                  <a:pt x="18826" y="5090"/>
                </a:cubicBezTo>
                <a:cubicBezTo>
                  <a:pt x="18849" y="5090"/>
                  <a:pt x="18867" y="5060"/>
                  <a:pt x="18867" y="5022"/>
                </a:cubicBezTo>
                <a:cubicBezTo>
                  <a:pt x="18867" y="4984"/>
                  <a:pt x="18849" y="4953"/>
                  <a:pt x="18826" y="4953"/>
                </a:cubicBezTo>
                <a:close/>
                <a:moveTo>
                  <a:pt x="19041" y="4953"/>
                </a:moveTo>
                <a:cubicBezTo>
                  <a:pt x="19018" y="4953"/>
                  <a:pt x="19000" y="4984"/>
                  <a:pt x="19000" y="5022"/>
                </a:cubicBezTo>
                <a:cubicBezTo>
                  <a:pt x="19000" y="5060"/>
                  <a:pt x="19018" y="5090"/>
                  <a:pt x="19041" y="5090"/>
                </a:cubicBezTo>
                <a:cubicBezTo>
                  <a:pt x="19064" y="5090"/>
                  <a:pt x="19082" y="5060"/>
                  <a:pt x="19082" y="5022"/>
                </a:cubicBezTo>
                <a:cubicBezTo>
                  <a:pt x="19082" y="4984"/>
                  <a:pt x="19064" y="4953"/>
                  <a:pt x="19041" y="4953"/>
                </a:cubicBezTo>
                <a:close/>
                <a:moveTo>
                  <a:pt x="19248" y="4953"/>
                </a:moveTo>
                <a:cubicBezTo>
                  <a:pt x="19226" y="4953"/>
                  <a:pt x="19207" y="4984"/>
                  <a:pt x="19207" y="5022"/>
                </a:cubicBezTo>
                <a:cubicBezTo>
                  <a:pt x="19207" y="5060"/>
                  <a:pt x="19226" y="5090"/>
                  <a:pt x="19248" y="5090"/>
                </a:cubicBezTo>
                <a:cubicBezTo>
                  <a:pt x="19271" y="5090"/>
                  <a:pt x="19289" y="5060"/>
                  <a:pt x="19289" y="5022"/>
                </a:cubicBezTo>
                <a:cubicBezTo>
                  <a:pt x="19289" y="4984"/>
                  <a:pt x="19271" y="4953"/>
                  <a:pt x="19248" y="4953"/>
                </a:cubicBezTo>
                <a:close/>
                <a:moveTo>
                  <a:pt x="19456" y="4953"/>
                </a:moveTo>
                <a:cubicBezTo>
                  <a:pt x="19433" y="4953"/>
                  <a:pt x="19415" y="4984"/>
                  <a:pt x="19415" y="5022"/>
                </a:cubicBezTo>
                <a:cubicBezTo>
                  <a:pt x="19415" y="5060"/>
                  <a:pt x="19433" y="5090"/>
                  <a:pt x="19456" y="5090"/>
                </a:cubicBezTo>
                <a:cubicBezTo>
                  <a:pt x="19478" y="5090"/>
                  <a:pt x="19497" y="5060"/>
                  <a:pt x="19497" y="5022"/>
                </a:cubicBezTo>
                <a:cubicBezTo>
                  <a:pt x="19497" y="4984"/>
                  <a:pt x="19478" y="4953"/>
                  <a:pt x="19456" y="4953"/>
                </a:cubicBezTo>
                <a:close/>
                <a:moveTo>
                  <a:pt x="19670" y="4953"/>
                </a:moveTo>
                <a:cubicBezTo>
                  <a:pt x="19648" y="4953"/>
                  <a:pt x="19629" y="4984"/>
                  <a:pt x="19629" y="5022"/>
                </a:cubicBezTo>
                <a:cubicBezTo>
                  <a:pt x="19629" y="5060"/>
                  <a:pt x="19648" y="5090"/>
                  <a:pt x="19670" y="5090"/>
                </a:cubicBezTo>
                <a:cubicBezTo>
                  <a:pt x="19693" y="5090"/>
                  <a:pt x="19712" y="5060"/>
                  <a:pt x="19712" y="5022"/>
                </a:cubicBezTo>
                <a:cubicBezTo>
                  <a:pt x="19712" y="4984"/>
                  <a:pt x="19693" y="4953"/>
                  <a:pt x="19670" y="4953"/>
                </a:cubicBezTo>
                <a:close/>
                <a:moveTo>
                  <a:pt x="19878" y="4953"/>
                </a:moveTo>
                <a:cubicBezTo>
                  <a:pt x="19855" y="4953"/>
                  <a:pt x="19837" y="4984"/>
                  <a:pt x="19837" y="5022"/>
                </a:cubicBezTo>
                <a:cubicBezTo>
                  <a:pt x="19837" y="5060"/>
                  <a:pt x="19855" y="5090"/>
                  <a:pt x="19878" y="5090"/>
                </a:cubicBezTo>
                <a:cubicBezTo>
                  <a:pt x="19900" y="5090"/>
                  <a:pt x="19919" y="5060"/>
                  <a:pt x="19919" y="5022"/>
                </a:cubicBezTo>
                <a:cubicBezTo>
                  <a:pt x="19919" y="4984"/>
                  <a:pt x="19900" y="4953"/>
                  <a:pt x="19878" y="4953"/>
                </a:cubicBezTo>
                <a:close/>
                <a:moveTo>
                  <a:pt x="20085" y="4953"/>
                </a:moveTo>
                <a:cubicBezTo>
                  <a:pt x="20062" y="4953"/>
                  <a:pt x="20044" y="4984"/>
                  <a:pt x="20044" y="5022"/>
                </a:cubicBezTo>
                <a:cubicBezTo>
                  <a:pt x="20044" y="5060"/>
                  <a:pt x="20062" y="5090"/>
                  <a:pt x="20085" y="5090"/>
                </a:cubicBezTo>
                <a:cubicBezTo>
                  <a:pt x="20108" y="5090"/>
                  <a:pt x="20126" y="5060"/>
                  <a:pt x="20126" y="5022"/>
                </a:cubicBezTo>
                <a:cubicBezTo>
                  <a:pt x="20126" y="4984"/>
                  <a:pt x="20108" y="4953"/>
                  <a:pt x="20085" y="4953"/>
                </a:cubicBezTo>
                <a:close/>
                <a:moveTo>
                  <a:pt x="20300" y="4953"/>
                </a:moveTo>
                <a:cubicBezTo>
                  <a:pt x="20277" y="4953"/>
                  <a:pt x="20259" y="4984"/>
                  <a:pt x="20259" y="5022"/>
                </a:cubicBezTo>
                <a:cubicBezTo>
                  <a:pt x="20259" y="5060"/>
                  <a:pt x="20277" y="5090"/>
                  <a:pt x="20300" y="5090"/>
                </a:cubicBezTo>
                <a:cubicBezTo>
                  <a:pt x="20323" y="5090"/>
                  <a:pt x="20341" y="5060"/>
                  <a:pt x="20341" y="5022"/>
                </a:cubicBezTo>
                <a:cubicBezTo>
                  <a:pt x="20341" y="4984"/>
                  <a:pt x="20323" y="4953"/>
                  <a:pt x="20300" y="4953"/>
                </a:cubicBezTo>
                <a:close/>
                <a:moveTo>
                  <a:pt x="20507" y="4953"/>
                </a:moveTo>
                <a:cubicBezTo>
                  <a:pt x="20485" y="4953"/>
                  <a:pt x="20466" y="4984"/>
                  <a:pt x="20466" y="5022"/>
                </a:cubicBezTo>
                <a:cubicBezTo>
                  <a:pt x="20466" y="5060"/>
                  <a:pt x="20485" y="5090"/>
                  <a:pt x="20507" y="5090"/>
                </a:cubicBezTo>
                <a:cubicBezTo>
                  <a:pt x="20530" y="5090"/>
                  <a:pt x="20548" y="5060"/>
                  <a:pt x="20548" y="5022"/>
                </a:cubicBezTo>
                <a:cubicBezTo>
                  <a:pt x="20548" y="4984"/>
                  <a:pt x="20530" y="4953"/>
                  <a:pt x="20507" y="4953"/>
                </a:cubicBezTo>
                <a:close/>
                <a:moveTo>
                  <a:pt x="20715" y="4953"/>
                </a:moveTo>
                <a:cubicBezTo>
                  <a:pt x="20692" y="4953"/>
                  <a:pt x="20674" y="4984"/>
                  <a:pt x="20674" y="5022"/>
                </a:cubicBezTo>
                <a:cubicBezTo>
                  <a:pt x="20674" y="5060"/>
                  <a:pt x="20692" y="5090"/>
                  <a:pt x="20715" y="5090"/>
                </a:cubicBezTo>
                <a:cubicBezTo>
                  <a:pt x="20737" y="5090"/>
                  <a:pt x="20756" y="5060"/>
                  <a:pt x="20756" y="5022"/>
                </a:cubicBezTo>
                <a:cubicBezTo>
                  <a:pt x="20756" y="4984"/>
                  <a:pt x="20737" y="4953"/>
                  <a:pt x="20715" y="4953"/>
                </a:cubicBezTo>
                <a:close/>
                <a:moveTo>
                  <a:pt x="20929" y="4953"/>
                </a:moveTo>
                <a:cubicBezTo>
                  <a:pt x="20907" y="4953"/>
                  <a:pt x="20888" y="4984"/>
                  <a:pt x="20888" y="5022"/>
                </a:cubicBezTo>
                <a:cubicBezTo>
                  <a:pt x="20888" y="5037"/>
                  <a:pt x="20892" y="5051"/>
                  <a:pt x="20897" y="5063"/>
                </a:cubicBezTo>
                <a:cubicBezTo>
                  <a:pt x="20926" y="5060"/>
                  <a:pt x="20949" y="5055"/>
                  <a:pt x="20967" y="5048"/>
                </a:cubicBezTo>
                <a:cubicBezTo>
                  <a:pt x="20969" y="5040"/>
                  <a:pt x="20970" y="5031"/>
                  <a:pt x="20971" y="5022"/>
                </a:cubicBezTo>
                <a:cubicBezTo>
                  <a:pt x="20971" y="4984"/>
                  <a:pt x="20952" y="4953"/>
                  <a:pt x="20929" y="4953"/>
                </a:cubicBezTo>
                <a:close/>
                <a:moveTo>
                  <a:pt x="5379" y="4966"/>
                </a:moveTo>
                <a:cubicBezTo>
                  <a:pt x="5370" y="4979"/>
                  <a:pt x="5364" y="4987"/>
                  <a:pt x="5358" y="4989"/>
                </a:cubicBezTo>
                <a:cubicBezTo>
                  <a:pt x="5364" y="4978"/>
                  <a:pt x="5371" y="4970"/>
                  <a:pt x="5379" y="4966"/>
                </a:cubicBezTo>
                <a:close/>
                <a:moveTo>
                  <a:pt x="5987" y="4992"/>
                </a:moveTo>
                <a:cubicBezTo>
                  <a:pt x="5983" y="5002"/>
                  <a:pt x="5980" y="5015"/>
                  <a:pt x="5980" y="5029"/>
                </a:cubicBezTo>
                <a:cubicBezTo>
                  <a:pt x="5980" y="5066"/>
                  <a:pt x="5999" y="5097"/>
                  <a:pt x="6021" y="5097"/>
                </a:cubicBezTo>
                <a:cubicBezTo>
                  <a:pt x="6032" y="5097"/>
                  <a:pt x="6041" y="5090"/>
                  <a:pt x="6048" y="5080"/>
                </a:cubicBezTo>
                <a:cubicBezTo>
                  <a:pt x="6030" y="5049"/>
                  <a:pt x="6008" y="5020"/>
                  <a:pt x="5987" y="4992"/>
                </a:cubicBezTo>
                <a:close/>
                <a:moveTo>
                  <a:pt x="180" y="5069"/>
                </a:moveTo>
                <a:cubicBezTo>
                  <a:pt x="177" y="5070"/>
                  <a:pt x="175" y="5071"/>
                  <a:pt x="173" y="5071"/>
                </a:cubicBezTo>
                <a:cubicBezTo>
                  <a:pt x="162" y="5071"/>
                  <a:pt x="147" y="5077"/>
                  <a:pt x="131" y="5089"/>
                </a:cubicBezTo>
                <a:cubicBezTo>
                  <a:pt x="136" y="5093"/>
                  <a:pt x="142" y="5096"/>
                  <a:pt x="148" y="5096"/>
                </a:cubicBezTo>
                <a:cubicBezTo>
                  <a:pt x="161" y="5096"/>
                  <a:pt x="173" y="5085"/>
                  <a:pt x="180" y="5069"/>
                </a:cubicBezTo>
                <a:close/>
                <a:moveTo>
                  <a:pt x="5395" y="5094"/>
                </a:moveTo>
                <a:cubicBezTo>
                  <a:pt x="5390" y="5094"/>
                  <a:pt x="5386" y="5095"/>
                  <a:pt x="5381" y="5096"/>
                </a:cubicBezTo>
                <a:cubicBezTo>
                  <a:pt x="5384" y="5097"/>
                  <a:pt x="5387" y="5098"/>
                  <a:pt x="5390" y="5098"/>
                </a:cubicBezTo>
                <a:cubicBezTo>
                  <a:pt x="5394" y="5098"/>
                  <a:pt x="5397" y="5097"/>
                  <a:pt x="5401" y="5095"/>
                </a:cubicBezTo>
                <a:cubicBezTo>
                  <a:pt x="5399" y="5095"/>
                  <a:pt x="5397" y="5094"/>
                  <a:pt x="5395" y="5094"/>
                </a:cubicBezTo>
                <a:close/>
                <a:moveTo>
                  <a:pt x="248" y="5133"/>
                </a:moveTo>
                <a:cubicBezTo>
                  <a:pt x="226" y="5133"/>
                  <a:pt x="207" y="5163"/>
                  <a:pt x="207" y="5201"/>
                </a:cubicBezTo>
                <a:cubicBezTo>
                  <a:pt x="207" y="5239"/>
                  <a:pt x="226" y="5269"/>
                  <a:pt x="248" y="5269"/>
                </a:cubicBezTo>
                <a:cubicBezTo>
                  <a:pt x="271" y="5269"/>
                  <a:pt x="289" y="5239"/>
                  <a:pt x="289" y="5201"/>
                </a:cubicBezTo>
                <a:cubicBezTo>
                  <a:pt x="289" y="5163"/>
                  <a:pt x="271" y="5133"/>
                  <a:pt x="248" y="5133"/>
                </a:cubicBezTo>
                <a:close/>
                <a:moveTo>
                  <a:pt x="463" y="5133"/>
                </a:moveTo>
                <a:cubicBezTo>
                  <a:pt x="441" y="5133"/>
                  <a:pt x="422" y="5163"/>
                  <a:pt x="422" y="5201"/>
                </a:cubicBezTo>
                <a:cubicBezTo>
                  <a:pt x="422" y="5239"/>
                  <a:pt x="441" y="5269"/>
                  <a:pt x="463" y="5269"/>
                </a:cubicBezTo>
                <a:cubicBezTo>
                  <a:pt x="486" y="5269"/>
                  <a:pt x="504" y="5239"/>
                  <a:pt x="504" y="5201"/>
                </a:cubicBezTo>
                <a:cubicBezTo>
                  <a:pt x="504" y="5163"/>
                  <a:pt x="486" y="5133"/>
                  <a:pt x="463" y="5133"/>
                </a:cubicBezTo>
                <a:close/>
                <a:moveTo>
                  <a:pt x="671" y="5133"/>
                </a:moveTo>
                <a:cubicBezTo>
                  <a:pt x="648" y="5133"/>
                  <a:pt x="629" y="5163"/>
                  <a:pt x="629" y="5201"/>
                </a:cubicBezTo>
                <a:cubicBezTo>
                  <a:pt x="629" y="5239"/>
                  <a:pt x="648" y="5269"/>
                  <a:pt x="671" y="5269"/>
                </a:cubicBezTo>
                <a:cubicBezTo>
                  <a:pt x="693" y="5269"/>
                  <a:pt x="712" y="5239"/>
                  <a:pt x="712" y="5201"/>
                </a:cubicBezTo>
                <a:cubicBezTo>
                  <a:pt x="712" y="5163"/>
                  <a:pt x="693" y="5133"/>
                  <a:pt x="671" y="5133"/>
                </a:cubicBezTo>
                <a:close/>
                <a:moveTo>
                  <a:pt x="878" y="5133"/>
                </a:moveTo>
                <a:cubicBezTo>
                  <a:pt x="855" y="5133"/>
                  <a:pt x="837" y="5163"/>
                  <a:pt x="837" y="5201"/>
                </a:cubicBezTo>
                <a:cubicBezTo>
                  <a:pt x="837" y="5239"/>
                  <a:pt x="855" y="5269"/>
                  <a:pt x="878" y="5269"/>
                </a:cubicBezTo>
                <a:cubicBezTo>
                  <a:pt x="900" y="5269"/>
                  <a:pt x="919" y="5239"/>
                  <a:pt x="919" y="5201"/>
                </a:cubicBezTo>
                <a:cubicBezTo>
                  <a:pt x="919" y="5163"/>
                  <a:pt x="900" y="5133"/>
                  <a:pt x="878" y="5133"/>
                </a:cubicBezTo>
                <a:close/>
                <a:moveTo>
                  <a:pt x="1093" y="5133"/>
                </a:moveTo>
                <a:cubicBezTo>
                  <a:pt x="1070" y="5133"/>
                  <a:pt x="1052" y="5163"/>
                  <a:pt x="1052" y="5201"/>
                </a:cubicBezTo>
                <a:cubicBezTo>
                  <a:pt x="1052" y="5239"/>
                  <a:pt x="1070" y="5269"/>
                  <a:pt x="1093" y="5269"/>
                </a:cubicBezTo>
                <a:cubicBezTo>
                  <a:pt x="1115" y="5269"/>
                  <a:pt x="1134" y="5239"/>
                  <a:pt x="1134" y="5201"/>
                </a:cubicBezTo>
                <a:cubicBezTo>
                  <a:pt x="1134" y="5163"/>
                  <a:pt x="1115" y="5133"/>
                  <a:pt x="1093" y="5133"/>
                </a:cubicBezTo>
                <a:close/>
                <a:moveTo>
                  <a:pt x="1300" y="5133"/>
                </a:moveTo>
                <a:cubicBezTo>
                  <a:pt x="1277" y="5133"/>
                  <a:pt x="1259" y="5163"/>
                  <a:pt x="1259" y="5201"/>
                </a:cubicBezTo>
                <a:cubicBezTo>
                  <a:pt x="1259" y="5239"/>
                  <a:pt x="1277" y="5269"/>
                  <a:pt x="1300" y="5269"/>
                </a:cubicBezTo>
                <a:cubicBezTo>
                  <a:pt x="1323" y="5269"/>
                  <a:pt x="1341" y="5239"/>
                  <a:pt x="1341" y="5201"/>
                </a:cubicBezTo>
                <a:cubicBezTo>
                  <a:pt x="1341" y="5163"/>
                  <a:pt x="1323" y="5133"/>
                  <a:pt x="1300" y="5133"/>
                </a:cubicBezTo>
                <a:close/>
                <a:moveTo>
                  <a:pt x="1507" y="5133"/>
                </a:moveTo>
                <a:cubicBezTo>
                  <a:pt x="1485" y="5133"/>
                  <a:pt x="1466" y="5163"/>
                  <a:pt x="1466" y="5201"/>
                </a:cubicBezTo>
                <a:cubicBezTo>
                  <a:pt x="1466" y="5239"/>
                  <a:pt x="1485" y="5269"/>
                  <a:pt x="1507" y="5269"/>
                </a:cubicBezTo>
                <a:cubicBezTo>
                  <a:pt x="1530" y="5269"/>
                  <a:pt x="1548" y="5239"/>
                  <a:pt x="1548" y="5201"/>
                </a:cubicBezTo>
                <a:cubicBezTo>
                  <a:pt x="1548" y="5163"/>
                  <a:pt x="1530" y="5133"/>
                  <a:pt x="1507" y="5133"/>
                </a:cubicBezTo>
                <a:close/>
                <a:moveTo>
                  <a:pt x="1722" y="5133"/>
                </a:moveTo>
                <a:cubicBezTo>
                  <a:pt x="1700" y="5133"/>
                  <a:pt x="1681" y="5163"/>
                  <a:pt x="1681" y="5201"/>
                </a:cubicBezTo>
                <a:cubicBezTo>
                  <a:pt x="1681" y="5239"/>
                  <a:pt x="1700" y="5269"/>
                  <a:pt x="1722" y="5269"/>
                </a:cubicBezTo>
                <a:cubicBezTo>
                  <a:pt x="1745" y="5269"/>
                  <a:pt x="1763" y="5239"/>
                  <a:pt x="1763" y="5201"/>
                </a:cubicBezTo>
                <a:cubicBezTo>
                  <a:pt x="1763" y="5163"/>
                  <a:pt x="1745" y="5133"/>
                  <a:pt x="1722" y="5133"/>
                </a:cubicBezTo>
                <a:close/>
                <a:moveTo>
                  <a:pt x="1930" y="5133"/>
                </a:moveTo>
                <a:cubicBezTo>
                  <a:pt x="1907" y="5133"/>
                  <a:pt x="1888" y="5163"/>
                  <a:pt x="1888" y="5201"/>
                </a:cubicBezTo>
                <a:cubicBezTo>
                  <a:pt x="1888" y="5239"/>
                  <a:pt x="1907" y="5269"/>
                  <a:pt x="1930" y="5269"/>
                </a:cubicBezTo>
                <a:cubicBezTo>
                  <a:pt x="1952" y="5269"/>
                  <a:pt x="1971" y="5239"/>
                  <a:pt x="1971" y="5201"/>
                </a:cubicBezTo>
                <a:cubicBezTo>
                  <a:pt x="1971" y="5163"/>
                  <a:pt x="1952" y="5133"/>
                  <a:pt x="1930" y="5133"/>
                </a:cubicBezTo>
                <a:close/>
                <a:moveTo>
                  <a:pt x="2137" y="5133"/>
                </a:moveTo>
                <a:cubicBezTo>
                  <a:pt x="2114" y="5133"/>
                  <a:pt x="2096" y="5163"/>
                  <a:pt x="2096" y="5201"/>
                </a:cubicBezTo>
                <a:cubicBezTo>
                  <a:pt x="2096" y="5239"/>
                  <a:pt x="2114" y="5269"/>
                  <a:pt x="2137" y="5269"/>
                </a:cubicBezTo>
                <a:cubicBezTo>
                  <a:pt x="2159" y="5269"/>
                  <a:pt x="2178" y="5239"/>
                  <a:pt x="2178" y="5201"/>
                </a:cubicBezTo>
                <a:cubicBezTo>
                  <a:pt x="2178" y="5163"/>
                  <a:pt x="2159" y="5133"/>
                  <a:pt x="2137" y="5133"/>
                </a:cubicBezTo>
                <a:close/>
                <a:moveTo>
                  <a:pt x="2352" y="5133"/>
                </a:moveTo>
                <a:cubicBezTo>
                  <a:pt x="2329" y="5133"/>
                  <a:pt x="2311" y="5163"/>
                  <a:pt x="2311" y="5201"/>
                </a:cubicBezTo>
                <a:cubicBezTo>
                  <a:pt x="2311" y="5239"/>
                  <a:pt x="2329" y="5269"/>
                  <a:pt x="2352" y="5269"/>
                </a:cubicBezTo>
                <a:cubicBezTo>
                  <a:pt x="2374" y="5269"/>
                  <a:pt x="2393" y="5239"/>
                  <a:pt x="2393" y="5201"/>
                </a:cubicBezTo>
                <a:cubicBezTo>
                  <a:pt x="2393" y="5163"/>
                  <a:pt x="2374" y="5133"/>
                  <a:pt x="2352" y="5133"/>
                </a:cubicBezTo>
                <a:close/>
                <a:moveTo>
                  <a:pt x="2559" y="5133"/>
                </a:moveTo>
                <a:cubicBezTo>
                  <a:pt x="2536" y="5133"/>
                  <a:pt x="2518" y="5163"/>
                  <a:pt x="2518" y="5201"/>
                </a:cubicBezTo>
                <a:cubicBezTo>
                  <a:pt x="2518" y="5239"/>
                  <a:pt x="2536" y="5269"/>
                  <a:pt x="2559" y="5269"/>
                </a:cubicBezTo>
                <a:cubicBezTo>
                  <a:pt x="2582" y="5269"/>
                  <a:pt x="2600" y="5239"/>
                  <a:pt x="2600" y="5201"/>
                </a:cubicBezTo>
                <a:cubicBezTo>
                  <a:pt x="2600" y="5163"/>
                  <a:pt x="2582" y="5133"/>
                  <a:pt x="2559" y="5133"/>
                </a:cubicBezTo>
                <a:close/>
                <a:moveTo>
                  <a:pt x="2766" y="5133"/>
                </a:moveTo>
                <a:cubicBezTo>
                  <a:pt x="2744" y="5133"/>
                  <a:pt x="2725" y="5163"/>
                  <a:pt x="2725" y="5201"/>
                </a:cubicBezTo>
                <a:cubicBezTo>
                  <a:pt x="2725" y="5239"/>
                  <a:pt x="2744" y="5269"/>
                  <a:pt x="2766" y="5269"/>
                </a:cubicBezTo>
                <a:cubicBezTo>
                  <a:pt x="2789" y="5269"/>
                  <a:pt x="2807" y="5239"/>
                  <a:pt x="2807" y="5201"/>
                </a:cubicBezTo>
                <a:cubicBezTo>
                  <a:pt x="2807" y="5163"/>
                  <a:pt x="2789" y="5133"/>
                  <a:pt x="2766" y="5133"/>
                </a:cubicBezTo>
                <a:close/>
                <a:moveTo>
                  <a:pt x="2981" y="5133"/>
                </a:moveTo>
                <a:cubicBezTo>
                  <a:pt x="2959" y="5133"/>
                  <a:pt x="2940" y="5163"/>
                  <a:pt x="2940" y="5201"/>
                </a:cubicBezTo>
                <a:cubicBezTo>
                  <a:pt x="2940" y="5239"/>
                  <a:pt x="2959" y="5269"/>
                  <a:pt x="2981" y="5269"/>
                </a:cubicBezTo>
                <a:cubicBezTo>
                  <a:pt x="3004" y="5269"/>
                  <a:pt x="3022" y="5239"/>
                  <a:pt x="3022" y="5201"/>
                </a:cubicBezTo>
                <a:cubicBezTo>
                  <a:pt x="3022" y="5163"/>
                  <a:pt x="3004" y="5133"/>
                  <a:pt x="2981" y="5133"/>
                </a:cubicBezTo>
                <a:close/>
                <a:moveTo>
                  <a:pt x="3188" y="5133"/>
                </a:moveTo>
                <a:cubicBezTo>
                  <a:pt x="3166" y="5133"/>
                  <a:pt x="3147" y="5163"/>
                  <a:pt x="3147" y="5201"/>
                </a:cubicBezTo>
                <a:cubicBezTo>
                  <a:pt x="3147" y="5239"/>
                  <a:pt x="3166" y="5269"/>
                  <a:pt x="3188" y="5269"/>
                </a:cubicBezTo>
                <a:cubicBezTo>
                  <a:pt x="3211" y="5269"/>
                  <a:pt x="3230" y="5239"/>
                  <a:pt x="3230" y="5201"/>
                </a:cubicBezTo>
                <a:cubicBezTo>
                  <a:pt x="3230" y="5163"/>
                  <a:pt x="3211" y="5133"/>
                  <a:pt x="3188" y="5133"/>
                </a:cubicBezTo>
                <a:close/>
                <a:moveTo>
                  <a:pt x="3396" y="5133"/>
                </a:moveTo>
                <a:cubicBezTo>
                  <a:pt x="3373" y="5133"/>
                  <a:pt x="3355" y="5163"/>
                  <a:pt x="3355" y="5201"/>
                </a:cubicBezTo>
                <a:cubicBezTo>
                  <a:pt x="3355" y="5239"/>
                  <a:pt x="3373" y="5269"/>
                  <a:pt x="3396" y="5269"/>
                </a:cubicBezTo>
                <a:cubicBezTo>
                  <a:pt x="3418" y="5269"/>
                  <a:pt x="3437" y="5239"/>
                  <a:pt x="3437" y="5201"/>
                </a:cubicBezTo>
                <a:cubicBezTo>
                  <a:pt x="3437" y="5163"/>
                  <a:pt x="3418" y="5133"/>
                  <a:pt x="3396" y="5133"/>
                </a:cubicBezTo>
                <a:close/>
                <a:moveTo>
                  <a:pt x="3611" y="5133"/>
                </a:moveTo>
                <a:cubicBezTo>
                  <a:pt x="3588" y="5133"/>
                  <a:pt x="3570" y="5163"/>
                  <a:pt x="3570" y="5201"/>
                </a:cubicBezTo>
                <a:cubicBezTo>
                  <a:pt x="3570" y="5239"/>
                  <a:pt x="3588" y="5269"/>
                  <a:pt x="3611" y="5269"/>
                </a:cubicBezTo>
                <a:cubicBezTo>
                  <a:pt x="3633" y="5269"/>
                  <a:pt x="3652" y="5239"/>
                  <a:pt x="3652" y="5201"/>
                </a:cubicBezTo>
                <a:cubicBezTo>
                  <a:pt x="3652" y="5163"/>
                  <a:pt x="3633" y="5133"/>
                  <a:pt x="3611" y="5133"/>
                </a:cubicBezTo>
                <a:close/>
                <a:moveTo>
                  <a:pt x="3818" y="5133"/>
                </a:moveTo>
                <a:cubicBezTo>
                  <a:pt x="3795" y="5133"/>
                  <a:pt x="3777" y="5163"/>
                  <a:pt x="3777" y="5201"/>
                </a:cubicBezTo>
                <a:cubicBezTo>
                  <a:pt x="3777" y="5239"/>
                  <a:pt x="3795" y="5269"/>
                  <a:pt x="3818" y="5269"/>
                </a:cubicBezTo>
                <a:cubicBezTo>
                  <a:pt x="3841" y="5269"/>
                  <a:pt x="3859" y="5239"/>
                  <a:pt x="3859" y="5201"/>
                </a:cubicBezTo>
                <a:cubicBezTo>
                  <a:pt x="3859" y="5163"/>
                  <a:pt x="3841" y="5133"/>
                  <a:pt x="3818" y="5133"/>
                </a:cubicBezTo>
                <a:close/>
                <a:moveTo>
                  <a:pt x="4033" y="5133"/>
                </a:moveTo>
                <a:cubicBezTo>
                  <a:pt x="4010" y="5133"/>
                  <a:pt x="3992" y="5163"/>
                  <a:pt x="3992" y="5201"/>
                </a:cubicBezTo>
                <a:cubicBezTo>
                  <a:pt x="3992" y="5239"/>
                  <a:pt x="4010" y="5269"/>
                  <a:pt x="4033" y="5269"/>
                </a:cubicBezTo>
                <a:cubicBezTo>
                  <a:pt x="4056" y="5269"/>
                  <a:pt x="4074" y="5239"/>
                  <a:pt x="4074" y="5201"/>
                </a:cubicBezTo>
                <a:cubicBezTo>
                  <a:pt x="4074" y="5163"/>
                  <a:pt x="4056" y="5133"/>
                  <a:pt x="4033" y="5133"/>
                </a:cubicBezTo>
                <a:close/>
                <a:moveTo>
                  <a:pt x="4240" y="5133"/>
                </a:moveTo>
                <a:cubicBezTo>
                  <a:pt x="4218" y="5133"/>
                  <a:pt x="4199" y="5163"/>
                  <a:pt x="4199" y="5201"/>
                </a:cubicBezTo>
                <a:cubicBezTo>
                  <a:pt x="4199" y="5239"/>
                  <a:pt x="4218" y="5269"/>
                  <a:pt x="4240" y="5269"/>
                </a:cubicBezTo>
                <a:cubicBezTo>
                  <a:pt x="4263" y="5269"/>
                  <a:pt x="4281" y="5239"/>
                  <a:pt x="4281" y="5201"/>
                </a:cubicBezTo>
                <a:cubicBezTo>
                  <a:pt x="4281" y="5163"/>
                  <a:pt x="4263" y="5133"/>
                  <a:pt x="4240" y="5133"/>
                </a:cubicBezTo>
                <a:close/>
                <a:moveTo>
                  <a:pt x="4447" y="5133"/>
                </a:moveTo>
                <a:cubicBezTo>
                  <a:pt x="4425" y="5133"/>
                  <a:pt x="4406" y="5163"/>
                  <a:pt x="4406" y="5201"/>
                </a:cubicBezTo>
                <a:cubicBezTo>
                  <a:pt x="4406" y="5224"/>
                  <a:pt x="4413" y="5245"/>
                  <a:pt x="4424" y="5257"/>
                </a:cubicBezTo>
                <a:cubicBezTo>
                  <a:pt x="4429" y="5242"/>
                  <a:pt x="4434" y="5222"/>
                  <a:pt x="4440" y="5201"/>
                </a:cubicBezTo>
                <a:cubicBezTo>
                  <a:pt x="4443" y="5193"/>
                  <a:pt x="4445" y="5184"/>
                  <a:pt x="4447" y="5175"/>
                </a:cubicBezTo>
                <a:cubicBezTo>
                  <a:pt x="4451" y="5162"/>
                  <a:pt x="4455" y="5149"/>
                  <a:pt x="4459" y="5136"/>
                </a:cubicBezTo>
                <a:cubicBezTo>
                  <a:pt x="4455" y="5134"/>
                  <a:pt x="4451" y="5133"/>
                  <a:pt x="4447" y="5133"/>
                </a:cubicBezTo>
                <a:close/>
                <a:moveTo>
                  <a:pt x="5076" y="5133"/>
                </a:moveTo>
                <a:cubicBezTo>
                  <a:pt x="5061" y="5136"/>
                  <a:pt x="5049" y="5152"/>
                  <a:pt x="5044" y="5174"/>
                </a:cubicBezTo>
                <a:cubicBezTo>
                  <a:pt x="5055" y="5163"/>
                  <a:pt x="5066" y="5148"/>
                  <a:pt x="5076" y="5133"/>
                </a:cubicBezTo>
                <a:close/>
                <a:moveTo>
                  <a:pt x="5489" y="5133"/>
                </a:moveTo>
                <a:cubicBezTo>
                  <a:pt x="5472" y="5140"/>
                  <a:pt x="5458" y="5167"/>
                  <a:pt x="5458" y="5199"/>
                </a:cubicBezTo>
                <a:cubicBezTo>
                  <a:pt x="5458" y="5236"/>
                  <a:pt x="5477" y="5267"/>
                  <a:pt x="5499" y="5267"/>
                </a:cubicBezTo>
                <a:cubicBezTo>
                  <a:pt x="5522" y="5267"/>
                  <a:pt x="5540" y="5236"/>
                  <a:pt x="5540" y="5199"/>
                </a:cubicBezTo>
                <a:cubicBezTo>
                  <a:pt x="5540" y="5182"/>
                  <a:pt x="5536" y="5167"/>
                  <a:pt x="5531" y="5155"/>
                </a:cubicBezTo>
                <a:cubicBezTo>
                  <a:pt x="5520" y="5151"/>
                  <a:pt x="5509" y="5146"/>
                  <a:pt x="5499" y="5139"/>
                </a:cubicBezTo>
                <a:cubicBezTo>
                  <a:pt x="5496" y="5137"/>
                  <a:pt x="5493" y="5135"/>
                  <a:pt x="5489" y="5133"/>
                </a:cubicBezTo>
                <a:close/>
                <a:moveTo>
                  <a:pt x="7180" y="5133"/>
                </a:moveTo>
                <a:cubicBezTo>
                  <a:pt x="7158" y="5133"/>
                  <a:pt x="7139" y="5163"/>
                  <a:pt x="7139" y="5201"/>
                </a:cubicBezTo>
                <a:cubicBezTo>
                  <a:pt x="7139" y="5239"/>
                  <a:pt x="7158" y="5269"/>
                  <a:pt x="7180" y="5269"/>
                </a:cubicBezTo>
                <a:cubicBezTo>
                  <a:pt x="7203" y="5269"/>
                  <a:pt x="7221" y="5239"/>
                  <a:pt x="7221" y="5201"/>
                </a:cubicBezTo>
                <a:cubicBezTo>
                  <a:pt x="7221" y="5163"/>
                  <a:pt x="7203" y="5133"/>
                  <a:pt x="7180" y="5133"/>
                </a:cubicBezTo>
                <a:close/>
                <a:moveTo>
                  <a:pt x="7388" y="5133"/>
                </a:moveTo>
                <a:cubicBezTo>
                  <a:pt x="7365" y="5133"/>
                  <a:pt x="7347" y="5163"/>
                  <a:pt x="7347" y="5201"/>
                </a:cubicBezTo>
                <a:cubicBezTo>
                  <a:pt x="7347" y="5239"/>
                  <a:pt x="7365" y="5269"/>
                  <a:pt x="7388" y="5269"/>
                </a:cubicBezTo>
                <a:cubicBezTo>
                  <a:pt x="7410" y="5269"/>
                  <a:pt x="7429" y="5239"/>
                  <a:pt x="7429" y="5201"/>
                </a:cubicBezTo>
                <a:cubicBezTo>
                  <a:pt x="7429" y="5163"/>
                  <a:pt x="7410" y="5133"/>
                  <a:pt x="7388" y="5133"/>
                </a:cubicBezTo>
                <a:close/>
                <a:moveTo>
                  <a:pt x="10535" y="5133"/>
                </a:moveTo>
                <a:cubicBezTo>
                  <a:pt x="10513" y="5133"/>
                  <a:pt x="10494" y="5163"/>
                  <a:pt x="10494" y="5201"/>
                </a:cubicBezTo>
                <a:cubicBezTo>
                  <a:pt x="10494" y="5239"/>
                  <a:pt x="10513" y="5269"/>
                  <a:pt x="10535" y="5269"/>
                </a:cubicBezTo>
                <a:cubicBezTo>
                  <a:pt x="10558" y="5269"/>
                  <a:pt x="10576" y="5239"/>
                  <a:pt x="10576" y="5201"/>
                </a:cubicBezTo>
                <a:cubicBezTo>
                  <a:pt x="10576" y="5163"/>
                  <a:pt x="10558" y="5133"/>
                  <a:pt x="10535" y="5133"/>
                </a:cubicBezTo>
                <a:close/>
                <a:moveTo>
                  <a:pt x="10750" y="5133"/>
                </a:moveTo>
                <a:cubicBezTo>
                  <a:pt x="10727" y="5133"/>
                  <a:pt x="10709" y="5163"/>
                  <a:pt x="10709" y="5201"/>
                </a:cubicBezTo>
                <a:cubicBezTo>
                  <a:pt x="10709" y="5239"/>
                  <a:pt x="10727" y="5269"/>
                  <a:pt x="10750" y="5269"/>
                </a:cubicBezTo>
                <a:cubicBezTo>
                  <a:pt x="10773" y="5269"/>
                  <a:pt x="10791" y="5239"/>
                  <a:pt x="10791" y="5201"/>
                </a:cubicBezTo>
                <a:cubicBezTo>
                  <a:pt x="10791" y="5163"/>
                  <a:pt x="10773" y="5133"/>
                  <a:pt x="10750" y="5133"/>
                </a:cubicBezTo>
                <a:close/>
                <a:moveTo>
                  <a:pt x="10957" y="5133"/>
                </a:moveTo>
                <a:cubicBezTo>
                  <a:pt x="10935" y="5133"/>
                  <a:pt x="10916" y="5163"/>
                  <a:pt x="10916" y="5201"/>
                </a:cubicBezTo>
                <a:cubicBezTo>
                  <a:pt x="10916" y="5239"/>
                  <a:pt x="10935" y="5269"/>
                  <a:pt x="10957" y="5269"/>
                </a:cubicBezTo>
                <a:cubicBezTo>
                  <a:pt x="10980" y="5269"/>
                  <a:pt x="10998" y="5239"/>
                  <a:pt x="10998" y="5201"/>
                </a:cubicBezTo>
                <a:cubicBezTo>
                  <a:pt x="10998" y="5163"/>
                  <a:pt x="10980" y="5133"/>
                  <a:pt x="10957" y="5133"/>
                </a:cubicBezTo>
                <a:close/>
                <a:moveTo>
                  <a:pt x="11587" y="5133"/>
                </a:moveTo>
                <a:cubicBezTo>
                  <a:pt x="11564" y="5133"/>
                  <a:pt x="11546" y="5163"/>
                  <a:pt x="11546" y="5201"/>
                </a:cubicBezTo>
                <a:cubicBezTo>
                  <a:pt x="11546" y="5239"/>
                  <a:pt x="11564" y="5269"/>
                  <a:pt x="11587" y="5269"/>
                </a:cubicBezTo>
                <a:cubicBezTo>
                  <a:pt x="11610" y="5269"/>
                  <a:pt x="11628" y="5239"/>
                  <a:pt x="11628" y="5201"/>
                </a:cubicBezTo>
                <a:cubicBezTo>
                  <a:pt x="11628" y="5163"/>
                  <a:pt x="11610" y="5133"/>
                  <a:pt x="11587" y="5133"/>
                </a:cubicBezTo>
                <a:close/>
                <a:moveTo>
                  <a:pt x="11794" y="5133"/>
                </a:moveTo>
                <a:cubicBezTo>
                  <a:pt x="11771" y="5133"/>
                  <a:pt x="11753" y="5163"/>
                  <a:pt x="11753" y="5201"/>
                </a:cubicBezTo>
                <a:cubicBezTo>
                  <a:pt x="11753" y="5239"/>
                  <a:pt x="11771" y="5269"/>
                  <a:pt x="11794" y="5269"/>
                </a:cubicBezTo>
                <a:cubicBezTo>
                  <a:pt x="11817" y="5269"/>
                  <a:pt x="11835" y="5239"/>
                  <a:pt x="11835" y="5201"/>
                </a:cubicBezTo>
                <a:cubicBezTo>
                  <a:pt x="11835" y="5163"/>
                  <a:pt x="11817" y="5133"/>
                  <a:pt x="11794" y="5133"/>
                </a:cubicBezTo>
                <a:close/>
                <a:moveTo>
                  <a:pt x="12009" y="5133"/>
                </a:moveTo>
                <a:cubicBezTo>
                  <a:pt x="11986" y="5133"/>
                  <a:pt x="11968" y="5163"/>
                  <a:pt x="11968" y="5201"/>
                </a:cubicBezTo>
                <a:cubicBezTo>
                  <a:pt x="11968" y="5239"/>
                  <a:pt x="11986" y="5269"/>
                  <a:pt x="12009" y="5269"/>
                </a:cubicBezTo>
                <a:cubicBezTo>
                  <a:pt x="12032" y="5269"/>
                  <a:pt x="12050" y="5239"/>
                  <a:pt x="12050" y="5201"/>
                </a:cubicBezTo>
                <a:cubicBezTo>
                  <a:pt x="12050" y="5163"/>
                  <a:pt x="12032" y="5133"/>
                  <a:pt x="12009" y="5133"/>
                </a:cubicBezTo>
                <a:close/>
                <a:moveTo>
                  <a:pt x="12216" y="5133"/>
                </a:moveTo>
                <a:cubicBezTo>
                  <a:pt x="12194" y="5133"/>
                  <a:pt x="12175" y="5163"/>
                  <a:pt x="12175" y="5201"/>
                </a:cubicBezTo>
                <a:cubicBezTo>
                  <a:pt x="12175" y="5239"/>
                  <a:pt x="12194" y="5269"/>
                  <a:pt x="12216" y="5269"/>
                </a:cubicBezTo>
                <a:cubicBezTo>
                  <a:pt x="12239" y="5269"/>
                  <a:pt x="12257" y="5239"/>
                  <a:pt x="12257" y="5201"/>
                </a:cubicBezTo>
                <a:cubicBezTo>
                  <a:pt x="12257" y="5163"/>
                  <a:pt x="12239" y="5133"/>
                  <a:pt x="12216" y="5133"/>
                </a:cubicBezTo>
                <a:close/>
                <a:moveTo>
                  <a:pt x="12424" y="5133"/>
                </a:moveTo>
                <a:cubicBezTo>
                  <a:pt x="12401" y="5133"/>
                  <a:pt x="12383" y="5163"/>
                  <a:pt x="12383" y="5201"/>
                </a:cubicBezTo>
                <a:cubicBezTo>
                  <a:pt x="12383" y="5239"/>
                  <a:pt x="12401" y="5269"/>
                  <a:pt x="12424" y="5269"/>
                </a:cubicBezTo>
                <a:cubicBezTo>
                  <a:pt x="12446" y="5269"/>
                  <a:pt x="12465" y="5239"/>
                  <a:pt x="12465" y="5201"/>
                </a:cubicBezTo>
                <a:cubicBezTo>
                  <a:pt x="12465" y="5163"/>
                  <a:pt x="12446" y="5133"/>
                  <a:pt x="12424" y="5133"/>
                </a:cubicBezTo>
                <a:close/>
                <a:moveTo>
                  <a:pt x="12639" y="5133"/>
                </a:moveTo>
                <a:cubicBezTo>
                  <a:pt x="12616" y="5133"/>
                  <a:pt x="12598" y="5163"/>
                  <a:pt x="12598" y="5201"/>
                </a:cubicBezTo>
                <a:cubicBezTo>
                  <a:pt x="12598" y="5239"/>
                  <a:pt x="12616" y="5269"/>
                  <a:pt x="12639" y="5269"/>
                </a:cubicBezTo>
                <a:cubicBezTo>
                  <a:pt x="12661" y="5269"/>
                  <a:pt x="12680" y="5239"/>
                  <a:pt x="12680" y="5201"/>
                </a:cubicBezTo>
                <a:cubicBezTo>
                  <a:pt x="12680" y="5163"/>
                  <a:pt x="12661" y="5133"/>
                  <a:pt x="12639" y="5133"/>
                </a:cubicBezTo>
                <a:close/>
                <a:moveTo>
                  <a:pt x="12846" y="5133"/>
                </a:moveTo>
                <a:cubicBezTo>
                  <a:pt x="12823" y="5133"/>
                  <a:pt x="12805" y="5163"/>
                  <a:pt x="12805" y="5201"/>
                </a:cubicBezTo>
                <a:cubicBezTo>
                  <a:pt x="12805" y="5239"/>
                  <a:pt x="12823" y="5269"/>
                  <a:pt x="12846" y="5269"/>
                </a:cubicBezTo>
                <a:cubicBezTo>
                  <a:pt x="12868" y="5269"/>
                  <a:pt x="12887" y="5239"/>
                  <a:pt x="12887" y="5201"/>
                </a:cubicBezTo>
                <a:cubicBezTo>
                  <a:pt x="12887" y="5163"/>
                  <a:pt x="12868" y="5133"/>
                  <a:pt x="12846" y="5133"/>
                </a:cubicBezTo>
                <a:close/>
                <a:moveTo>
                  <a:pt x="13053" y="5133"/>
                </a:moveTo>
                <a:cubicBezTo>
                  <a:pt x="13030" y="5133"/>
                  <a:pt x="13012" y="5163"/>
                  <a:pt x="13012" y="5201"/>
                </a:cubicBezTo>
                <a:cubicBezTo>
                  <a:pt x="13012" y="5239"/>
                  <a:pt x="13030" y="5269"/>
                  <a:pt x="13053" y="5269"/>
                </a:cubicBezTo>
                <a:cubicBezTo>
                  <a:pt x="13076" y="5269"/>
                  <a:pt x="13094" y="5239"/>
                  <a:pt x="13094" y="5201"/>
                </a:cubicBezTo>
                <a:cubicBezTo>
                  <a:pt x="13094" y="5163"/>
                  <a:pt x="13076" y="5133"/>
                  <a:pt x="13053" y="5133"/>
                </a:cubicBezTo>
                <a:close/>
                <a:moveTo>
                  <a:pt x="13268" y="5133"/>
                </a:moveTo>
                <a:cubicBezTo>
                  <a:pt x="13245" y="5133"/>
                  <a:pt x="13227" y="5163"/>
                  <a:pt x="13227" y="5201"/>
                </a:cubicBezTo>
                <a:cubicBezTo>
                  <a:pt x="13227" y="5239"/>
                  <a:pt x="13245" y="5269"/>
                  <a:pt x="13268" y="5269"/>
                </a:cubicBezTo>
                <a:cubicBezTo>
                  <a:pt x="13291" y="5269"/>
                  <a:pt x="13309" y="5239"/>
                  <a:pt x="13309" y="5201"/>
                </a:cubicBezTo>
                <a:cubicBezTo>
                  <a:pt x="13309" y="5163"/>
                  <a:pt x="13291" y="5133"/>
                  <a:pt x="13268" y="5133"/>
                </a:cubicBezTo>
                <a:close/>
                <a:moveTo>
                  <a:pt x="13475" y="5133"/>
                </a:moveTo>
                <a:cubicBezTo>
                  <a:pt x="13453" y="5133"/>
                  <a:pt x="13434" y="5163"/>
                  <a:pt x="13434" y="5201"/>
                </a:cubicBezTo>
                <a:cubicBezTo>
                  <a:pt x="13434" y="5239"/>
                  <a:pt x="13453" y="5269"/>
                  <a:pt x="13475" y="5269"/>
                </a:cubicBezTo>
                <a:cubicBezTo>
                  <a:pt x="13498" y="5269"/>
                  <a:pt x="13516" y="5239"/>
                  <a:pt x="13516" y="5201"/>
                </a:cubicBezTo>
                <a:cubicBezTo>
                  <a:pt x="13516" y="5163"/>
                  <a:pt x="13498" y="5133"/>
                  <a:pt x="13475" y="5133"/>
                </a:cubicBezTo>
                <a:close/>
                <a:moveTo>
                  <a:pt x="13683" y="5133"/>
                </a:moveTo>
                <a:cubicBezTo>
                  <a:pt x="13660" y="5133"/>
                  <a:pt x="13642" y="5163"/>
                  <a:pt x="13642" y="5201"/>
                </a:cubicBezTo>
                <a:cubicBezTo>
                  <a:pt x="13642" y="5239"/>
                  <a:pt x="13660" y="5269"/>
                  <a:pt x="13683" y="5269"/>
                </a:cubicBezTo>
                <a:cubicBezTo>
                  <a:pt x="13705" y="5269"/>
                  <a:pt x="13724" y="5239"/>
                  <a:pt x="13724" y="5201"/>
                </a:cubicBezTo>
                <a:cubicBezTo>
                  <a:pt x="13724" y="5163"/>
                  <a:pt x="13705" y="5133"/>
                  <a:pt x="13683" y="5133"/>
                </a:cubicBezTo>
                <a:close/>
                <a:moveTo>
                  <a:pt x="13898" y="5133"/>
                </a:moveTo>
                <a:cubicBezTo>
                  <a:pt x="13875" y="5133"/>
                  <a:pt x="13857" y="5163"/>
                  <a:pt x="13857" y="5201"/>
                </a:cubicBezTo>
                <a:cubicBezTo>
                  <a:pt x="13857" y="5239"/>
                  <a:pt x="13875" y="5269"/>
                  <a:pt x="13898" y="5269"/>
                </a:cubicBezTo>
                <a:cubicBezTo>
                  <a:pt x="13920" y="5269"/>
                  <a:pt x="13939" y="5239"/>
                  <a:pt x="13939" y="5201"/>
                </a:cubicBezTo>
                <a:cubicBezTo>
                  <a:pt x="13939" y="5163"/>
                  <a:pt x="13920" y="5133"/>
                  <a:pt x="13898" y="5133"/>
                </a:cubicBezTo>
                <a:close/>
                <a:moveTo>
                  <a:pt x="14105" y="5133"/>
                </a:moveTo>
                <a:cubicBezTo>
                  <a:pt x="14082" y="5133"/>
                  <a:pt x="14064" y="5163"/>
                  <a:pt x="14064" y="5201"/>
                </a:cubicBezTo>
                <a:cubicBezTo>
                  <a:pt x="14064" y="5239"/>
                  <a:pt x="14082" y="5269"/>
                  <a:pt x="14105" y="5269"/>
                </a:cubicBezTo>
                <a:cubicBezTo>
                  <a:pt x="14127" y="5269"/>
                  <a:pt x="14146" y="5239"/>
                  <a:pt x="14146" y="5201"/>
                </a:cubicBezTo>
                <a:cubicBezTo>
                  <a:pt x="14146" y="5163"/>
                  <a:pt x="14127" y="5133"/>
                  <a:pt x="14105" y="5133"/>
                </a:cubicBezTo>
                <a:close/>
                <a:moveTo>
                  <a:pt x="14312" y="5133"/>
                </a:moveTo>
                <a:cubicBezTo>
                  <a:pt x="14289" y="5133"/>
                  <a:pt x="14271" y="5163"/>
                  <a:pt x="14271" y="5201"/>
                </a:cubicBezTo>
                <a:cubicBezTo>
                  <a:pt x="14271" y="5239"/>
                  <a:pt x="14289" y="5269"/>
                  <a:pt x="14312" y="5269"/>
                </a:cubicBezTo>
                <a:cubicBezTo>
                  <a:pt x="14335" y="5269"/>
                  <a:pt x="14353" y="5239"/>
                  <a:pt x="14353" y="5201"/>
                </a:cubicBezTo>
                <a:cubicBezTo>
                  <a:pt x="14353" y="5163"/>
                  <a:pt x="14335" y="5133"/>
                  <a:pt x="14312" y="5133"/>
                </a:cubicBezTo>
                <a:close/>
                <a:moveTo>
                  <a:pt x="14527" y="5133"/>
                </a:moveTo>
                <a:cubicBezTo>
                  <a:pt x="14504" y="5133"/>
                  <a:pt x="14486" y="5163"/>
                  <a:pt x="14486" y="5201"/>
                </a:cubicBezTo>
                <a:cubicBezTo>
                  <a:pt x="14486" y="5239"/>
                  <a:pt x="14504" y="5269"/>
                  <a:pt x="14527" y="5269"/>
                </a:cubicBezTo>
                <a:cubicBezTo>
                  <a:pt x="14550" y="5269"/>
                  <a:pt x="14568" y="5239"/>
                  <a:pt x="14568" y="5201"/>
                </a:cubicBezTo>
                <a:cubicBezTo>
                  <a:pt x="14568" y="5163"/>
                  <a:pt x="14550" y="5133"/>
                  <a:pt x="14527" y="5133"/>
                </a:cubicBezTo>
                <a:close/>
                <a:moveTo>
                  <a:pt x="14734" y="5133"/>
                </a:moveTo>
                <a:cubicBezTo>
                  <a:pt x="14712" y="5133"/>
                  <a:pt x="14693" y="5163"/>
                  <a:pt x="14693" y="5201"/>
                </a:cubicBezTo>
                <a:cubicBezTo>
                  <a:pt x="14693" y="5239"/>
                  <a:pt x="14712" y="5269"/>
                  <a:pt x="14734" y="5269"/>
                </a:cubicBezTo>
                <a:cubicBezTo>
                  <a:pt x="14757" y="5269"/>
                  <a:pt x="14775" y="5239"/>
                  <a:pt x="14775" y="5201"/>
                </a:cubicBezTo>
                <a:cubicBezTo>
                  <a:pt x="14775" y="5163"/>
                  <a:pt x="14757" y="5133"/>
                  <a:pt x="14734" y="5133"/>
                </a:cubicBezTo>
                <a:close/>
                <a:moveTo>
                  <a:pt x="14942" y="5133"/>
                </a:moveTo>
                <a:cubicBezTo>
                  <a:pt x="14919" y="5133"/>
                  <a:pt x="14901" y="5163"/>
                  <a:pt x="14901" y="5201"/>
                </a:cubicBezTo>
                <a:cubicBezTo>
                  <a:pt x="14901" y="5239"/>
                  <a:pt x="14919" y="5269"/>
                  <a:pt x="14942" y="5269"/>
                </a:cubicBezTo>
                <a:cubicBezTo>
                  <a:pt x="14964" y="5269"/>
                  <a:pt x="14983" y="5239"/>
                  <a:pt x="14983" y="5201"/>
                </a:cubicBezTo>
                <a:cubicBezTo>
                  <a:pt x="14983" y="5163"/>
                  <a:pt x="14964" y="5133"/>
                  <a:pt x="14942" y="5133"/>
                </a:cubicBezTo>
                <a:close/>
                <a:moveTo>
                  <a:pt x="15157" y="5133"/>
                </a:moveTo>
                <a:cubicBezTo>
                  <a:pt x="15134" y="5133"/>
                  <a:pt x="15116" y="5163"/>
                  <a:pt x="15116" y="5201"/>
                </a:cubicBezTo>
                <a:cubicBezTo>
                  <a:pt x="15116" y="5239"/>
                  <a:pt x="15134" y="5269"/>
                  <a:pt x="15157" y="5269"/>
                </a:cubicBezTo>
                <a:cubicBezTo>
                  <a:pt x="15179" y="5269"/>
                  <a:pt x="15198" y="5239"/>
                  <a:pt x="15198" y="5201"/>
                </a:cubicBezTo>
                <a:cubicBezTo>
                  <a:pt x="15198" y="5163"/>
                  <a:pt x="15179" y="5133"/>
                  <a:pt x="15157" y="5133"/>
                </a:cubicBezTo>
                <a:close/>
                <a:moveTo>
                  <a:pt x="15364" y="5133"/>
                </a:moveTo>
                <a:cubicBezTo>
                  <a:pt x="15341" y="5133"/>
                  <a:pt x="15323" y="5163"/>
                  <a:pt x="15323" y="5201"/>
                </a:cubicBezTo>
                <a:cubicBezTo>
                  <a:pt x="15323" y="5239"/>
                  <a:pt x="15341" y="5269"/>
                  <a:pt x="15364" y="5269"/>
                </a:cubicBezTo>
                <a:cubicBezTo>
                  <a:pt x="15386" y="5269"/>
                  <a:pt x="15405" y="5239"/>
                  <a:pt x="15405" y="5201"/>
                </a:cubicBezTo>
                <a:cubicBezTo>
                  <a:pt x="15405" y="5163"/>
                  <a:pt x="15386" y="5133"/>
                  <a:pt x="15364" y="5133"/>
                </a:cubicBezTo>
                <a:close/>
                <a:moveTo>
                  <a:pt x="15579" y="5133"/>
                </a:moveTo>
                <a:cubicBezTo>
                  <a:pt x="15556" y="5133"/>
                  <a:pt x="15538" y="5163"/>
                  <a:pt x="15538" y="5201"/>
                </a:cubicBezTo>
                <a:cubicBezTo>
                  <a:pt x="15538" y="5239"/>
                  <a:pt x="15556" y="5269"/>
                  <a:pt x="15579" y="5269"/>
                </a:cubicBezTo>
                <a:cubicBezTo>
                  <a:pt x="15601" y="5269"/>
                  <a:pt x="15620" y="5239"/>
                  <a:pt x="15620" y="5201"/>
                </a:cubicBezTo>
                <a:cubicBezTo>
                  <a:pt x="15620" y="5163"/>
                  <a:pt x="15601" y="5133"/>
                  <a:pt x="15579" y="5133"/>
                </a:cubicBezTo>
                <a:close/>
                <a:moveTo>
                  <a:pt x="15786" y="5133"/>
                </a:moveTo>
                <a:cubicBezTo>
                  <a:pt x="15763" y="5133"/>
                  <a:pt x="15745" y="5163"/>
                  <a:pt x="15745" y="5201"/>
                </a:cubicBezTo>
                <a:cubicBezTo>
                  <a:pt x="15745" y="5239"/>
                  <a:pt x="15763" y="5269"/>
                  <a:pt x="15786" y="5269"/>
                </a:cubicBezTo>
                <a:cubicBezTo>
                  <a:pt x="15809" y="5269"/>
                  <a:pt x="15827" y="5239"/>
                  <a:pt x="15827" y="5201"/>
                </a:cubicBezTo>
                <a:cubicBezTo>
                  <a:pt x="15827" y="5163"/>
                  <a:pt x="15809" y="5133"/>
                  <a:pt x="15786" y="5133"/>
                </a:cubicBezTo>
                <a:close/>
                <a:moveTo>
                  <a:pt x="15993" y="5133"/>
                </a:moveTo>
                <a:cubicBezTo>
                  <a:pt x="15971" y="5133"/>
                  <a:pt x="15952" y="5163"/>
                  <a:pt x="15952" y="5201"/>
                </a:cubicBezTo>
                <a:cubicBezTo>
                  <a:pt x="15952" y="5239"/>
                  <a:pt x="15971" y="5269"/>
                  <a:pt x="15993" y="5269"/>
                </a:cubicBezTo>
                <a:cubicBezTo>
                  <a:pt x="16016" y="5269"/>
                  <a:pt x="16034" y="5239"/>
                  <a:pt x="16034" y="5201"/>
                </a:cubicBezTo>
                <a:cubicBezTo>
                  <a:pt x="16034" y="5163"/>
                  <a:pt x="16016" y="5133"/>
                  <a:pt x="15993" y="5133"/>
                </a:cubicBezTo>
                <a:close/>
                <a:moveTo>
                  <a:pt x="16208" y="5133"/>
                </a:moveTo>
                <a:cubicBezTo>
                  <a:pt x="16186" y="5133"/>
                  <a:pt x="16167" y="5163"/>
                  <a:pt x="16167" y="5201"/>
                </a:cubicBezTo>
                <a:cubicBezTo>
                  <a:pt x="16167" y="5239"/>
                  <a:pt x="16186" y="5269"/>
                  <a:pt x="16208" y="5269"/>
                </a:cubicBezTo>
                <a:cubicBezTo>
                  <a:pt x="16231" y="5269"/>
                  <a:pt x="16249" y="5239"/>
                  <a:pt x="16249" y="5201"/>
                </a:cubicBezTo>
                <a:cubicBezTo>
                  <a:pt x="16249" y="5163"/>
                  <a:pt x="16231" y="5133"/>
                  <a:pt x="16208" y="5133"/>
                </a:cubicBezTo>
                <a:close/>
                <a:moveTo>
                  <a:pt x="16416" y="5133"/>
                </a:moveTo>
                <a:cubicBezTo>
                  <a:pt x="16393" y="5133"/>
                  <a:pt x="16375" y="5163"/>
                  <a:pt x="16375" y="5201"/>
                </a:cubicBezTo>
                <a:cubicBezTo>
                  <a:pt x="16375" y="5239"/>
                  <a:pt x="16393" y="5269"/>
                  <a:pt x="16416" y="5269"/>
                </a:cubicBezTo>
                <a:cubicBezTo>
                  <a:pt x="16438" y="5269"/>
                  <a:pt x="16457" y="5239"/>
                  <a:pt x="16457" y="5201"/>
                </a:cubicBezTo>
                <a:cubicBezTo>
                  <a:pt x="16457" y="5163"/>
                  <a:pt x="16438" y="5133"/>
                  <a:pt x="16416" y="5133"/>
                </a:cubicBezTo>
                <a:close/>
                <a:moveTo>
                  <a:pt x="16623" y="5133"/>
                </a:moveTo>
                <a:cubicBezTo>
                  <a:pt x="16600" y="5133"/>
                  <a:pt x="16582" y="5163"/>
                  <a:pt x="16582" y="5201"/>
                </a:cubicBezTo>
                <a:cubicBezTo>
                  <a:pt x="16582" y="5239"/>
                  <a:pt x="16600" y="5269"/>
                  <a:pt x="16623" y="5269"/>
                </a:cubicBezTo>
                <a:cubicBezTo>
                  <a:pt x="16645" y="5269"/>
                  <a:pt x="16664" y="5239"/>
                  <a:pt x="16664" y="5201"/>
                </a:cubicBezTo>
                <a:cubicBezTo>
                  <a:pt x="16664" y="5163"/>
                  <a:pt x="16645" y="5133"/>
                  <a:pt x="16623" y="5133"/>
                </a:cubicBezTo>
                <a:close/>
                <a:moveTo>
                  <a:pt x="16838" y="5133"/>
                </a:moveTo>
                <a:cubicBezTo>
                  <a:pt x="16815" y="5133"/>
                  <a:pt x="16797" y="5163"/>
                  <a:pt x="16797" y="5201"/>
                </a:cubicBezTo>
                <a:cubicBezTo>
                  <a:pt x="16797" y="5239"/>
                  <a:pt x="16815" y="5269"/>
                  <a:pt x="16838" y="5269"/>
                </a:cubicBezTo>
                <a:cubicBezTo>
                  <a:pt x="16860" y="5269"/>
                  <a:pt x="16879" y="5239"/>
                  <a:pt x="16879" y="5201"/>
                </a:cubicBezTo>
                <a:cubicBezTo>
                  <a:pt x="16879" y="5163"/>
                  <a:pt x="16860" y="5133"/>
                  <a:pt x="16838" y="5133"/>
                </a:cubicBezTo>
                <a:close/>
                <a:moveTo>
                  <a:pt x="17045" y="5133"/>
                </a:moveTo>
                <a:cubicBezTo>
                  <a:pt x="17022" y="5133"/>
                  <a:pt x="17004" y="5163"/>
                  <a:pt x="17004" y="5201"/>
                </a:cubicBezTo>
                <a:cubicBezTo>
                  <a:pt x="17004" y="5239"/>
                  <a:pt x="17022" y="5269"/>
                  <a:pt x="17045" y="5269"/>
                </a:cubicBezTo>
                <a:cubicBezTo>
                  <a:pt x="17068" y="5269"/>
                  <a:pt x="17086" y="5239"/>
                  <a:pt x="17086" y="5201"/>
                </a:cubicBezTo>
                <a:cubicBezTo>
                  <a:pt x="17086" y="5163"/>
                  <a:pt x="17068" y="5133"/>
                  <a:pt x="17045" y="5133"/>
                </a:cubicBezTo>
                <a:close/>
                <a:moveTo>
                  <a:pt x="17252" y="5133"/>
                </a:moveTo>
                <a:cubicBezTo>
                  <a:pt x="17230" y="5133"/>
                  <a:pt x="17211" y="5163"/>
                  <a:pt x="17211" y="5201"/>
                </a:cubicBezTo>
                <a:cubicBezTo>
                  <a:pt x="17211" y="5239"/>
                  <a:pt x="17230" y="5269"/>
                  <a:pt x="17252" y="5269"/>
                </a:cubicBezTo>
                <a:cubicBezTo>
                  <a:pt x="17275" y="5269"/>
                  <a:pt x="17293" y="5239"/>
                  <a:pt x="17293" y="5201"/>
                </a:cubicBezTo>
                <a:cubicBezTo>
                  <a:pt x="17293" y="5163"/>
                  <a:pt x="17275" y="5133"/>
                  <a:pt x="17252" y="5133"/>
                </a:cubicBezTo>
                <a:close/>
                <a:moveTo>
                  <a:pt x="17467" y="5133"/>
                </a:moveTo>
                <a:cubicBezTo>
                  <a:pt x="17445" y="5133"/>
                  <a:pt x="17426" y="5163"/>
                  <a:pt x="17426" y="5201"/>
                </a:cubicBezTo>
                <a:cubicBezTo>
                  <a:pt x="17426" y="5239"/>
                  <a:pt x="17445" y="5269"/>
                  <a:pt x="17467" y="5269"/>
                </a:cubicBezTo>
                <a:cubicBezTo>
                  <a:pt x="17490" y="5269"/>
                  <a:pt x="17508" y="5239"/>
                  <a:pt x="17508" y="5201"/>
                </a:cubicBezTo>
                <a:cubicBezTo>
                  <a:pt x="17508" y="5163"/>
                  <a:pt x="17490" y="5133"/>
                  <a:pt x="17467" y="5133"/>
                </a:cubicBezTo>
                <a:close/>
                <a:moveTo>
                  <a:pt x="17675" y="5133"/>
                </a:moveTo>
                <a:cubicBezTo>
                  <a:pt x="17652" y="5133"/>
                  <a:pt x="17634" y="5163"/>
                  <a:pt x="17634" y="5201"/>
                </a:cubicBezTo>
                <a:cubicBezTo>
                  <a:pt x="17634" y="5239"/>
                  <a:pt x="17652" y="5269"/>
                  <a:pt x="17675" y="5269"/>
                </a:cubicBezTo>
                <a:cubicBezTo>
                  <a:pt x="17697" y="5269"/>
                  <a:pt x="17716" y="5239"/>
                  <a:pt x="17716" y="5201"/>
                </a:cubicBezTo>
                <a:cubicBezTo>
                  <a:pt x="17716" y="5163"/>
                  <a:pt x="17697" y="5133"/>
                  <a:pt x="17675" y="5133"/>
                </a:cubicBezTo>
                <a:close/>
                <a:moveTo>
                  <a:pt x="17882" y="5133"/>
                </a:moveTo>
                <a:cubicBezTo>
                  <a:pt x="17859" y="5133"/>
                  <a:pt x="17841" y="5163"/>
                  <a:pt x="17841" y="5201"/>
                </a:cubicBezTo>
                <a:cubicBezTo>
                  <a:pt x="17841" y="5239"/>
                  <a:pt x="17859" y="5269"/>
                  <a:pt x="17882" y="5269"/>
                </a:cubicBezTo>
                <a:cubicBezTo>
                  <a:pt x="17904" y="5269"/>
                  <a:pt x="17923" y="5239"/>
                  <a:pt x="17923" y="5201"/>
                </a:cubicBezTo>
                <a:cubicBezTo>
                  <a:pt x="17923" y="5163"/>
                  <a:pt x="17904" y="5133"/>
                  <a:pt x="17882" y="5133"/>
                </a:cubicBezTo>
                <a:close/>
                <a:moveTo>
                  <a:pt x="18097" y="5133"/>
                </a:moveTo>
                <a:cubicBezTo>
                  <a:pt x="18074" y="5133"/>
                  <a:pt x="18056" y="5163"/>
                  <a:pt x="18056" y="5201"/>
                </a:cubicBezTo>
                <a:cubicBezTo>
                  <a:pt x="18056" y="5239"/>
                  <a:pt x="18074" y="5269"/>
                  <a:pt x="18097" y="5269"/>
                </a:cubicBezTo>
                <a:cubicBezTo>
                  <a:pt x="18119" y="5269"/>
                  <a:pt x="18138" y="5239"/>
                  <a:pt x="18138" y="5201"/>
                </a:cubicBezTo>
                <a:cubicBezTo>
                  <a:pt x="18138" y="5163"/>
                  <a:pt x="18119" y="5133"/>
                  <a:pt x="18097" y="5133"/>
                </a:cubicBezTo>
                <a:close/>
                <a:moveTo>
                  <a:pt x="18304" y="5133"/>
                </a:moveTo>
                <a:cubicBezTo>
                  <a:pt x="18281" y="5133"/>
                  <a:pt x="18263" y="5163"/>
                  <a:pt x="18263" y="5201"/>
                </a:cubicBezTo>
                <a:cubicBezTo>
                  <a:pt x="18263" y="5239"/>
                  <a:pt x="18281" y="5269"/>
                  <a:pt x="18304" y="5269"/>
                </a:cubicBezTo>
                <a:cubicBezTo>
                  <a:pt x="18327" y="5269"/>
                  <a:pt x="18345" y="5239"/>
                  <a:pt x="18345" y="5201"/>
                </a:cubicBezTo>
                <a:cubicBezTo>
                  <a:pt x="18345" y="5163"/>
                  <a:pt x="18327" y="5133"/>
                  <a:pt x="18304" y="5133"/>
                </a:cubicBezTo>
                <a:close/>
                <a:moveTo>
                  <a:pt x="18511" y="5133"/>
                </a:moveTo>
                <a:cubicBezTo>
                  <a:pt x="18489" y="5133"/>
                  <a:pt x="18470" y="5163"/>
                  <a:pt x="18470" y="5201"/>
                </a:cubicBezTo>
                <a:cubicBezTo>
                  <a:pt x="18470" y="5239"/>
                  <a:pt x="18489" y="5269"/>
                  <a:pt x="18511" y="5269"/>
                </a:cubicBezTo>
                <a:cubicBezTo>
                  <a:pt x="18534" y="5269"/>
                  <a:pt x="18552" y="5239"/>
                  <a:pt x="18552" y="5201"/>
                </a:cubicBezTo>
                <a:cubicBezTo>
                  <a:pt x="18552" y="5163"/>
                  <a:pt x="18534" y="5133"/>
                  <a:pt x="18511" y="5133"/>
                </a:cubicBezTo>
                <a:close/>
                <a:moveTo>
                  <a:pt x="18726" y="5133"/>
                </a:moveTo>
                <a:cubicBezTo>
                  <a:pt x="18704" y="5133"/>
                  <a:pt x="18685" y="5163"/>
                  <a:pt x="18685" y="5201"/>
                </a:cubicBezTo>
                <a:cubicBezTo>
                  <a:pt x="18685" y="5239"/>
                  <a:pt x="18704" y="5269"/>
                  <a:pt x="18726" y="5269"/>
                </a:cubicBezTo>
                <a:cubicBezTo>
                  <a:pt x="18749" y="5269"/>
                  <a:pt x="18767" y="5239"/>
                  <a:pt x="18767" y="5201"/>
                </a:cubicBezTo>
                <a:cubicBezTo>
                  <a:pt x="18767" y="5163"/>
                  <a:pt x="18749" y="5133"/>
                  <a:pt x="18726" y="5133"/>
                </a:cubicBezTo>
                <a:close/>
                <a:moveTo>
                  <a:pt x="18934" y="5133"/>
                </a:moveTo>
                <a:cubicBezTo>
                  <a:pt x="18911" y="5133"/>
                  <a:pt x="18892" y="5163"/>
                  <a:pt x="18892" y="5201"/>
                </a:cubicBezTo>
                <a:cubicBezTo>
                  <a:pt x="18892" y="5239"/>
                  <a:pt x="18911" y="5269"/>
                  <a:pt x="18934" y="5269"/>
                </a:cubicBezTo>
                <a:cubicBezTo>
                  <a:pt x="18956" y="5269"/>
                  <a:pt x="18975" y="5239"/>
                  <a:pt x="18975" y="5201"/>
                </a:cubicBezTo>
                <a:cubicBezTo>
                  <a:pt x="18975" y="5163"/>
                  <a:pt x="18956" y="5133"/>
                  <a:pt x="18934" y="5133"/>
                </a:cubicBezTo>
                <a:close/>
                <a:moveTo>
                  <a:pt x="19141" y="5133"/>
                </a:moveTo>
                <a:cubicBezTo>
                  <a:pt x="19118" y="5133"/>
                  <a:pt x="19100" y="5163"/>
                  <a:pt x="19100" y="5201"/>
                </a:cubicBezTo>
                <a:cubicBezTo>
                  <a:pt x="19100" y="5239"/>
                  <a:pt x="19118" y="5269"/>
                  <a:pt x="19141" y="5269"/>
                </a:cubicBezTo>
                <a:cubicBezTo>
                  <a:pt x="19163" y="5269"/>
                  <a:pt x="19182" y="5239"/>
                  <a:pt x="19182" y="5201"/>
                </a:cubicBezTo>
                <a:cubicBezTo>
                  <a:pt x="19182" y="5163"/>
                  <a:pt x="19163" y="5133"/>
                  <a:pt x="19141" y="5133"/>
                </a:cubicBezTo>
                <a:close/>
                <a:moveTo>
                  <a:pt x="19356" y="5133"/>
                </a:moveTo>
                <a:cubicBezTo>
                  <a:pt x="19333" y="5133"/>
                  <a:pt x="19315" y="5163"/>
                  <a:pt x="19315" y="5201"/>
                </a:cubicBezTo>
                <a:cubicBezTo>
                  <a:pt x="19315" y="5239"/>
                  <a:pt x="19333" y="5269"/>
                  <a:pt x="19356" y="5269"/>
                </a:cubicBezTo>
                <a:cubicBezTo>
                  <a:pt x="19378" y="5269"/>
                  <a:pt x="19397" y="5239"/>
                  <a:pt x="19397" y="5201"/>
                </a:cubicBezTo>
                <a:cubicBezTo>
                  <a:pt x="19397" y="5163"/>
                  <a:pt x="19378" y="5133"/>
                  <a:pt x="19356" y="5133"/>
                </a:cubicBezTo>
                <a:close/>
                <a:moveTo>
                  <a:pt x="19563" y="5133"/>
                </a:moveTo>
                <a:cubicBezTo>
                  <a:pt x="19540" y="5133"/>
                  <a:pt x="19522" y="5163"/>
                  <a:pt x="19522" y="5201"/>
                </a:cubicBezTo>
                <a:cubicBezTo>
                  <a:pt x="19522" y="5239"/>
                  <a:pt x="19540" y="5269"/>
                  <a:pt x="19563" y="5269"/>
                </a:cubicBezTo>
                <a:cubicBezTo>
                  <a:pt x="19586" y="5269"/>
                  <a:pt x="19604" y="5239"/>
                  <a:pt x="19604" y="5201"/>
                </a:cubicBezTo>
                <a:cubicBezTo>
                  <a:pt x="19604" y="5163"/>
                  <a:pt x="19586" y="5133"/>
                  <a:pt x="19563" y="5133"/>
                </a:cubicBezTo>
                <a:close/>
                <a:moveTo>
                  <a:pt x="19770" y="5133"/>
                </a:moveTo>
                <a:cubicBezTo>
                  <a:pt x="19748" y="5133"/>
                  <a:pt x="19729" y="5163"/>
                  <a:pt x="19729" y="5201"/>
                </a:cubicBezTo>
                <a:cubicBezTo>
                  <a:pt x="19729" y="5207"/>
                  <a:pt x="19730" y="5212"/>
                  <a:pt x="19731" y="5218"/>
                </a:cubicBezTo>
                <a:cubicBezTo>
                  <a:pt x="19744" y="5216"/>
                  <a:pt x="19756" y="5213"/>
                  <a:pt x="19770" y="5211"/>
                </a:cubicBezTo>
                <a:cubicBezTo>
                  <a:pt x="19781" y="5209"/>
                  <a:pt x="19794" y="5209"/>
                  <a:pt x="19811" y="5211"/>
                </a:cubicBezTo>
                <a:cubicBezTo>
                  <a:pt x="19811" y="5208"/>
                  <a:pt x="19811" y="5204"/>
                  <a:pt x="19811" y="5201"/>
                </a:cubicBezTo>
                <a:cubicBezTo>
                  <a:pt x="19811" y="5163"/>
                  <a:pt x="19793" y="5133"/>
                  <a:pt x="19770" y="5133"/>
                </a:cubicBezTo>
                <a:close/>
                <a:moveTo>
                  <a:pt x="19985" y="5133"/>
                </a:moveTo>
                <a:cubicBezTo>
                  <a:pt x="19963" y="5133"/>
                  <a:pt x="19944" y="5163"/>
                  <a:pt x="19944" y="5201"/>
                </a:cubicBezTo>
                <a:cubicBezTo>
                  <a:pt x="19944" y="5219"/>
                  <a:pt x="19948" y="5235"/>
                  <a:pt x="19955" y="5247"/>
                </a:cubicBezTo>
                <a:cubicBezTo>
                  <a:pt x="19962" y="5233"/>
                  <a:pt x="19970" y="5218"/>
                  <a:pt x="19977" y="5201"/>
                </a:cubicBezTo>
                <a:cubicBezTo>
                  <a:pt x="19980" y="5195"/>
                  <a:pt x="19983" y="5189"/>
                  <a:pt x="19985" y="5183"/>
                </a:cubicBezTo>
                <a:cubicBezTo>
                  <a:pt x="19991" y="5170"/>
                  <a:pt x="19997" y="5156"/>
                  <a:pt x="20004" y="5141"/>
                </a:cubicBezTo>
                <a:cubicBezTo>
                  <a:pt x="19998" y="5136"/>
                  <a:pt x="19992" y="5133"/>
                  <a:pt x="19985" y="5133"/>
                </a:cubicBezTo>
                <a:close/>
                <a:moveTo>
                  <a:pt x="20193" y="5133"/>
                </a:moveTo>
                <a:cubicBezTo>
                  <a:pt x="20170" y="5133"/>
                  <a:pt x="20151" y="5163"/>
                  <a:pt x="20151" y="5201"/>
                </a:cubicBezTo>
                <a:cubicBezTo>
                  <a:pt x="20151" y="5239"/>
                  <a:pt x="20170" y="5269"/>
                  <a:pt x="20193" y="5269"/>
                </a:cubicBezTo>
                <a:cubicBezTo>
                  <a:pt x="20215" y="5269"/>
                  <a:pt x="20234" y="5239"/>
                  <a:pt x="20234" y="5201"/>
                </a:cubicBezTo>
                <a:cubicBezTo>
                  <a:pt x="20234" y="5163"/>
                  <a:pt x="20215" y="5133"/>
                  <a:pt x="20193" y="5133"/>
                </a:cubicBezTo>
                <a:close/>
                <a:moveTo>
                  <a:pt x="20400" y="5133"/>
                </a:moveTo>
                <a:cubicBezTo>
                  <a:pt x="20377" y="5133"/>
                  <a:pt x="20359" y="5163"/>
                  <a:pt x="20359" y="5201"/>
                </a:cubicBezTo>
                <a:cubicBezTo>
                  <a:pt x="20359" y="5239"/>
                  <a:pt x="20377" y="5269"/>
                  <a:pt x="20400" y="5269"/>
                </a:cubicBezTo>
                <a:cubicBezTo>
                  <a:pt x="20422" y="5269"/>
                  <a:pt x="20441" y="5239"/>
                  <a:pt x="20441" y="5201"/>
                </a:cubicBezTo>
                <a:cubicBezTo>
                  <a:pt x="20441" y="5163"/>
                  <a:pt x="20422" y="5133"/>
                  <a:pt x="20400" y="5133"/>
                </a:cubicBezTo>
                <a:close/>
                <a:moveTo>
                  <a:pt x="20615" y="5133"/>
                </a:moveTo>
                <a:cubicBezTo>
                  <a:pt x="20592" y="5133"/>
                  <a:pt x="20574" y="5163"/>
                  <a:pt x="20574" y="5201"/>
                </a:cubicBezTo>
                <a:cubicBezTo>
                  <a:pt x="20574" y="5239"/>
                  <a:pt x="20592" y="5269"/>
                  <a:pt x="20615" y="5269"/>
                </a:cubicBezTo>
                <a:cubicBezTo>
                  <a:pt x="20637" y="5269"/>
                  <a:pt x="20656" y="5239"/>
                  <a:pt x="20656" y="5201"/>
                </a:cubicBezTo>
                <a:cubicBezTo>
                  <a:pt x="20656" y="5163"/>
                  <a:pt x="20637" y="5133"/>
                  <a:pt x="20615" y="5133"/>
                </a:cubicBezTo>
                <a:close/>
                <a:moveTo>
                  <a:pt x="66" y="5145"/>
                </a:moveTo>
                <a:cubicBezTo>
                  <a:pt x="56" y="5158"/>
                  <a:pt x="47" y="5172"/>
                  <a:pt x="40" y="5187"/>
                </a:cubicBezTo>
                <a:cubicBezTo>
                  <a:pt x="38" y="5191"/>
                  <a:pt x="36" y="5194"/>
                  <a:pt x="34" y="5198"/>
                </a:cubicBezTo>
                <a:cubicBezTo>
                  <a:pt x="26" y="5215"/>
                  <a:pt x="20" y="5233"/>
                  <a:pt x="15" y="5253"/>
                </a:cubicBezTo>
                <a:cubicBezTo>
                  <a:pt x="22" y="5261"/>
                  <a:pt x="30" y="5266"/>
                  <a:pt x="40" y="5266"/>
                </a:cubicBezTo>
                <a:cubicBezTo>
                  <a:pt x="62" y="5266"/>
                  <a:pt x="81" y="5236"/>
                  <a:pt x="81" y="5198"/>
                </a:cubicBezTo>
                <a:cubicBezTo>
                  <a:pt x="81" y="5177"/>
                  <a:pt x="75" y="5158"/>
                  <a:pt x="66" y="5145"/>
                </a:cubicBezTo>
                <a:close/>
                <a:moveTo>
                  <a:pt x="11142" y="5145"/>
                </a:moveTo>
                <a:cubicBezTo>
                  <a:pt x="11131" y="5158"/>
                  <a:pt x="11124" y="5178"/>
                  <a:pt x="11124" y="5202"/>
                </a:cubicBezTo>
                <a:cubicBezTo>
                  <a:pt x="11124" y="5216"/>
                  <a:pt x="11126" y="5228"/>
                  <a:pt x="11130" y="5239"/>
                </a:cubicBezTo>
                <a:cubicBezTo>
                  <a:pt x="11135" y="5229"/>
                  <a:pt x="11138" y="5216"/>
                  <a:pt x="11140" y="5202"/>
                </a:cubicBezTo>
                <a:cubicBezTo>
                  <a:pt x="11141" y="5185"/>
                  <a:pt x="11141" y="5165"/>
                  <a:pt x="11142" y="5145"/>
                </a:cubicBezTo>
                <a:close/>
                <a:moveTo>
                  <a:pt x="5259" y="5158"/>
                </a:moveTo>
                <a:cubicBezTo>
                  <a:pt x="5254" y="5170"/>
                  <a:pt x="5251" y="5183"/>
                  <a:pt x="5251" y="5199"/>
                </a:cubicBezTo>
                <a:cubicBezTo>
                  <a:pt x="5251" y="5218"/>
                  <a:pt x="5256" y="5235"/>
                  <a:pt x="5263" y="5247"/>
                </a:cubicBezTo>
                <a:cubicBezTo>
                  <a:pt x="5268" y="5232"/>
                  <a:pt x="5272" y="5214"/>
                  <a:pt x="5276" y="5199"/>
                </a:cubicBezTo>
                <a:cubicBezTo>
                  <a:pt x="5277" y="5194"/>
                  <a:pt x="5279" y="5190"/>
                  <a:pt x="5280" y="5186"/>
                </a:cubicBezTo>
                <a:cubicBezTo>
                  <a:pt x="5274" y="5173"/>
                  <a:pt x="5267" y="5164"/>
                  <a:pt x="5259" y="5158"/>
                </a:cubicBezTo>
                <a:close/>
                <a:moveTo>
                  <a:pt x="5670" y="5171"/>
                </a:moveTo>
                <a:cubicBezTo>
                  <a:pt x="5667" y="5180"/>
                  <a:pt x="5665" y="5191"/>
                  <a:pt x="5665" y="5202"/>
                </a:cubicBezTo>
                <a:cubicBezTo>
                  <a:pt x="5665" y="5240"/>
                  <a:pt x="5684" y="5270"/>
                  <a:pt x="5706" y="5270"/>
                </a:cubicBezTo>
                <a:cubicBezTo>
                  <a:pt x="5712" y="5270"/>
                  <a:pt x="5717" y="5268"/>
                  <a:pt x="5722" y="5265"/>
                </a:cubicBezTo>
                <a:cubicBezTo>
                  <a:pt x="5716" y="5259"/>
                  <a:pt x="5711" y="5252"/>
                  <a:pt x="5706" y="5243"/>
                </a:cubicBezTo>
                <a:cubicBezTo>
                  <a:pt x="5699" y="5231"/>
                  <a:pt x="5692" y="5216"/>
                  <a:pt x="5685" y="5202"/>
                </a:cubicBezTo>
                <a:cubicBezTo>
                  <a:pt x="5680" y="5191"/>
                  <a:pt x="5675" y="5181"/>
                  <a:pt x="5670" y="5171"/>
                </a:cubicBezTo>
                <a:close/>
                <a:moveTo>
                  <a:pt x="6088" y="5197"/>
                </a:moveTo>
                <a:cubicBezTo>
                  <a:pt x="6088" y="5200"/>
                  <a:pt x="6088" y="5204"/>
                  <a:pt x="6088" y="5208"/>
                </a:cubicBezTo>
                <a:cubicBezTo>
                  <a:pt x="6088" y="5209"/>
                  <a:pt x="6088" y="5211"/>
                  <a:pt x="6088" y="5213"/>
                </a:cubicBezTo>
                <a:cubicBezTo>
                  <a:pt x="6088" y="5211"/>
                  <a:pt x="6088" y="5209"/>
                  <a:pt x="6088" y="5208"/>
                </a:cubicBezTo>
                <a:cubicBezTo>
                  <a:pt x="6088" y="5206"/>
                  <a:pt x="6089" y="5206"/>
                  <a:pt x="6089" y="5204"/>
                </a:cubicBezTo>
                <a:cubicBezTo>
                  <a:pt x="6089" y="5202"/>
                  <a:pt x="6088" y="5199"/>
                  <a:pt x="6088" y="5197"/>
                </a:cubicBezTo>
                <a:close/>
                <a:moveTo>
                  <a:pt x="148" y="5312"/>
                </a:moveTo>
                <a:cubicBezTo>
                  <a:pt x="126" y="5312"/>
                  <a:pt x="107" y="5343"/>
                  <a:pt x="107" y="5380"/>
                </a:cubicBezTo>
                <a:cubicBezTo>
                  <a:pt x="107" y="5418"/>
                  <a:pt x="126" y="5449"/>
                  <a:pt x="148" y="5449"/>
                </a:cubicBezTo>
                <a:cubicBezTo>
                  <a:pt x="171" y="5449"/>
                  <a:pt x="190" y="5418"/>
                  <a:pt x="190" y="5380"/>
                </a:cubicBezTo>
                <a:cubicBezTo>
                  <a:pt x="190" y="5343"/>
                  <a:pt x="171" y="5312"/>
                  <a:pt x="148" y="5312"/>
                </a:cubicBezTo>
                <a:close/>
                <a:moveTo>
                  <a:pt x="356" y="5312"/>
                </a:moveTo>
                <a:cubicBezTo>
                  <a:pt x="333" y="5312"/>
                  <a:pt x="315" y="5343"/>
                  <a:pt x="315" y="5380"/>
                </a:cubicBezTo>
                <a:cubicBezTo>
                  <a:pt x="315" y="5418"/>
                  <a:pt x="333" y="5449"/>
                  <a:pt x="356" y="5449"/>
                </a:cubicBezTo>
                <a:cubicBezTo>
                  <a:pt x="378" y="5449"/>
                  <a:pt x="397" y="5418"/>
                  <a:pt x="397" y="5380"/>
                </a:cubicBezTo>
                <a:cubicBezTo>
                  <a:pt x="397" y="5343"/>
                  <a:pt x="378" y="5312"/>
                  <a:pt x="356" y="5312"/>
                </a:cubicBezTo>
                <a:close/>
                <a:moveTo>
                  <a:pt x="563" y="5312"/>
                </a:moveTo>
                <a:cubicBezTo>
                  <a:pt x="540" y="5312"/>
                  <a:pt x="522" y="5343"/>
                  <a:pt x="522" y="5380"/>
                </a:cubicBezTo>
                <a:cubicBezTo>
                  <a:pt x="522" y="5418"/>
                  <a:pt x="540" y="5449"/>
                  <a:pt x="563" y="5449"/>
                </a:cubicBezTo>
                <a:cubicBezTo>
                  <a:pt x="586" y="5449"/>
                  <a:pt x="604" y="5418"/>
                  <a:pt x="604" y="5380"/>
                </a:cubicBezTo>
                <a:cubicBezTo>
                  <a:pt x="604" y="5343"/>
                  <a:pt x="586" y="5312"/>
                  <a:pt x="563" y="5312"/>
                </a:cubicBezTo>
                <a:close/>
                <a:moveTo>
                  <a:pt x="778" y="5312"/>
                </a:moveTo>
                <a:cubicBezTo>
                  <a:pt x="755" y="5312"/>
                  <a:pt x="737" y="5343"/>
                  <a:pt x="737" y="5380"/>
                </a:cubicBezTo>
                <a:cubicBezTo>
                  <a:pt x="737" y="5418"/>
                  <a:pt x="755" y="5449"/>
                  <a:pt x="778" y="5449"/>
                </a:cubicBezTo>
                <a:cubicBezTo>
                  <a:pt x="801" y="5449"/>
                  <a:pt x="819" y="5418"/>
                  <a:pt x="819" y="5380"/>
                </a:cubicBezTo>
                <a:cubicBezTo>
                  <a:pt x="819" y="5343"/>
                  <a:pt x="801" y="5312"/>
                  <a:pt x="778" y="5312"/>
                </a:cubicBezTo>
                <a:close/>
                <a:moveTo>
                  <a:pt x="985" y="5312"/>
                </a:moveTo>
                <a:cubicBezTo>
                  <a:pt x="963" y="5312"/>
                  <a:pt x="944" y="5343"/>
                  <a:pt x="944" y="5380"/>
                </a:cubicBezTo>
                <a:cubicBezTo>
                  <a:pt x="944" y="5388"/>
                  <a:pt x="945" y="5396"/>
                  <a:pt x="947" y="5403"/>
                </a:cubicBezTo>
                <a:cubicBezTo>
                  <a:pt x="948" y="5403"/>
                  <a:pt x="950" y="5402"/>
                  <a:pt x="951" y="5402"/>
                </a:cubicBezTo>
                <a:lnTo>
                  <a:pt x="976" y="5402"/>
                </a:lnTo>
                <a:cubicBezTo>
                  <a:pt x="976" y="5415"/>
                  <a:pt x="974" y="5432"/>
                  <a:pt x="974" y="5445"/>
                </a:cubicBezTo>
                <a:cubicBezTo>
                  <a:pt x="974" y="5445"/>
                  <a:pt x="974" y="5445"/>
                  <a:pt x="973" y="5445"/>
                </a:cubicBezTo>
                <a:cubicBezTo>
                  <a:pt x="977" y="5447"/>
                  <a:pt x="981" y="5449"/>
                  <a:pt x="985" y="5449"/>
                </a:cubicBezTo>
                <a:cubicBezTo>
                  <a:pt x="1008" y="5449"/>
                  <a:pt x="1026" y="5418"/>
                  <a:pt x="1026" y="5380"/>
                </a:cubicBezTo>
                <a:cubicBezTo>
                  <a:pt x="1026" y="5343"/>
                  <a:pt x="1008" y="5312"/>
                  <a:pt x="985" y="5312"/>
                </a:cubicBezTo>
                <a:close/>
                <a:moveTo>
                  <a:pt x="1193" y="5312"/>
                </a:moveTo>
                <a:cubicBezTo>
                  <a:pt x="1170" y="5312"/>
                  <a:pt x="1152" y="5343"/>
                  <a:pt x="1152" y="5380"/>
                </a:cubicBezTo>
                <a:cubicBezTo>
                  <a:pt x="1152" y="5390"/>
                  <a:pt x="1153" y="5400"/>
                  <a:pt x="1155" y="5409"/>
                </a:cubicBezTo>
                <a:cubicBezTo>
                  <a:pt x="1158" y="5407"/>
                  <a:pt x="1161" y="5404"/>
                  <a:pt x="1164" y="5402"/>
                </a:cubicBezTo>
                <a:cubicBezTo>
                  <a:pt x="1168" y="5417"/>
                  <a:pt x="1172" y="5431"/>
                  <a:pt x="1177" y="5443"/>
                </a:cubicBezTo>
                <a:cubicBezTo>
                  <a:pt x="1182" y="5447"/>
                  <a:pt x="1187" y="5449"/>
                  <a:pt x="1193" y="5449"/>
                </a:cubicBezTo>
                <a:cubicBezTo>
                  <a:pt x="1215" y="5449"/>
                  <a:pt x="1234" y="5418"/>
                  <a:pt x="1234" y="5380"/>
                </a:cubicBezTo>
                <a:cubicBezTo>
                  <a:pt x="1234" y="5343"/>
                  <a:pt x="1215" y="5312"/>
                  <a:pt x="1193" y="5312"/>
                </a:cubicBezTo>
                <a:close/>
                <a:moveTo>
                  <a:pt x="1407" y="5312"/>
                </a:moveTo>
                <a:cubicBezTo>
                  <a:pt x="1385" y="5312"/>
                  <a:pt x="1366" y="5343"/>
                  <a:pt x="1366" y="5380"/>
                </a:cubicBezTo>
                <a:cubicBezTo>
                  <a:pt x="1366" y="5418"/>
                  <a:pt x="1385" y="5449"/>
                  <a:pt x="1407" y="5449"/>
                </a:cubicBezTo>
                <a:cubicBezTo>
                  <a:pt x="1430" y="5449"/>
                  <a:pt x="1449" y="5418"/>
                  <a:pt x="1449" y="5380"/>
                </a:cubicBezTo>
                <a:cubicBezTo>
                  <a:pt x="1449" y="5343"/>
                  <a:pt x="1430" y="5312"/>
                  <a:pt x="1407" y="5312"/>
                </a:cubicBezTo>
                <a:close/>
                <a:moveTo>
                  <a:pt x="1615" y="5312"/>
                </a:moveTo>
                <a:cubicBezTo>
                  <a:pt x="1592" y="5312"/>
                  <a:pt x="1574" y="5343"/>
                  <a:pt x="1574" y="5380"/>
                </a:cubicBezTo>
                <a:cubicBezTo>
                  <a:pt x="1574" y="5418"/>
                  <a:pt x="1592" y="5449"/>
                  <a:pt x="1615" y="5449"/>
                </a:cubicBezTo>
                <a:cubicBezTo>
                  <a:pt x="1637" y="5449"/>
                  <a:pt x="1656" y="5418"/>
                  <a:pt x="1656" y="5380"/>
                </a:cubicBezTo>
                <a:cubicBezTo>
                  <a:pt x="1656" y="5343"/>
                  <a:pt x="1637" y="5312"/>
                  <a:pt x="1615" y="5312"/>
                </a:cubicBezTo>
                <a:close/>
                <a:moveTo>
                  <a:pt x="1822" y="5312"/>
                </a:moveTo>
                <a:cubicBezTo>
                  <a:pt x="1799" y="5312"/>
                  <a:pt x="1781" y="5343"/>
                  <a:pt x="1781" y="5380"/>
                </a:cubicBezTo>
                <a:cubicBezTo>
                  <a:pt x="1781" y="5418"/>
                  <a:pt x="1799" y="5449"/>
                  <a:pt x="1822" y="5449"/>
                </a:cubicBezTo>
                <a:cubicBezTo>
                  <a:pt x="1845" y="5449"/>
                  <a:pt x="1863" y="5418"/>
                  <a:pt x="1863" y="5380"/>
                </a:cubicBezTo>
                <a:cubicBezTo>
                  <a:pt x="1863" y="5343"/>
                  <a:pt x="1845" y="5312"/>
                  <a:pt x="1822" y="5312"/>
                </a:cubicBezTo>
                <a:close/>
                <a:moveTo>
                  <a:pt x="2037" y="5312"/>
                </a:moveTo>
                <a:cubicBezTo>
                  <a:pt x="2014" y="5312"/>
                  <a:pt x="1996" y="5343"/>
                  <a:pt x="1996" y="5380"/>
                </a:cubicBezTo>
                <a:cubicBezTo>
                  <a:pt x="1996" y="5418"/>
                  <a:pt x="2014" y="5449"/>
                  <a:pt x="2037" y="5449"/>
                </a:cubicBezTo>
                <a:cubicBezTo>
                  <a:pt x="2060" y="5449"/>
                  <a:pt x="2078" y="5418"/>
                  <a:pt x="2078" y="5380"/>
                </a:cubicBezTo>
                <a:cubicBezTo>
                  <a:pt x="2078" y="5343"/>
                  <a:pt x="2060" y="5312"/>
                  <a:pt x="2037" y="5312"/>
                </a:cubicBezTo>
                <a:close/>
                <a:moveTo>
                  <a:pt x="2244" y="5312"/>
                </a:moveTo>
                <a:cubicBezTo>
                  <a:pt x="2222" y="5312"/>
                  <a:pt x="2203" y="5343"/>
                  <a:pt x="2203" y="5380"/>
                </a:cubicBezTo>
                <a:cubicBezTo>
                  <a:pt x="2203" y="5418"/>
                  <a:pt x="2222" y="5449"/>
                  <a:pt x="2244" y="5449"/>
                </a:cubicBezTo>
                <a:cubicBezTo>
                  <a:pt x="2267" y="5449"/>
                  <a:pt x="2285" y="5418"/>
                  <a:pt x="2285" y="5380"/>
                </a:cubicBezTo>
                <a:cubicBezTo>
                  <a:pt x="2285" y="5343"/>
                  <a:pt x="2267" y="5312"/>
                  <a:pt x="2244" y="5312"/>
                </a:cubicBezTo>
                <a:close/>
                <a:moveTo>
                  <a:pt x="2452" y="5312"/>
                </a:moveTo>
                <a:cubicBezTo>
                  <a:pt x="2429" y="5312"/>
                  <a:pt x="2411" y="5343"/>
                  <a:pt x="2411" y="5380"/>
                </a:cubicBezTo>
                <a:cubicBezTo>
                  <a:pt x="2411" y="5418"/>
                  <a:pt x="2429" y="5449"/>
                  <a:pt x="2452" y="5449"/>
                </a:cubicBezTo>
                <a:cubicBezTo>
                  <a:pt x="2474" y="5449"/>
                  <a:pt x="2493" y="5418"/>
                  <a:pt x="2493" y="5380"/>
                </a:cubicBezTo>
                <a:cubicBezTo>
                  <a:pt x="2493" y="5343"/>
                  <a:pt x="2474" y="5312"/>
                  <a:pt x="2452" y="5312"/>
                </a:cubicBezTo>
                <a:close/>
                <a:moveTo>
                  <a:pt x="2666" y="5312"/>
                </a:moveTo>
                <a:cubicBezTo>
                  <a:pt x="2644" y="5312"/>
                  <a:pt x="2625" y="5343"/>
                  <a:pt x="2625" y="5380"/>
                </a:cubicBezTo>
                <a:cubicBezTo>
                  <a:pt x="2625" y="5418"/>
                  <a:pt x="2644" y="5449"/>
                  <a:pt x="2666" y="5449"/>
                </a:cubicBezTo>
                <a:cubicBezTo>
                  <a:pt x="2689" y="5449"/>
                  <a:pt x="2707" y="5418"/>
                  <a:pt x="2707" y="5380"/>
                </a:cubicBezTo>
                <a:cubicBezTo>
                  <a:pt x="2707" y="5343"/>
                  <a:pt x="2689" y="5312"/>
                  <a:pt x="2666" y="5312"/>
                </a:cubicBezTo>
                <a:close/>
                <a:moveTo>
                  <a:pt x="2874" y="5312"/>
                </a:moveTo>
                <a:cubicBezTo>
                  <a:pt x="2851" y="5312"/>
                  <a:pt x="2833" y="5343"/>
                  <a:pt x="2833" y="5380"/>
                </a:cubicBezTo>
                <a:cubicBezTo>
                  <a:pt x="2833" y="5418"/>
                  <a:pt x="2851" y="5449"/>
                  <a:pt x="2874" y="5449"/>
                </a:cubicBezTo>
                <a:cubicBezTo>
                  <a:pt x="2896" y="5449"/>
                  <a:pt x="2915" y="5418"/>
                  <a:pt x="2915" y="5380"/>
                </a:cubicBezTo>
                <a:cubicBezTo>
                  <a:pt x="2915" y="5343"/>
                  <a:pt x="2896" y="5312"/>
                  <a:pt x="2874" y="5312"/>
                </a:cubicBezTo>
                <a:close/>
                <a:moveTo>
                  <a:pt x="3081" y="5312"/>
                </a:moveTo>
                <a:cubicBezTo>
                  <a:pt x="3058" y="5312"/>
                  <a:pt x="3040" y="5343"/>
                  <a:pt x="3040" y="5380"/>
                </a:cubicBezTo>
                <a:cubicBezTo>
                  <a:pt x="3040" y="5418"/>
                  <a:pt x="3058" y="5449"/>
                  <a:pt x="3081" y="5449"/>
                </a:cubicBezTo>
                <a:cubicBezTo>
                  <a:pt x="3104" y="5449"/>
                  <a:pt x="3122" y="5418"/>
                  <a:pt x="3122" y="5380"/>
                </a:cubicBezTo>
                <a:cubicBezTo>
                  <a:pt x="3122" y="5343"/>
                  <a:pt x="3104" y="5312"/>
                  <a:pt x="3081" y="5312"/>
                </a:cubicBezTo>
                <a:close/>
                <a:moveTo>
                  <a:pt x="3296" y="5312"/>
                </a:moveTo>
                <a:cubicBezTo>
                  <a:pt x="3273" y="5312"/>
                  <a:pt x="3255" y="5343"/>
                  <a:pt x="3255" y="5380"/>
                </a:cubicBezTo>
                <a:cubicBezTo>
                  <a:pt x="3255" y="5418"/>
                  <a:pt x="3273" y="5449"/>
                  <a:pt x="3296" y="5449"/>
                </a:cubicBezTo>
                <a:cubicBezTo>
                  <a:pt x="3319" y="5449"/>
                  <a:pt x="3337" y="5418"/>
                  <a:pt x="3337" y="5380"/>
                </a:cubicBezTo>
                <a:cubicBezTo>
                  <a:pt x="3337" y="5343"/>
                  <a:pt x="3319" y="5312"/>
                  <a:pt x="3296" y="5312"/>
                </a:cubicBezTo>
                <a:close/>
                <a:moveTo>
                  <a:pt x="3503" y="5312"/>
                </a:moveTo>
                <a:cubicBezTo>
                  <a:pt x="3481" y="5312"/>
                  <a:pt x="3462" y="5343"/>
                  <a:pt x="3462" y="5380"/>
                </a:cubicBezTo>
                <a:cubicBezTo>
                  <a:pt x="3462" y="5418"/>
                  <a:pt x="3481" y="5449"/>
                  <a:pt x="3503" y="5449"/>
                </a:cubicBezTo>
                <a:cubicBezTo>
                  <a:pt x="3526" y="5449"/>
                  <a:pt x="3544" y="5418"/>
                  <a:pt x="3544" y="5380"/>
                </a:cubicBezTo>
                <a:cubicBezTo>
                  <a:pt x="3544" y="5343"/>
                  <a:pt x="3526" y="5312"/>
                  <a:pt x="3503" y="5312"/>
                </a:cubicBezTo>
                <a:close/>
                <a:moveTo>
                  <a:pt x="3711" y="5312"/>
                </a:moveTo>
                <a:cubicBezTo>
                  <a:pt x="3688" y="5312"/>
                  <a:pt x="3669" y="5343"/>
                  <a:pt x="3669" y="5380"/>
                </a:cubicBezTo>
                <a:cubicBezTo>
                  <a:pt x="3669" y="5418"/>
                  <a:pt x="3688" y="5449"/>
                  <a:pt x="3711" y="5449"/>
                </a:cubicBezTo>
                <a:cubicBezTo>
                  <a:pt x="3733" y="5449"/>
                  <a:pt x="3752" y="5418"/>
                  <a:pt x="3752" y="5380"/>
                </a:cubicBezTo>
                <a:cubicBezTo>
                  <a:pt x="3752" y="5343"/>
                  <a:pt x="3733" y="5312"/>
                  <a:pt x="3711" y="5312"/>
                </a:cubicBezTo>
                <a:close/>
                <a:moveTo>
                  <a:pt x="3925" y="5312"/>
                </a:moveTo>
                <a:cubicBezTo>
                  <a:pt x="3903" y="5312"/>
                  <a:pt x="3884" y="5343"/>
                  <a:pt x="3884" y="5380"/>
                </a:cubicBezTo>
                <a:cubicBezTo>
                  <a:pt x="3884" y="5418"/>
                  <a:pt x="3903" y="5449"/>
                  <a:pt x="3925" y="5449"/>
                </a:cubicBezTo>
                <a:cubicBezTo>
                  <a:pt x="3948" y="5449"/>
                  <a:pt x="3966" y="5418"/>
                  <a:pt x="3966" y="5380"/>
                </a:cubicBezTo>
                <a:cubicBezTo>
                  <a:pt x="3966" y="5343"/>
                  <a:pt x="3948" y="5312"/>
                  <a:pt x="3925" y="5312"/>
                </a:cubicBezTo>
                <a:close/>
                <a:moveTo>
                  <a:pt x="4133" y="5312"/>
                </a:moveTo>
                <a:cubicBezTo>
                  <a:pt x="4110" y="5312"/>
                  <a:pt x="4092" y="5343"/>
                  <a:pt x="4092" y="5380"/>
                </a:cubicBezTo>
                <a:cubicBezTo>
                  <a:pt x="4092" y="5418"/>
                  <a:pt x="4110" y="5449"/>
                  <a:pt x="4133" y="5449"/>
                </a:cubicBezTo>
                <a:cubicBezTo>
                  <a:pt x="4155" y="5449"/>
                  <a:pt x="4174" y="5418"/>
                  <a:pt x="4174" y="5380"/>
                </a:cubicBezTo>
                <a:cubicBezTo>
                  <a:pt x="4174" y="5343"/>
                  <a:pt x="4155" y="5312"/>
                  <a:pt x="4133" y="5312"/>
                </a:cubicBezTo>
                <a:close/>
                <a:moveTo>
                  <a:pt x="4348" y="5312"/>
                </a:moveTo>
                <a:cubicBezTo>
                  <a:pt x="4325" y="5312"/>
                  <a:pt x="4307" y="5343"/>
                  <a:pt x="4307" y="5380"/>
                </a:cubicBezTo>
                <a:cubicBezTo>
                  <a:pt x="4307" y="5418"/>
                  <a:pt x="4325" y="5449"/>
                  <a:pt x="4348" y="5449"/>
                </a:cubicBezTo>
                <a:cubicBezTo>
                  <a:pt x="4354" y="5449"/>
                  <a:pt x="4359" y="5446"/>
                  <a:pt x="4364" y="5443"/>
                </a:cubicBezTo>
                <a:cubicBezTo>
                  <a:pt x="4370" y="5414"/>
                  <a:pt x="4378" y="5387"/>
                  <a:pt x="4387" y="5362"/>
                </a:cubicBezTo>
                <a:cubicBezTo>
                  <a:pt x="4382" y="5333"/>
                  <a:pt x="4367" y="5312"/>
                  <a:pt x="4348" y="5312"/>
                </a:cubicBezTo>
                <a:close/>
                <a:moveTo>
                  <a:pt x="5392" y="5312"/>
                </a:moveTo>
                <a:cubicBezTo>
                  <a:pt x="5383" y="5312"/>
                  <a:pt x="5374" y="5317"/>
                  <a:pt x="5367" y="5325"/>
                </a:cubicBezTo>
                <a:cubicBezTo>
                  <a:pt x="5366" y="5341"/>
                  <a:pt x="5362" y="5358"/>
                  <a:pt x="5351" y="5376"/>
                </a:cubicBezTo>
                <a:cubicBezTo>
                  <a:pt x="5351" y="5377"/>
                  <a:pt x="5351" y="5379"/>
                  <a:pt x="5351" y="5380"/>
                </a:cubicBezTo>
                <a:cubicBezTo>
                  <a:pt x="5351" y="5418"/>
                  <a:pt x="5369" y="5449"/>
                  <a:pt x="5392" y="5449"/>
                </a:cubicBezTo>
                <a:cubicBezTo>
                  <a:pt x="5414" y="5449"/>
                  <a:pt x="5433" y="5418"/>
                  <a:pt x="5433" y="5380"/>
                </a:cubicBezTo>
                <a:cubicBezTo>
                  <a:pt x="5433" y="5343"/>
                  <a:pt x="5414" y="5312"/>
                  <a:pt x="5392" y="5312"/>
                </a:cubicBezTo>
                <a:close/>
                <a:moveTo>
                  <a:pt x="5607" y="5312"/>
                </a:moveTo>
                <a:cubicBezTo>
                  <a:pt x="5584" y="5312"/>
                  <a:pt x="5566" y="5343"/>
                  <a:pt x="5566" y="5380"/>
                </a:cubicBezTo>
                <a:cubicBezTo>
                  <a:pt x="5566" y="5418"/>
                  <a:pt x="5584" y="5449"/>
                  <a:pt x="5607" y="5449"/>
                </a:cubicBezTo>
                <a:cubicBezTo>
                  <a:pt x="5629" y="5449"/>
                  <a:pt x="5648" y="5418"/>
                  <a:pt x="5648" y="5380"/>
                </a:cubicBezTo>
                <a:cubicBezTo>
                  <a:pt x="5648" y="5343"/>
                  <a:pt x="5629" y="5312"/>
                  <a:pt x="5607" y="5312"/>
                </a:cubicBezTo>
                <a:close/>
                <a:moveTo>
                  <a:pt x="7280" y="5312"/>
                </a:moveTo>
                <a:cubicBezTo>
                  <a:pt x="7258" y="5312"/>
                  <a:pt x="7239" y="5343"/>
                  <a:pt x="7239" y="5380"/>
                </a:cubicBezTo>
                <a:cubicBezTo>
                  <a:pt x="7239" y="5382"/>
                  <a:pt x="7239" y="5384"/>
                  <a:pt x="7239" y="5386"/>
                </a:cubicBezTo>
                <a:cubicBezTo>
                  <a:pt x="7255" y="5372"/>
                  <a:pt x="7271" y="5359"/>
                  <a:pt x="7286" y="5359"/>
                </a:cubicBezTo>
                <a:cubicBezTo>
                  <a:pt x="7301" y="5359"/>
                  <a:pt x="7312" y="5375"/>
                  <a:pt x="7320" y="5396"/>
                </a:cubicBezTo>
                <a:cubicBezTo>
                  <a:pt x="7321" y="5391"/>
                  <a:pt x="7321" y="5386"/>
                  <a:pt x="7321" y="5380"/>
                </a:cubicBezTo>
                <a:cubicBezTo>
                  <a:pt x="7321" y="5343"/>
                  <a:pt x="7303" y="5312"/>
                  <a:pt x="7280" y="5312"/>
                </a:cubicBezTo>
                <a:close/>
                <a:moveTo>
                  <a:pt x="7495" y="5312"/>
                </a:moveTo>
                <a:cubicBezTo>
                  <a:pt x="7473" y="5312"/>
                  <a:pt x="7454" y="5343"/>
                  <a:pt x="7454" y="5380"/>
                </a:cubicBezTo>
                <a:cubicBezTo>
                  <a:pt x="7454" y="5418"/>
                  <a:pt x="7473" y="5449"/>
                  <a:pt x="7495" y="5449"/>
                </a:cubicBezTo>
                <a:cubicBezTo>
                  <a:pt x="7499" y="5449"/>
                  <a:pt x="7503" y="5447"/>
                  <a:pt x="7506" y="5446"/>
                </a:cubicBezTo>
                <a:cubicBezTo>
                  <a:pt x="7511" y="5406"/>
                  <a:pt x="7515" y="5363"/>
                  <a:pt x="7524" y="5332"/>
                </a:cubicBezTo>
                <a:cubicBezTo>
                  <a:pt x="7517" y="5320"/>
                  <a:pt x="7507" y="5312"/>
                  <a:pt x="7495" y="5312"/>
                </a:cubicBezTo>
                <a:close/>
                <a:moveTo>
                  <a:pt x="10434" y="5312"/>
                </a:moveTo>
                <a:cubicBezTo>
                  <a:pt x="10428" y="5312"/>
                  <a:pt x="10422" y="5314"/>
                  <a:pt x="10417" y="5318"/>
                </a:cubicBezTo>
                <a:cubicBezTo>
                  <a:pt x="10418" y="5364"/>
                  <a:pt x="10421" y="5408"/>
                  <a:pt x="10427" y="5447"/>
                </a:cubicBezTo>
                <a:cubicBezTo>
                  <a:pt x="10429" y="5448"/>
                  <a:pt x="10432" y="5449"/>
                  <a:pt x="10434" y="5449"/>
                </a:cubicBezTo>
                <a:cubicBezTo>
                  <a:pt x="10457" y="5449"/>
                  <a:pt x="10475" y="5418"/>
                  <a:pt x="10475" y="5380"/>
                </a:cubicBezTo>
                <a:cubicBezTo>
                  <a:pt x="10475" y="5343"/>
                  <a:pt x="10457" y="5312"/>
                  <a:pt x="10434" y="5312"/>
                </a:cubicBezTo>
                <a:close/>
                <a:moveTo>
                  <a:pt x="10643" y="5312"/>
                </a:moveTo>
                <a:cubicBezTo>
                  <a:pt x="10620" y="5312"/>
                  <a:pt x="10602" y="5343"/>
                  <a:pt x="10602" y="5380"/>
                </a:cubicBezTo>
                <a:cubicBezTo>
                  <a:pt x="10602" y="5418"/>
                  <a:pt x="10620" y="5449"/>
                  <a:pt x="10643" y="5449"/>
                </a:cubicBezTo>
                <a:cubicBezTo>
                  <a:pt x="10665" y="5449"/>
                  <a:pt x="10684" y="5418"/>
                  <a:pt x="10684" y="5380"/>
                </a:cubicBezTo>
                <a:cubicBezTo>
                  <a:pt x="10684" y="5343"/>
                  <a:pt x="10665" y="5312"/>
                  <a:pt x="10643" y="5312"/>
                </a:cubicBezTo>
                <a:close/>
                <a:moveTo>
                  <a:pt x="10850" y="5312"/>
                </a:moveTo>
                <a:cubicBezTo>
                  <a:pt x="10827" y="5312"/>
                  <a:pt x="10809" y="5343"/>
                  <a:pt x="10809" y="5380"/>
                </a:cubicBezTo>
                <a:cubicBezTo>
                  <a:pt x="10809" y="5418"/>
                  <a:pt x="10827" y="5449"/>
                  <a:pt x="10850" y="5449"/>
                </a:cubicBezTo>
                <a:cubicBezTo>
                  <a:pt x="10873" y="5449"/>
                  <a:pt x="10891" y="5418"/>
                  <a:pt x="10891" y="5380"/>
                </a:cubicBezTo>
                <a:cubicBezTo>
                  <a:pt x="10891" y="5343"/>
                  <a:pt x="10873" y="5312"/>
                  <a:pt x="10850" y="5312"/>
                </a:cubicBezTo>
                <a:close/>
                <a:moveTo>
                  <a:pt x="11065" y="5312"/>
                </a:moveTo>
                <a:cubicBezTo>
                  <a:pt x="11042" y="5312"/>
                  <a:pt x="11024" y="5343"/>
                  <a:pt x="11024" y="5380"/>
                </a:cubicBezTo>
                <a:cubicBezTo>
                  <a:pt x="11024" y="5418"/>
                  <a:pt x="11042" y="5449"/>
                  <a:pt x="11065" y="5449"/>
                </a:cubicBezTo>
                <a:cubicBezTo>
                  <a:pt x="11087" y="5449"/>
                  <a:pt x="11106" y="5418"/>
                  <a:pt x="11106" y="5380"/>
                </a:cubicBezTo>
                <a:cubicBezTo>
                  <a:pt x="11106" y="5343"/>
                  <a:pt x="11087" y="5312"/>
                  <a:pt x="11065" y="5312"/>
                </a:cubicBezTo>
                <a:close/>
                <a:moveTo>
                  <a:pt x="11479" y="5312"/>
                </a:moveTo>
                <a:cubicBezTo>
                  <a:pt x="11457" y="5312"/>
                  <a:pt x="11438" y="5343"/>
                  <a:pt x="11438" y="5380"/>
                </a:cubicBezTo>
                <a:cubicBezTo>
                  <a:pt x="11438" y="5418"/>
                  <a:pt x="11457" y="5449"/>
                  <a:pt x="11479" y="5449"/>
                </a:cubicBezTo>
                <a:cubicBezTo>
                  <a:pt x="11502" y="5449"/>
                  <a:pt x="11520" y="5418"/>
                  <a:pt x="11520" y="5380"/>
                </a:cubicBezTo>
                <a:cubicBezTo>
                  <a:pt x="11520" y="5343"/>
                  <a:pt x="11502" y="5312"/>
                  <a:pt x="11479" y="5312"/>
                </a:cubicBezTo>
                <a:close/>
                <a:moveTo>
                  <a:pt x="11694" y="5312"/>
                </a:moveTo>
                <a:cubicBezTo>
                  <a:pt x="11672" y="5312"/>
                  <a:pt x="11653" y="5343"/>
                  <a:pt x="11653" y="5380"/>
                </a:cubicBezTo>
                <a:cubicBezTo>
                  <a:pt x="11653" y="5418"/>
                  <a:pt x="11672" y="5449"/>
                  <a:pt x="11694" y="5449"/>
                </a:cubicBezTo>
                <a:cubicBezTo>
                  <a:pt x="11717" y="5449"/>
                  <a:pt x="11735" y="5418"/>
                  <a:pt x="11735" y="5380"/>
                </a:cubicBezTo>
                <a:cubicBezTo>
                  <a:pt x="11735" y="5343"/>
                  <a:pt x="11717" y="5312"/>
                  <a:pt x="11694" y="5312"/>
                </a:cubicBezTo>
                <a:close/>
                <a:moveTo>
                  <a:pt x="11902" y="5312"/>
                </a:moveTo>
                <a:cubicBezTo>
                  <a:pt x="11879" y="5312"/>
                  <a:pt x="11861" y="5343"/>
                  <a:pt x="11861" y="5380"/>
                </a:cubicBezTo>
                <a:cubicBezTo>
                  <a:pt x="11861" y="5418"/>
                  <a:pt x="11879" y="5449"/>
                  <a:pt x="11902" y="5449"/>
                </a:cubicBezTo>
                <a:cubicBezTo>
                  <a:pt x="11924" y="5449"/>
                  <a:pt x="11943" y="5418"/>
                  <a:pt x="11943" y="5380"/>
                </a:cubicBezTo>
                <a:cubicBezTo>
                  <a:pt x="11943" y="5343"/>
                  <a:pt x="11924" y="5312"/>
                  <a:pt x="11902" y="5312"/>
                </a:cubicBezTo>
                <a:close/>
                <a:moveTo>
                  <a:pt x="12109" y="5312"/>
                </a:moveTo>
                <a:cubicBezTo>
                  <a:pt x="12086" y="5312"/>
                  <a:pt x="12068" y="5343"/>
                  <a:pt x="12068" y="5380"/>
                </a:cubicBezTo>
                <a:cubicBezTo>
                  <a:pt x="12068" y="5418"/>
                  <a:pt x="12086" y="5449"/>
                  <a:pt x="12109" y="5449"/>
                </a:cubicBezTo>
                <a:cubicBezTo>
                  <a:pt x="12132" y="5449"/>
                  <a:pt x="12150" y="5418"/>
                  <a:pt x="12150" y="5380"/>
                </a:cubicBezTo>
                <a:cubicBezTo>
                  <a:pt x="12150" y="5343"/>
                  <a:pt x="12132" y="5312"/>
                  <a:pt x="12109" y="5312"/>
                </a:cubicBezTo>
                <a:close/>
                <a:moveTo>
                  <a:pt x="12324" y="5312"/>
                </a:moveTo>
                <a:cubicBezTo>
                  <a:pt x="12301" y="5312"/>
                  <a:pt x="12283" y="5343"/>
                  <a:pt x="12283" y="5380"/>
                </a:cubicBezTo>
                <a:cubicBezTo>
                  <a:pt x="12283" y="5418"/>
                  <a:pt x="12301" y="5449"/>
                  <a:pt x="12324" y="5449"/>
                </a:cubicBezTo>
                <a:cubicBezTo>
                  <a:pt x="12346" y="5449"/>
                  <a:pt x="12365" y="5418"/>
                  <a:pt x="12365" y="5380"/>
                </a:cubicBezTo>
                <a:cubicBezTo>
                  <a:pt x="12365" y="5343"/>
                  <a:pt x="12346" y="5312"/>
                  <a:pt x="12324" y="5312"/>
                </a:cubicBezTo>
                <a:close/>
                <a:moveTo>
                  <a:pt x="12531" y="5312"/>
                </a:moveTo>
                <a:cubicBezTo>
                  <a:pt x="12508" y="5312"/>
                  <a:pt x="12490" y="5343"/>
                  <a:pt x="12490" y="5380"/>
                </a:cubicBezTo>
                <a:cubicBezTo>
                  <a:pt x="12490" y="5418"/>
                  <a:pt x="12508" y="5449"/>
                  <a:pt x="12531" y="5449"/>
                </a:cubicBezTo>
                <a:cubicBezTo>
                  <a:pt x="12554" y="5449"/>
                  <a:pt x="12572" y="5418"/>
                  <a:pt x="12572" y="5380"/>
                </a:cubicBezTo>
                <a:cubicBezTo>
                  <a:pt x="12572" y="5343"/>
                  <a:pt x="12554" y="5312"/>
                  <a:pt x="12531" y="5312"/>
                </a:cubicBezTo>
                <a:close/>
                <a:moveTo>
                  <a:pt x="12738" y="5312"/>
                </a:moveTo>
                <a:cubicBezTo>
                  <a:pt x="12716" y="5312"/>
                  <a:pt x="12697" y="5343"/>
                  <a:pt x="12697" y="5380"/>
                </a:cubicBezTo>
                <a:cubicBezTo>
                  <a:pt x="12697" y="5418"/>
                  <a:pt x="12716" y="5449"/>
                  <a:pt x="12738" y="5449"/>
                </a:cubicBezTo>
                <a:cubicBezTo>
                  <a:pt x="12761" y="5449"/>
                  <a:pt x="12779" y="5418"/>
                  <a:pt x="12779" y="5380"/>
                </a:cubicBezTo>
                <a:cubicBezTo>
                  <a:pt x="12779" y="5343"/>
                  <a:pt x="12761" y="5312"/>
                  <a:pt x="12738" y="5312"/>
                </a:cubicBezTo>
                <a:close/>
                <a:moveTo>
                  <a:pt x="12953" y="5312"/>
                </a:moveTo>
                <a:cubicBezTo>
                  <a:pt x="12931" y="5312"/>
                  <a:pt x="12912" y="5343"/>
                  <a:pt x="12912" y="5380"/>
                </a:cubicBezTo>
                <a:cubicBezTo>
                  <a:pt x="12912" y="5418"/>
                  <a:pt x="12931" y="5449"/>
                  <a:pt x="12953" y="5449"/>
                </a:cubicBezTo>
                <a:cubicBezTo>
                  <a:pt x="12976" y="5449"/>
                  <a:pt x="12994" y="5418"/>
                  <a:pt x="12994" y="5380"/>
                </a:cubicBezTo>
                <a:cubicBezTo>
                  <a:pt x="12994" y="5343"/>
                  <a:pt x="12976" y="5312"/>
                  <a:pt x="12953" y="5312"/>
                </a:cubicBezTo>
                <a:close/>
                <a:moveTo>
                  <a:pt x="13161" y="5312"/>
                </a:moveTo>
                <a:cubicBezTo>
                  <a:pt x="13138" y="5312"/>
                  <a:pt x="13120" y="5343"/>
                  <a:pt x="13120" y="5380"/>
                </a:cubicBezTo>
                <a:cubicBezTo>
                  <a:pt x="13120" y="5418"/>
                  <a:pt x="13138" y="5449"/>
                  <a:pt x="13161" y="5449"/>
                </a:cubicBezTo>
                <a:cubicBezTo>
                  <a:pt x="13183" y="5449"/>
                  <a:pt x="13202" y="5418"/>
                  <a:pt x="13202" y="5380"/>
                </a:cubicBezTo>
                <a:cubicBezTo>
                  <a:pt x="13202" y="5343"/>
                  <a:pt x="13183" y="5312"/>
                  <a:pt x="13161" y="5312"/>
                </a:cubicBezTo>
                <a:close/>
                <a:moveTo>
                  <a:pt x="13368" y="5312"/>
                </a:moveTo>
                <a:cubicBezTo>
                  <a:pt x="13345" y="5312"/>
                  <a:pt x="13327" y="5343"/>
                  <a:pt x="13327" y="5380"/>
                </a:cubicBezTo>
                <a:cubicBezTo>
                  <a:pt x="13327" y="5418"/>
                  <a:pt x="13345" y="5449"/>
                  <a:pt x="13368" y="5449"/>
                </a:cubicBezTo>
                <a:cubicBezTo>
                  <a:pt x="13391" y="5449"/>
                  <a:pt x="13409" y="5418"/>
                  <a:pt x="13409" y="5380"/>
                </a:cubicBezTo>
                <a:cubicBezTo>
                  <a:pt x="13409" y="5343"/>
                  <a:pt x="13391" y="5312"/>
                  <a:pt x="13368" y="5312"/>
                </a:cubicBezTo>
                <a:close/>
                <a:moveTo>
                  <a:pt x="13583" y="5312"/>
                </a:moveTo>
                <a:cubicBezTo>
                  <a:pt x="13560" y="5312"/>
                  <a:pt x="13542" y="5343"/>
                  <a:pt x="13542" y="5380"/>
                </a:cubicBezTo>
                <a:cubicBezTo>
                  <a:pt x="13542" y="5418"/>
                  <a:pt x="13560" y="5449"/>
                  <a:pt x="13583" y="5449"/>
                </a:cubicBezTo>
                <a:cubicBezTo>
                  <a:pt x="13605" y="5449"/>
                  <a:pt x="13624" y="5418"/>
                  <a:pt x="13624" y="5380"/>
                </a:cubicBezTo>
                <a:cubicBezTo>
                  <a:pt x="13624" y="5343"/>
                  <a:pt x="13605" y="5312"/>
                  <a:pt x="13583" y="5312"/>
                </a:cubicBezTo>
                <a:close/>
                <a:moveTo>
                  <a:pt x="13790" y="5312"/>
                </a:moveTo>
                <a:cubicBezTo>
                  <a:pt x="13767" y="5312"/>
                  <a:pt x="13749" y="5343"/>
                  <a:pt x="13749" y="5380"/>
                </a:cubicBezTo>
                <a:cubicBezTo>
                  <a:pt x="13749" y="5418"/>
                  <a:pt x="13767" y="5449"/>
                  <a:pt x="13790" y="5449"/>
                </a:cubicBezTo>
                <a:cubicBezTo>
                  <a:pt x="13813" y="5449"/>
                  <a:pt x="13831" y="5418"/>
                  <a:pt x="13831" y="5380"/>
                </a:cubicBezTo>
                <a:cubicBezTo>
                  <a:pt x="13831" y="5343"/>
                  <a:pt x="13813" y="5312"/>
                  <a:pt x="13790" y="5312"/>
                </a:cubicBezTo>
                <a:close/>
                <a:moveTo>
                  <a:pt x="13997" y="5312"/>
                </a:moveTo>
                <a:cubicBezTo>
                  <a:pt x="13975" y="5312"/>
                  <a:pt x="13956" y="5343"/>
                  <a:pt x="13956" y="5380"/>
                </a:cubicBezTo>
                <a:cubicBezTo>
                  <a:pt x="13956" y="5418"/>
                  <a:pt x="13975" y="5449"/>
                  <a:pt x="13997" y="5449"/>
                </a:cubicBezTo>
                <a:cubicBezTo>
                  <a:pt x="14020" y="5449"/>
                  <a:pt x="14038" y="5418"/>
                  <a:pt x="14038" y="5380"/>
                </a:cubicBezTo>
                <a:cubicBezTo>
                  <a:pt x="14038" y="5343"/>
                  <a:pt x="14020" y="5312"/>
                  <a:pt x="13997" y="5312"/>
                </a:cubicBezTo>
                <a:close/>
                <a:moveTo>
                  <a:pt x="14212" y="5312"/>
                </a:moveTo>
                <a:cubicBezTo>
                  <a:pt x="14190" y="5312"/>
                  <a:pt x="14171" y="5343"/>
                  <a:pt x="14171" y="5380"/>
                </a:cubicBezTo>
                <a:cubicBezTo>
                  <a:pt x="14171" y="5418"/>
                  <a:pt x="14190" y="5449"/>
                  <a:pt x="14212" y="5449"/>
                </a:cubicBezTo>
                <a:cubicBezTo>
                  <a:pt x="14235" y="5449"/>
                  <a:pt x="14253" y="5418"/>
                  <a:pt x="14253" y="5380"/>
                </a:cubicBezTo>
                <a:cubicBezTo>
                  <a:pt x="14253" y="5343"/>
                  <a:pt x="14235" y="5312"/>
                  <a:pt x="14212" y="5312"/>
                </a:cubicBezTo>
                <a:close/>
                <a:moveTo>
                  <a:pt x="14420" y="5312"/>
                </a:moveTo>
                <a:cubicBezTo>
                  <a:pt x="14397" y="5312"/>
                  <a:pt x="14379" y="5343"/>
                  <a:pt x="14379" y="5380"/>
                </a:cubicBezTo>
                <a:cubicBezTo>
                  <a:pt x="14379" y="5418"/>
                  <a:pt x="14397" y="5449"/>
                  <a:pt x="14420" y="5449"/>
                </a:cubicBezTo>
                <a:cubicBezTo>
                  <a:pt x="14442" y="5449"/>
                  <a:pt x="14461" y="5418"/>
                  <a:pt x="14461" y="5380"/>
                </a:cubicBezTo>
                <a:cubicBezTo>
                  <a:pt x="14461" y="5343"/>
                  <a:pt x="14442" y="5312"/>
                  <a:pt x="14420" y="5312"/>
                </a:cubicBezTo>
                <a:close/>
                <a:moveTo>
                  <a:pt x="14627" y="5312"/>
                </a:moveTo>
                <a:cubicBezTo>
                  <a:pt x="14604" y="5312"/>
                  <a:pt x="14586" y="5343"/>
                  <a:pt x="14586" y="5380"/>
                </a:cubicBezTo>
                <a:cubicBezTo>
                  <a:pt x="14586" y="5418"/>
                  <a:pt x="14604" y="5449"/>
                  <a:pt x="14627" y="5449"/>
                </a:cubicBezTo>
                <a:cubicBezTo>
                  <a:pt x="14649" y="5449"/>
                  <a:pt x="14668" y="5418"/>
                  <a:pt x="14668" y="5380"/>
                </a:cubicBezTo>
                <a:cubicBezTo>
                  <a:pt x="14668" y="5343"/>
                  <a:pt x="14649" y="5312"/>
                  <a:pt x="14627" y="5312"/>
                </a:cubicBezTo>
                <a:close/>
                <a:moveTo>
                  <a:pt x="14842" y="5312"/>
                </a:moveTo>
                <a:cubicBezTo>
                  <a:pt x="14819" y="5312"/>
                  <a:pt x="14801" y="5343"/>
                  <a:pt x="14801" y="5380"/>
                </a:cubicBezTo>
                <a:cubicBezTo>
                  <a:pt x="14801" y="5418"/>
                  <a:pt x="14819" y="5449"/>
                  <a:pt x="14842" y="5449"/>
                </a:cubicBezTo>
                <a:cubicBezTo>
                  <a:pt x="14864" y="5449"/>
                  <a:pt x="14883" y="5418"/>
                  <a:pt x="14883" y="5380"/>
                </a:cubicBezTo>
                <a:cubicBezTo>
                  <a:pt x="14883" y="5343"/>
                  <a:pt x="14864" y="5312"/>
                  <a:pt x="14842" y="5312"/>
                </a:cubicBezTo>
                <a:close/>
                <a:moveTo>
                  <a:pt x="15049" y="5312"/>
                </a:moveTo>
                <a:cubicBezTo>
                  <a:pt x="15026" y="5312"/>
                  <a:pt x="15008" y="5343"/>
                  <a:pt x="15008" y="5380"/>
                </a:cubicBezTo>
                <a:cubicBezTo>
                  <a:pt x="15008" y="5418"/>
                  <a:pt x="15026" y="5449"/>
                  <a:pt x="15049" y="5449"/>
                </a:cubicBezTo>
                <a:cubicBezTo>
                  <a:pt x="15072" y="5449"/>
                  <a:pt x="15090" y="5418"/>
                  <a:pt x="15090" y="5380"/>
                </a:cubicBezTo>
                <a:cubicBezTo>
                  <a:pt x="15090" y="5343"/>
                  <a:pt x="15072" y="5312"/>
                  <a:pt x="15049" y="5312"/>
                </a:cubicBezTo>
                <a:close/>
                <a:moveTo>
                  <a:pt x="15256" y="5312"/>
                </a:moveTo>
                <a:cubicBezTo>
                  <a:pt x="15234" y="5312"/>
                  <a:pt x="15215" y="5343"/>
                  <a:pt x="15215" y="5380"/>
                </a:cubicBezTo>
                <a:cubicBezTo>
                  <a:pt x="15215" y="5418"/>
                  <a:pt x="15234" y="5449"/>
                  <a:pt x="15256" y="5449"/>
                </a:cubicBezTo>
                <a:cubicBezTo>
                  <a:pt x="15279" y="5449"/>
                  <a:pt x="15297" y="5418"/>
                  <a:pt x="15297" y="5380"/>
                </a:cubicBezTo>
                <a:cubicBezTo>
                  <a:pt x="15297" y="5343"/>
                  <a:pt x="15279" y="5312"/>
                  <a:pt x="15256" y="5312"/>
                </a:cubicBezTo>
                <a:close/>
                <a:moveTo>
                  <a:pt x="15471" y="5312"/>
                </a:moveTo>
                <a:cubicBezTo>
                  <a:pt x="15449" y="5312"/>
                  <a:pt x="15430" y="5343"/>
                  <a:pt x="15430" y="5380"/>
                </a:cubicBezTo>
                <a:cubicBezTo>
                  <a:pt x="15430" y="5418"/>
                  <a:pt x="15449" y="5449"/>
                  <a:pt x="15471" y="5449"/>
                </a:cubicBezTo>
                <a:cubicBezTo>
                  <a:pt x="15494" y="5449"/>
                  <a:pt x="15512" y="5418"/>
                  <a:pt x="15512" y="5380"/>
                </a:cubicBezTo>
                <a:cubicBezTo>
                  <a:pt x="15512" y="5343"/>
                  <a:pt x="15494" y="5312"/>
                  <a:pt x="15471" y="5312"/>
                </a:cubicBezTo>
                <a:close/>
                <a:moveTo>
                  <a:pt x="15679" y="5312"/>
                </a:moveTo>
                <a:cubicBezTo>
                  <a:pt x="15656" y="5312"/>
                  <a:pt x="15638" y="5343"/>
                  <a:pt x="15638" y="5380"/>
                </a:cubicBezTo>
                <a:cubicBezTo>
                  <a:pt x="15638" y="5418"/>
                  <a:pt x="15656" y="5449"/>
                  <a:pt x="15679" y="5449"/>
                </a:cubicBezTo>
                <a:cubicBezTo>
                  <a:pt x="15701" y="5449"/>
                  <a:pt x="15720" y="5418"/>
                  <a:pt x="15720" y="5380"/>
                </a:cubicBezTo>
                <a:cubicBezTo>
                  <a:pt x="15720" y="5343"/>
                  <a:pt x="15701" y="5312"/>
                  <a:pt x="15679" y="5312"/>
                </a:cubicBezTo>
                <a:close/>
                <a:moveTo>
                  <a:pt x="15894" y="5312"/>
                </a:moveTo>
                <a:cubicBezTo>
                  <a:pt x="15871" y="5312"/>
                  <a:pt x="15853" y="5343"/>
                  <a:pt x="15853" y="5380"/>
                </a:cubicBezTo>
                <a:cubicBezTo>
                  <a:pt x="15853" y="5418"/>
                  <a:pt x="15871" y="5449"/>
                  <a:pt x="15894" y="5449"/>
                </a:cubicBezTo>
                <a:cubicBezTo>
                  <a:pt x="15916" y="5449"/>
                  <a:pt x="15935" y="5418"/>
                  <a:pt x="15935" y="5380"/>
                </a:cubicBezTo>
                <a:cubicBezTo>
                  <a:pt x="15935" y="5343"/>
                  <a:pt x="15916" y="5312"/>
                  <a:pt x="15894" y="5312"/>
                </a:cubicBezTo>
                <a:close/>
                <a:moveTo>
                  <a:pt x="16101" y="5312"/>
                </a:moveTo>
                <a:cubicBezTo>
                  <a:pt x="16078" y="5312"/>
                  <a:pt x="16060" y="5343"/>
                  <a:pt x="16060" y="5380"/>
                </a:cubicBezTo>
                <a:cubicBezTo>
                  <a:pt x="16060" y="5418"/>
                  <a:pt x="16078" y="5449"/>
                  <a:pt x="16101" y="5449"/>
                </a:cubicBezTo>
                <a:cubicBezTo>
                  <a:pt x="16123" y="5449"/>
                  <a:pt x="16142" y="5418"/>
                  <a:pt x="16142" y="5380"/>
                </a:cubicBezTo>
                <a:cubicBezTo>
                  <a:pt x="16142" y="5343"/>
                  <a:pt x="16123" y="5312"/>
                  <a:pt x="16101" y="5312"/>
                </a:cubicBezTo>
                <a:close/>
                <a:moveTo>
                  <a:pt x="16308" y="5312"/>
                </a:moveTo>
                <a:cubicBezTo>
                  <a:pt x="16285" y="5312"/>
                  <a:pt x="16267" y="5343"/>
                  <a:pt x="16267" y="5380"/>
                </a:cubicBezTo>
                <a:cubicBezTo>
                  <a:pt x="16267" y="5418"/>
                  <a:pt x="16285" y="5449"/>
                  <a:pt x="16308" y="5449"/>
                </a:cubicBezTo>
                <a:cubicBezTo>
                  <a:pt x="16331" y="5449"/>
                  <a:pt x="16349" y="5418"/>
                  <a:pt x="16349" y="5380"/>
                </a:cubicBezTo>
                <a:cubicBezTo>
                  <a:pt x="16349" y="5343"/>
                  <a:pt x="16331" y="5312"/>
                  <a:pt x="16308" y="5312"/>
                </a:cubicBezTo>
                <a:close/>
                <a:moveTo>
                  <a:pt x="16523" y="5312"/>
                </a:moveTo>
                <a:cubicBezTo>
                  <a:pt x="16500" y="5312"/>
                  <a:pt x="16482" y="5343"/>
                  <a:pt x="16482" y="5380"/>
                </a:cubicBezTo>
                <a:cubicBezTo>
                  <a:pt x="16482" y="5418"/>
                  <a:pt x="16500" y="5449"/>
                  <a:pt x="16523" y="5449"/>
                </a:cubicBezTo>
                <a:cubicBezTo>
                  <a:pt x="16546" y="5449"/>
                  <a:pt x="16564" y="5418"/>
                  <a:pt x="16564" y="5380"/>
                </a:cubicBezTo>
                <a:cubicBezTo>
                  <a:pt x="16564" y="5343"/>
                  <a:pt x="16546" y="5312"/>
                  <a:pt x="16523" y="5312"/>
                </a:cubicBezTo>
                <a:close/>
                <a:moveTo>
                  <a:pt x="16730" y="5312"/>
                </a:moveTo>
                <a:cubicBezTo>
                  <a:pt x="16708" y="5312"/>
                  <a:pt x="16689" y="5343"/>
                  <a:pt x="16689" y="5380"/>
                </a:cubicBezTo>
                <a:cubicBezTo>
                  <a:pt x="16689" y="5418"/>
                  <a:pt x="16708" y="5449"/>
                  <a:pt x="16730" y="5449"/>
                </a:cubicBezTo>
                <a:cubicBezTo>
                  <a:pt x="16753" y="5449"/>
                  <a:pt x="16771" y="5418"/>
                  <a:pt x="16771" y="5380"/>
                </a:cubicBezTo>
                <a:cubicBezTo>
                  <a:pt x="16771" y="5343"/>
                  <a:pt x="16753" y="5312"/>
                  <a:pt x="16730" y="5312"/>
                </a:cubicBezTo>
                <a:close/>
                <a:moveTo>
                  <a:pt x="16938" y="5312"/>
                </a:moveTo>
                <a:cubicBezTo>
                  <a:pt x="16915" y="5312"/>
                  <a:pt x="16897" y="5343"/>
                  <a:pt x="16897" y="5380"/>
                </a:cubicBezTo>
                <a:cubicBezTo>
                  <a:pt x="16897" y="5418"/>
                  <a:pt x="16915" y="5449"/>
                  <a:pt x="16938" y="5449"/>
                </a:cubicBezTo>
                <a:cubicBezTo>
                  <a:pt x="16960" y="5449"/>
                  <a:pt x="16979" y="5418"/>
                  <a:pt x="16979" y="5380"/>
                </a:cubicBezTo>
                <a:cubicBezTo>
                  <a:pt x="16979" y="5343"/>
                  <a:pt x="16960" y="5312"/>
                  <a:pt x="16938" y="5312"/>
                </a:cubicBezTo>
                <a:close/>
                <a:moveTo>
                  <a:pt x="17153" y="5312"/>
                </a:moveTo>
                <a:cubicBezTo>
                  <a:pt x="17130" y="5312"/>
                  <a:pt x="17111" y="5343"/>
                  <a:pt x="17111" y="5380"/>
                </a:cubicBezTo>
                <a:cubicBezTo>
                  <a:pt x="17111" y="5418"/>
                  <a:pt x="17130" y="5449"/>
                  <a:pt x="17153" y="5449"/>
                </a:cubicBezTo>
                <a:cubicBezTo>
                  <a:pt x="17175" y="5449"/>
                  <a:pt x="17194" y="5418"/>
                  <a:pt x="17194" y="5380"/>
                </a:cubicBezTo>
                <a:cubicBezTo>
                  <a:pt x="17194" y="5343"/>
                  <a:pt x="17175" y="5312"/>
                  <a:pt x="17153" y="5312"/>
                </a:cubicBezTo>
                <a:close/>
                <a:moveTo>
                  <a:pt x="17360" y="5312"/>
                </a:moveTo>
                <a:cubicBezTo>
                  <a:pt x="17337" y="5312"/>
                  <a:pt x="17319" y="5343"/>
                  <a:pt x="17319" y="5380"/>
                </a:cubicBezTo>
                <a:cubicBezTo>
                  <a:pt x="17319" y="5418"/>
                  <a:pt x="17337" y="5449"/>
                  <a:pt x="17360" y="5449"/>
                </a:cubicBezTo>
                <a:cubicBezTo>
                  <a:pt x="17382" y="5449"/>
                  <a:pt x="17401" y="5418"/>
                  <a:pt x="17401" y="5380"/>
                </a:cubicBezTo>
                <a:cubicBezTo>
                  <a:pt x="17401" y="5343"/>
                  <a:pt x="17382" y="5312"/>
                  <a:pt x="17360" y="5312"/>
                </a:cubicBezTo>
                <a:close/>
                <a:moveTo>
                  <a:pt x="17567" y="5312"/>
                </a:moveTo>
                <a:cubicBezTo>
                  <a:pt x="17544" y="5312"/>
                  <a:pt x="17526" y="5343"/>
                  <a:pt x="17526" y="5380"/>
                </a:cubicBezTo>
                <a:cubicBezTo>
                  <a:pt x="17526" y="5418"/>
                  <a:pt x="17544" y="5449"/>
                  <a:pt x="17567" y="5449"/>
                </a:cubicBezTo>
                <a:cubicBezTo>
                  <a:pt x="17590" y="5449"/>
                  <a:pt x="17608" y="5418"/>
                  <a:pt x="17608" y="5380"/>
                </a:cubicBezTo>
                <a:cubicBezTo>
                  <a:pt x="17608" y="5343"/>
                  <a:pt x="17590" y="5312"/>
                  <a:pt x="17567" y="5312"/>
                </a:cubicBezTo>
                <a:close/>
                <a:moveTo>
                  <a:pt x="17782" y="5312"/>
                </a:moveTo>
                <a:cubicBezTo>
                  <a:pt x="17759" y="5312"/>
                  <a:pt x="17741" y="5343"/>
                  <a:pt x="17741" y="5380"/>
                </a:cubicBezTo>
                <a:cubicBezTo>
                  <a:pt x="17741" y="5418"/>
                  <a:pt x="17759" y="5449"/>
                  <a:pt x="17782" y="5449"/>
                </a:cubicBezTo>
                <a:cubicBezTo>
                  <a:pt x="17805" y="5449"/>
                  <a:pt x="17823" y="5418"/>
                  <a:pt x="17823" y="5380"/>
                </a:cubicBezTo>
                <a:cubicBezTo>
                  <a:pt x="17823" y="5343"/>
                  <a:pt x="17805" y="5312"/>
                  <a:pt x="17782" y="5312"/>
                </a:cubicBezTo>
                <a:close/>
                <a:moveTo>
                  <a:pt x="17989" y="5312"/>
                </a:moveTo>
                <a:cubicBezTo>
                  <a:pt x="17967" y="5312"/>
                  <a:pt x="17948" y="5343"/>
                  <a:pt x="17948" y="5380"/>
                </a:cubicBezTo>
                <a:cubicBezTo>
                  <a:pt x="17948" y="5418"/>
                  <a:pt x="17967" y="5449"/>
                  <a:pt x="17989" y="5449"/>
                </a:cubicBezTo>
                <a:cubicBezTo>
                  <a:pt x="18012" y="5449"/>
                  <a:pt x="18030" y="5418"/>
                  <a:pt x="18030" y="5380"/>
                </a:cubicBezTo>
                <a:cubicBezTo>
                  <a:pt x="18030" y="5343"/>
                  <a:pt x="18012" y="5312"/>
                  <a:pt x="17989" y="5312"/>
                </a:cubicBezTo>
                <a:close/>
                <a:moveTo>
                  <a:pt x="18197" y="5312"/>
                </a:moveTo>
                <a:cubicBezTo>
                  <a:pt x="18174" y="5312"/>
                  <a:pt x="18156" y="5343"/>
                  <a:pt x="18156" y="5380"/>
                </a:cubicBezTo>
                <a:cubicBezTo>
                  <a:pt x="18156" y="5418"/>
                  <a:pt x="18174" y="5449"/>
                  <a:pt x="18197" y="5449"/>
                </a:cubicBezTo>
                <a:cubicBezTo>
                  <a:pt x="18219" y="5449"/>
                  <a:pt x="18238" y="5418"/>
                  <a:pt x="18238" y="5380"/>
                </a:cubicBezTo>
                <a:cubicBezTo>
                  <a:pt x="18238" y="5343"/>
                  <a:pt x="18219" y="5312"/>
                  <a:pt x="18197" y="5312"/>
                </a:cubicBezTo>
                <a:close/>
                <a:moveTo>
                  <a:pt x="18412" y="5312"/>
                </a:moveTo>
                <a:cubicBezTo>
                  <a:pt x="18389" y="5312"/>
                  <a:pt x="18370" y="5343"/>
                  <a:pt x="18370" y="5380"/>
                </a:cubicBezTo>
                <a:cubicBezTo>
                  <a:pt x="18370" y="5418"/>
                  <a:pt x="18389" y="5449"/>
                  <a:pt x="18412" y="5449"/>
                </a:cubicBezTo>
                <a:cubicBezTo>
                  <a:pt x="18434" y="5449"/>
                  <a:pt x="18453" y="5418"/>
                  <a:pt x="18453" y="5380"/>
                </a:cubicBezTo>
                <a:cubicBezTo>
                  <a:pt x="18453" y="5343"/>
                  <a:pt x="18434" y="5312"/>
                  <a:pt x="18412" y="5312"/>
                </a:cubicBezTo>
                <a:close/>
                <a:moveTo>
                  <a:pt x="18619" y="5312"/>
                </a:moveTo>
                <a:cubicBezTo>
                  <a:pt x="18596" y="5312"/>
                  <a:pt x="18578" y="5343"/>
                  <a:pt x="18578" y="5380"/>
                </a:cubicBezTo>
                <a:cubicBezTo>
                  <a:pt x="18578" y="5418"/>
                  <a:pt x="18596" y="5449"/>
                  <a:pt x="18619" y="5449"/>
                </a:cubicBezTo>
                <a:cubicBezTo>
                  <a:pt x="18641" y="5449"/>
                  <a:pt x="18660" y="5418"/>
                  <a:pt x="18660" y="5380"/>
                </a:cubicBezTo>
                <a:cubicBezTo>
                  <a:pt x="18660" y="5343"/>
                  <a:pt x="18641" y="5312"/>
                  <a:pt x="18619" y="5312"/>
                </a:cubicBezTo>
                <a:close/>
                <a:moveTo>
                  <a:pt x="18826" y="5312"/>
                </a:moveTo>
                <a:cubicBezTo>
                  <a:pt x="18803" y="5312"/>
                  <a:pt x="18785" y="5343"/>
                  <a:pt x="18785" y="5380"/>
                </a:cubicBezTo>
                <a:cubicBezTo>
                  <a:pt x="18785" y="5418"/>
                  <a:pt x="18803" y="5449"/>
                  <a:pt x="18826" y="5449"/>
                </a:cubicBezTo>
                <a:cubicBezTo>
                  <a:pt x="18849" y="5449"/>
                  <a:pt x="18867" y="5418"/>
                  <a:pt x="18867" y="5380"/>
                </a:cubicBezTo>
                <a:cubicBezTo>
                  <a:pt x="18867" y="5343"/>
                  <a:pt x="18849" y="5312"/>
                  <a:pt x="18826" y="5312"/>
                </a:cubicBezTo>
                <a:close/>
                <a:moveTo>
                  <a:pt x="19041" y="5312"/>
                </a:moveTo>
                <a:cubicBezTo>
                  <a:pt x="19018" y="5312"/>
                  <a:pt x="19000" y="5343"/>
                  <a:pt x="19000" y="5380"/>
                </a:cubicBezTo>
                <a:cubicBezTo>
                  <a:pt x="19000" y="5418"/>
                  <a:pt x="19018" y="5449"/>
                  <a:pt x="19041" y="5449"/>
                </a:cubicBezTo>
                <a:cubicBezTo>
                  <a:pt x="19064" y="5449"/>
                  <a:pt x="19082" y="5418"/>
                  <a:pt x="19082" y="5380"/>
                </a:cubicBezTo>
                <a:cubicBezTo>
                  <a:pt x="19082" y="5343"/>
                  <a:pt x="19064" y="5312"/>
                  <a:pt x="19041" y="5312"/>
                </a:cubicBezTo>
                <a:close/>
                <a:moveTo>
                  <a:pt x="19248" y="5312"/>
                </a:moveTo>
                <a:cubicBezTo>
                  <a:pt x="19226" y="5312"/>
                  <a:pt x="19207" y="5343"/>
                  <a:pt x="19207" y="5380"/>
                </a:cubicBezTo>
                <a:cubicBezTo>
                  <a:pt x="19207" y="5418"/>
                  <a:pt x="19226" y="5449"/>
                  <a:pt x="19248" y="5449"/>
                </a:cubicBezTo>
                <a:cubicBezTo>
                  <a:pt x="19271" y="5449"/>
                  <a:pt x="19289" y="5418"/>
                  <a:pt x="19289" y="5380"/>
                </a:cubicBezTo>
                <a:cubicBezTo>
                  <a:pt x="19289" y="5343"/>
                  <a:pt x="19271" y="5312"/>
                  <a:pt x="19248" y="5312"/>
                </a:cubicBezTo>
                <a:close/>
                <a:moveTo>
                  <a:pt x="19456" y="5312"/>
                </a:moveTo>
                <a:cubicBezTo>
                  <a:pt x="19433" y="5312"/>
                  <a:pt x="19415" y="5343"/>
                  <a:pt x="19415" y="5380"/>
                </a:cubicBezTo>
                <a:cubicBezTo>
                  <a:pt x="19415" y="5418"/>
                  <a:pt x="19433" y="5449"/>
                  <a:pt x="19456" y="5449"/>
                </a:cubicBezTo>
                <a:cubicBezTo>
                  <a:pt x="19478" y="5449"/>
                  <a:pt x="19497" y="5418"/>
                  <a:pt x="19497" y="5380"/>
                </a:cubicBezTo>
                <a:cubicBezTo>
                  <a:pt x="19497" y="5343"/>
                  <a:pt x="19478" y="5312"/>
                  <a:pt x="19456" y="5312"/>
                </a:cubicBezTo>
                <a:close/>
                <a:moveTo>
                  <a:pt x="19878" y="5312"/>
                </a:moveTo>
                <a:cubicBezTo>
                  <a:pt x="19855" y="5312"/>
                  <a:pt x="19837" y="5343"/>
                  <a:pt x="19837" y="5380"/>
                </a:cubicBezTo>
                <a:cubicBezTo>
                  <a:pt x="19847" y="5401"/>
                  <a:pt x="19869" y="5396"/>
                  <a:pt x="19908" y="5334"/>
                </a:cubicBezTo>
                <a:cubicBezTo>
                  <a:pt x="19900" y="5321"/>
                  <a:pt x="19890" y="5312"/>
                  <a:pt x="19878" y="5312"/>
                </a:cubicBezTo>
                <a:close/>
                <a:moveTo>
                  <a:pt x="20085" y="5312"/>
                </a:moveTo>
                <a:cubicBezTo>
                  <a:pt x="20062" y="5312"/>
                  <a:pt x="20044" y="5343"/>
                  <a:pt x="20044" y="5380"/>
                </a:cubicBezTo>
                <a:cubicBezTo>
                  <a:pt x="20044" y="5418"/>
                  <a:pt x="20062" y="5449"/>
                  <a:pt x="20085" y="5449"/>
                </a:cubicBezTo>
                <a:cubicBezTo>
                  <a:pt x="20108" y="5449"/>
                  <a:pt x="20126" y="5418"/>
                  <a:pt x="20126" y="5380"/>
                </a:cubicBezTo>
                <a:cubicBezTo>
                  <a:pt x="20126" y="5343"/>
                  <a:pt x="20108" y="5312"/>
                  <a:pt x="20085" y="5312"/>
                </a:cubicBezTo>
                <a:close/>
                <a:moveTo>
                  <a:pt x="20300" y="5312"/>
                </a:moveTo>
                <a:cubicBezTo>
                  <a:pt x="20277" y="5312"/>
                  <a:pt x="20259" y="5343"/>
                  <a:pt x="20259" y="5380"/>
                </a:cubicBezTo>
                <a:cubicBezTo>
                  <a:pt x="20259" y="5418"/>
                  <a:pt x="20277" y="5449"/>
                  <a:pt x="20300" y="5449"/>
                </a:cubicBezTo>
                <a:cubicBezTo>
                  <a:pt x="20323" y="5449"/>
                  <a:pt x="20341" y="5418"/>
                  <a:pt x="20341" y="5380"/>
                </a:cubicBezTo>
                <a:cubicBezTo>
                  <a:pt x="20341" y="5343"/>
                  <a:pt x="20323" y="5312"/>
                  <a:pt x="20300" y="5312"/>
                </a:cubicBezTo>
                <a:close/>
                <a:moveTo>
                  <a:pt x="20507" y="5312"/>
                </a:moveTo>
                <a:cubicBezTo>
                  <a:pt x="20485" y="5312"/>
                  <a:pt x="20466" y="5343"/>
                  <a:pt x="20466" y="5380"/>
                </a:cubicBezTo>
                <a:cubicBezTo>
                  <a:pt x="20466" y="5418"/>
                  <a:pt x="20485" y="5449"/>
                  <a:pt x="20507" y="5449"/>
                </a:cubicBezTo>
                <a:cubicBezTo>
                  <a:pt x="20530" y="5449"/>
                  <a:pt x="20548" y="5418"/>
                  <a:pt x="20548" y="5380"/>
                </a:cubicBezTo>
                <a:cubicBezTo>
                  <a:pt x="20548" y="5343"/>
                  <a:pt x="20530" y="5312"/>
                  <a:pt x="20507" y="5312"/>
                </a:cubicBezTo>
                <a:close/>
                <a:moveTo>
                  <a:pt x="5773" y="5363"/>
                </a:moveTo>
                <a:cubicBezTo>
                  <a:pt x="5773" y="5366"/>
                  <a:pt x="5773" y="5369"/>
                  <a:pt x="5773" y="5372"/>
                </a:cubicBezTo>
                <a:cubicBezTo>
                  <a:pt x="5773" y="5410"/>
                  <a:pt x="5791" y="5440"/>
                  <a:pt x="5814" y="5440"/>
                </a:cubicBezTo>
                <a:cubicBezTo>
                  <a:pt x="5828" y="5440"/>
                  <a:pt x="5841" y="5428"/>
                  <a:pt x="5848" y="5409"/>
                </a:cubicBezTo>
                <a:cubicBezTo>
                  <a:pt x="5826" y="5391"/>
                  <a:pt x="5794" y="5389"/>
                  <a:pt x="5773" y="5363"/>
                </a:cubicBezTo>
                <a:close/>
                <a:moveTo>
                  <a:pt x="248" y="5478"/>
                </a:moveTo>
                <a:cubicBezTo>
                  <a:pt x="226" y="5478"/>
                  <a:pt x="207" y="5509"/>
                  <a:pt x="207" y="5547"/>
                </a:cubicBezTo>
                <a:cubicBezTo>
                  <a:pt x="207" y="5584"/>
                  <a:pt x="226" y="5615"/>
                  <a:pt x="248" y="5615"/>
                </a:cubicBezTo>
                <a:cubicBezTo>
                  <a:pt x="271" y="5615"/>
                  <a:pt x="289" y="5584"/>
                  <a:pt x="289" y="5547"/>
                </a:cubicBezTo>
                <a:cubicBezTo>
                  <a:pt x="289" y="5509"/>
                  <a:pt x="271" y="5478"/>
                  <a:pt x="248" y="5478"/>
                </a:cubicBezTo>
                <a:close/>
                <a:moveTo>
                  <a:pt x="463" y="5478"/>
                </a:moveTo>
                <a:cubicBezTo>
                  <a:pt x="441" y="5478"/>
                  <a:pt x="422" y="5509"/>
                  <a:pt x="422" y="5547"/>
                </a:cubicBezTo>
                <a:cubicBezTo>
                  <a:pt x="422" y="5584"/>
                  <a:pt x="441" y="5615"/>
                  <a:pt x="463" y="5615"/>
                </a:cubicBezTo>
                <a:cubicBezTo>
                  <a:pt x="486" y="5615"/>
                  <a:pt x="504" y="5584"/>
                  <a:pt x="504" y="5547"/>
                </a:cubicBezTo>
                <a:cubicBezTo>
                  <a:pt x="504" y="5509"/>
                  <a:pt x="486" y="5478"/>
                  <a:pt x="463" y="5478"/>
                </a:cubicBezTo>
                <a:close/>
                <a:moveTo>
                  <a:pt x="671" y="5478"/>
                </a:moveTo>
                <a:cubicBezTo>
                  <a:pt x="648" y="5478"/>
                  <a:pt x="629" y="5509"/>
                  <a:pt x="629" y="5547"/>
                </a:cubicBezTo>
                <a:cubicBezTo>
                  <a:pt x="629" y="5584"/>
                  <a:pt x="648" y="5615"/>
                  <a:pt x="671" y="5615"/>
                </a:cubicBezTo>
                <a:cubicBezTo>
                  <a:pt x="693" y="5615"/>
                  <a:pt x="712" y="5584"/>
                  <a:pt x="712" y="5547"/>
                </a:cubicBezTo>
                <a:cubicBezTo>
                  <a:pt x="712" y="5509"/>
                  <a:pt x="693" y="5478"/>
                  <a:pt x="671" y="5478"/>
                </a:cubicBezTo>
                <a:close/>
                <a:moveTo>
                  <a:pt x="1300" y="5478"/>
                </a:moveTo>
                <a:cubicBezTo>
                  <a:pt x="1278" y="5478"/>
                  <a:pt x="1260" y="5507"/>
                  <a:pt x="1259" y="5543"/>
                </a:cubicBezTo>
                <a:cubicBezTo>
                  <a:pt x="1261" y="5544"/>
                  <a:pt x="1263" y="5545"/>
                  <a:pt x="1265" y="5547"/>
                </a:cubicBezTo>
                <a:cubicBezTo>
                  <a:pt x="1276" y="5555"/>
                  <a:pt x="1288" y="5562"/>
                  <a:pt x="1300" y="5569"/>
                </a:cubicBezTo>
                <a:cubicBezTo>
                  <a:pt x="1311" y="5575"/>
                  <a:pt x="1322" y="5581"/>
                  <a:pt x="1333" y="5587"/>
                </a:cubicBezTo>
                <a:cubicBezTo>
                  <a:pt x="1338" y="5575"/>
                  <a:pt x="1341" y="5562"/>
                  <a:pt x="1341" y="5547"/>
                </a:cubicBezTo>
                <a:cubicBezTo>
                  <a:pt x="1341" y="5509"/>
                  <a:pt x="1322" y="5478"/>
                  <a:pt x="1300" y="5478"/>
                </a:cubicBezTo>
                <a:close/>
                <a:moveTo>
                  <a:pt x="1507" y="5478"/>
                </a:moveTo>
                <a:cubicBezTo>
                  <a:pt x="1485" y="5478"/>
                  <a:pt x="1466" y="5509"/>
                  <a:pt x="1466" y="5547"/>
                </a:cubicBezTo>
                <a:cubicBezTo>
                  <a:pt x="1466" y="5584"/>
                  <a:pt x="1485" y="5615"/>
                  <a:pt x="1507" y="5615"/>
                </a:cubicBezTo>
                <a:cubicBezTo>
                  <a:pt x="1530" y="5615"/>
                  <a:pt x="1548" y="5584"/>
                  <a:pt x="1548" y="5547"/>
                </a:cubicBezTo>
                <a:cubicBezTo>
                  <a:pt x="1548" y="5509"/>
                  <a:pt x="1530" y="5478"/>
                  <a:pt x="1507" y="5478"/>
                </a:cubicBezTo>
                <a:close/>
                <a:moveTo>
                  <a:pt x="1722" y="5478"/>
                </a:moveTo>
                <a:cubicBezTo>
                  <a:pt x="1700" y="5478"/>
                  <a:pt x="1681" y="5509"/>
                  <a:pt x="1681" y="5547"/>
                </a:cubicBezTo>
                <a:cubicBezTo>
                  <a:pt x="1681" y="5584"/>
                  <a:pt x="1700" y="5615"/>
                  <a:pt x="1722" y="5615"/>
                </a:cubicBezTo>
                <a:cubicBezTo>
                  <a:pt x="1745" y="5615"/>
                  <a:pt x="1763" y="5584"/>
                  <a:pt x="1763" y="5547"/>
                </a:cubicBezTo>
                <a:cubicBezTo>
                  <a:pt x="1763" y="5509"/>
                  <a:pt x="1745" y="5478"/>
                  <a:pt x="1722" y="5478"/>
                </a:cubicBezTo>
                <a:close/>
                <a:moveTo>
                  <a:pt x="1930" y="5478"/>
                </a:moveTo>
                <a:cubicBezTo>
                  <a:pt x="1907" y="5478"/>
                  <a:pt x="1888" y="5509"/>
                  <a:pt x="1888" y="5547"/>
                </a:cubicBezTo>
                <a:cubicBezTo>
                  <a:pt x="1888" y="5584"/>
                  <a:pt x="1907" y="5615"/>
                  <a:pt x="1930" y="5615"/>
                </a:cubicBezTo>
                <a:cubicBezTo>
                  <a:pt x="1952" y="5615"/>
                  <a:pt x="1971" y="5584"/>
                  <a:pt x="1971" y="5547"/>
                </a:cubicBezTo>
                <a:cubicBezTo>
                  <a:pt x="1971" y="5509"/>
                  <a:pt x="1952" y="5478"/>
                  <a:pt x="1930" y="5478"/>
                </a:cubicBezTo>
                <a:close/>
                <a:moveTo>
                  <a:pt x="2137" y="5478"/>
                </a:moveTo>
                <a:cubicBezTo>
                  <a:pt x="2114" y="5478"/>
                  <a:pt x="2096" y="5509"/>
                  <a:pt x="2096" y="5547"/>
                </a:cubicBezTo>
                <a:cubicBezTo>
                  <a:pt x="2096" y="5584"/>
                  <a:pt x="2114" y="5615"/>
                  <a:pt x="2137" y="5615"/>
                </a:cubicBezTo>
                <a:cubicBezTo>
                  <a:pt x="2159" y="5615"/>
                  <a:pt x="2178" y="5584"/>
                  <a:pt x="2178" y="5547"/>
                </a:cubicBezTo>
                <a:cubicBezTo>
                  <a:pt x="2178" y="5509"/>
                  <a:pt x="2159" y="5478"/>
                  <a:pt x="2137" y="5478"/>
                </a:cubicBezTo>
                <a:close/>
                <a:moveTo>
                  <a:pt x="2352" y="5478"/>
                </a:moveTo>
                <a:cubicBezTo>
                  <a:pt x="2329" y="5478"/>
                  <a:pt x="2311" y="5509"/>
                  <a:pt x="2311" y="5547"/>
                </a:cubicBezTo>
                <a:cubicBezTo>
                  <a:pt x="2311" y="5584"/>
                  <a:pt x="2329" y="5615"/>
                  <a:pt x="2352" y="5615"/>
                </a:cubicBezTo>
                <a:cubicBezTo>
                  <a:pt x="2374" y="5615"/>
                  <a:pt x="2393" y="5584"/>
                  <a:pt x="2393" y="5547"/>
                </a:cubicBezTo>
                <a:cubicBezTo>
                  <a:pt x="2393" y="5509"/>
                  <a:pt x="2374" y="5478"/>
                  <a:pt x="2352" y="5478"/>
                </a:cubicBezTo>
                <a:close/>
                <a:moveTo>
                  <a:pt x="2559" y="5478"/>
                </a:moveTo>
                <a:cubicBezTo>
                  <a:pt x="2536" y="5478"/>
                  <a:pt x="2518" y="5509"/>
                  <a:pt x="2518" y="5547"/>
                </a:cubicBezTo>
                <a:cubicBezTo>
                  <a:pt x="2518" y="5584"/>
                  <a:pt x="2536" y="5615"/>
                  <a:pt x="2559" y="5615"/>
                </a:cubicBezTo>
                <a:cubicBezTo>
                  <a:pt x="2582" y="5615"/>
                  <a:pt x="2600" y="5584"/>
                  <a:pt x="2600" y="5547"/>
                </a:cubicBezTo>
                <a:cubicBezTo>
                  <a:pt x="2600" y="5509"/>
                  <a:pt x="2582" y="5478"/>
                  <a:pt x="2559" y="5478"/>
                </a:cubicBezTo>
                <a:close/>
                <a:moveTo>
                  <a:pt x="2766" y="5478"/>
                </a:moveTo>
                <a:cubicBezTo>
                  <a:pt x="2744" y="5478"/>
                  <a:pt x="2725" y="5509"/>
                  <a:pt x="2725" y="5547"/>
                </a:cubicBezTo>
                <a:cubicBezTo>
                  <a:pt x="2725" y="5584"/>
                  <a:pt x="2744" y="5615"/>
                  <a:pt x="2766" y="5615"/>
                </a:cubicBezTo>
                <a:cubicBezTo>
                  <a:pt x="2789" y="5615"/>
                  <a:pt x="2807" y="5584"/>
                  <a:pt x="2807" y="5547"/>
                </a:cubicBezTo>
                <a:cubicBezTo>
                  <a:pt x="2807" y="5509"/>
                  <a:pt x="2789" y="5478"/>
                  <a:pt x="2766" y="5478"/>
                </a:cubicBezTo>
                <a:close/>
                <a:moveTo>
                  <a:pt x="2981" y="5478"/>
                </a:moveTo>
                <a:cubicBezTo>
                  <a:pt x="2959" y="5478"/>
                  <a:pt x="2940" y="5509"/>
                  <a:pt x="2940" y="5547"/>
                </a:cubicBezTo>
                <a:cubicBezTo>
                  <a:pt x="2940" y="5584"/>
                  <a:pt x="2959" y="5615"/>
                  <a:pt x="2981" y="5615"/>
                </a:cubicBezTo>
                <a:cubicBezTo>
                  <a:pt x="3004" y="5615"/>
                  <a:pt x="3022" y="5584"/>
                  <a:pt x="3022" y="5547"/>
                </a:cubicBezTo>
                <a:cubicBezTo>
                  <a:pt x="3022" y="5509"/>
                  <a:pt x="3004" y="5478"/>
                  <a:pt x="2981" y="5478"/>
                </a:cubicBezTo>
                <a:close/>
                <a:moveTo>
                  <a:pt x="3188" y="5478"/>
                </a:moveTo>
                <a:cubicBezTo>
                  <a:pt x="3166" y="5478"/>
                  <a:pt x="3147" y="5509"/>
                  <a:pt x="3147" y="5547"/>
                </a:cubicBezTo>
                <a:cubicBezTo>
                  <a:pt x="3147" y="5584"/>
                  <a:pt x="3166" y="5615"/>
                  <a:pt x="3188" y="5615"/>
                </a:cubicBezTo>
                <a:cubicBezTo>
                  <a:pt x="3211" y="5615"/>
                  <a:pt x="3230" y="5584"/>
                  <a:pt x="3230" y="5547"/>
                </a:cubicBezTo>
                <a:cubicBezTo>
                  <a:pt x="3230" y="5509"/>
                  <a:pt x="3211" y="5478"/>
                  <a:pt x="3188" y="5478"/>
                </a:cubicBezTo>
                <a:close/>
                <a:moveTo>
                  <a:pt x="3396" y="5478"/>
                </a:moveTo>
                <a:cubicBezTo>
                  <a:pt x="3373" y="5478"/>
                  <a:pt x="3355" y="5509"/>
                  <a:pt x="3355" y="5547"/>
                </a:cubicBezTo>
                <a:cubicBezTo>
                  <a:pt x="3355" y="5584"/>
                  <a:pt x="3373" y="5615"/>
                  <a:pt x="3396" y="5615"/>
                </a:cubicBezTo>
                <a:cubicBezTo>
                  <a:pt x="3418" y="5615"/>
                  <a:pt x="3437" y="5584"/>
                  <a:pt x="3437" y="5547"/>
                </a:cubicBezTo>
                <a:cubicBezTo>
                  <a:pt x="3437" y="5509"/>
                  <a:pt x="3418" y="5478"/>
                  <a:pt x="3396" y="5478"/>
                </a:cubicBezTo>
                <a:close/>
                <a:moveTo>
                  <a:pt x="3611" y="5478"/>
                </a:moveTo>
                <a:cubicBezTo>
                  <a:pt x="3588" y="5478"/>
                  <a:pt x="3570" y="5509"/>
                  <a:pt x="3570" y="5547"/>
                </a:cubicBezTo>
                <a:cubicBezTo>
                  <a:pt x="3570" y="5584"/>
                  <a:pt x="3588" y="5615"/>
                  <a:pt x="3611" y="5615"/>
                </a:cubicBezTo>
                <a:cubicBezTo>
                  <a:pt x="3633" y="5615"/>
                  <a:pt x="3652" y="5584"/>
                  <a:pt x="3652" y="5547"/>
                </a:cubicBezTo>
                <a:cubicBezTo>
                  <a:pt x="3652" y="5509"/>
                  <a:pt x="3633" y="5478"/>
                  <a:pt x="3611" y="5478"/>
                </a:cubicBezTo>
                <a:close/>
                <a:moveTo>
                  <a:pt x="3818" y="5478"/>
                </a:moveTo>
                <a:cubicBezTo>
                  <a:pt x="3795" y="5478"/>
                  <a:pt x="3777" y="5509"/>
                  <a:pt x="3777" y="5547"/>
                </a:cubicBezTo>
                <a:cubicBezTo>
                  <a:pt x="3777" y="5584"/>
                  <a:pt x="3795" y="5615"/>
                  <a:pt x="3818" y="5615"/>
                </a:cubicBezTo>
                <a:cubicBezTo>
                  <a:pt x="3841" y="5615"/>
                  <a:pt x="3859" y="5584"/>
                  <a:pt x="3859" y="5547"/>
                </a:cubicBezTo>
                <a:cubicBezTo>
                  <a:pt x="3859" y="5509"/>
                  <a:pt x="3841" y="5478"/>
                  <a:pt x="3818" y="5478"/>
                </a:cubicBezTo>
                <a:close/>
                <a:moveTo>
                  <a:pt x="4033" y="5478"/>
                </a:moveTo>
                <a:cubicBezTo>
                  <a:pt x="4010" y="5478"/>
                  <a:pt x="3992" y="5509"/>
                  <a:pt x="3992" y="5547"/>
                </a:cubicBezTo>
                <a:cubicBezTo>
                  <a:pt x="3992" y="5584"/>
                  <a:pt x="4010" y="5615"/>
                  <a:pt x="4033" y="5615"/>
                </a:cubicBezTo>
                <a:cubicBezTo>
                  <a:pt x="4056" y="5615"/>
                  <a:pt x="4074" y="5584"/>
                  <a:pt x="4074" y="5547"/>
                </a:cubicBezTo>
                <a:cubicBezTo>
                  <a:pt x="4074" y="5509"/>
                  <a:pt x="4056" y="5478"/>
                  <a:pt x="4033" y="5478"/>
                </a:cubicBezTo>
                <a:close/>
                <a:moveTo>
                  <a:pt x="4240" y="5478"/>
                </a:moveTo>
                <a:cubicBezTo>
                  <a:pt x="4218" y="5478"/>
                  <a:pt x="4199" y="5509"/>
                  <a:pt x="4199" y="5547"/>
                </a:cubicBezTo>
                <a:cubicBezTo>
                  <a:pt x="4199" y="5584"/>
                  <a:pt x="4218" y="5615"/>
                  <a:pt x="4240" y="5615"/>
                </a:cubicBezTo>
                <a:cubicBezTo>
                  <a:pt x="4263" y="5615"/>
                  <a:pt x="4281" y="5584"/>
                  <a:pt x="4281" y="5547"/>
                </a:cubicBezTo>
                <a:cubicBezTo>
                  <a:pt x="4281" y="5509"/>
                  <a:pt x="4263" y="5478"/>
                  <a:pt x="4240" y="5478"/>
                </a:cubicBezTo>
                <a:close/>
                <a:moveTo>
                  <a:pt x="5499" y="5478"/>
                </a:moveTo>
                <a:cubicBezTo>
                  <a:pt x="5477" y="5478"/>
                  <a:pt x="5458" y="5509"/>
                  <a:pt x="5458" y="5547"/>
                </a:cubicBezTo>
                <a:cubicBezTo>
                  <a:pt x="5458" y="5584"/>
                  <a:pt x="5477" y="5615"/>
                  <a:pt x="5499" y="5615"/>
                </a:cubicBezTo>
                <a:cubicBezTo>
                  <a:pt x="5522" y="5615"/>
                  <a:pt x="5540" y="5584"/>
                  <a:pt x="5540" y="5547"/>
                </a:cubicBezTo>
                <a:cubicBezTo>
                  <a:pt x="5540" y="5509"/>
                  <a:pt x="5522" y="5478"/>
                  <a:pt x="5499" y="5478"/>
                </a:cubicBezTo>
                <a:close/>
                <a:moveTo>
                  <a:pt x="5706" y="5478"/>
                </a:moveTo>
                <a:cubicBezTo>
                  <a:pt x="5684" y="5478"/>
                  <a:pt x="5665" y="5509"/>
                  <a:pt x="5665" y="5547"/>
                </a:cubicBezTo>
                <a:cubicBezTo>
                  <a:pt x="5665" y="5584"/>
                  <a:pt x="5684" y="5615"/>
                  <a:pt x="5706" y="5615"/>
                </a:cubicBezTo>
                <a:cubicBezTo>
                  <a:pt x="5729" y="5615"/>
                  <a:pt x="5747" y="5584"/>
                  <a:pt x="5747" y="5547"/>
                </a:cubicBezTo>
                <a:cubicBezTo>
                  <a:pt x="5747" y="5509"/>
                  <a:pt x="5729" y="5478"/>
                  <a:pt x="5706" y="5478"/>
                </a:cubicBezTo>
                <a:close/>
                <a:moveTo>
                  <a:pt x="7386" y="5478"/>
                </a:moveTo>
                <a:cubicBezTo>
                  <a:pt x="7373" y="5478"/>
                  <a:pt x="7362" y="5488"/>
                  <a:pt x="7354" y="5503"/>
                </a:cubicBezTo>
                <a:cubicBezTo>
                  <a:pt x="7362" y="5524"/>
                  <a:pt x="7372" y="5540"/>
                  <a:pt x="7386" y="5542"/>
                </a:cubicBezTo>
                <a:cubicBezTo>
                  <a:pt x="7387" y="5542"/>
                  <a:pt x="7388" y="5543"/>
                  <a:pt x="7389" y="5543"/>
                </a:cubicBezTo>
                <a:cubicBezTo>
                  <a:pt x="7400" y="5543"/>
                  <a:pt x="7405" y="5524"/>
                  <a:pt x="7422" y="5516"/>
                </a:cubicBezTo>
                <a:cubicBezTo>
                  <a:pt x="7416" y="5494"/>
                  <a:pt x="7402" y="5478"/>
                  <a:pt x="7386" y="5478"/>
                </a:cubicBezTo>
                <a:close/>
                <a:moveTo>
                  <a:pt x="10535" y="5478"/>
                </a:moveTo>
                <a:cubicBezTo>
                  <a:pt x="10513" y="5478"/>
                  <a:pt x="10494" y="5509"/>
                  <a:pt x="10494" y="5547"/>
                </a:cubicBezTo>
                <a:cubicBezTo>
                  <a:pt x="10494" y="5584"/>
                  <a:pt x="10513" y="5615"/>
                  <a:pt x="10535" y="5615"/>
                </a:cubicBezTo>
                <a:cubicBezTo>
                  <a:pt x="10558" y="5615"/>
                  <a:pt x="10576" y="5584"/>
                  <a:pt x="10576" y="5547"/>
                </a:cubicBezTo>
                <a:cubicBezTo>
                  <a:pt x="10576" y="5509"/>
                  <a:pt x="10558" y="5478"/>
                  <a:pt x="10535" y="5478"/>
                </a:cubicBezTo>
                <a:close/>
                <a:moveTo>
                  <a:pt x="10750" y="5478"/>
                </a:moveTo>
                <a:cubicBezTo>
                  <a:pt x="10727" y="5478"/>
                  <a:pt x="10709" y="5509"/>
                  <a:pt x="10709" y="5547"/>
                </a:cubicBezTo>
                <a:cubicBezTo>
                  <a:pt x="10709" y="5573"/>
                  <a:pt x="10718" y="5595"/>
                  <a:pt x="10731" y="5607"/>
                </a:cubicBezTo>
                <a:cubicBezTo>
                  <a:pt x="10733" y="5600"/>
                  <a:pt x="10736" y="5593"/>
                  <a:pt x="10738" y="5586"/>
                </a:cubicBezTo>
                <a:cubicBezTo>
                  <a:pt x="10742" y="5596"/>
                  <a:pt x="10745" y="5605"/>
                  <a:pt x="10747" y="5615"/>
                </a:cubicBezTo>
                <a:cubicBezTo>
                  <a:pt x="10748" y="5615"/>
                  <a:pt x="10749" y="5615"/>
                  <a:pt x="10750" y="5615"/>
                </a:cubicBezTo>
                <a:cubicBezTo>
                  <a:pt x="10773" y="5615"/>
                  <a:pt x="10791" y="5584"/>
                  <a:pt x="10791" y="5547"/>
                </a:cubicBezTo>
                <a:cubicBezTo>
                  <a:pt x="10791" y="5509"/>
                  <a:pt x="10773" y="5478"/>
                  <a:pt x="10750" y="5478"/>
                </a:cubicBezTo>
                <a:close/>
                <a:moveTo>
                  <a:pt x="10957" y="5478"/>
                </a:moveTo>
                <a:cubicBezTo>
                  <a:pt x="10935" y="5478"/>
                  <a:pt x="10916" y="5509"/>
                  <a:pt x="10916" y="5547"/>
                </a:cubicBezTo>
                <a:cubicBezTo>
                  <a:pt x="10916" y="5584"/>
                  <a:pt x="10935" y="5615"/>
                  <a:pt x="10957" y="5615"/>
                </a:cubicBezTo>
                <a:cubicBezTo>
                  <a:pt x="10980" y="5615"/>
                  <a:pt x="10998" y="5584"/>
                  <a:pt x="10998" y="5547"/>
                </a:cubicBezTo>
                <a:cubicBezTo>
                  <a:pt x="10998" y="5509"/>
                  <a:pt x="10980" y="5478"/>
                  <a:pt x="10957" y="5478"/>
                </a:cubicBezTo>
                <a:close/>
                <a:moveTo>
                  <a:pt x="11165" y="5478"/>
                </a:moveTo>
                <a:cubicBezTo>
                  <a:pt x="11142" y="5478"/>
                  <a:pt x="11124" y="5509"/>
                  <a:pt x="11124" y="5547"/>
                </a:cubicBezTo>
                <a:cubicBezTo>
                  <a:pt x="11124" y="5584"/>
                  <a:pt x="11142" y="5615"/>
                  <a:pt x="11165" y="5615"/>
                </a:cubicBezTo>
                <a:cubicBezTo>
                  <a:pt x="11187" y="5615"/>
                  <a:pt x="11206" y="5584"/>
                  <a:pt x="11206" y="5547"/>
                </a:cubicBezTo>
                <a:cubicBezTo>
                  <a:pt x="11206" y="5509"/>
                  <a:pt x="11187" y="5478"/>
                  <a:pt x="11165" y="5478"/>
                </a:cubicBezTo>
                <a:close/>
                <a:moveTo>
                  <a:pt x="11585" y="5478"/>
                </a:moveTo>
                <a:cubicBezTo>
                  <a:pt x="11566" y="5478"/>
                  <a:pt x="11551" y="5500"/>
                  <a:pt x="11546" y="5529"/>
                </a:cubicBezTo>
                <a:cubicBezTo>
                  <a:pt x="11558" y="5524"/>
                  <a:pt x="11572" y="5517"/>
                  <a:pt x="11585" y="5509"/>
                </a:cubicBezTo>
                <a:cubicBezTo>
                  <a:pt x="11594" y="5504"/>
                  <a:pt x="11602" y="5498"/>
                  <a:pt x="11610" y="5493"/>
                </a:cubicBezTo>
                <a:cubicBezTo>
                  <a:pt x="11603" y="5484"/>
                  <a:pt x="11595" y="5478"/>
                  <a:pt x="11585" y="5478"/>
                </a:cubicBezTo>
                <a:close/>
                <a:moveTo>
                  <a:pt x="12009" y="5478"/>
                </a:moveTo>
                <a:cubicBezTo>
                  <a:pt x="11986" y="5478"/>
                  <a:pt x="11968" y="5509"/>
                  <a:pt x="11968" y="5547"/>
                </a:cubicBezTo>
                <a:cubicBezTo>
                  <a:pt x="11968" y="5584"/>
                  <a:pt x="11986" y="5615"/>
                  <a:pt x="12009" y="5615"/>
                </a:cubicBezTo>
                <a:cubicBezTo>
                  <a:pt x="12032" y="5615"/>
                  <a:pt x="12050" y="5584"/>
                  <a:pt x="12050" y="5547"/>
                </a:cubicBezTo>
                <a:cubicBezTo>
                  <a:pt x="12050" y="5509"/>
                  <a:pt x="12032" y="5478"/>
                  <a:pt x="12009" y="5478"/>
                </a:cubicBezTo>
                <a:close/>
                <a:moveTo>
                  <a:pt x="12216" y="5478"/>
                </a:moveTo>
                <a:cubicBezTo>
                  <a:pt x="12194" y="5478"/>
                  <a:pt x="12175" y="5509"/>
                  <a:pt x="12175" y="5547"/>
                </a:cubicBezTo>
                <a:cubicBezTo>
                  <a:pt x="12175" y="5584"/>
                  <a:pt x="12194" y="5615"/>
                  <a:pt x="12216" y="5615"/>
                </a:cubicBezTo>
                <a:cubicBezTo>
                  <a:pt x="12239" y="5615"/>
                  <a:pt x="12257" y="5584"/>
                  <a:pt x="12257" y="5547"/>
                </a:cubicBezTo>
                <a:cubicBezTo>
                  <a:pt x="12257" y="5509"/>
                  <a:pt x="12239" y="5478"/>
                  <a:pt x="12216" y="5478"/>
                </a:cubicBezTo>
                <a:close/>
                <a:moveTo>
                  <a:pt x="12424" y="5478"/>
                </a:moveTo>
                <a:cubicBezTo>
                  <a:pt x="12401" y="5478"/>
                  <a:pt x="12383" y="5509"/>
                  <a:pt x="12383" y="5547"/>
                </a:cubicBezTo>
                <a:cubicBezTo>
                  <a:pt x="12383" y="5584"/>
                  <a:pt x="12401" y="5615"/>
                  <a:pt x="12424" y="5615"/>
                </a:cubicBezTo>
                <a:cubicBezTo>
                  <a:pt x="12446" y="5615"/>
                  <a:pt x="12465" y="5584"/>
                  <a:pt x="12465" y="5547"/>
                </a:cubicBezTo>
                <a:cubicBezTo>
                  <a:pt x="12465" y="5509"/>
                  <a:pt x="12446" y="5478"/>
                  <a:pt x="12424" y="5478"/>
                </a:cubicBezTo>
                <a:close/>
                <a:moveTo>
                  <a:pt x="12639" y="5478"/>
                </a:moveTo>
                <a:cubicBezTo>
                  <a:pt x="12616" y="5478"/>
                  <a:pt x="12598" y="5509"/>
                  <a:pt x="12598" y="5547"/>
                </a:cubicBezTo>
                <a:cubicBezTo>
                  <a:pt x="12598" y="5584"/>
                  <a:pt x="12616" y="5615"/>
                  <a:pt x="12639" y="5615"/>
                </a:cubicBezTo>
                <a:cubicBezTo>
                  <a:pt x="12661" y="5615"/>
                  <a:pt x="12680" y="5584"/>
                  <a:pt x="12680" y="5547"/>
                </a:cubicBezTo>
                <a:cubicBezTo>
                  <a:pt x="12680" y="5509"/>
                  <a:pt x="12661" y="5478"/>
                  <a:pt x="12639" y="5478"/>
                </a:cubicBezTo>
                <a:close/>
                <a:moveTo>
                  <a:pt x="12846" y="5478"/>
                </a:moveTo>
                <a:cubicBezTo>
                  <a:pt x="12823" y="5478"/>
                  <a:pt x="12805" y="5509"/>
                  <a:pt x="12805" y="5547"/>
                </a:cubicBezTo>
                <a:cubicBezTo>
                  <a:pt x="12805" y="5584"/>
                  <a:pt x="12823" y="5615"/>
                  <a:pt x="12846" y="5615"/>
                </a:cubicBezTo>
                <a:cubicBezTo>
                  <a:pt x="12868" y="5615"/>
                  <a:pt x="12887" y="5584"/>
                  <a:pt x="12887" y="5547"/>
                </a:cubicBezTo>
                <a:cubicBezTo>
                  <a:pt x="12887" y="5509"/>
                  <a:pt x="12868" y="5478"/>
                  <a:pt x="12846" y="5478"/>
                </a:cubicBezTo>
                <a:close/>
                <a:moveTo>
                  <a:pt x="13053" y="5478"/>
                </a:moveTo>
                <a:cubicBezTo>
                  <a:pt x="13030" y="5478"/>
                  <a:pt x="13012" y="5509"/>
                  <a:pt x="13012" y="5547"/>
                </a:cubicBezTo>
                <a:cubicBezTo>
                  <a:pt x="13012" y="5584"/>
                  <a:pt x="13030" y="5615"/>
                  <a:pt x="13053" y="5615"/>
                </a:cubicBezTo>
                <a:cubicBezTo>
                  <a:pt x="13076" y="5615"/>
                  <a:pt x="13094" y="5584"/>
                  <a:pt x="13094" y="5547"/>
                </a:cubicBezTo>
                <a:cubicBezTo>
                  <a:pt x="13094" y="5509"/>
                  <a:pt x="13076" y="5478"/>
                  <a:pt x="13053" y="5478"/>
                </a:cubicBezTo>
                <a:close/>
                <a:moveTo>
                  <a:pt x="13268" y="5478"/>
                </a:moveTo>
                <a:cubicBezTo>
                  <a:pt x="13245" y="5478"/>
                  <a:pt x="13227" y="5509"/>
                  <a:pt x="13227" y="5547"/>
                </a:cubicBezTo>
                <a:cubicBezTo>
                  <a:pt x="13227" y="5584"/>
                  <a:pt x="13245" y="5615"/>
                  <a:pt x="13268" y="5615"/>
                </a:cubicBezTo>
                <a:cubicBezTo>
                  <a:pt x="13291" y="5615"/>
                  <a:pt x="13309" y="5584"/>
                  <a:pt x="13309" y="5547"/>
                </a:cubicBezTo>
                <a:cubicBezTo>
                  <a:pt x="13309" y="5509"/>
                  <a:pt x="13291" y="5478"/>
                  <a:pt x="13268" y="5478"/>
                </a:cubicBezTo>
                <a:close/>
                <a:moveTo>
                  <a:pt x="13475" y="5478"/>
                </a:moveTo>
                <a:cubicBezTo>
                  <a:pt x="13453" y="5478"/>
                  <a:pt x="13434" y="5509"/>
                  <a:pt x="13434" y="5547"/>
                </a:cubicBezTo>
                <a:cubicBezTo>
                  <a:pt x="13434" y="5584"/>
                  <a:pt x="13453" y="5615"/>
                  <a:pt x="13475" y="5615"/>
                </a:cubicBezTo>
                <a:cubicBezTo>
                  <a:pt x="13498" y="5615"/>
                  <a:pt x="13516" y="5584"/>
                  <a:pt x="13516" y="5547"/>
                </a:cubicBezTo>
                <a:cubicBezTo>
                  <a:pt x="13516" y="5509"/>
                  <a:pt x="13498" y="5478"/>
                  <a:pt x="13475" y="5478"/>
                </a:cubicBezTo>
                <a:close/>
                <a:moveTo>
                  <a:pt x="13683" y="5478"/>
                </a:moveTo>
                <a:cubicBezTo>
                  <a:pt x="13660" y="5478"/>
                  <a:pt x="13642" y="5509"/>
                  <a:pt x="13642" y="5547"/>
                </a:cubicBezTo>
                <a:cubicBezTo>
                  <a:pt x="13642" y="5584"/>
                  <a:pt x="13660" y="5615"/>
                  <a:pt x="13683" y="5615"/>
                </a:cubicBezTo>
                <a:cubicBezTo>
                  <a:pt x="13705" y="5615"/>
                  <a:pt x="13724" y="5584"/>
                  <a:pt x="13724" y="5547"/>
                </a:cubicBezTo>
                <a:cubicBezTo>
                  <a:pt x="13724" y="5509"/>
                  <a:pt x="13705" y="5478"/>
                  <a:pt x="13683" y="5478"/>
                </a:cubicBezTo>
                <a:close/>
                <a:moveTo>
                  <a:pt x="13898" y="5478"/>
                </a:moveTo>
                <a:cubicBezTo>
                  <a:pt x="13875" y="5478"/>
                  <a:pt x="13857" y="5509"/>
                  <a:pt x="13857" y="5547"/>
                </a:cubicBezTo>
                <a:cubicBezTo>
                  <a:pt x="13857" y="5584"/>
                  <a:pt x="13875" y="5615"/>
                  <a:pt x="13898" y="5615"/>
                </a:cubicBezTo>
                <a:cubicBezTo>
                  <a:pt x="13920" y="5615"/>
                  <a:pt x="13939" y="5584"/>
                  <a:pt x="13939" y="5547"/>
                </a:cubicBezTo>
                <a:cubicBezTo>
                  <a:pt x="13939" y="5509"/>
                  <a:pt x="13920" y="5478"/>
                  <a:pt x="13898" y="5478"/>
                </a:cubicBezTo>
                <a:close/>
                <a:moveTo>
                  <a:pt x="14105" y="5478"/>
                </a:moveTo>
                <a:cubicBezTo>
                  <a:pt x="14082" y="5478"/>
                  <a:pt x="14064" y="5509"/>
                  <a:pt x="14064" y="5547"/>
                </a:cubicBezTo>
                <a:cubicBezTo>
                  <a:pt x="14064" y="5584"/>
                  <a:pt x="14082" y="5615"/>
                  <a:pt x="14105" y="5615"/>
                </a:cubicBezTo>
                <a:cubicBezTo>
                  <a:pt x="14127" y="5615"/>
                  <a:pt x="14146" y="5584"/>
                  <a:pt x="14146" y="5547"/>
                </a:cubicBezTo>
                <a:cubicBezTo>
                  <a:pt x="14146" y="5509"/>
                  <a:pt x="14127" y="5478"/>
                  <a:pt x="14105" y="5478"/>
                </a:cubicBezTo>
                <a:close/>
                <a:moveTo>
                  <a:pt x="14312" y="5478"/>
                </a:moveTo>
                <a:cubicBezTo>
                  <a:pt x="14289" y="5478"/>
                  <a:pt x="14271" y="5509"/>
                  <a:pt x="14271" y="5547"/>
                </a:cubicBezTo>
                <a:cubicBezTo>
                  <a:pt x="14271" y="5584"/>
                  <a:pt x="14289" y="5615"/>
                  <a:pt x="14312" y="5615"/>
                </a:cubicBezTo>
                <a:cubicBezTo>
                  <a:pt x="14335" y="5615"/>
                  <a:pt x="14353" y="5584"/>
                  <a:pt x="14353" y="5547"/>
                </a:cubicBezTo>
                <a:cubicBezTo>
                  <a:pt x="14353" y="5509"/>
                  <a:pt x="14335" y="5478"/>
                  <a:pt x="14312" y="5478"/>
                </a:cubicBezTo>
                <a:close/>
                <a:moveTo>
                  <a:pt x="14527" y="5478"/>
                </a:moveTo>
                <a:cubicBezTo>
                  <a:pt x="14504" y="5478"/>
                  <a:pt x="14486" y="5509"/>
                  <a:pt x="14486" y="5547"/>
                </a:cubicBezTo>
                <a:cubicBezTo>
                  <a:pt x="14486" y="5584"/>
                  <a:pt x="14504" y="5615"/>
                  <a:pt x="14527" y="5615"/>
                </a:cubicBezTo>
                <a:cubicBezTo>
                  <a:pt x="14550" y="5615"/>
                  <a:pt x="14568" y="5584"/>
                  <a:pt x="14568" y="5547"/>
                </a:cubicBezTo>
                <a:cubicBezTo>
                  <a:pt x="14568" y="5509"/>
                  <a:pt x="14550" y="5478"/>
                  <a:pt x="14527" y="5478"/>
                </a:cubicBezTo>
                <a:close/>
                <a:moveTo>
                  <a:pt x="14734" y="5478"/>
                </a:moveTo>
                <a:cubicBezTo>
                  <a:pt x="14712" y="5478"/>
                  <a:pt x="14693" y="5509"/>
                  <a:pt x="14693" y="5547"/>
                </a:cubicBezTo>
                <a:cubicBezTo>
                  <a:pt x="14693" y="5584"/>
                  <a:pt x="14712" y="5615"/>
                  <a:pt x="14734" y="5615"/>
                </a:cubicBezTo>
                <a:cubicBezTo>
                  <a:pt x="14757" y="5615"/>
                  <a:pt x="14775" y="5584"/>
                  <a:pt x="14775" y="5547"/>
                </a:cubicBezTo>
                <a:cubicBezTo>
                  <a:pt x="14775" y="5509"/>
                  <a:pt x="14757" y="5478"/>
                  <a:pt x="14734" y="5478"/>
                </a:cubicBezTo>
                <a:close/>
                <a:moveTo>
                  <a:pt x="14942" y="5478"/>
                </a:moveTo>
                <a:cubicBezTo>
                  <a:pt x="14919" y="5478"/>
                  <a:pt x="14901" y="5509"/>
                  <a:pt x="14901" y="5547"/>
                </a:cubicBezTo>
                <a:cubicBezTo>
                  <a:pt x="14901" y="5584"/>
                  <a:pt x="14919" y="5615"/>
                  <a:pt x="14942" y="5615"/>
                </a:cubicBezTo>
                <a:cubicBezTo>
                  <a:pt x="14964" y="5615"/>
                  <a:pt x="14983" y="5584"/>
                  <a:pt x="14983" y="5547"/>
                </a:cubicBezTo>
                <a:cubicBezTo>
                  <a:pt x="14983" y="5509"/>
                  <a:pt x="14964" y="5478"/>
                  <a:pt x="14942" y="5478"/>
                </a:cubicBezTo>
                <a:close/>
                <a:moveTo>
                  <a:pt x="15157" y="5478"/>
                </a:moveTo>
                <a:cubicBezTo>
                  <a:pt x="15134" y="5478"/>
                  <a:pt x="15116" y="5509"/>
                  <a:pt x="15116" y="5547"/>
                </a:cubicBezTo>
                <a:cubicBezTo>
                  <a:pt x="15116" y="5584"/>
                  <a:pt x="15134" y="5615"/>
                  <a:pt x="15157" y="5615"/>
                </a:cubicBezTo>
                <a:cubicBezTo>
                  <a:pt x="15179" y="5615"/>
                  <a:pt x="15198" y="5584"/>
                  <a:pt x="15198" y="5547"/>
                </a:cubicBezTo>
                <a:cubicBezTo>
                  <a:pt x="15198" y="5509"/>
                  <a:pt x="15179" y="5478"/>
                  <a:pt x="15157" y="5478"/>
                </a:cubicBezTo>
                <a:close/>
                <a:moveTo>
                  <a:pt x="15364" y="5478"/>
                </a:moveTo>
                <a:cubicBezTo>
                  <a:pt x="15341" y="5478"/>
                  <a:pt x="15323" y="5509"/>
                  <a:pt x="15323" y="5547"/>
                </a:cubicBezTo>
                <a:cubicBezTo>
                  <a:pt x="15323" y="5584"/>
                  <a:pt x="15341" y="5615"/>
                  <a:pt x="15364" y="5615"/>
                </a:cubicBezTo>
                <a:cubicBezTo>
                  <a:pt x="15386" y="5615"/>
                  <a:pt x="15405" y="5584"/>
                  <a:pt x="15405" y="5547"/>
                </a:cubicBezTo>
                <a:cubicBezTo>
                  <a:pt x="15405" y="5509"/>
                  <a:pt x="15386" y="5478"/>
                  <a:pt x="15364" y="5478"/>
                </a:cubicBezTo>
                <a:close/>
                <a:moveTo>
                  <a:pt x="15579" y="5478"/>
                </a:moveTo>
                <a:cubicBezTo>
                  <a:pt x="15556" y="5478"/>
                  <a:pt x="15538" y="5509"/>
                  <a:pt x="15538" y="5547"/>
                </a:cubicBezTo>
                <a:cubicBezTo>
                  <a:pt x="15538" y="5584"/>
                  <a:pt x="15556" y="5615"/>
                  <a:pt x="15579" y="5615"/>
                </a:cubicBezTo>
                <a:cubicBezTo>
                  <a:pt x="15601" y="5615"/>
                  <a:pt x="15620" y="5584"/>
                  <a:pt x="15620" y="5547"/>
                </a:cubicBezTo>
                <a:cubicBezTo>
                  <a:pt x="15620" y="5509"/>
                  <a:pt x="15601" y="5478"/>
                  <a:pt x="15579" y="5478"/>
                </a:cubicBezTo>
                <a:close/>
                <a:moveTo>
                  <a:pt x="15786" y="5478"/>
                </a:moveTo>
                <a:cubicBezTo>
                  <a:pt x="15763" y="5478"/>
                  <a:pt x="15745" y="5509"/>
                  <a:pt x="15745" y="5547"/>
                </a:cubicBezTo>
                <a:cubicBezTo>
                  <a:pt x="15745" y="5584"/>
                  <a:pt x="15763" y="5615"/>
                  <a:pt x="15786" y="5615"/>
                </a:cubicBezTo>
                <a:cubicBezTo>
                  <a:pt x="15809" y="5615"/>
                  <a:pt x="15827" y="5584"/>
                  <a:pt x="15827" y="5547"/>
                </a:cubicBezTo>
                <a:cubicBezTo>
                  <a:pt x="15827" y="5509"/>
                  <a:pt x="15809" y="5478"/>
                  <a:pt x="15786" y="5478"/>
                </a:cubicBezTo>
                <a:close/>
                <a:moveTo>
                  <a:pt x="15993" y="5478"/>
                </a:moveTo>
                <a:cubicBezTo>
                  <a:pt x="15971" y="5478"/>
                  <a:pt x="15952" y="5509"/>
                  <a:pt x="15952" y="5547"/>
                </a:cubicBezTo>
                <a:cubicBezTo>
                  <a:pt x="15952" y="5584"/>
                  <a:pt x="15971" y="5615"/>
                  <a:pt x="15993" y="5615"/>
                </a:cubicBezTo>
                <a:cubicBezTo>
                  <a:pt x="16016" y="5615"/>
                  <a:pt x="16034" y="5584"/>
                  <a:pt x="16034" y="5547"/>
                </a:cubicBezTo>
                <a:cubicBezTo>
                  <a:pt x="16034" y="5509"/>
                  <a:pt x="16016" y="5478"/>
                  <a:pt x="15993" y="5478"/>
                </a:cubicBezTo>
                <a:close/>
                <a:moveTo>
                  <a:pt x="16208" y="5478"/>
                </a:moveTo>
                <a:cubicBezTo>
                  <a:pt x="16186" y="5478"/>
                  <a:pt x="16167" y="5509"/>
                  <a:pt x="16167" y="5547"/>
                </a:cubicBezTo>
                <a:cubicBezTo>
                  <a:pt x="16167" y="5584"/>
                  <a:pt x="16186" y="5615"/>
                  <a:pt x="16208" y="5615"/>
                </a:cubicBezTo>
                <a:cubicBezTo>
                  <a:pt x="16231" y="5615"/>
                  <a:pt x="16249" y="5584"/>
                  <a:pt x="16249" y="5547"/>
                </a:cubicBezTo>
                <a:cubicBezTo>
                  <a:pt x="16249" y="5509"/>
                  <a:pt x="16231" y="5478"/>
                  <a:pt x="16208" y="5478"/>
                </a:cubicBezTo>
                <a:close/>
                <a:moveTo>
                  <a:pt x="16416" y="5478"/>
                </a:moveTo>
                <a:cubicBezTo>
                  <a:pt x="16393" y="5478"/>
                  <a:pt x="16375" y="5509"/>
                  <a:pt x="16375" y="5547"/>
                </a:cubicBezTo>
                <a:cubicBezTo>
                  <a:pt x="16375" y="5584"/>
                  <a:pt x="16393" y="5615"/>
                  <a:pt x="16416" y="5615"/>
                </a:cubicBezTo>
                <a:cubicBezTo>
                  <a:pt x="16438" y="5615"/>
                  <a:pt x="16457" y="5584"/>
                  <a:pt x="16457" y="5547"/>
                </a:cubicBezTo>
                <a:cubicBezTo>
                  <a:pt x="16457" y="5509"/>
                  <a:pt x="16438" y="5478"/>
                  <a:pt x="16416" y="5478"/>
                </a:cubicBezTo>
                <a:close/>
                <a:moveTo>
                  <a:pt x="16623" y="5478"/>
                </a:moveTo>
                <a:cubicBezTo>
                  <a:pt x="16600" y="5478"/>
                  <a:pt x="16582" y="5509"/>
                  <a:pt x="16582" y="5547"/>
                </a:cubicBezTo>
                <a:cubicBezTo>
                  <a:pt x="16582" y="5584"/>
                  <a:pt x="16600" y="5615"/>
                  <a:pt x="16623" y="5615"/>
                </a:cubicBezTo>
                <a:cubicBezTo>
                  <a:pt x="16645" y="5615"/>
                  <a:pt x="16664" y="5584"/>
                  <a:pt x="16664" y="5547"/>
                </a:cubicBezTo>
                <a:cubicBezTo>
                  <a:pt x="16664" y="5509"/>
                  <a:pt x="16645" y="5478"/>
                  <a:pt x="16623" y="5478"/>
                </a:cubicBezTo>
                <a:close/>
                <a:moveTo>
                  <a:pt x="16838" y="5478"/>
                </a:moveTo>
                <a:cubicBezTo>
                  <a:pt x="16815" y="5478"/>
                  <a:pt x="16797" y="5509"/>
                  <a:pt x="16797" y="5547"/>
                </a:cubicBezTo>
                <a:cubicBezTo>
                  <a:pt x="16797" y="5584"/>
                  <a:pt x="16815" y="5615"/>
                  <a:pt x="16838" y="5615"/>
                </a:cubicBezTo>
                <a:cubicBezTo>
                  <a:pt x="16860" y="5615"/>
                  <a:pt x="16879" y="5584"/>
                  <a:pt x="16879" y="5547"/>
                </a:cubicBezTo>
                <a:cubicBezTo>
                  <a:pt x="16879" y="5509"/>
                  <a:pt x="16860" y="5478"/>
                  <a:pt x="16838" y="5478"/>
                </a:cubicBezTo>
                <a:close/>
                <a:moveTo>
                  <a:pt x="17045" y="5478"/>
                </a:moveTo>
                <a:cubicBezTo>
                  <a:pt x="17022" y="5478"/>
                  <a:pt x="17004" y="5509"/>
                  <a:pt x="17004" y="5547"/>
                </a:cubicBezTo>
                <a:cubicBezTo>
                  <a:pt x="17004" y="5584"/>
                  <a:pt x="17022" y="5615"/>
                  <a:pt x="17045" y="5615"/>
                </a:cubicBezTo>
                <a:cubicBezTo>
                  <a:pt x="17068" y="5615"/>
                  <a:pt x="17086" y="5584"/>
                  <a:pt x="17086" y="5547"/>
                </a:cubicBezTo>
                <a:cubicBezTo>
                  <a:pt x="17086" y="5509"/>
                  <a:pt x="17068" y="5478"/>
                  <a:pt x="17045" y="5478"/>
                </a:cubicBezTo>
                <a:close/>
                <a:moveTo>
                  <a:pt x="17252" y="5478"/>
                </a:moveTo>
                <a:cubicBezTo>
                  <a:pt x="17230" y="5478"/>
                  <a:pt x="17211" y="5509"/>
                  <a:pt x="17211" y="5547"/>
                </a:cubicBezTo>
                <a:cubicBezTo>
                  <a:pt x="17211" y="5584"/>
                  <a:pt x="17230" y="5615"/>
                  <a:pt x="17252" y="5615"/>
                </a:cubicBezTo>
                <a:cubicBezTo>
                  <a:pt x="17275" y="5615"/>
                  <a:pt x="17293" y="5584"/>
                  <a:pt x="17293" y="5547"/>
                </a:cubicBezTo>
                <a:cubicBezTo>
                  <a:pt x="17293" y="5509"/>
                  <a:pt x="17275" y="5478"/>
                  <a:pt x="17252" y="5478"/>
                </a:cubicBezTo>
                <a:close/>
                <a:moveTo>
                  <a:pt x="17467" y="5478"/>
                </a:moveTo>
                <a:cubicBezTo>
                  <a:pt x="17445" y="5478"/>
                  <a:pt x="17426" y="5509"/>
                  <a:pt x="17426" y="5547"/>
                </a:cubicBezTo>
                <a:cubicBezTo>
                  <a:pt x="17426" y="5584"/>
                  <a:pt x="17445" y="5615"/>
                  <a:pt x="17467" y="5615"/>
                </a:cubicBezTo>
                <a:cubicBezTo>
                  <a:pt x="17490" y="5615"/>
                  <a:pt x="17508" y="5584"/>
                  <a:pt x="17508" y="5547"/>
                </a:cubicBezTo>
                <a:cubicBezTo>
                  <a:pt x="17508" y="5509"/>
                  <a:pt x="17490" y="5478"/>
                  <a:pt x="17467" y="5478"/>
                </a:cubicBezTo>
                <a:close/>
                <a:moveTo>
                  <a:pt x="17675" y="5478"/>
                </a:moveTo>
                <a:cubicBezTo>
                  <a:pt x="17652" y="5478"/>
                  <a:pt x="17634" y="5509"/>
                  <a:pt x="17634" y="5547"/>
                </a:cubicBezTo>
                <a:cubicBezTo>
                  <a:pt x="17634" y="5584"/>
                  <a:pt x="17652" y="5615"/>
                  <a:pt x="17675" y="5615"/>
                </a:cubicBezTo>
                <a:cubicBezTo>
                  <a:pt x="17697" y="5615"/>
                  <a:pt x="17716" y="5584"/>
                  <a:pt x="17716" y="5547"/>
                </a:cubicBezTo>
                <a:cubicBezTo>
                  <a:pt x="17716" y="5509"/>
                  <a:pt x="17697" y="5478"/>
                  <a:pt x="17675" y="5478"/>
                </a:cubicBezTo>
                <a:close/>
                <a:moveTo>
                  <a:pt x="17882" y="5478"/>
                </a:moveTo>
                <a:cubicBezTo>
                  <a:pt x="17859" y="5478"/>
                  <a:pt x="17841" y="5509"/>
                  <a:pt x="17841" y="5547"/>
                </a:cubicBezTo>
                <a:cubicBezTo>
                  <a:pt x="17841" y="5584"/>
                  <a:pt x="17859" y="5615"/>
                  <a:pt x="17882" y="5615"/>
                </a:cubicBezTo>
                <a:cubicBezTo>
                  <a:pt x="17904" y="5615"/>
                  <a:pt x="17923" y="5584"/>
                  <a:pt x="17923" y="5547"/>
                </a:cubicBezTo>
                <a:cubicBezTo>
                  <a:pt x="17923" y="5509"/>
                  <a:pt x="17904" y="5478"/>
                  <a:pt x="17882" y="5478"/>
                </a:cubicBezTo>
                <a:close/>
                <a:moveTo>
                  <a:pt x="18097" y="5478"/>
                </a:moveTo>
                <a:cubicBezTo>
                  <a:pt x="18074" y="5478"/>
                  <a:pt x="18056" y="5509"/>
                  <a:pt x="18056" y="5547"/>
                </a:cubicBezTo>
                <a:cubicBezTo>
                  <a:pt x="18056" y="5584"/>
                  <a:pt x="18074" y="5615"/>
                  <a:pt x="18097" y="5615"/>
                </a:cubicBezTo>
                <a:cubicBezTo>
                  <a:pt x="18119" y="5615"/>
                  <a:pt x="18138" y="5584"/>
                  <a:pt x="18138" y="5547"/>
                </a:cubicBezTo>
                <a:cubicBezTo>
                  <a:pt x="18138" y="5509"/>
                  <a:pt x="18119" y="5478"/>
                  <a:pt x="18097" y="5478"/>
                </a:cubicBezTo>
                <a:close/>
                <a:moveTo>
                  <a:pt x="18304" y="5478"/>
                </a:moveTo>
                <a:cubicBezTo>
                  <a:pt x="18281" y="5478"/>
                  <a:pt x="18263" y="5509"/>
                  <a:pt x="18263" y="5547"/>
                </a:cubicBezTo>
                <a:cubicBezTo>
                  <a:pt x="18263" y="5584"/>
                  <a:pt x="18281" y="5615"/>
                  <a:pt x="18304" y="5615"/>
                </a:cubicBezTo>
                <a:cubicBezTo>
                  <a:pt x="18327" y="5615"/>
                  <a:pt x="18345" y="5584"/>
                  <a:pt x="18345" y="5547"/>
                </a:cubicBezTo>
                <a:cubicBezTo>
                  <a:pt x="18345" y="5509"/>
                  <a:pt x="18327" y="5478"/>
                  <a:pt x="18304" y="5478"/>
                </a:cubicBezTo>
                <a:close/>
                <a:moveTo>
                  <a:pt x="18511" y="5478"/>
                </a:moveTo>
                <a:cubicBezTo>
                  <a:pt x="18489" y="5478"/>
                  <a:pt x="18470" y="5509"/>
                  <a:pt x="18470" y="5547"/>
                </a:cubicBezTo>
                <a:cubicBezTo>
                  <a:pt x="18470" y="5584"/>
                  <a:pt x="18489" y="5615"/>
                  <a:pt x="18511" y="5615"/>
                </a:cubicBezTo>
                <a:cubicBezTo>
                  <a:pt x="18534" y="5615"/>
                  <a:pt x="18552" y="5584"/>
                  <a:pt x="18552" y="5547"/>
                </a:cubicBezTo>
                <a:cubicBezTo>
                  <a:pt x="18552" y="5509"/>
                  <a:pt x="18534" y="5478"/>
                  <a:pt x="18511" y="5478"/>
                </a:cubicBezTo>
                <a:close/>
                <a:moveTo>
                  <a:pt x="18726" y="5478"/>
                </a:moveTo>
                <a:cubicBezTo>
                  <a:pt x="18704" y="5478"/>
                  <a:pt x="18685" y="5509"/>
                  <a:pt x="18685" y="5547"/>
                </a:cubicBezTo>
                <a:cubicBezTo>
                  <a:pt x="18685" y="5584"/>
                  <a:pt x="18704" y="5615"/>
                  <a:pt x="18726" y="5615"/>
                </a:cubicBezTo>
                <a:cubicBezTo>
                  <a:pt x="18749" y="5615"/>
                  <a:pt x="18767" y="5584"/>
                  <a:pt x="18767" y="5547"/>
                </a:cubicBezTo>
                <a:cubicBezTo>
                  <a:pt x="18767" y="5509"/>
                  <a:pt x="18749" y="5478"/>
                  <a:pt x="18726" y="5478"/>
                </a:cubicBezTo>
                <a:close/>
                <a:moveTo>
                  <a:pt x="18934" y="5478"/>
                </a:moveTo>
                <a:cubicBezTo>
                  <a:pt x="18911" y="5478"/>
                  <a:pt x="18892" y="5509"/>
                  <a:pt x="18892" y="5547"/>
                </a:cubicBezTo>
                <a:cubicBezTo>
                  <a:pt x="18892" y="5582"/>
                  <a:pt x="18908" y="5610"/>
                  <a:pt x="18929" y="5614"/>
                </a:cubicBezTo>
                <a:cubicBezTo>
                  <a:pt x="18930" y="5614"/>
                  <a:pt x="18932" y="5613"/>
                  <a:pt x="18934" y="5613"/>
                </a:cubicBezTo>
                <a:cubicBezTo>
                  <a:pt x="18939" y="5612"/>
                  <a:pt x="18944" y="5611"/>
                  <a:pt x="18949" y="5610"/>
                </a:cubicBezTo>
                <a:cubicBezTo>
                  <a:pt x="18964" y="5600"/>
                  <a:pt x="18975" y="5575"/>
                  <a:pt x="18975" y="5547"/>
                </a:cubicBezTo>
                <a:cubicBezTo>
                  <a:pt x="18975" y="5509"/>
                  <a:pt x="18956" y="5478"/>
                  <a:pt x="18934" y="5478"/>
                </a:cubicBezTo>
                <a:close/>
                <a:moveTo>
                  <a:pt x="19141" y="5478"/>
                </a:moveTo>
                <a:cubicBezTo>
                  <a:pt x="19118" y="5478"/>
                  <a:pt x="19100" y="5509"/>
                  <a:pt x="19100" y="5547"/>
                </a:cubicBezTo>
                <a:cubicBezTo>
                  <a:pt x="19100" y="5560"/>
                  <a:pt x="19102" y="5572"/>
                  <a:pt x="19106" y="5583"/>
                </a:cubicBezTo>
                <a:cubicBezTo>
                  <a:pt x="19119" y="5581"/>
                  <a:pt x="19130" y="5580"/>
                  <a:pt x="19141" y="5579"/>
                </a:cubicBezTo>
                <a:cubicBezTo>
                  <a:pt x="19154" y="5578"/>
                  <a:pt x="19166" y="5577"/>
                  <a:pt x="19174" y="5577"/>
                </a:cubicBezTo>
                <a:cubicBezTo>
                  <a:pt x="19175" y="5577"/>
                  <a:pt x="19176" y="5577"/>
                  <a:pt x="19177" y="5577"/>
                </a:cubicBezTo>
                <a:cubicBezTo>
                  <a:pt x="19180" y="5568"/>
                  <a:pt x="19182" y="5558"/>
                  <a:pt x="19182" y="5547"/>
                </a:cubicBezTo>
                <a:cubicBezTo>
                  <a:pt x="19182" y="5509"/>
                  <a:pt x="19163" y="5478"/>
                  <a:pt x="19141" y="5478"/>
                </a:cubicBezTo>
                <a:close/>
                <a:moveTo>
                  <a:pt x="19356" y="5478"/>
                </a:moveTo>
                <a:cubicBezTo>
                  <a:pt x="19333" y="5478"/>
                  <a:pt x="19315" y="5509"/>
                  <a:pt x="19315" y="5547"/>
                </a:cubicBezTo>
                <a:cubicBezTo>
                  <a:pt x="19315" y="5584"/>
                  <a:pt x="19333" y="5615"/>
                  <a:pt x="19356" y="5615"/>
                </a:cubicBezTo>
                <a:cubicBezTo>
                  <a:pt x="19378" y="5615"/>
                  <a:pt x="19397" y="5584"/>
                  <a:pt x="19397" y="5547"/>
                </a:cubicBezTo>
                <a:cubicBezTo>
                  <a:pt x="19397" y="5509"/>
                  <a:pt x="19378" y="5478"/>
                  <a:pt x="19356" y="5478"/>
                </a:cubicBezTo>
                <a:close/>
                <a:moveTo>
                  <a:pt x="19985" y="5478"/>
                </a:moveTo>
                <a:cubicBezTo>
                  <a:pt x="19963" y="5478"/>
                  <a:pt x="19944" y="5509"/>
                  <a:pt x="19944" y="5547"/>
                </a:cubicBezTo>
                <a:cubicBezTo>
                  <a:pt x="19944" y="5584"/>
                  <a:pt x="19963" y="5615"/>
                  <a:pt x="19985" y="5615"/>
                </a:cubicBezTo>
                <a:cubicBezTo>
                  <a:pt x="20008" y="5615"/>
                  <a:pt x="20026" y="5584"/>
                  <a:pt x="20026" y="5547"/>
                </a:cubicBezTo>
                <a:cubicBezTo>
                  <a:pt x="20026" y="5509"/>
                  <a:pt x="20008" y="5478"/>
                  <a:pt x="19985" y="5478"/>
                </a:cubicBezTo>
                <a:close/>
                <a:moveTo>
                  <a:pt x="20400" y="5478"/>
                </a:moveTo>
                <a:cubicBezTo>
                  <a:pt x="20377" y="5478"/>
                  <a:pt x="20359" y="5509"/>
                  <a:pt x="20359" y="5547"/>
                </a:cubicBezTo>
                <a:cubicBezTo>
                  <a:pt x="20359" y="5549"/>
                  <a:pt x="20359" y="5551"/>
                  <a:pt x="20359" y="5553"/>
                </a:cubicBezTo>
                <a:cubicBezTo>
                  <a:pt x="20363" y="5555"/>
                  <a:pt x="20367" y="5556"/>
                  <a:pt x="20370" y="5556"/>
                </a:cubicBezTo>
                <a:cubicBezTo>
                  <a:pt x="20380" y="5556"/>
                  <a:pt x="20390" y="5554"/>
                  <a:pt x="20400" y="5552"/>
                </a:cubicBezTo>
                <a:cubicBezTo>
                  <a:pt x="20405" y="5550"/>
                  <a:pt x="20410" y="5549"/>
                  <a:pt x="20416" y="5547"/>
                </a:cubicBezTo>
                <a:cubicBezTo>
                  <a:pt x="20424" y="5543"/>
                  <a:pt x="20432" y="5539"/>
                  <a:pt x="20440" y="5535"/>
                </a:cubicBezTo>
                <a:cubicBezTo>
                  <a:pt x="20437" y="5503"/>
                  <a:pt x="20420" y="5478"/>
                  <a:pt x="20400" y="5478"/>
                </a:cubicBezTo>
                <a:close/>
                <a:moveTo>
                  <a:pt x="858" y="5491"/>
                </a:moveTo>
                <a:cubicBezTo>
                  <a:pt x="854" y="5498"/>
                  <a:pt x="849" y="5506"/>
                  <a:pt x="844" y="5514"/>
                </a:cubicBezTo>
                <a:cubicBezTo>
                  <a:pt x="848" y="5504"/>
                  <a:pt x="853" y="5497"/>
                  <a:pt x="858" y="5491"/>
                </a:cubicBezTo>
                <a:close/>
                <a:moveTo>
                  <a:pt x="1087" y="5491"/>
                </a:moveTo>
                <a:cubicBezTo>
                  <a:pt x="1067" y="5496"/>
                  <a:pt x="1052" y="5524"/>
                  <a:pt x="1052" y="5558"/>
                </a:cubicBezTo>
                <a:cubicBezTo>
                  <a:pt x="1052" y="5576"/>
                  <a:pt x="1056" y="5593"/>
                  <a:pt x="1063" y="5605"/>
                </a:cubicBezTo>
                <a:cubicBezTo>
                  <a:pt x="1074" y="5589"/>
                  <a:pt x="1083" y="5573"/>
                  <a:pt x="1091" y="5558"/>
                </a:cubicBezTo>
                <a:cubicBezTo>
                  <a:pt x="1091" y="5557"/>
                  <a:pt x="1092" y="5555"/>
                  <a:pt x="1093" y="5554"/>
                </a:cubicBezTo>
                <a:cubicBezTo>
                  <a:pt x="1097" y="5545"/>
                  <a:pt x="1100" y="5537"/>
                  <a:pt x="1103" y="5529"/>
                </a:cubicBezTo>
                <a:cubicBezTo>
                  <a:pt x="1099" y="5523"/>
                  <a:pt x="1095" y="5516"/>
                  <a:pt x="1093" y="5509"/>
                </a:cubicBezTo>
                <a:cubicBezTo>
                  <a:pt x="1091" y="5504"/>
                  <a:pt x="1089" y="5498"/>
                  <a:pt x="1087" y="5491"/>
                </a:cubicBezTo>
                <a:close/>
                <a:moveTo>
                  <a:pt x="65" y="5504"/>
                </a:moveTo>
                <a:cubicBezTo>
                  <a:pt x="64" y="5504"/>
                  <a:pt x="63" y="5505"/>
                  <a:pt x="61" y="5505"/>
                </a:cubicBezTo>
                <a:cubicBezTo>
                  <a:pt x="64" y="5511"/>
                  <a:pt x="70" y="5522"/>
                  <a:pt x="77" y="5535"/>
                </a:cubicBezTo>
                <a:cubicBezTo>
                  <a:pt x="75" y="5523"/>
                  <a:pt x="70" y="5512"/>
                  <a:pt x="65" y="5504"/>
                </a:cubicBezTo>
                <a:close/>
                <a:moveTo>
                  <a:pt x="913" y="5504"/>
                </a:moveTo>
                <a:cubicBezTo>
                  <a:pt x="906" y="5517"/>
                  <a:pt x="900" y="5531"/>
                  <a:pt x="895" y="5547"/>
                </a:cubicBezTo>
                <a:cubicBezTo>
                  <a:pt x="888" y="5568"/>
                  <a:pt x="885" y="5591"/>
                  <a:pt x="883" y="5615"/>
                </a:cubicBezTo>
                <a:cubicBezTo>
                  <a:pt x="905" y="5614"/>
                  <a:pt x="923" y="5584"/>
                  <a:pt x="923" y="5547"/>
                </a:cubicBezTo>
                <a:cubicBezTo>
                  <a:pt x="923" y="5531"/>
                  <a:pt x="919" y="5516"/>
                  <a:pt x="913" y="5504"/>
                </a:cubicBezTo>
                <a:close/>
                <a:moveTo>
                  <a:pt x="5882" y="5529"/>
                </a:moveTo>
                <a:cubicBezTo>
                  <a:pt x="5881" y="5535"/>
                  <a:pt x="5880" y="5542"/>
                  <a:pt x="5880" y="5548"/>
                </a:cubicBezTo>
                <a:cubicBezTo>
                  <a:pt x="5880" y="5562"/>
                  <a:pt x="5883" y="5575"/>
                  <a:pt x="5887" y="5586"/>
                </a:cubicBezTo>
                <a:cubicBezTo>
                  <a:pt x="5886" y="5573"/>
                  <a:pt x="5885" y="5560"/>
                  <a:pt x="5884" y="5548"/>
                </a:cubicBezTo>
                <a:cubicBezTo>
                  <a:pt x="5883" y="5542"/>
                  <a:pt x="5883" y="5536"/>
                  <a:pt x="5882" y="5529"/>
                </a:cubicBezTo>
                <a:close/>
                <a:moveTo>
                  <a:pt x="6167" y="5542"/>
                </a:moveTo>
                <a:cubicBezTo>
                  <a:pt x="6163" y="5547"/>
                  <a:pt x="6159" y="5553"/>
                  <a:pt x="6155" y="5559"/>
                </a:cubicBezTo>
                <a:cubicBezTo>
                  <a:pt x="6144" y="5575"/>
                  <a:pt x="6133" y="5596"/>
                  <a:pt x="6127" y="5622"/>
                </a:cubicBezTo>
                <a:cubicBezTo>
                  <a:pt x="6127" y="5624"/>
                  <a:pt x="6126" y="5625"/>
                  <a:pt x="6126" y="5627"/>
                </a:cubicBezTo>
                <a:cubicBezTo>
                  <a:pt x="6126" y="5627"/>
                  <a:pt x="6127" y="5627"/>
                  <a:pt x="6127" y="5627"/>
                </a:cubicBezTo>
                <a:cubicBezTo>
                  <a:pt x="6150" y="5627"/>
                  <a:pt x="6168" y="5597"/>
                  <a:pt x="6168" y="5559"/>
                </a:cubicBezTo>
                <a:cubicBezTo>
                  <a:pt x="6168" y="5553"/>
                  <a:pt x="6167" y="5548"/>
                  <a:pt x="6167" y="5542"/>
                </a:cubicBezTo>
                <a:close/>
                <a:moveTo>
                  <a:pt x="0" y="5555"/>
                </a:moveTo>
                <a:cubicBezTo>
                  <a:pt x="3" y="5589"/>
                  <a:pt x="20" y="5615"/>
                  <a:pt x="41" y="5615"/>
                </a:cubicBezTo>
                <a:cubicBezTo>
                  <a:pt x="41" y="5615"/>
                  <a:pt x="41" y="5615"/>
                  <a:pt x="42" y="5615"/>
                </a:cubicBezTo>
                <a:cubicBezTo>
                  <a:pt x="41" y="5612"/>
                  <a:pt x="41" y="5609"/>
                  <a:pt x="41" y="5606"/>
                </a:cubicBezTo>
                <a:cubicBezTo>
                  <a:pt x="37" y="5576"/>
                  <a:pt x="32" y="5556"/>
                  <a:pt x="11" y="5556"/>
                </a:cubicBezTo>
                <a:cubicBezTo>
                  <a:pt x="7" y="5556"/>
                  <a:pt x="3" y="5555"/>
                  <a:pt x="0" y="5555"/>
                </a:cubicBezTo>
                <a:close/>
                <a:moveTo>
                  <a:pt x="11838" y="5568"/>
                </a:moveTo>
                <a:cubicBezTo>
                  <a:pt x="11826" y="5580"/>
                  <a:pt x="11812" y="5593"/>
                  <a:pt x="11798" y="5604"/>
                </a:cubicBezTo>
                <a:cubicBezTo>
                  <a:pt x="11793" y="5608"/>
                  <a:pt x="11789" y="5612"/>
                  <a:pt x="11784" y="5615"/>
                </a:cubicBezTo>
                <a:cubicBezTo>
                  <a:pt x="11788" y="5618"/>
                  <a:pt x="11793" y="5620"/>
                  <a:pt x="11798" y="5620"/>
                </a:cubicBezTo>
                <a:cubicBezTo>
                  <a:pt x="11817" y="5620"/>
                  <a:pt x="11833" y="5598"/>
                  <a:pt x="11838" y="5568"/>
                </a:cubicBezTo>
                <a:close/>
                <a:moveTo>
                  <a:pt x="356" y="5657"/>
                </a:moveTo>
                <a:cubicBezTo>
                  <a:pt x="333" y="5657"/>
                  <a:pt x="315" y="5688"/>
                  <a:pt x="315" y="5726"/>
                </a:cubicBezTo>
                <a:cubicBezTo>
                  <a:pt x="315" y="5759"/>
                  <a:pt x="329" y="5786"/>
                  <a:pt x="347" y="5793"/>
                </a:cubicBezTo>
                <a:cubicBezTo>
                  <a:pt x="348" y="5789"/>
                  <a:pt x="348" y="5786"/>
                  <a:pt x="349" y="5782"/>
                </a:cubicBezTo>
                <a:cubicBezTo>
                  <a:pt x="351" y="5786"/>
                  <a:pt x="354" y="5790"/>
                  <a:pt x="356" y="5794"/>
                </a:cubicBezTo>
                <a:cubicBezTo>
                  <a:pt x="379" y="5794"/>
                  <a:pt x="397" y="5763"/>
                  <a:pt x="397" y="5726"/>
                </a:cubicBezTo>
                <a:cubicBezTo>
                  <a:pt x="397" y="5688"/>
                  <a:pt x="378" y="5657"/>
                  <a:pt x="356" y="5657"/>
                </a:cubicBezTo>
                <a:close/>
                <a:moveTo>
                  <a:pt x="563" y="5657"/>
                </a:moveTo>
                <a:cubicBezTo>
                  <a:pt x="540" y="5657"/>
                  <a:pt x="522" y="5688"/>
                  <a:pt x="522" y="5726"/>
                </a:cubicBezTo>
                <a:cubicBezTo>
                  <a:pt x="522" y="5764"/>
                  <a:pt x="540" y="5794"/>
                  <a:pt x="563" y="5794"/>
                </a:cubicBezTo>
                <a:cubicBezTo>
                  <a:pt x="586" y="5794"/>
                  <a:pt x="604" y="5764"/>
                  <a:pt x="604" y="5726"/>
                </a:cubicBezTo>
                <a:cubicBezTo>
                  <a:pt x="604" y="5688"/>
                  <a:pt x="586" y="5657"/>
                  <a:pt x="563" y="5657"/>
                </a:cubicBezTo>
                <a:close/>
                <a:moveTo>
                  <a:pt x="778" y="5657"/>
                </a:moveTo>
                <a:cubicBezTo>
                  <a:pt x="755" y="5657"/>
                  <a:pt x="737" y="5688"/>
                  <a:pt x="737" y="5726"/>
                </a:cubicBezTo>
                <a:cubicBezTo>
                  <a:pt x="737" y="5753"/>
                  <a:pt x="747" y="5777"/>
                  <a:pt x="761" y="5788"/>
                </a:cubicBezTo>
                <a:lnTo>
                  <a:pt x="761" y="5773"/>
                </a:lnTo>
                <a:cubicBezTo>
                  <a:pt x="761" y="5739"/>
                  <a:pt x="770" y="5699"/>
                  <a:pt x="783" y="5658"/>
                </a:cubicBezTo>
                <a:cubicBezTo>
                  <a:pt x="781" y="5658"/>
                  <a:pt x="780" y="5657"/>
                  <a:pt x="778" y="5657"/>
                </a:cubicBezTo>
                <a:close/>
                <a:moveTo>
                  <a:pt x="985" y="5657"/>
                </a:moveTo>
                <a:cubicBezTo>
                  <a:pt x="963" y="5657"/>
                  <a:pt x="944" y="5688"/>
                  <a:pt x="944" y="5726"/>
                </a:cubicBezTo>
                <a:cubicBezTo>
                  <a:pt x="944" y="5727"/>
                  <a:pt x="944" y="5728"/>
                  <a:pt x="944" y="5729"/>
                </a:cubicBezTo>
                <a:cubicBezTo>
                  <a:pt x="964" y="5713"/>
                  <a:pt x="986" y="5691"/>
                  <a:pt x="1006" y="5667"/>
                </a:cubicBezTo>
                <a:cubicBezTo>
                  <a:pt x="1000" y="5661"/>
                  <a:pt x="993" y="5657"/>
                  <a:pt x="985" y="5657"/>
                </a:cubicBezTo>
                <a:close/>
                <a:moveTo>
                  <a:pt x="1613" y="5657"/>
                </a:moveTo>
                <a:cubicBezTo>
                  <a:pt x="1600" y="5657"/>
                  <a:pt x="1589" y="5667"/>
                  <a:pt x="1581" y="5682"/>
                </a:cubicBezTo>
                <a:cubicBezTo>
                  <a:pt x="1606" y="5696"/>
                  <a:pt x="1631" y="5711"/>
                  <a:pt x="1653" y="5734"/>
                </a:cubicBezTo>
                <a:cubicBezTo>
                  <a:pt x="1654" y="5731"/>
                  <a:pt x="1654" y="5729"/>
                  <a:pt x="1654" y="5726"/>
                </a:cubicBezTo>
                <a:cubicBezTo>
                  <a:pt x="1654" y="5688"/>
                  <a:pt x="1635" y="5657"/>
                  <a:pt x="1613" y="5657"/>
                </a:cubicBezTo>
                <a:close/>
                <a:moveTo>
                  <a:pt x="1822" y="5657"/>
                </a:moveTo>
                <a:cubicBezTo>
                  <a:pt x="1799" y="5657"/>
                  <a:pt x="1781" y="5688"/>
                  <a:pt x="1781" y="5726"/>
                </a:cubicBezTo>
                <a:cubicBezTo>
                  <a:pt x="1781" y="5730"/>
                  <a:pt x="1781" y="5733"/>
                  <a:pt x="1782" y="5737"/>
                </a:cubicBezTo>
                <a:cubicBezTo>
                  <a:pt x="1782" y="5737"/>
                  <a:pt x="1782" y="5737"/>
                  <a:pt x="1782" y="5737"/>
                </a:cubicBezTo>
                <a:cubicBezTo>
                  <a:pt x="1785" y="5769"/>
                  <a:pt x="1802" y="5794"/>
                  <a:pt x="1822" y="5794"/>
                </a:cubicBezTo>
                <a:cubicBezTo>
                  <a:pt x="1845" y="5794"/>
                  <a:pt x="1863" y="5764"/>
                  <a:pt x="1863" y="5726"/>
                </a:cubicBezTo>
                <a:cubicBezTo>
                  <a:pt x="1863" y="5688"/>
                  <a:pt x="1845" y="5657"/>
                  <a:pt x="1822" y="5657"/>
                </a:cubicBezTo>
                <a:close/>
                <a:moveTo>
                  <a:pt x="2037" y="5657"/>
                </a:moveTo>
                <a:cubicBezTo>
                  <a:pt x="2014" y="5657"/>
                  <a:pt x="1996" y="5688"/>
                  <a:pt x="1996" y="5726"/>
                </a:cubicBezTo>
                <a:cubicBezTo>
                  <a:pt x="1996" y="5764"/>
                  <a:pt x="2014" y="5794"/>
                  <a:pt x="2037" y="5794"/>
                </a:cubicBezTo>
                <a:cubicBezTo>
                  <a:pt x="2060" y="5794"/>
                  <a:pt x="2078" y="5764"/>
                  <a:pt x="2078" y="5726"/>
                </a:cubicBezTo>
                <a:cubicBezTo>
                  <a:pt x="2078" y="5688"/>
                  <a:pt x="2060" y="5657"/>
                  <a:pt x="2037" y="5657"/>
                </a:cubicBezTo>
                <a:close/>
                <a:moveTo>
                  <a:pt x="2244" y="5657"/>
                </a:moveTo>
                <a:cubicBezTo>
                  <a:pt x="2222" y="5657"/>
                  <a:pt x="2203" y="5688"/>
                  <a:pt x="2203" y="5726"/>
                </a:cubicBezTo>
                <a:cubicBezTo>
                  <a:pt x="2203" y="5764"/>
                  <a:pt x="2222" y="5794"/>
                  <a:pt x="2244" y="5794"/>
                </a:cubicBezTo>
                <a:cubicBezTo>
                  <a:pt x="2267" y="5794"/>
                  <a:pt x="2285" y="5764"/>
                  <a:pt x="2285" y="5726"/>
                </a:cubicBezTo>
                <a:cubicBezTo>
                  <a:pt x="2285" y="5688"/>
                  <a:pt x="2267" y="5657"/>
                  <a:pt x="2244" y="5657"/>
                </a:cubicBezTo>
                <a:close/>
                <a:moveTo>
                  <a:pt x="2452" y="5657"/>
                </a:moveTo>
                <a:cubicBezTo>
                  <a:pt x="2429" y="5657"/>
                  <a:pt x="2411" y="5688"/>
                  <a:pt x="2411" y="5726"/>
                </a:cubicBezTo>
                <a:cubicBezTo>
                  <a:pt x="2411" y="5764"/>
                  <a:pt x="2429" y="5794"/>
                  <a:pt x="2452" y="5794"/>
                </a:cubicBezTo>
                <a:cubicBezTo>
                  <a:pt x="2474" y="5794"/>
                  <a:pt x="2493" y="5764"/>
                  <a:pt x="2493" y="5726"/>
                </a:cubicBezTo>
                <a:cubicBezTo>
                  <a:pt x="2493" y="5688"/>
                  <a:pt x="2474" y="5657"/>
                  <a:pt x="2452" y="5657"/>
                </a:cubicBezTo>
                <a:close/>
                <a:moveTo>
                  <a:pt x="2666" y="5657"/>
                </a:moveTo>
                <a:cubicBezTo>
                  <a:pt x="2644" y="5657"/>
                  <a:pt x="2625" y="5688"/>
                  <a:pt x="2625" y="5726"/>
                </a:cubicBezTo>
                <a:cubicBezTo>
                  <a:pt x="2625" y="5764"/>
                  <a:pt x="2644" y="5794"/>
                  <a:pt x="2666" y="5794"/>
                </a:cubicBezTo>
                <a:cubicBezTo>
                  <a:pt x="2689" y="5794"/>
                  <a:pt x="2707" y="5764"/>
                  <a:pt x="2707" y="5726"/>
                </a:cubicBezTo>
                <a:cubicBezTo>
                  <a:pt x="2707" y="5688"/>
                  <a:pt x="2689" y="5657"/>
                  <a:pt x="2666" y="5657"/>
                </a:cubicBezTo>
                <a:close/>
                <a:moveTo>
                  <a:pt x="2874" y="5657"/>
                </a:moveTo>
                <a:cubicBezTo>
                  <a:pt x="2851" y="5657"/>
                  <a:pt x="2833" y="5688"/>
                  <a:pt x="2833" y="5726"/>
                </a:cubicBezTo>
                <a:cubicBezTo>
                  <a:pt x="2833" y="5764"/>
                  <a:pt x="2851" y="5794"/>
                  <a:pt x="2874" y="5794"/>
                </a:cubicBezTo>
                <a:cubicBezTo>
                  <a:pt x="2896" y="5794"/>
                  <a:pt x="2915" y="5764"/>
                  <a:pt x="2915" y="5726"/>
                </a:cubicBezTo>
                <a:cubicBezTo>
                  <a:pt x="2915" y="5688"/>
                  <a:pt x="2896" y="5657"/>
                  <a:pt x="2874" y="5657"/>
                </a:cubicBezTo>
                <a:close/>
                <a:moveTo>
                  <a:pt x="3081" y="5657"/>
                </a:moveTo>
                <a:cubicBezTo>
                  <a:pt x="3058" y="5657"/>
                  <a:pt x="3040" y="5688"/>
                  <a:pt x="3040" y="5726"/>
                </a:cubicBezTo>
                <a:cubicBezTo>
                  <a:pt x="3040" y="5764"/>
                  <a:pt x="3058" y="5794"/>
                  <a:pt x="3081" y="5794"/>
                </a:cubicBezTo>
                <a:cubicBezTo>
                  <a:pt x="3104" y="5794"/>
                  <a:pt x="3122" y="5764"/>
                  <a:pt x="3122" y="5726"/>
                </a:cubicBezTo>
                <a:cubicBezTo>
                  <a:pt x="3122" y="5688"/>
                  <a:pt x="3104" y="5657"/>
                  <a:pt x="3081" y="5657"/>
                </a:cubicBezTo>
                <a:close/>
                <a:moveTo>
                  <a:pt x="3296" y="5657"/>
                </a:moveTo>
                <a:cubicBezTo>
                  <a:pt x="3273" y="5657"/>
                  <a:pt x="3255" y="5688"/>
                  <a:pt x="3255" y="5726"/>
                </a:cubicBezTo>
                <a:cubicBezTo>
                  <a:pt x="3255" y="5764"/>
                  <a:pt x="3273" y="5794"/>
                  <a:pt x="3296" y="5794"/>
                </a:cubicBezTo>
                <a:cubicBezTo>
                  <a:pt x="3319" y="5794"/>
                  <a:pt x="3337" y="5764"/>
                  <a:pt x="3337" y="5726"/>
                </a:cubicBezTo>
                <a:cubicBezTo>
                  <a:pt x="3337" y="5688"/>
                  <a:pt x="3319" y="5657"/>
                  <a:pt x="3296" y="5657"/>
                </a:cubicBezTo>
                <a:close/>
                <a:moveTo>
                  <a:pt x="3503" y="5657"/>
                </a:moveTo>
                <a:cubicBezTo>
                  <a:pt x="3481" y="5657"/>
                  <a:pt x="3462" y="5688"/>
                  <a:pt x="3462" y="5726"/>
                </a:cubicBezTo>
                <a:cubicBezTo>
                  <a:pt x="3462" y="5764"/>
                  <a:pt x="3481" y="5794"/>
                  <a:pt x="3503" y="5794"/>
                </a:cubicBezTo>
                <a:cubicBezTo>
                  <a:pt x="3526" y="5794"/>
                  <a:pt x="3544" y="5764"/>
                  <a:pt x="3544" y="5726"/>
                </a:cubicBezTo>
                <a:cubicBezTo>
                  <a:pt x="3544" y="5688"/>
                  <a:pt x="3526" y="5657"/>
                  <a:pt x="3503" y="5657"/>
                </a:cubicBezTo>
                <a:close/>
                <a:moveTo>
                  <a:pt x="3711" y="5657"/>
                </a:moveTo>
                <a:cubicBezTo>
                  <a:pt x="3688" y="5657"/>
                  <a:pt x="3669" y="5688"/>
                  <a:pt x="3669" y="5726"/>
                </a:cubicBezTo>
                <a:cubicBezTo>
                  <a:pt x="3669" y="5764"/>
                  <a:pt x="3688" y="5794"/>
                  <a:pt x="3711" y="5794"/>
                </a:cubicBezTo>
                <a:cubicBezTo>
                  <a:pt x="3733" y="5794"/>
                  <a:pt x="3752" y="5764"/>
                  <a:pt x="3752" y="5726"/>
                </a:cubicBezTo>
                <a:cubicBezTo>
                  <a:pt x="3752" y="5688"/>
                  <a:pt x="3733" y="5657"/>
                  <a:pt x="3711" y="5657"/>
                </a:cubicBezTo>
                <a:close/>
                <a:moveTo>
                  <a:pt x="3925" y="5657"/>
                </a:moveTo>
                <a:cubicBezTo>
                  <a:pt x="3903" y="5657"/>
                  <a:pt x="3884" y="5688"/>
                  <a:pt x="3884" y="5726"/>
                </a:cubicBezTo>
                <a:cubicBezTo>
                  <a:pt x="3884" y="5764"/>
                  <a:pt x="3903" y="5794"/>
                  <a:pt x="3925" y="5794"/>
                </a:cubicBezTo>
                <a:cubicBezTo>
                  <a:pt x="3948" y="5794"/>
                  <a:pt x="3966" y="5764"/>
                  <a:pt x="3966" y="5726"/>
                </a:cubicBezTo>
                <a:cubicBezTo>
                  <a:pt x="3966" y="5688"/>
                  <a:pt x="3948" y="5657"/>
                  <a:pt x="3925" y="5657"/>
                </a:cubicBezTo>
                <a:close/>
                <a:moveTo>
                  <a:pt x="4133" y="5657"/>
                </a:moveTo>
                <a:cubicBezTo>
                  <a:pt x="4110" y="5657"/>
                  <a:pt x="4092" y="5688"/>
                  <a:pt x="4092" y="5726"/>
                </a:cubicBezTo>
                <a:cubicBezTo>
                  <a:pt x="4092" y="5764"/>
                  <a:pt x="4110" y="5794"/>
                  <a:pt x="4133" y="5794"/>
                </a:cubicBezTo>
                <a:cubicBezTo>
                  <a:pt x="4155" y="5794"/>
                  <a:pt x="4174" y="5764"/>
                  <a:pt x="4174" y="5726"/>
                </a:cubicBezTo>
                <a:cubicBezTo>
                  <a:pt x="4174" y="5688"/>
                  <a:pt x="4155" y="5657"/>
                  <a:pt x="4133" y="5657"/>
                </a:cubicBezTo>
                <a:close/>
                <a:moveTo>
                  <a:pt x="4345" y="5657"/>
                </a:moveTo>
                <a:cubicBezTo>
                  <a:pt x="4324" y="5660"/>
                  <a:pt x="4307" y="5689"/>
                  <a:pt x="4307" y="5725"/>
                </a:cubicBezTo>
                <a:cubicBezTo>
                  <a:pt x="4307" y="5763"/>
                  <a:pt x="4325" y="5794"/>
                  <a:pt x="4348" y="5794"/>
                </a:cubicBezTo>
                <a:cubicBezTo>
                  <a:pt x="4348" y="5794"/>
                  <a:pt x="4348" y="5793"/>
                  <a:pt x="4348" y="5793"/>
                </a:cubicBezTo>
                <a:cubicBezTo>
                  <a:pt x="4348" y="5766"/>
                  <a:pt x="4345" y="5731"/>
                  <a:pt x="4345" y="5657"/>
                </a:cubicBezTo>
                <a:close/>
                <a:moveTo>
                  <a:pt x="5392" y="5657"/>
                </a:moveTo>
                <a:cubicBezTo>
                  <a:pt x="5386" y="5657"/>
                  <a:pt x="5380" y="5659"/>
                  <a:pt x="5375" y="5663"/>
                </a:cubicBezTo>
                <a:cubicBezTo>
                  <a:pt x="5369" y="5685"/>
                  <a:pt x="5361" y="5701"/>
                  <a:pt x="5351" y="5714"/>
                </a:cubicBezTo>
                <a:cubicBezTo>
                  <a:pt x="5351" y="5718"/>
                  <a:pt x="5351" y="5722"/>
                  <a:pt x="5351" y="5726"/>
                </a:cubicBezTo>
                <a:cubicBezTo>
                  <a:pt x="5351" y="5764"/>
                  <a:pt x="5369" y="5794"/>
                  <a:pt x="5392" y="5794"/>
                </a:cubicBezTo>
                <a:cubicBezTo>
                  <a:pt x="5414" y="5794"/>
                  <a:pt x="5433" y="5764"/>
                  <a:pt x="5433" y="5726"/>
                </a:cubicBezTo>
                <a:cubicBezTo>
                  <a:pt x="5433" y="5688"/>
                  <a:pt x="5414" y="5657"/>
                  <a:pt x="5392" y="5657"/>
                </a:cubicBezTo>
                <a:close/>
                <a:moveTo>
                  <a:pt x="5607" y="5657"/>
                </a:moveTo>
                <a:cubicBezTo>
                  <a:pt x="5584" y="5657"/>
                  <a:pt x="5566" y="5688"/>
                  <a:pt x="5566" y="5726"/>
                </a:cubicBezTo>
                <a:cubicBezTo>
                  <a:pt x="5566" y="5764"/>
                  <a:pt x="5584" y="5794"/>
                  <a:pt x="5607" y="5794"/>
                </a:cubicBezTo>
                <a:cubicBezTo>
                  <a:pt x="5629" y="5794"/>
                  <a:pt x="5648" y="5764"/>
                  <a:pt x="5648" y="5726"/>
                </a:cubicBezTo>
                <a:cubicBezTo>
                  <a:pt x="5648" y="5688"/>
                  <a:pt x="5629" y="5657"/>
                  <a:pt x="5607" y="5657"/>
                </a:cubicBezTo>
                <a:close/>
                <a:moveTo>
                  <a:pt x="5814" y="5657"/>
                </a:moveTo>
                <a:cubicBezTo>
                  <a:pt x="5791" y="5657"/>
                  <a:pt x="5773" y="5688"/>
                  <a:pt x="5773" y="5726"/>
                </a:cubicBezTo>
                <a:cubicBezTo>
                  <a:pt x="5773" y="5764"/>
                  <a:pt x="5791" y="5794"/>
                  <a:pt x="5814" y="5794"/>
                </a:cubicBezTo>
                <a:cubicBezTo>
                  <a:pt x="5837" y="5794"/>
                  <a:pt x="5855" y="5764"/>
                  <a:pt x="5855" y="5726"/>
                </a:cubicBezTo>
                <a:cubicBezTo>
                  <a:pt x="5855" y="5688"/>
                  <a:pt x="5837" y="5657"/>
                  <a:pt x="5814" y="5657"/>
                </a:cubicBezTo>
                <a:close/>
                <a:moveTo>
                  <a:pt x="6233" y="5657"/>
                </a:moveTo>
                <a:cubicBezTo>
                  <a:pt x="6212" y="5660"/>
                  <a:pt x="6195" y="5689"/>
                  <a:pt x="6195" y="5725"/>
                </a:cubicBezTo>
                <a:cubicBezTo>
                  <a:pt x="6195" y="5763"/>
                  <a:pt x="6214" y="5793"/>
                  <a:pt x="6236" y="5793"/>
                </a:cubicBezTo>
                <a:cubicBezTo>
                  <a:pt x="6258" y="5793"/>
                  <a:pt x="6275" y="5766"/>
                  <a:pt x="6277" y="5731"/>
                </a:cubicBezTo>
                <a:cubicBezTo>
                  <a:pt x="6264" y="5708"/>
                  <a:pt x="6247" y="5686"/>
                  <a:pt x="6233" y="5657"/>
                </a:cubicBezTo>
                <a:close/>
                <a:moveTo>
                  <a:pt x="10643" y="5657"/>
                </a:moveTo>
                <a:cubicBezTo>
                  <a:pt x="10620" y="5657"/>
                  <a:pt x="10602" y="5688"/>
                  <a:pt x="10602" y="5726"/>
                </a:cubicBezTo>
                <a:cubicBezTo>
                  <a:pt x="10602" y="5764"/>
                  <a:pt x="10620" y="5794"/>
                  <a:pt x="10643" y="5794"/>
                </a:cubicBezTo>
                <a:cubicBezTo>
                  <a:pt x="10643" y="5794"/>
                  <a:pt x="10644" y="5794"/>
                  <a:pt x="10644" y="5794"/>
                </a:cubicBezTo>
                <a:cubicBezTo>
                  <a:pt x="10658" y="5772"/>
                  <a:pt x="10671" y="5747"/>
                  <a:pt x="10683" y="5721"/>
                </a:cubicBezTo>
                <a:cubicBezTo>
                  <a:pt x="10682" y="5686"/>
                  <a:pt x="10664" y="5657"/>
                  <a:pt x="10643" y="5657"/>
                </a:cubicBezTo>
                <a:close/>
                <a:moveTo>
                  <a:pt x="10850" y="5657"/>
                </a:moveTo>
                <a:cubicBezTo>
                  <a:pt x="10827" y="5657"/>
                  <a:pt x="10809" y="5688"/>
                  <a:pt x="10809" y="5726"/>
                </a:cubicBezTo>
                <a:cubicBezTo>
                  <a:pt x="10809" y="5764"/>
                  <a:pt x="10827" y="5794"/>
                  <a:pt x="10850" y="5794"/>
                </a:cubicBezTo>
                <a:cubicBezTo>
                  <a:pt x="10873" y="5794"/>
                  <a:pt x="10891" y="5764"/>
                  <a:pt x="10891" y="5726"/>
                </a:cubicBezTo>
                <a:cubicBezTo>
                  <a:pt x="10891" y="5688"/>
                  <a:pt x="10873" y="5657"/>
                  <a:pt x="10850" y="5657"/>
                </a:cubicBezTo>
                <a:close/>
                <a:moveTo>
                  <a:pt x="11065" y="5657"/>
                </a:moveTo>
                <a:cubicBezTo>
                  <a:pt x="11042" y="5657"/>
                  <a:pt x="11024" y="5688"/>
                  <a:pt x="11024" y="5726"/>
                </a:cubicBezTo>
                <a:cubicBezTo>
                  <a:pt x="11024" y="5764"/>
                  <a:pt x="11042" y="5794"/>
                  <a:pt x="11065" y="5794"/>
                </a:cubicBezTo>
                <a:cubicBezTo>
                  <a:pt x="11087" y="5794"/>
                  <a:pt x="11106" y="5764"/>
                  <a:pt x="11106" y="5726"/>
                </a:cubicBezTo>
                <a:cubicBezTo>
                  <a:pt x="11106" y="5688"/>
                  <a:pt x="11087" y="5657"/>
                  <a:pt x="11065" y="5657"/>
                </a:cubicBezTo>
                <a:close/>
                <a:moveTo>
                  <a:pt x="11694" y="5657"/>
                </a:moveTo>
                <a:cubicBezTo>
                  <a:pt x="11672" y="5657"/>
                  <a:pt x="11653" y="5688"/>
                  <a:pt x="11653" y="5726"/>
                </a:cubicBezTo>
                <a:cubicBezTo>
                  <a:pt x="11653" y="5764"/>
                  <a:pt x="11672" y="5794"/>
                  <a:pt x="11694" y="5794"/>
                </a:cubicBezTo>
                <a:cubicBezTo>
                  <a:pt x="11717" y="5794"/>
                  <a:pt x="11735" y="5764"/>
                  <a:pt x="11735" y="5726"/>
                </a:cubicBezTo>
                <a:cubicBezTo>
                  <a:pt x="11735" y="5688"/>
                  <a:pt x="11717" y="5657"/>
                  <a:pt x="11694" y="5657"/>
                </a:cubicBezTo>
                <a:close/>
                <a:moveTo>
                  <a:pt x="11902" y="5657"/>
                </a:moveTo>
                <a:cubicBezTo>
                  <a:pt x="11879" y="5657"/>
                  <a:pt x="11861" y="5688"/>
                  <a:pt x="11861" y="5726"/>
                </a:cubicBezTo>
                <a:cubicBezTo>
                  <a:pt x="11861" y="5764"/>
                  <a:pt x="11879" y="5794"/>
                  <a:pt x="11902" y="5794"/>
                </a:cubicBezTo>
                <a:cubicBezTo>
                  <a:pt x="11924" y="5794"/>
                  <a:pt x="11943" y="5764"/>
                  <a:pt x="11943" y="5726"/>
                </a:cubicBezTo>
                <a:cubicBezTo>
                  <a:pt x="11943" y="5688"/>
                  <a:pt x="11924" y="5657"/>
                  <a:pt x="11902" y="5657"/>
                </a:cubicBezTo>
                <a:close/>
                <a:moveTo>
                  <a:pt x="12109" y="5657"/>
                </a:moveTo>
                <a:cubicBezTo>
                  <a:pt x="12086" y="5657"/>
                  <a:pt x="12068" y="5688"/>
                  <a:pt x="12068" y="5726"/>
                </a:cubicBezTo>
                <a:cubicBezTo>
                  <a:pt x="12068" y="5764"/>
                  <a:pt x="12086" y="5794"/>
                  <a:pt x="12109" y="5794"/>
                </a:cubicBezTo>
                <a:cubicBezTo>
                  <a:pt x="12132" y="5794"/>
                  <a:pt x="12150" y="5764"/>
                  <a:pt x="12150" y="5726"/>
                </a:cubicBezTo>
                <a:cubicBezTo>
                  <a:pt x="12150" y="5688"/>
                  <a:pt x="12132" y="5657"/>
                  <a:pt x="12109" y="5657"/>
                </a:cubicBezTo>
                <a:close/>
                <a:moveTo>
                  <a:pt x="12324" y="5657"/>
                </a:moveTo>
                <a:cubicBezTo>
                  <a:pt x="12301" y="5657"/>
                  <a:pt x="12283" y="5688"/>
                  <a:pt x="12283" y="5726"/>
                </a:cubicBezTo>
                <a:cubicBezTo>
                  <a:pt x="12283" y="5764"/>
                  <a:pt x="12301" y="5794"/>
                  <a:pt x="12324" y="5794"/>
                </a:cubicBezTo>
                <a:cubicBezTo>
                  <a:pt x="12346" y="5794"/>
                  <a:pt x="12365" y="5764"/>
                  <a:pt x="12365" y="5726"/>
                </a:cubicBezTo>
                <a:cubicBezTo>
                  <a:pt x="12365" y="5688"/>
                  <a:pt x="12346" y="5657"/>
                  <a:pt x="12324" y="5657"/>
                </a:cubicBezTo>
                <a:close/>
                <a:moveTo>
                  <a:pt x="12531" y="5657"/>
                </a:moveTo>
                <a:cubicBezTo>
                  <a:pt x="12508" y="5657"/>
                  <a:pt x="12490" y="5688"/>
                  <a:pt x="12490" y="5726"/>
                </a:cubicBezTo>
                <a:cubicBezTo>
                  <a:pt x="12490" y="5764"/>
                  <a:pt x="12508" y="5794"/>
                  <a:pt x="12531" y="5794"/>
                </a:cubicBezTo>
                <a:cubicBezTo>
                  <a:pt x="12554" y="5794"/>
                  <a:pt x="12572" y="5764"/>
                  <a:pt x="12572" y="5726"/>
                </a:cubicBezTo>
                <a:cubicBezTo>
                  <a:pt x="12572" y="5688"/>
                  <a:pt x="12554" y="5657"/>
                  <a:pt x="12531" y="5657"/>
                </a:cubicBezTo>
                <a:close/>
                <a:moveTo>
                  <a:pt x="12738" y="5657"/>
                </a:moveTo>
                <a:cubicBezTo>
                  <a:pt x="12716" y="5657"/>
                  <a:pt x="12697" y="5688"/>
                  <a:pt x="12697" y="5726"/>
                </a:cubicBezTo>
                <a:cubicBezTo>
                  <a:pt x="12697" y="5764"/>
                  <a:pt x="12716" y="5794"/>
                  <a:pt x="12738" y="5794"/>
                </a:cubicBezTo>
                <a:cubicBezTo>
                  <a:pt x="12761" y="5794"/>
                  <a:pt x="12779" y="5764"/>
                  <a:pt x="12779" y="5726"/>
                </a:cubicBezTo>
                <a:cubicBezTo>
                  <a:pt x="12779" y="5688"/>
                  <a:pt x="12761" y="5657"/>
                  <a:pt x="12738" y="5657"/>
                </a:cubicBezTo>
                <a:close/>
                <a:moveTo>
                  <a:pt x="12953" y="5657"/>
                </a:moveTo>
                <a:cubicBezTo>
                  <a:pt x="12931" y="5657"/>
                  <a:pt x="12912" y="5688"/>
                  <a:pt x="12912" y="5726"/>
                </a:cubicBezTo>
                <a:cubicBezTo>
                  <a:pt x="12912" y="5764"/>
                  <a:pt x="12931" y="5794"/>
                  <a:pt x="12953" y="5794"/>
                </a:cubicBezTo>
                <a:cubicBezTo>
                  <a:pt x="12976" y="5794"/>
                  <a:pt x="12994" y="5764"/>
                  <a:pt x="12994" y="5726"/>
                </a:cubicBezTo>
                <a:cubicBezTo>
                  <a:pt x="12994" y="5688"/>
                  <a:pt x="12976" y="5657"/>
                  <a:pt x="12953" y="5657"/>
                </a:cubicBezTo>
                <a:close/>
                <a:moveTo>
                  <a:pt x="13161" y="5657"/>
                </a:moveTo>
                <a:cubicBezTo>
                  <a:pt x="13138" y="5657"/>
                  <a:pt x="13120" y="5688"/>
                  <a:pt x="13120" y="5726"/>
                </a:cubicBezTo>
                <a:cubicBezTo>
                  <a:pt x="13120" y="5764"/>
                  <a:pt x="13138" y="5794"/>
                  <a:pt x="13161" y="5794"/>
                </a:cubicBezTo>
                <a:cubicBezTo>
                  <a:pt x="13183" y="5794"/>
                  <a:pt x="13202" y="5764"/>
                  <a:pt x="13202" y="5726"/>
                </a:cubicBezTo>
                <a:cubicBezTo>
                  <a:pt x="13202" y="5688"/>
                  <a:pt x="13183" y="5657"/>
                  <a:pt x="13161" y="5657"/>
                </a:cubicBezTo>
                <a:close/>
                <a:moveTo>
                  <a:pt x="13368" y="5657"/>
                </a:moveTo>
                <a:cubicBezTo>
                  <a:pt x="13345" y="5657"/>
                  <a:pt x="13327" y="5688"/>
                  <a:pt x="13327" y="5726"/>
                </a:cubicBezTo>
                <a:cubicBezTo>
                  <a:pt x="13327" y="5764"/>
                  <a:pt x="13345" y="5794"/>
                  <a:pt x="13368" y="5794"/>
                </a:cubicBezTo>
                <a:cubicBezTo>
                  <a:pt x="13391" y="5794"/>
                  <a:pt x="13409" y="5764"/>
                  <a:pt x="13409" y="5726"/>
                </a:cubicBezTo>
                <a:cubicBezTo>
                  <a:pt x="13409" y="5688"/>
                  <a:pt x="13391" y="5657"/>
                  <a:pt x="13368" y="5657"/>
                </a:cubicBezTo>
                <a:close/>
                <a:moveTo>
                  <a:pt x="13583" y="5657"/>
                </a:moveTo>
                <a:cubicBezTo>
                  <a:pt x="13560" y="5657"/>
                  <a:pt x="13542" y="5688"/>
                  <a:pt x="13542" y="5726"/>
                </a:cubicBezTo>
                <a:cubicBezTo>
                  <a:pt x="13542" y="5764"/>
                  <a:pt x="13560" y="5794"/>
                  <a:pt x="13583" y="5794"/>
                </a:cubicBezTo>
                <a:cubicBezTo>
                  <a:pt x="13605" y="5794"/>
                  <a:pt x="13624" y="5764"/>
                  <a:pt x="13624" y="5726"/>
                </a:cubicBezTo>
                <a:cubicBezTo>
                  <a:pt x="13624" y="5688"/>
                  <a:pt x="13605" y="5657"/>
                  <a:pt x="13583" y="5657"/>
                </a:cubicBezTo>
                <a:close/>
                <a:moveTo>
                  <a:pt x="13790" y="5657"/>
                </a:moveTo>
                <a:cubicBezTo>
                  <a:pt x="13767" y="5657"/>
                  <a:pt x="13749" y="5688"/>
                  <a:pt x="13749" y="5726"/>
                </a:cubicBezTo>
                <a:cubicBezTo>
                  <a:pt x="13749" y="5764"/>
                  <a:pt x="13767" y="5794"/>
                  <a:pt x="13790" y="5794"/>
                </a:cubicBezTo>
                <a:cubicBezTo>
                  <a:pt x="13813" y="5794"/>
                  <a:pt x="13831" y="5764"/>
                  <a:pt x="13831" y="5726"/>
                </a:cubicBezTo>
                <a:cubicBezTo>
                  <a:pt x="13831" y="5688"/>
                  <a:pt x="13813" y="5657"/>
                  <a:pt x="13790" y="5657"/>
                </a:cubicBezTo>
                <a:close/>
                <a:moveTo>
                  <a:pt x="13997" y="5657"/>
                </a:moveTo>
                <a:cubicBezTo>
                  <a:pt x="13975" y="5657"/>
                  <a:pt x="13956" y="5688"/>
                  <a:pt x="13956" y="5726"/>
                </a:cubicBezTo>
                <a:cubicBezTo>
                  <a:pt x="13956" y="5764"/>
                  <a:pt x="13975" y="5794"/>
                  <a:pt x="13997" y="5794"/>
                </a:cubicBezTo>
                <a:cubicBezTo>
                  <a:pt x="14020" y="5794"/>
                  <a:pt x="14038" y="5764"/>
                  <a:pt x="14038" y="5726"/>
                </a:cubicBezTo>
                <a:cubicBezTo>
                  <a:pt x="14038" y="5688"/>
                  <a:pt x="14020" y="5657"/>
                  <a:pt x="13997" y="5657"/>
                </a:cubicBezTo>
                <a:close/>
                <a:moveTo>
                  <a:pt x="14212" y="5657"/>
                </a:moveTo>
                <a:cubicBezTo>
                  <a:pt x="14190" y="5657"/>
                  <a:pt x="14171" y="5688"/>
                  <a:pt x="14171" y="5726"/>
                </a:cubicBezTo>
                <a:cubicBezTo>
                  <a:pt x="14171" y="5764"/>
                  <a:pt x="14190" y="5794"/>
                  <a:pt x="14212" y="5794"/>
                </a:cubicBezTo>
                <a:cubicBezTo>
                  <a:pt x="14235" y="5794"/>
                  <a:pt x="14253" y="5764"/>
                  <a:pt x="14253" y="5726"/>
                </a:cubicBezTo>
                <a:cubicBezTo>
                  <a:pt x="14253" y="5688"/>
                  <a:pt x="14235" y="5657"/>
                  <a:pt x="14212" y="5657"/>
                </a:cubicBezTo>
                <a:close/>
                <a:moveTo>
                  <a:pt x="14420" y="5657"/>
                </a:moveTo>
                <a:cubicBezTo>
                  <a:pt x="14397" y="5657"/>
                  <a:pt x="14379" y="5688"/>
                  <a:pt x="14379" y="5726"/>
                </a:cubicBezTo>
                <a:cubicBezTo>
                  <a:pt x="14379" y="5764"/>
                  <a:pt x="14397" y="5794"/>
                  <a:pt x="14420" y="5794"/>
                </a:cubicBezTo>
                <a:cubicBezTo>
                  <a:pt x="14442" y="5794"/>
                  <a:pt x="14461" y="5764"/>
                  <a:pt x="14461" y="5726"/>
                </a:cubicBezTo>
                <a:cubicBezTo>
                  <a:pt x="14461" y="5688"/>
                  <a:pt x="14442" y="5657"/>
                  <a:pt x="14420" y="5657"/>
                </a:cubicBezTo>
                <a:close/>
                <a:moveTo>
                  <a:pt x="14627" y="5657"/>
                </a:moveTo>
                <a:cubicBezTo>
                  <a:pt x="14604" y="5657"/>
                  <a:pt x="14586" y="5688"/>
                  <a:pt x="14586" y="5726"/>
                </a:cubicBezTo>
                <a:cubicBezTo>
                  <a:pt x="14586" y="5764"/>
                  <a:pt x="14604" y="5794"/>
                  <a:pt x="14627" y="5794"/>
                </a:cubicBezTo>
                <a:cubicBezTo>
                  <a:pt x="14649" y="5794"/>
                  <a:pt x="14668" y="5764"/>
                  <a:pt x="14668" y="5726"/>
                </a:cubicBezTo>
                <a:cubicBezTo>
                  <a:pt x="14668" y="5688"/>
                  <a:pt x="14649" y="5657"/>
                  <a:pt x="14627" y="5657"/>
                </a:cubicBezTo>
                <a:close/>
                <a:moveTo>
                  <a:pt x="14842" y="5657"/>
                </a:moveTo>
                <a:cubicBezTo>
                  <a:pt x="14819" y="5657"/>
                  <a:pt x="14801" y="5688"/>
                  <a:pt x="14801" y="5726"/>
                </a:cubicBezTo>
                <a:cubicBezTo>
                  <a:pt x="14801" y="5764"/>
                  <a:pt x="14819" y="5794"/>
                  <a:pt x="14842" y="5794"/>
                </a:cubicBezTo>
                <a:cubicBezTo>
                  <a:pt x="14864" y="5794"/>
                  <a:pt x="14883" y="5764"/>
                  <a:pt x="14883" y="5726"/>
                </a:cubicBezTo>
                <a:cubicBezTo>
                  <a:pt x="14883" y="5688"/>
                  <a:pt x="14864" y="5657"/>
                  <a:pt x="14842" y="5657"/>
                </a:cubicBezTo>
                <a:close/>
                <a:moveTo>
                  <a:pt x="15049" y="5657"/>
                </a:moveTo>
                <a:cubicBezTo>
                  <a:pt x="15026" y="5657"/>
                  <a:pt x="15008" y="5688"/>
                  <a:pt x="15008" y="5726"/>
                </a:cubicBezTo>
                <a:cubicBezTo>
                  <a:pt x="15008" y="5764"/>
                  <a:pt x="15026" y="5794"/>
                  <a:pt x="15049" y="5794"/>
                </a:cubicBezTo>
                <a:cubicBezTo>
                  <a:pt x="15072" y="5794"/>
                  <a:pt x="15090" y="5764"/>
                  <a:pt x="15090" y="5726"/>
                </a:cubicBezTo>
                <a:cubicBezTo>
                  <a:pt x="15090" y="5688"/>
                  <a:pt x="15072" y="5657"/>
                  <a:pt x="15049" y="5657"/>
                </a:cubicBezTo>
                <a:close/>
                <a:moveTo>
                  <a:pt x="15256" y="5657"/>
                </a:moveTo>
                <a:cubicBezTo>
                  <a:pt x="15234" y="5657"/>
                  <a:pt x="15215" y="5688"/>
                  <a:pt x="15215" y="5726"/>
                </a:cubicBezTo>
                <a:cubicBezTo>
                  <a:pt x="15215" y="5764"/>
                  <a:pt x="15234" y="5794"/>
                  <a:pt x="15256" y="5794"/>
                </a:cubicBezTo>
                <a:cubicBezTo>
                  <a:pt x="15279" y="5794"/>
                  <a:pt x="15297" y="5764"/>
                  <a:pt x="15297" y="5726"/>
                </a:cubicBezTo>
                <a:cubicBezTo>
                  <a:pt x="15297" y="5688"/>
                  <a:pt x="15279" y="5657"/>
                  <a:pt x="15256" y="5657"/>
                </a:cubicBezTo>
                <a:close/>
                <a:moveTo>
                  <a:pt x="15471" y="5657"/>
                </a:moveTo>
                <a:cubicBezTo>
                  <a:pt x="15449" y="5657"/>
                  <a:pt x="15430" y="5688"/>
                  <a:pt x="15430" y="5726"/>
                </a:cubicBezTo>
                <a:cubicBezTo>
                  <a:pt x="15430" y="5764"/>
                  <a:pt x="15449" y="5794"/>
                  <a:pt x="15471" y="5794"/>
                </a:cubicBezTo>
                <a:cubicBezTo>
                  <a:pt x="15494" y="5794"/>
                  <a:pt x="15512" y="5764"/>
                  <a:pt x="15512" y="5726"/>
                </a:cubicBezTo>
                <a:cubicBezTo>
                  <a:pt x="15512" y="5688"/>
                  <a:pt x="15494" y="5657"/>
                  <a:pt x="15471" y="5657"/>
                </a:cubicBezTo>
                <a:close/>
                <a:moveTo>
                  <a:pt x="15679" y="5657"/>
                </a:moveTo>
                <a:cubicBezTo>
                  <a:pt x="15656" y="5657"/>
                  <a:pt x="15638" y="5688"/>
                  <a:pt x="15638" y="5726"/>
                </a:cubicBezTo>
                <a:cubicBezTo>
                  <a:pt x="15638" y="5764"/>
                  <a:pt x="15656" y="5794"/>
                  <a:pt x="15679" y="5794"/>
                </a:cubicBezTo>
                <a:cubicBezTo>
                  <a:pt x="15701" y="5794"/>
                  <a:pt x="15720" y="5764"/>
                  <a:pt x="15720" y="5726"/>
                </a:cubicBezTo>
                <a:cubicBezTo>
                  <a:pt x="15720" y="5688"/>
                  <a:pt x="15701" y="5657"/>
                  <a:pt x="15679" y="5657"/>
                </a:cubicBezTo>
                <a:close/>
                <a:moveTo>
                  <a:pt x="15894" y="5657"/>
                </a:moveTo>
                <a:cubicBezTo>
                  <a:pt x="15871" y="5657"/>
                  <a:pt x="15853" y="5688"/>
                  <a:pt x="15853" y="5726"/>
                </a:cubicBezTo>
                <a:cubicBezTo>
                  <a:pt x="15853" y="5764"/>
                  <a:pt x="15871" y="5794"/>
                  <a:pt x="15894" y="5794"/>
                </a:cubicBezTo>
                <a:cubicBezTo>
                  <a:pt x="15916" y="5794"/>
                  <a:pt x="15935" y="5764"/>
                  <a:pt x="15935" y="5726"/>
                </a:cubicBezTo>
                <a:cubicBezTo>
                  <a:pt x="15935" y="5688"/>
                  <a:pt x="15916" y="5657"/>
                  <a:pt x="15894" y="5657"/>
                </a:cubicBezTo>
                <a:close/>
                <a:moveTo>
                  <a:pt x="16101" y="5657"/>
                </a:moveTo>
                <a:cubicBezTo>
                  <a:pt x="16078" y="5657"/>
                  <a:pt x="16060" y="5688"/>
                  <a:pt x="16060" y="5726"/>
                </a:cubicBezTo>
                <a:cubicBezTo>
                  <a:pt x="16060" y="5764"/>
                  <a:pt x="16078" y="5794"/>
                  <a:pt x="16101" y="5794"/>
                </a:cubicBezTo>
                <a:cubicBezTo>
                  <a:pt x="16123" y="5794"/>
                  <a:pt x="16142" y="5764"/>
                  <a:pt x="16142" y="5726"/>
                </a:cubicBezTo>
                <a:cubicBezTo>
                  <a:pt x="16142" y="5688"/>
                  <a:pt x="16123" y="5657"/>
                  <a:pt x="16101" y="5657"/>
                </a:cubicBezTo>
                <a:close/>
                <a:moveTo>
                  <a:pt x="16308" y="5657"/>
                </a:moveTo>
                <a:cubicBezTo>
                  <a:pt x="16285" y="5657"/>
                  <a:pt x="16267" y="5688"/>
                  <a:pt x="16267" y="5726"/>
                </a:cubicBezTo>
                <a:cubicBezTo>
                  <a:pt x="16267" y="5764"/>
                  <a:pt x="16285" y="5794"/>
                  <a:pt x="16308" y="5794"/>
                </a:cubicBezTo>
                <a:cubicBezTo>
                  <a:pt x="16331" y="5794"/>
                  <a:pt x="16349" y="5764"/>
                  <a:pt x="16349" y="5726"/>
                </a:cubicBezTo>
                <a:cubicBezTo>
                  <a:pt x="16349" y="5688"/>
                  <a:pt x="16331" y="5657"/>
                  <a:pt x="16308" y="5657"/>
                </a:cubicBezTo>
                <a:close/>
                <a:moveTo>
                  <a:pt x="16523" y="5657"/>
                </a:moveTo>
                <a:cubicBezTo>
                  <a:pt x="16500" y="5657"/>
                  <a:pt x="16482" y="5688"/>
                  <a:pt x="16482" y="5726"/>
                </a:cubicBezTo>
                <a:cubicBezTo>
                  <a:pt x="16482" y="5764"/>
                  <a:pt x="16500" y="5794"/>
                  <a:pt x="16523" y="5794"/>
                </a:cubicBezTo>
                <a:cubicBezTo>
                  <a:pt x="16546" y="5794"/>
                  <a:pt x="16564" y="5764"/>
                  <a:pt x="16564" y="5726"/>
                </a:cubicBezTo>
                <a:cubicBezTo>
                  <a:pt x="16564" y="5688"/>
                  <a:pt x="16546" y="5657"/>
                  <a:pt x="16523" y="5657"/>
                </a:cubicBezTo>
                <a:close/>
                <a:moveTo>
                  <a:pt x="16730" y="5657"/>
                </a:moveTo>
                <a:cubicBezTo>
                  <a:pt x="16708" y="5657"/>
                  <a:pt x="16689" y="5688"/>
                  <a:pt x="16689" y="5726"/>
                </a:cubicBezTo>
                <a:cubicBezTo>
                  <a:pt x="16689" y="5764"/>
                  <a:pt x="16708" y="5794"/>
                  <a:pt x="16730" y="5794"/>
                </a:cubicBezTo>
                <a:cubicBezTo>
                  <a:pt x="16753" y="5794"/>
                  <a:pt x="16771" y="5764"/>
                  <a:pt x="16771" y="5726"/>
                </a:cubicBezTo>
                <a:cubicBezTo>
                  <a:pt x="16771" y="5688"/>
                  <a:pt x="16753" y="5657"/>
                  <a:pt x="16730" y="5657"/>
                </a:cubicBezTo>
                <a:close/>
                <a:moveTo>
                  <a:pt x="16938" y="5657"/>
                </a:moveTo>
                <a:cubicBezTo>
                  <a:pt x="16915" y="5657"/>
                  <a:pt x="16897" y="5688"/>
                  <a:pt x="16897" y="5726"/>
                </a:cubicBezTo>
                <a:cubicBezTo>
                  <a:pt x="16897" y="5764"/>
                  <a:pt x="16915" y="5794"/>
                  <a:pt x="16938" y="5794"/>
                </a:cubicBezTo>
                <a:cubicBezTo>
                  <a:pt x="16960" y="5794"/>
                  <a:pt x="16979" y="5764"/>
                  <a:pt x="16979" y="5726"/>
                </a:cubicBezTo>
                <a:cubicBezTo>
                  <a:pt x="16979" y="5688"/>
                  <a:pt x="16960" y="5657"/>
                  <a:pt x="16938" y="5657"/>
                </a:cubicBezTo>
                <a:close/>
                <a:moveTo>
                  <a:pt x="17153" y="5657"/>
                </a:moveTo>
                <a:cubicBezTo>
                  <a:pt x="17130" y="5657"/>
                  <a:pt x="17111" y="5688"/>
                  <a:pt x="17111" y="5726"/>
                </a:cubicBezTo>
                <a:cubicBezTo>
                  <a:pt x="17111" y="5764"/>
                  <a:pt x="17130" y="5794"/>
                  <a:pt x="17153" y="5794"/>
                </a:cubicBezTo>
                <a:cubicBezTo>
                  <a:pt x="17175" y="5794"/>
                  <a:pt x="17194" y="5764"/>
                  <a:pt x="17194" y="5726"/>
                </a:cubicBezTo>
                <a:cubicBezTo>
                  <a:pt x="17194" y="5688"/>
                  <a:pt x="17175" y="5657"/>
                  <a:pt x="17153" y="5657"/>
                </a:cubicBezTo>
                <a:close/>
                <a:moveTo>
                  <a:pt x="17360" y="5657"/>
                </a:moveTo>
                <a:cubicBezTo>
                  <a:pt x="17337" y="5657"/>
                  <a:pt x="17319" y="5688"/>
                  <a:pt x="17319" y="5726"/>
                </a:cubicBezTo>
                <a:cubicBezTo>
                  <a:pt x="17319" y="5764"/>
                  <a:pt x="17337" y="5794"/>
                  <a:pt x="17360" y="5794"/>
                </a:cubicBezTo>
                <a:cubicBezTo>
                  <a:pt x="17382" y="5794"/>
                  <a:pt x="17401" y="5764"/>
                  <a:pt x="17401" y="5726"/>
                </a:cubicBezTo>
                <a:cubicBezTo>
                  <a:pt x="17401" y="5688"/>
                  <a:pt x="17382" y="5657"/>
                  <a:pt x="17360" y="5657"/>
                </a:cubicBezTo>
                <a:close/>
                <a:moveTo>
                  <a:pt x="17567" y="5657"/>
                </a:moveTo>
                <a:cubicBezTo>
                  <a:pt x="17544" y="5657"/>
                  <a:pt x="17526" y="5688"/>
                  <a:pt x="17526" y="5726"/>
                </a:cubicBezTo>
                <a:cubicBezTo>
                  <a:pt x="17526" y="5764"/>
                  <a:pt x="17544" y="5794"/>
                  <a:pt x="17567" y="5794"/>
                </a:cubicBezTo>
                <a:cubicBezTo>
                  <a:pt x="17590" y="5794"/>
                  <a:pt x="17608" y="5764"/>
                  <a:pt x="17608" y="5726"/>
                </a:cubicBezTo>
                <a:cubicBezTo>
                  <a:pt x="17608" y="5688"/>
                  <a:pt x="17590" y="5657"/>
                  <a:pt x="17567" y="5657"/>
                </a:cubicBezTo>
                <a:close/>
                <a:moveTo>
                  <a:pt x="17782" y="5657"/>
                </a:moveTo>
                <a:cubicBezTo>
                  <a:pt x="17759" y="5657"/>
                  <a:pt x="17741" y="5688"/>
                  <a:pt x="17741" y="5726"/>
                </a:cubicBezTo>
                <a:cubicBezTo>
                  <a:pt x="17741" y="5764"/>
                  <a:pt x="17759" y="5794"/>
                  <a:pt x="17782" y="5794"/>
                </a:cubicBezTo>
                <a:cubicBezTo>
                  <a:pt x="17805" y="5794"/>
                  <a:pt x="17823" y="5764"/>
                  <a:pt x="17823" y="5726"/>
                </a:cubicBezTo>
                <a:cubicBezTo>
                  <a:pt x="17823" y="5688"/>
                  <a:pt x="17805" y="5657"/>
                  <a:pt x="17782" y="5657"/>
                </a:cubicBezTo>
                <a:close/>
                <a:moveTo>
                  <a:pt x="17989" y="5657"/>
                </a:moveTo>
                <a:cubicBezTo>
                  <a:pt x="17967" y="5657"/>
                  <a:pt x="17948" y="5688"/>
                  <a:pt x="17948" y="5726"/>
                </a:cubicBezTo>
                <a:cubicBezTo>
                  <a:pt x="17948" y="5764"/>
                  <a:pt x="17967" y="5794"/>
                  <a:pt x="17989" y="5794"/>
                </a:cubicBezTo>
                <a:cubicBezTo>
                  <a:pt x="18012" y="5794"/>
                  <a:pt x="18030" y="5764"/>
                  <a:pt x="18030" y="5726"/>
                </a:cubicBezTo>
                <a:cubicBezTo>
                  <a:pt x="18030" y="5688"/>
                  <a:pt x="18012" y="5657"/>
                  <a:pt x="17989" y="5657"/>
                </a:cubicBezTo>
                <a:close/>
                <a:moveTo>
                  <a:pt x="18197" y="5657"/>
                </a:moveTo>
                <a:cubicBezTo>
                  <a:pt x="18174" y="5657"/>
                  <a:pt x="18156" y="5688"/>
                  <a:pt x="18156" y="5726"/>
                </a:cubicBezTo>
                <a:cubicBezTo>
                  <a:pt x="18156" y="5764"/>
                  <a:pt x="18174" y="5794"/>
                  <a:pt x="18197" y="5794"/>
                </a:cubicBezTo>
                <a:cubicBezTo>
                  <a:pt x="18219" y="5794"/>
                  <a:pt x="18238" y="5764"/>
                  <a:pt x="18238" y="5726"/>
                </a:cubicBezTo>
                <a:cubicBezTo>
                  <a:pt x="18238" y="5688"/>
                  <a:pt x="18219" y="5657"/>
                  <a:pt x="18197" y="5657"/>
                </a:cubicBezTo>
                <a:close/>
                <a:moveTo>
                  <a:pt x="18412" y="5657"/>
                </a:moveTo>
                <a:cubicBezTo>
                  <a:pt x="18389" y="5657"/>
                  <a:pt x="18370" y="5688"/>
                  <a:pt x="18370" y="5726"/>
                </a:cubicBezTo>
                <a:cubicBezTo>
                  <a:pt x="18370" y="5764"/>
                  <a:pt x="18389" y="5794"/>
                  <a:pt x="18412" y="5794"/>
                </a:cubicBezTo>
                <a:cubicBezTo>
                  <a:pt x="18434" y="5794"/>
                  <a:pt x="18453" y="5764"/>
                  <a:pt x="18453" y="5726"/>
                </a:cubicBezTo>
                <a:cubicBezTo>
                  <a:pt x="18453" y="5688"/>
                  <a:pt x="18434" y="5657"/>
                  <a:pt x="18412" y="5657"/>
                </a:cubicBezTo>
                <a:close/>
                <a:moveTo>
                  <a:pt x="18619" y="5657"/>
                </a:moveTo>
                <a:cubicBezTo>
                  <a:pt x="18596" y="5657"/>
                  <a:pt x="18578" y="5688"/>
                  <a:pt x="18578" y="5726"/>
                </a:cubicBezTo>
                <a:cubicBezTo>
                  <a:pt x="18578" y="5764"/>
                  <a:pt x="18596" y="5794"/>
                  <a:pt x="18619" y="5794"/>
                </a:cubicBezTo>
                <a:cubicBezTo>
                  <a:pt x="18641" y="5794"/>
                  <a:pt x="18660" y="5764"/>
                  <a:pt x="18660" y="5726"/>
                </a:cubicBezTo>
                <a:cubicBezTo>
                  <a:pt x="18660" y="5688"/>
                  <a:pt x="18641" y="5657"/>
                  <a:pt x="18619" y="5657"/>
                </a:cubicBezTo>
                <a:close/>
                <a:moveTo>
                  <a:pt x="19458" y="5657"/>
                </a:moveTo>
                <a:cubicBezTo>
                  <a:pt x="19450" y="5657"/>
                  <a:pt x="19444" y="5661"/>
                  <a:pt x="19438" y="5667"/>
                </a:cubicBezTo>
                <a:lnTo>
                  <a:pt x="19475" y="5667"/>
                </a:lnTo>
                <a:cubicBezTo>
                  <a:pt x="19476" y="5666"/>
                  <a:pt x="19476" y="5665"/>
                  <a:pt x="19476" y="5665"/>
                </a:cubicBezTo>
                <a:cubicBezTo>
                  <a:pt x="19470" y="5660"/>
                  <a:pt x="19464" y="5657"/>
                  <a:pt x="19458" y="5657"/>
                </a:cubicBezTo>
                <a:close/>
                <a:moveTo>
                  <a:pt x="19878" y="5657"/>
                </a:moveTo>
                <a:cubicBezTo>
                  <a:pt x="19855" y="5657"/>
                  <a:pt x="19837" y="5688"/>
                  <a:pt x="19837" y="5726"/>
                </a:cubicBezTo>
                <a:cubicBezTo>
                  <a:pt x="19837" y="5764"/>
                  <a:pt x="19855" y="5794"/>
                  <a:pt x="19878" y="5794"/>
                </a:cubicBezTo>
                <a:cubicBezTo>
                  <a:pt x="19900" y="5794"/>
                  <a:pt x="19919" y="5764"/>
                  <a:pt x="19919" y="5726"/>
                </a:cubicBezTo>
                <a:cubicBezTo>
                  <a:pt x="19919" y="5688"/>
                  <a:pt x="19900" y="5657"/>
                  <a:pt x="19878" y="5657"/>
                </a:cubicBezTo>
                <a:close/>
                <a:moveTo>
                  <a:pt x="10467" y="5696"/>
                </a:moveTo>
                <a:cubicBezTo>
                  <a:pt x="10456" y="5706"/>
                  <a:pt x="10433" y="5726"/>
                  <a:pt x="10433" y="5757"/>
                </a:cubicBezTo>
                <a:cubicBezTo>
                  <a:pt x="10433" y="5762"/>
                  <a:pt x="10438" y="5772"/>
                  <a:pt x="10447" y="5784"/>
                </a:cubicBezTo>
                <a:cubicBezTo>
                  <a:pt x="10460" y="5773"/>
                  <a:pt x="10470" y="5750"/>
                  <a:pt x="10470" y="5723"/>
                </a:cubicBezTo>
                <a:cubicBezTo>
                  <a:pt x="10470" y="5713"/>
                  <a:pt x="10469" y="5704"/>
                  <a:pt x="10467" y="5696"/>
                </a:cubicBezTo>
                <a:close/>
                <a:moveTo>
                  <a:pt x="11473" y="5696"/>
                </a:moveTo>
                <a:cubicBezTo>
                  <a:pt x="11473" y="5696"/>
                  <a:pt x="11454" y="5717"/>
                  <a:pt x="11454" y="5738"/>
                </a:cubicBezTo>
                <a:cubicBezTo>
                  <a:pt x="11454" y="5759"/>
                  <a:pt x="11461" y="5771"/>
                  <a:pt x="11467" y="5787"/>
                </a:cubicBezTo>
                <a:cubicBezTo>
                  <a:pt x="11471" y="5790"/>
                  <a:pt x="11475" y="5792"/>
                  <a:pt x="11480" y="5793"/>
                </a:cubicBezTo>
                <a:cubicBezTo>
                  <a:pt x="11485" y="5786"/>
                  <a:pt x="11494" y="5759"/>
                  <a:pt x="11496" y="5738"/>
                </a:cubicBezTo>
                <a:cubicBezTo>
                  <a:pt x="11488" y="5730"/>
                  <a:pt x="11483" y="5721"/>
                  <a:pt x="11473" y="5696"/>
                </a:cubicBezTo>
                <a:close/>
                <a:moveTo>
                  <a:pt x="11516" y="5696"/>
                </a:moveTo>
                <a:cubicBezTo>
                  <a:pt x="11506" y="5715"/>
                  <a:pt x="11504" y="5735"/>
                  <a:pt x="11513" y="5753"/>
                </a:cubicBezTo>
                <a:cubicBezTo>
                  <a:pt x="11515" y="5755"/>
                  <a:pt x="11515" y="5757"/>
                  <a:pt x="11517" y="5759"/>
                </a:cubicBezTo>
                <a:cubicBezTo>
                  <a:pt x="11519" y="5750"/>
                  <a:pt x="11521" y="5740"/>
                  <a:pt x="11521" y="5729"/>
                </a:cubicBezTo>
                <a:cubicBezTo>
                  <a:pt x="11521" y="5717"/>
                  <a:pt x="11519" y="5706"/>
                  <a:pt x="11516" y="5696"/>
                </a:cubicBezTo>
                <a:close/>
                <a:moveTo>
                  <a:pt x="461" y="5837"/>
                </a:moveTo>
                <a:cubicBezTo>
                  <a:pt x="443" y="5837"/>
                  <a:pt x="428" y="5855"/>
                  <a:pt x="422" y="5882"/>
                </a:cubicBezTo>
                <a:cubicBezTo>
                  <a:pt x="430" y="5889"/>
                  <a:pt x="439" y="5897"/>
                  <a:pt x="450" y="5905"/>
                </a:cubicBezTo>
                <a:cubicBezTo>
                  <a:pt x="450" y="5905"/>
                  <a:pt x="451" y="5905"/>
                  <a:pt x="451" y="5906"/>
                </a:cubicBezTo>
                <a:cubicBezTo>
                  <a:pt x="451" y="5905"/>
                  <a:pt x="451" y="5905"/>
                  <a:pt x="451" y="5905"/>
                </a:cubicBezTo>
                <a:cubicBezTo>
                  <a:pt x="453" y="5884"/>
                  <a:pt x="456" y="5871"/>
                  <a:pt x="461" y="5853"/>
                </a:cubicBezTo>
                <a:cubicBezTo>
                  <a:pt x="462" y="5849"/>
                  <a:pt x="463" y="5843"/>
                  <a:pt x="464" y="5837"/>
                </a:cubicBezTo>
                <a:cubicBezTo>
                  <a:pt x="463" y="5837"/>
                  <a:pt x="462" y="5837"/>
                  <a:pt x="461" y="5837"/>
                </a:cubicBezTo>
                <a:close/>
                <a:moveTo>
                  <a:pt x="671" y="5837"/>
                </a:moveTo>
                <a:cubicBezTo>
                  <a:pt x="648" y="5837"/>
                  <a:pt x="629" y="5867"/>
                  <a:pt x="629" y="5905"/>
                </a:cubicBezTo>
                <a:cubicBezTo>
                  <a:pt x="629" y="5943"/>
                  <a:pt x="648" y="5973"/>
                  <a:pt x="671" y="5973"/>
                </a:cubicBezTo>
                <a:cubicBezTo>
                  <a:pt x="693" y="5973"/>
                  <a:pt x="712" y="5943"/>
                  <a:pt x="712" y="5905"/>
                </a:cubicBezTo>
                <a:cubicBezTo>
                  <a:pt x="712" y="5867"/>
                  <a:pt x="693" y="5837"/>
                  <a:pt x="671" y="5837"/>
                </a:cubicBezTo>
                <a:close/>
                <a:moveTo>
                  <a:pt x="1721" y="5837"/>
                </a:moveTo>
                <a:cubicBezTo>
                  <a:pt x="1718" y="5837"/>
                  <a:pt x="1715" y="5837"/>
                  <a:pt x="1712" y="5839"/>
                </a:cubicBezTo>
                <a:cubicBezTo>
                  <a:pt x="1715" y="5846"/>
                  <a:pt x="1718" y="5853"/>
                  <a:pt x="1721" y="5860"/>
                </a:cubicBezTo>
                <a:cubicBezTo>
                  <a:pt x="1729" y="5877"/>
                  <a:pt x="1737" y="5893"/>
                  <a:pt x="1746" y="5905"/>
                </a:cubicBezTo>
                <a:cubicBezTo>
                  <a:pt x="1751" y="5911"/>
                  <a:pt x="1756" y="5916"/>
                  <a:pt x="1761" y="5920"/>
                </a:cubicBezTo>
                <a:cubicBezTo>
                  <a:pt x="1762" y="5915"/>
                  <a:pt x="1762" y="5910"/>
                  <a:pt x="1762" y="5905"/>
                </a:cubicBezTo>
                <a:cubicBezTo>
                  <a:pt x="1762" y="5867"/>
                  <a:pt x="1744" y="5837"/>
                  <a:pt x="1721" y="5837"/>
                </a:cubicBezTo>
                <a:close/>
                <a:moveTo>
                  <a:pt x="1930" y="5837"/>
                </a:moveTo>
                <a:cubicBezTo>
                  <a:pt x="1907" y="5837"/>
                  <a:pt x="1888" y="5867"/>
                  <a:pt x="1888" y="5905"/>
                </a:cubicBezTo>
                <a:cubicBezTo>
                  <a:pt x="1888" y="5906"/>
                  <a:pt x="1889" y="5906"/>
                  <a:pt x="1889" y="5907"/>
                </a:cubicBezTo>
                <a:cubicBezTo>
                  <a:pt x="1897" y="5914"/>
                  <a:pt x="1906" y="5932"/>
                  <a:pt x="1912" y="5944"/>
                </a:cubicBezTo>
                <a:cubicBezTo>
                  <a:pt x="1910" y="5949"/>
                  <a:pt x="1908" y="5955"/>
                  <a:pt x="1906" y="5960"/>
                </a:cubicBezTo>
                <a:cubicBezTo>
                  <a:pt x="1912" y="5968"/>
                  <a:pt x="1921" y="5973"/>
                  <a:pt x="1930" y="5973"/>
                </a:cubicBezTo>
                <a:cubicBezTo>
                  <a:pt x="1952" y="5973"/>
                  <a:pt x="1971" y="5943"/>
                  <a:pt x="1971" y="5905"/>
                </a:cubicBezTo>
                <a:cubicBezTo>
                  <a:pt x="1971" y="5867"/>
                  <a:pt x="1952" y="5837"/>
                  <a:pt x="1930" y="5837"/>
                </a:cubicBezTo>
                <a:close/>
                <a:moveTo>
                  <a:pt x="2137" y="5837"/>
                </a:moveTo>
                <a:cubicBezTo>
                  <a:pt x="2114" y="5837"/>
                  <a:pt x="2096" y="5867"/>
                  <a:pt x="2096" y="5905"/>
                </a:cubicBezTo>
                <a:cubicBezTo>
                  <a:pt x="2096" y="5943"/>
                  <a:pt x="2114" y="5973"/>
                  <a:pt x="2137" y="5973"/>
                </a:cubicBezTo>
                <a:cubicBezTo>
                  <a:pt x="2159" y="5973"/>
                  <a:pt x="2178" y="5943"/>
                  <a:pt x="2178" y="5905"/>
                </a:cubicBezTo>
                <a:cubicBezTo>
                  <a:pt x="2178" y="5867"/>
                  <a:pt x="2159" y="5837"/>
                  <a:pt x="2137" y="5837"/>
                </a:cubicBezTo>
                <a:close/>
                <a:moveTo>
                  <a:pt x="2352" y="5837"/>
                </a:moveTo>
                <a:cubicBezTo>
                  <a:pt x="2329" y="5837"/>
                  <a:pt x="2311" y="5867"/>
                  <a:pt x="2311" y="5905"/>
                </a:cubicBezTo>
                <a:cubicBezTo>
                  <a:pt x="2311" y="5943"/>
                  <a:pt x="2329" y="5973"/>
                  <a:pt x="2352" y="5973"/>
                </a:cubicBezTo>
                <a:cubicBezTo>
                  <a:pt x="2374" y="5973"/>
                  <a:pt x="2393" y="5943"/>
                  <a:pt x="2393" y="5905"/>
                </a:cubicBezTo>
                <a:cubicBezTo>
                  <a:pt x="2393" y="5867"/>
                  <a:pt x="2374" y="5837"/>
                  <a:pt x="2352" y="5837"/>
                </a:cubicBezTo>
                <a:close/>
                <a:moveTo>
                  <a:pt x="2559" y="5837"/>
                </a:moveTo>
                <a:cubicBezTo>
                  <a:pt x="2536" y="5837"/>
                  <a:pt x="2518" y="5867"/>
                  <a:pt x="2518" y="5905"/>
                </a:cubicBezTo>
                <a:cubicBezTo>
                  <a:pt x="2518" y="5943"/>
                  <a:pt x="2536" y="5973"/>
                  <a:pt x="2559" y="5973"/>
                </a:cubicBezTo>
                <a:cubicBezTo>
                  <a:pt x="2582" y="5973"/>
                  <a:pt x="2600" y="5943"/>
                  <a:pt x="2600" y="5905"/>
                </a:cubicBezTo>
                <a:cubicBezTo>
                  <a:pt x="2600" y="5867"/>
                  <a:pt x="2582" y="5837"/>
                  <a:pt x="2559" y="5837"/>
                </a:cubicBezTo>
                <a:close/>
                <a:moveTo>
                  <a:pt x="2766" y="5837"/>
                </a:moveTo>
                <a:cubicBezTo>
                  <a:pt x="2744" y="5837"/>
                  <a:pt x="2725" y="5867"/>
                  <a:pt x="2725" y="5905"/>
                </a:cubicBezTo>
                <a:cubicBezTo>
                  <a:pt x="2725" y="5943"/>
                  <a:pt x="2744" y="5973"/>
                  <a:pt x="2766" y="5973"/>
                </a:cubicBezTo>
                <a:cubicBezTo>
                  <a:pt x="2789" y="5973"/>
                  <a:pt x="2807" y="5943"/>
                  <a:pt x="2807" y="5905"/>
                </a:cubicBezTo>
                <a:cubicBezTo>
                  <a:pt x="2807" y="5867"/>
                  <a:pt x="2789" y="5837"/>
                  <a:pt x="2766" y="5837"/>
                </a:cubicBezTo>
                <a:close/>
                <a:moveTo>
                  <a:pt x="2981" y="5837"/>
                </a:moveTo>
                <a:cubicBezTo>
                  <a:pt x="2959" y="5837"/>
                  <a:pt x="2940" y="5867"/>
                  <a:pt x="2940" y="5905"/>
                </a:cubicBezTo>
                <a:cubicBezTo>
                  <a:pt x="2940" y="5943"/>
                  <a:pt x="2959" y="5973"/>
                  <a:pt x="2981" y="5973"/>
                </a:cubicBezTo>
                <a:cubicBezTo>
                  <a:pt x="3004" y="5973"/>
                  <a:pt x="3022" y="5943"/>
                  <a:pt x="3022" y="5905"/>
                </a:cubicBezTo>
                <a:cubicBezTo>
                  <a:pt x="3022" y="5867"/>
                  <a:pt x="3004" y="5837"/>
                  <a:pt x="2981" y="5837"/>
                </a:cubicBezTo>
                <a:close/>
                <a:moveTo>
                  <a:pt x="3188" y="5837"/>
                </a:moveTo>
                <a:cubicBezTo>
                  <a:pt x="3166" y="5837"/>
                  <a:pt x="3147" y="5867"/>
                  <a:pt x="3147" y="5905"/>
                </a:cubicBezTo>
                <a:cubicBezTo>
                  <a:pt x="3147" y="5943"/>
                  <a:pt x="3166" y="5973"/>
                  <a:pt x="3188" y="5973"/>
                </a:cubicBezTo>
                <a:cubicBezTo>
                  <a:pt x="3211" y="5973"/>
                  <a:pt x="3230" y="5943"/>
                  <a:pt x="3230" y="5905"/>
                </a:cubicBezTo>
                <a:cubicBezTo>
                  <a:pt x="3230" y="5867"/>
                  <a:pt x="3211" y="5837"/>
                  <a:pt x="3188" y="5837"/>
                </a:cubicBezTo>
                <a:close/>
                <a:moveTo>
                  <a:pt x="3396" y="5837"/>
                </a:moveTo>
                <a:cubicBezTo>
                  <a:pt x="3373" y="5837"/>
                  <a:pt x="3355" y="5867"/>
                  <a:pt x="3355" y="5905"/>
                </a:cubicBezTo>
                <a:cubicBezTo>
                  <a:pt x="3355" y="5943"/>
                  <a:pt x="3373" y="5973"/>
                  <a:pt x="3396" y="5973"/>
                </a:cubicBezTo>
                <a:cubicBezTo>
                  <a:pt x="3418" y="5973"/>
                  <a:pt x="3437" y="5943"/>
                  <a:pt x="3437" y="5905"/>
                </a:cubicBezTo>
                <a:cubicBezTo>
                  <a:pt x="3437" y="5867"/>
                  <a:pt x="3418" y="5837"/>
                  <a:pt x="3396" y="5837"/>
                </a:cubicBezTo>
                <a:close/>
                <a:moveTo>
                  <a:pt x="3611" y="5837"/>
                </a:moveTo>
                <a:cubicBezTo>
                  <a:pt x="3588" y="5837"/>
                  <a:pt x="3570" y="5867"/>
                  <a:pt x="3570" y="5905"/>
                </a:cubicBezTo>
                <a:cubicBezTo>
                  <a:pt x="3570" y="5943"/>
                  <a:pt x="3588" y="5973"/>
                  <a:pt x="3611" y="5973"/>
                </a:cubicBezTo>
                <a:cubicBezTo>
                  <a:pt x="3633" y="5973"/>
                  <a:pt x="3652" y="5943"/>
                  <a:pt x="3652" y="5905"/>
                </a:cubicBezTo>
                <a:cubicBezTo>
                  <a:pt x="3652" y="5867"/>
                  <a:pt x="3633" y="5837"/>
                  <a:pt x="3611" y="5837"/>
                </a:cubicBezTo>
                <a:close/>
                <a:moveTo>
                  <a:pt x="3818" y="5837"/>
                </a:moveTo>
                <a:cubicBezTo>
                  <a:pt x="3795" y="5837"/>
                  <a:pt x="3777" y="5867"/>
                  <a:pt x="3777" y="5905"/>
                </a:cubicBezTo>
                <a:cubicBezTo>
                  <a:pt x="3777" y="5943"/>
                  <a:pt x="3795" y="5973"/>
                  <a:pt x="3818" y="5973"/>
                </a:cubicBezTo>
                <a:cubicBezTo>
                  <a:pt x="3841" y="5973"/>
                  <a:pt x="3859" y="5943"/>
                  <a:pt x="3859" y="5905"/>
                </a:cubicBezTo>
                <a:cubicBezTo>
                  <a:pt x="3859" y="5867"/>
                  <a:pt x="3841" y="5837"/>
                  <a:pt x="3818" y="5837"/>
                </a:cubicBezTo>
                <a:close/>
                <a:moveTo>
                  <a:pt x="4033" y="5837"/>
                </a:moveTo>
                <a:cubicBezTo>
                  <a:pt x="4010" y="5837"/>
                  <a:pt x="3992" y="5867"/>
                  <a:pt x="3992" y="5905"/>
                </a:cubicBezTo>
                <a:cubicBezTo>
                  <a:pt x="3992" y="5943"/>
                  <a:pt x="4010" y="5973"/>
                  <a:pt x="4033" y="5973"/>
                </a:cubicBezTo>
                <a:cubicBezTo>
                  <a:pt x="4056" y="5973"/>
                  <a:pt x="4074" y="5943"/>
                  <a:pt x="4074" y="5905"/>
                </a:cubicBezTo>
                <a:cubicBezTo>
                  <a:pt x="4074" y="5867"/>
                  <a:pt x="4056" y="5837"/>
                  <a:pt x="4033" y="5837"/>
                </a:cubicBezTo>
                <a:close/>
                <a:moveTo>
                  <a:pt x="4240" y="5837"/>
                </a:moveTo>
                <a:cubicBezTo>
                  <a:pt x="4218" y="5837"/>
                  <a:pt x="4199" y="5867"/>
                  <a:pt x="4199" y="5905"/>
                </a:cubicBezTo>
                <a:cubicBezTo>
                  <a:pt x="4199" y="5943"/>
                  <a:pt x="4218" y="5973"/>
                  <a:pt x="4240" y="5973"/>
                </a:cubicBezTo>
                <a:cubicBezTo>
                  <a:pt x="4263" y="5973"/>
                  <a:pt x="4281" y="5943"/>
                  <a:pt x="4281" y="5905"/>
                </a:cubicBezTo>
                <a:cubicBezTo>
                  <a:pt x="4281" y="5867"/>
                  <a:pt x="4263" y="5837"/>
                  <a:pt x="4240" y="5837"/>
                </a:cubicBezTo>
                <a:close/>
                <a:moveTo>
                  <a:pt x="5499" y="5837"/>
                </a:moveTo>
                <a:cubicBezTo>
                  <a:pt x="5477" y="5837"/>
                  <a:pt x="5458" y="5867"/>
                  <a:pt x="5458" y="5905"/>
                </a:cubicBezTo>
                <a:cubicBezTo>
                  <a:pt x="5458" y="5943"/>
                  <a:pt x="5477" y="5973"/>
                  <a:pt x="5499" y="5973"/>
                </a:cubicBezTo>
                <a:cubicBezTo>
                  <a:pt x="5522" y="5973"/>
                  <a:pt x="5540" y="5943"/>
                  <a:pt x="5540" y="5905"/>
                </a:cubicBezTo>
                <a:cubicBezTo>
                  <a:pt x="5540" y="5867"/>
                  <a:pt x="5522" y="5837"/>
                  <a:pt x="5499" y="5837"/>
                </a:cubicBezTo>
                <a:close/>
                <a:moveTo>
                  <a:pt x="5706" y="5837"/>
                </a:moveTo>
                <a:cubicBezTo>
                  <a:pt x="5684" y="5837"/>
                  <a:pt x="5665" y="5867"/>
                  <a:pt x="5665" y="5905"/>
                </a:cubicBezTo>
                <a:cubicBezTo>
                  <a:pt x="5665" y="5943"/>
                  <a:pt x="5684" y="5973"/>
                  <a:pt x="5706" y="5973"/>
                </a:cubicBezTo>
                <a:cubicBezTo>
                  <a:pt x="5729" y="5973"/>
                  <a:pt x="5747" y="5943"/>
                  <a:pt x="5747" y="5905"/>
                </a:cubicBezTo>
                <a:cubicBezTo>
                  <a:pt x="5747" y="5867"/>
                  <a:pt x="5729" y="5837"/>
                  <a:pt x="5706" y="5837"/>
                </a:cubicBezTo>
                <a:close/>
                <a:moveTo>
                  <a:pt x="5921" y="5837"/>
                </a:moveTo>
                <a:cubicBezTo>
                  <a:pt x="5899" y="5837"/>
                  <a:pt x="5880" y="5867"/>
                  <a:pt x="5880" y="5905"/>
                </a:cubicBezTo>
                <a:cubicBezTo>
                  <a:pt x="5880" y="5943"/>
                  <a:pt x="5899" y="5973"/>
                  <a:pt x="5921" y="5973"/>
                </a:cubicBezTo>
                <a:cubicBezTo>
                  <a:pt x="5944" y="5973"/>
                  <a:pt x="5962" y="5943"/>
                  <a:pt x="5962" y="5905"/>
                </a:cubicBezTo>
                <a:cubicBezTo>
                  <a:pt x="5962" y="5867"/>
                  <a:pt x="5944" y="5837"/>
                  <a:pt x="5921" y="5837"/>
                </a:cubicBezTo>
                <a:close/>
                <a:moveTo>
                  <a:pt x="6129" y="5837"/>
                </a:moveTo>
                <a:cubicBezTo>
                  <a:pt x="6106" y="5837"/>
                  <a:pt x="6088" y="5867"/>
                  <a:pt x="6088" y="5905"/>
                </a:cubicBezTo>
                <a:cubicBezTo>
                  <a:pt x="6088" y="5943"/>
                  <a:pt x="6106" y="5973"/>
                  <a:pt x="6129" y="5973"/>
                </a:cubicBezTo>
                <a:cubicBezTo>
                  <a:pt x="6151" y="5973"/>
                  <a:pt x="6170" y="5943"/>
                  <a:pt x="6170" y="5905"/>
                </a:cubicBezTo>
                <a:cubicBezTo>
                  <a:pt x="6170" y="5867"/>
                  <a:pt x="6151" y="5837"/>
                  <a:pt x="6129" y="5837"/>
                </a:cubicBezTo>
                <a:close/>
                <a:moveTo>
                  <a:pt x="9906" y="5837"/>
                </a:moveTo>
                <a:cubicBezTo>
                  <a:pt x="9883" y="5837"/>
                  <a:pt x="9865" y="5867"/>
                  <a:pt x="9865" y="5905"/>
                </a:cubicBezTo>
                <a:cubicBezTo>
                  <a:pt x="9865" y="5913"/>
                  <a:pt x="9866" y="5920"/>
                  <a:pt x="9867" y="5927"/>
                </a:cubicBezTo>
                <a:cubicBezTo>
                  <a:pt x="9872" y="5918"/>
                  <a:pt x="9877" y="5911"/>
                  <a:pt x="9883" y="5905"/>
                </a:cubicBezTo>
                <a:cubicBezTo>
                  <a:pt x="9892" y="5896"/>
                  <a:pt x="9900" y="5887"/>
                  <a:pt x="9906" y="5875"/>
                </a:cubicBezTo>
                <a:cubicBezTo>
                  <a:pt x="9909" y="5867"/>
                  <a:pt x="9911" y="5858"/>
                  <a:pt x="9911" y="5846"/>
                </a:cubicBezTo>
                <a:cubicBezTo>
                  <a:pt x="9911" y="5844"/>
                  <a:pt x="9910" y="5841"/>
                  <a:pt x="9909" y="5837"/>
                </a:cubicBezTo>
                <a:cubicBezTo>
                  <a:pt x="9908" y="5837"/>
                  <a:pt x="9907" y="5837"/>
                  <a:pt x="9906" y="5837"/>
                </a:cubicBezTo>
                <a:close/>
                <a:moveTo>
                  <a:pt x="10533" y="5837"/>
                </a:moveTo>
                <a:cubicBezTo>
                  <a:pt x="10521" y="5837"/>
                  <a:pt x="10509" y="5846"/>
                  <a:pt x="10502" y="5861"/>
                </a:cubicBezTo>
                <a:cubicBezTo>
                  <a:pt x="10514" y="5875"/>
                  <a:pt x="10525" y="5884"/>
                  <a:pt x="10528" y="5884"/>
                </a:cubicBezTo>
                <a:cubicBezTo>
                  <a:pt x="10530" y="5884"/>
                  <a:pt x="10532" y="5884"/>
                  <a:pt x="10533" y="5884"/>
                </a:cubicBezTo>
                <a:cubicBezTo>
                  <a:pt x="10546" y="5883"/>
                  <a:pt x="10558" y="5879"/>
                  <a:pt x="10569" y="5873"/>
                </a:cubicBezTo>
                <a:cubicBezTo>
                  <a:pt x="10562" y="5851"/>
                  <a:pt x="10549" y="5837"/>
                  <a:pt x="10533" y="5837"/>
                </a:cubicBezTo>
                <a:close/>
                <a:moveTo>
                  <a:pt x="10957" y="5837"/>
                </a:moveTo>
                <a:cubicBezTo>
                  <a:pt x="10935" y="5837"/>
                  <a:pt x="10916" y="5867"/>
                  <a:pt x="10916" y="5905"/>
                </a:cubicBezTo>
                <a:cubicBezTo>
                  <a:pt x="10916" y="5943"/>
                  <a:pt x="10935" y="5973"/>
                  <a:pt x="10957" y="5973"/>
                </a:cubicBezTo>
                <a:cubicBezTo>
                  <a:pt x="10980" y="5973"/>
                  <a:pt x="10998" y="5943"/>
                  <a:pt x="10998" y="5905"/>
                </a:cubicBezTo>
                <a:cubicBezTo>
                  <a:pt x="10998" y="5867"/>
                  <a:pt x="10980" y="5837"/>
                  <a:pt x="10957" y="5837"/>
                </a:cubicBezTo>
                <a:close/>
                <a:moveTo>
                  <a:pt x="11589" y="5837"/>
                </a:moveTo>
                <a:cubicBezTo>
                  <a:pt x="11578" y="5837"/>
                  <a:pt x="11568" y="5843"/>
                  <a:pt x="11561" y="5854"/>
                </a:cubicBezTo>
                <a:cubicBezTo>
                  <a:pt x="11567" y="5873"/>
                  <a:pt x="11572" y="5890"/>
                  <a:pt x="11575" y="5905"/>
                </a:cubicBezTo>
                <a:cubicBezTo>
                  <a:pt x="11580" y="5932"/>
                  <a:pt x="11581" y="5954"/>
                  <a:pt x="11579" y="5971"/>
                </a:cubicBezTo>
                <a:cubicBezTo>
                  <a:pt x="11582" y="5972"/>
                  <a:pt x="11585" y="5973"/>
                  <a:pt x="11589" y="5973"/>
                </a:cubicBezTo>
                <a:cubicBezTo>
                  <a:pt x="11611" y="5973"/>
                  <a:pt x="11630" y="5943"/>
                  <a:pt x="11630" y="5905"/>
                </a:cubicBezTo>
                <a:cubicBezTo>
                  <a:pt x="11630" y="5867"/>
                  <a:pt x="11611" y="5837"/>
                  <a:pt x="11589" y="5837"/>
                </a:cubicBezTo>
                <a:close/>
                <a:moveTo>
                  <a:pt x="11794" y="5837"/>
                </a:moveTo>
                <a:cubicBezTo>
                  <a:pt x="11771" y="5837"/>
                  <a:pt x="11753" y="5867"/>
                  <a:pt x="11753" y="5905"/>
                </a:cubicBezTo>
                <a:cubicBezTo>
                  <a:pt x="11753" y="5943"/>
                  <a:pt x="11771" y="5973"/>
                  <a:pt x="11794" y="5973"/>
                </a:cubicBezTo>
                <a:cubicBezTo>
                  <a:pt x="11817" y="5973"/>
                  <a:pt x="11835" y="5943"/>
                  <a:pt x="11835" y="5905"/>
                </a:cubicBezTo>
                <a:cubicBezTo>
                  <a:pt x="11835" y="5867"/>
                  <a:pt x="11817" y="5837"/>
                  <a:pt x="11794" y="5837"/>
                </a:cubicBezTo>
                <a:close/>
                <a:moveTo>
                  <a:pt x="12009" y="5837"/>
                </a:moveTo>
                <a:cubicBezTo>
                  <a:pt x="11986" y="5837"/>
                  <a:pt x="11968" y="5867"/>
                  <a:pt x="11968" y="5905"/>
                </a:cubicBezTo>
                <a:cubicBezTo>
                  <a:pt x="11968" y="5943"/>
                  <a:pt x="11986" y="5973"/>
                  <a:pt x="12009" y="5973"/>
                </a:cubicBezTo>
                <a:cubicBezTo>
                  <a:pt x="12032" y="5973"/>
                  <a:pt x="12050" y="5943"/>
                  <a:pt x="12050" y="5905"/>
                </a:cubicBezTo>
                <a:cubicBezTo>
                  <a:pt x="12050" y="5867"/>
                  <a:pt x="12032" y="5837"/>
                  <a:pt x="12009" y="5837"/>
                </a:cubicBezTo>
                <a:close/>
                <a:moveTo>
                  <a:pt x="12216" y="5837"/>
                </a:moveTo>
                <a:cubicBezTo>
                  <a:pt x="12194" y="5837"/>
                  <a:pt x="12175" y="5867"/>
                  <a:pt x="12175" y="5905"/>
                </a:cubicBezTo>
                <a:cubicBezTo>
                  <a:pt x="12175" y="5943"/>
                  <a:pt x="12194" y="5973"/>
                  <a:pt x="12216" y="5973"/>
                </a:cubicBezTo>
                <a:cubicBezTo>
                  <a:pt x="12239" y="5973"/>
                  <a:pt x="12257" y="5943"/>
                  <a:pt x="12257" y="5905"/>
                </a:cubicBezTo>
                <a:cubicBezTo>
                  <a:pt x="12257" y="5867"/>
                  <a:pt x="12239" y="5837"/>
                  <a:pt x="12216" y="5837"/>
                </a:cubicBezTo>
                <a:close/>
                <a:moveTo>
                  <a:pt x="12424" y="5837"/>
                </a:moveTo>
                <a:cubicBezTo>
                  <a:pt x="12401" y="5837"/>
                  <a:pt x="12383" y="5867"/>
                  <a:pt x="12383" y="5905"/>
                </a:cubicBezTo>
                <a:cubicBezTo>
                  <a:pt x="12383" y="5943"/>
                  <a:pt x="12401" y="5973"/>
                  <a:pt x="12424" y="5973"/>
                </a:cubicBezTo>
                <a:cubicBezTo>
                  <a:pt x="12446" y="5973"/>
                  <a:pt x="12465" y="5943"/>
                  <a:pt x="12465" y="5905"/>
                </a:cubicBezTo>
                <a:cubicBezTo>
                  <a:pt x="12465" y="5867"/>
                  <a:pt x="12446" y="5837"/>
                  <a:pt x="12424" y="5837"/>
                </a:cubicBezTo>
                <a:close/>
                <a:moveTo>
                  <a:pt x="12639" y="5837"/>
                </a:moveTo>
                <a:cubicBezTo>
                  <a:pt x="12616" y="5837"/>
                  <a:pt x="12598" y="5867"/>
                  <a:pt x="12598" y="5905"/>
                </a:cubicBezTo>
                <a:cubicBezTo>
                  <a:pt x="12598" y="5943"/>
                  <a:pt x="12616" y="5973"/>
                  <a:pt x="12639" y="5973"/>
                </a:cubicBezTo>
                <a:cubicBezTo>
                  <a:pt x="12661" y="5973"/>
                  <a:pt x="12680" y="5943"/>
                  <a:pt x="12680" y="5905"/>
                </a:cubicBezTo>
                <a:cubicBezTo>
                  <a:pt x="12680" y="5867"/>
                  <a:pt x="12661" y="5837"/>
                  <a:pt x="12639" y="5837"/>
                </a:cubicBezTo>
                <a:close/>
                <a:moveTo>
                  <a:pt x="12846" y="5837"/>
                </a:moveTo>
                <a:cubicBezTo>
                  <a:pt x="12823" y="5837"/>
                  <a:pt x="12805" y="5867"/>
                  <a:pt x="12805" y="5905"/>
                </a:cubicBezTo>
                <a:cubicBezTo>
                  <a:pt x="12805" y="5943"/>
                  <a:pt x="12823" y="5973"/>
                  <a:pt x="12846" y="5973"/>
                </a:cubicBezTo>
                <a:cubicBezTo>
                  <a:pt x="12868" y="5973"/>
                  <a:pt x="12887" y="5943"/>
                  <a:pt x="12887" y="5905"/>
                </a:cubicBezTo>
                <a:cubicBezTo>
                  <a:pt x="12887" y="5867"/>
                  <a:pt x="12868" y="5837"/>
                  <a:pt x="12846" y="5837"/>
                </a:cubicBezTo>
                <a:close/>
                <a:moveTo>
                  <a:pt x="13053" y="5837"/>
                </a:moveTo>
                <a:cubicBezTo>
                  <a:pt x="13030" y="5837"/>
                  <a:pt x="13012" y="5867"/>
                  <a:pt x="13012" y="5905"/>
                </a:cubicBezTo>
                <a:cubicBezTo>
                  <a:pt x="13012" y="5943"/>
                  <a:pt x="13030" y="5973"/>
                  <a:pt x="13053" y="5973"/>
                </a:cubicBezTo>
                <a:cubicBezTo>
                  <a:pt x="13076" y="5973"/>
                  <a:pt x="13094" y="5943"/>
                  <a:pt x="13094" y="5905"/>
                </a:cubicBezTo>
                <a:cubicBezTo>
                  <a:pt x="13094" y="5867"/>
                  <a:pt x="13076" y="5837"/>
                  <a:pt x="13053" y="5837"/>
                </a:cubicBezTo>
                <a:close/>
                <a:moveTo>
                  <a:pt x="13268" y="5837"/>
                </a:moveTo>
                <a:cubicBezTo>
                  <a:pt x="13245" y="5837"/>
                  <a:pt x="13227" y="5867"/>
                  <a:pt x="13227" y="5905"/>
                </a:cubicBezTo>
                <a:cubicBezTo>
                  <a:pt x="13227" y="5943"/>
                  <a:pt x="13245" y="5973"/>
                  <a:pt x="13268" y="5973"/>
                </a:cubicBezTo>
                <a:cubicBezTo>
                  <a:pt x="13291" y="5973"/>
                  <a:pt x="13309" y="5943"/>
                  <a:pt x="13309" y="5905"/>
                </a:cubicBezTo>
                <a:cubicBezTo>
                  <a:pt x="13309" y="5867"/>
                  <a:pt x="13291" y="5837"/>
                  <a:pt x="13268" y="5837"/>
                </a:cubicBezTo>
                <a:close/>
                <a:moveTo>
                  <a:pt x="13475" y="5837"/>
                </a:moveTo>
                <a:cubicBezTo>
                  <a:pt x="13453" y="5837"/>
                  <a:pt x="13434" y="5867"/>
                  <a:pt x="13434" y="5905"/>
                </a:cubicBezTo>
                <a:cubicBezTo>
                  <a:pt x="13434" y="5943"/>
                  <a:pt x="13453" y="5973"/>
                  <a:pt x="13475" y="5973"/>
                </a:cubicBezTo>
                <a:cubicBezTo>
                  <a:pt x="13498" y="5973"/>
                  <a:pt x="13516" y="5943"/>
                  <a:pt x="13516" y="5905"/>
                </a:cubicBezTo>
                <a:cubicBezTo>
                  <a:pt x="13516" y="5867"/>
                  <a:pt x="13498" y="5837"/>
                  <a:pt x="13475" y="5837"/>
                </a:cubicBezTo>
                <a:close/>
                <a:moveTo>
                  <a:pt x="13683" y="5837"/>
                </a:moveTo>
                <a:cubicBezTo>
                  <a:pt x="13660" y="5837"/>
                  <a:pt x="13642" y="5867"/>
                  <a:pt x="13642" y="5905"/>
                </a:cubicBezTo>
                <a:cubicBezTo>
                  <a:pt x="13642" y="5943"/>
                  <a:pt x="13660" y="5973"/>
                  <a:pt x="13683" y="5973"/>
                </a:cubicBezTo>
                <a:cubicBezTo>
                  <a:pt x="13705" y="5973"/>
                  <a:pt x="13724" y="5943"/>
                  <a:pt x="13724" y="5905"/>
                </a:cubicBezTo>
                <a:cubicBezTo>
                  <a:pt x="13724" y="5867"/>
                  <a:pt x="13705" y="5837"/>
                  <a:pt x="13683" y="5837"/>
                </a:cubicBezTo>
                <a:close/>
                <a:moveTo>
                  <a:pt x="13898" y="5837"/>
                </a:moveTo>
                <a:cubicBezTo>
                  <a:pt x="13875" y="5837"/>
                  <a:pt x="13857" y="5867"/>
                  <a:pt x="13857" y="5905"/>
                </a:cubicBezTo>
                <a:cubicBezTo>
                  <a:pt x="13857" y="5943"/>
                  <a:pt x="13875" y="5973"/>
                  <a:pt x="13898" y="5973"/>
                </a:cubicBezTo>
                <a:cubicBezTo>
                  <a:pt x="13920" y="5973"/>
                  <a:pt x="13939" y="5943"/>
                  <a:pt x="13939" y="5905"/>
                </a:cubicBezTo>
                <a:cubicBezTo>
                  <a:pt x="13939" y="5867"/>
                  <a:pt x="13920" y="5837"/>
                  <a:pt x="13898" y="5837"/>
                </a:cubicBezTo>
                <a:close/>
                <a:moveTo>
                  <a:pt x="14105" y="5837"/>
                </a:moveTo>
                <a:cubicBezTo>
                  <a:pt x="14082" y="5837"/>
                  <a:pt x="14064" y="5867"/>
                  <a:pt x="14064" y="5905"/>
                </a:cubicBezTo>
                <a:cubicBezTo>
                  <a:pt x="14064" y="5943"/>
                  <a:pt x="14082" y="5973"/>
                  <a:pt x="14105" y="5973"/>
                </a:cubicBezTo>
                <a:cubicBezTo>
                  <a:pt x="14127" y="5973"/>
                  <a:pt x="14146" y="5943"/>
                  <a:pt x="14146" y="5905"/>
                </a:cubicBezTo>
                <a:cubicBezTo>
                  <a:pt x="14146" y="5867"/>
                  <a:pt x="14127" y="5837"/>
                  <a:pt x="14105" y="5837"/>
                </a:cubicBezTo>
                <a:close/>
                <a:moveTo>
                  <a:pt x="14312" y="5837"/>
                </a:moveTo>
                <a:cubicBezTo>
                  <a:pt x="14289" y="5837"/>
                  <a:pt x="14271" y="5867"/>
                  <a:pt x="14271" y="5905"/>
                </a:cubicBezTo>
                <a:cubicBezTo>
                  <a:pt x="14271" y="5943"/>
                  <a:pt x="14289" y="5973"/>
                  <a:pt x="14312" y="5973"/>
                </a:cubicBezTo>
                <a:cubicBezTo>
                  <a:pt x="14335" y="5973"/>
                  <a:pt x="14353" y="5943"/>
                  <a:pt x="14353" y="5905"/>
                </a:cubicBezTo>
                <a:cubicBezTo>
                  <a:pt x="14353" y="5867"/>
                  <a:pt x="14335" y="5837"/>
                  <a:pt x="14312" y="5837"/>
                </a:cubicBezTo>
                <a:close/>
                <a:moveTo>
                  <a:pt x="14527" y="5837"/>
                </a:moveTo>
                <a:cubicBezTo>
                  <a:pt x="14504" y="5837"/>
                  <a:pt x="14486" y="5867"/>
                  <a:pt x="14486" y="5905"/>
                </a:cubicBezTo>
                <a:cubicBezTo>
                  <a:pt x="14486" y="5943"/>
                  <a:pt x="14504" y="5973"/>
                  <a:pt x="14527" y="5973"/>
                </a:cubicBezTo>
                <a:cubicBezTo>
                  <a:pt x="14550" y="5973"/>
                  <a:pt x="14568" y="5943"/>
                  <a:pt x="14568" y="5905"/>
                </a:cubicBezTo>
                <a:cubicBezTo>
                  <a:pt x="14568" y="5867"/>
                  <a:pt x="14550" y="5837"/>
                  <a:pt x="14527" y="5837"/>
                </a:cubicBezTo>
                <a:close/>
                <a:moveTo>
                  <a:pt x="14734" y="5837"/>
                </a:moveTo>
                <a:cubicBezTo>
                  <a:pt x="14712" y="5837"/>
                  <a:pt x="14693" y="5867"/>
                  <a:pt x="14693" y="5905"/>
                </a:cubicBezTo>
                <a:cubicBezTo>
                  <a:pt x="14693" y="5943"/>
                  <a:pt x="14712" y="5973"/>
                  <a:pt x="14734" y="5973"/>
                </a:cubicBezTo>
                <a:cubicBezTo>
                  <a:pt x="14757" y="5973"/>
                  <a:pt x="14775" y="5943"/>
                  <a:pt x="14775" y="5905"/>
                </a:cubicBezTo>
                <a:cubicBezTo>
                  <a:pt x="14775" y="5867"/>
                  <a:pt x="14757" y="5837"/>
                  <a:pt x="14734" y="5837"/>
                </a:cubicBezTo>
                <a:close/>
                <a:moveTo>
                  <a:pt x="14942" y="5837"/>
                </a:moveTo>
                <a:cubicBezTo>
                  <a:pt x="14919" y="5837"/>
                  <a:pt x="14901" y="5867"/>
                  <a:pt x="14901" y="5905"/>
                </a:cubicBezTo>
                <a:cubicBezTo>
                  <a:pt x="14901" y="5943"/>
                  <a:pt x="14919" y="5973"/>
                  <a:pt x="14942" y="5973"/>
                </a:cubicBezTo>
                <a:cubicBezTo>
                  <a:pt x="14964" y="5973"/>
                  <a:pt x="14983" y="5943"/>
                  <a:pt x="14983" y="5905"/>
                </a:cubicBezTo>
                <a:cubicBezTo>
                  <a:pt x="14983" y="5867"/>
                  <a:pt x="14964" y="5837"/>
                  <a:pt x="14942" y="5837"/>
                </a:cubicBezTo>
                <a:close/>
                <a:moveTo>
                  <a:pt x="15157" y="5837"/>
                </a:moveTo>
                <a:cubicBezTo>
                  <a:pt x="15134" y="5837"/>
                  <a:pt x="15116" y="5867"/>
                  <a:pt x="15116" y="5905"/>
                </a:cubicBezTo>
                <a:cubicBezTo>
                  <a:pt x="15116" y="5943"/>
                  <a:pt x="15134" y="5973"/>
                  <a:pt x="15157" y="5973"/>
                </a:cubicBezTo>
                <a:cubicBezTo>
                  <a:pt x="15179" y="5973"/>
                  <a:pt x="15198" y="5943"/>
                  <a:pt x="15198" y="5905"/>
                </a:cubicBezTo>
                <a:cubicBezTo>
                  <a:pt x="15198" y="5867"/>
                  <a:pt x="15179" y="5837"/>
                  <a:pt x="15157" y="5837"/>
                </a:cubicBezTo>
                <a:close/>
                <a:moveTo>
                  <a:pt x="15364" y="5837"/>
                </a:moveTo>
                <a:cubicBezTo>
                  <a:pt x="15341" y="5837"/>
                  <a:pt x="15323" y="5867"/>
                  <a:pt x="15323" y="5905"/>
                </a:cubicBezTo>
                <a:cubicBezTo>
                  <a:pt x="15323" y="5943"/>
                  <a:pt x="15341" y="5973"/>
                  <a:pt x="15364" y="5973"/>
                </a:cubicBezTo>
                <a:cubicBezTo>
                  <a:pt x="15386" y="5973"/>
                  <a:pt x="15405" y="5943"/>
                  <a:pt x="15405" y="5905"/>
                </a:cubicBezTo>
                <a:cubicBezTo>
                  <a:pt x="15405" y="5867"/>
                  <a:pt x="15386" y="5837"/>
                  <a:pt x="15364" y="5837"/>
                </a:cubicBezTo>
                <a:close/>
                <a:moveTo>
                  <a:pt x="15579" y="5837"/>
                </a:moveTo>
                <a:cubicBezTo>
                  <a:pt x="15556" y="5837"/>
                  <a:pt x="15538" y="5867"/>
                  <a:pt x="15538" y="5905"/>
                </a:cubicBezTo>
                <a:cubicBezTo>
                  <a:pt x="15538" y="5943"/>
                  <a:pt x="15556" y="5973"/>
                  <a:pt x="15579" y="5973"/>
                </a:cubicBezTo>
                <a:cubicBezTo>
                  <a:pt x="15601" y="5973"/>
                  <a:pt x="15620" y="5943"/>
                  <a:pt x="15620" y="5905"/>
                </a:cubicBezTo>
                <a:cubicBezTo>
                  <a:pt x="15620" y="5867"/>
                  <a:pt x="15601" y="5837"/>
                  <a:pt x="15579" y="5837"/>
                </a:cubicBezTo>
                <a:close/>
                <a:moveTo>
                  <a:pt x="15786" y="5837"/>
                </a:moveTo>
                <a:cubicBezTo>
                  <a:pt x="15763" y="5837"/>
                  <a:pt x="15745" y="5867"/>
                  <a:pt x="15745" y="5905"/>
                </a:cubicBezTo>
                <a:cubicBezTo>
                  <a:pt x="15745" y="5943"/>
                  <a:pt x="15763" y="5973"/>
                  <a:pt x="15786" y="5973"/>
                </a:cubicBezTo>
                <a:cubicBezTo>
                  <a:pt x="15809" y="5973"/>
                  <a:pt x="15827" y="5943"/>
                  <a:pt x="15827" y="5905"/>
                </a:cubicBezTo>
                <a:cubicBezTo>
                  <a:pt x="15827" y="5867"/>
                  <a:pt x="15809" y="5837"/>
                  <a:pt x="15786" y="5837"/>
                </a:cubicBezTo>
                <a:close/>
                <a:moveTo>
                  <a:pt x="15993" y="5837"/>
                </a:moveTo>
                <a:cubicBezTo>
                  <a:pt x="15971" y="5837"/>
                  <a:pt x="15952" y="5867"/>
                  <a:pt x="15952" y="5905"/>
                </a:cubicBezTo>
                <a:cubicBezTo>
                  <a:pt x="15952" y="5943"/>
                  <a:pt x="15971" y="5973"/>
                  <a:pt x="15993" y="5973"/>
                </a:cubicBezTo>
                <a:cubicBezTo>
                  <a:pt x="16016" y="5973"/>
                  <a:pt x="16034" y="5943"/>
                  <a:pt x="16034" y="5905"/>
                </a:cubicBezTo>
                <a:cubicBezTo>
                  <a:pt x="16034" y="5867"/>
                  <a:pt x="16016" y="5837"/>
                  <a:pt x="15993" y="5837"/>
                </a:cubicBezTo>
                <a:close/>
                <a:moveTo>
                  <a:pt x="16208" y="5837"/>
                </a:moveTo>
                <a:cubicBezTo>
                  <a:pt x="16186" y="5837"/>
                  <a:pt x="16167" y="5867"/>
                  <a:pt x="16167" y="5905"/>
                </a:cubicBezTo>
                <a:cubicBezTo>
                  <a:pt x="16167" y="5943"/>
                  <a:pt x="16186" y="5973"/>
                  <a:pt x="16208" y="5973"/>
                </a:cubicBezTo>
                <a:cubicBezTo>
                  <a:pt x="16231" y="5973"/>
                  <a:pt x="16249" y="5943"/>
                  <a:pt x="16249" y="5905"/>
                </a:cubicBezTo>
                <a:cubicBezTo>
                  <a:pt x="16249" y="5867"/>
                  <a:pt x="16231" y="5837"/>
                  <a:pt x="16208" y="5837"/>
                </a:cubicBezTo>
                <a:close/>
                <a:moveTo>
                  <a:pt x="16416" y="5837"/>
                </a:moveTo>
                <a:cubicBezTo>
                  <a:pt x="16393" y="5837"/>
                  <a:pt x="16375" y="5867"/>
                  <a:pt x="16375" y="5905"/>
                </a:cubicBezTo>
                <a:cubicBezTo>
                  <a:pt x="16375" y="5943"/>
                  <a:pt x="16393" y="5973"/>
                  <a:pt x="16416" y="5973"/>
                </a:cubicBezTo>
                <a:cubicBezTo>
                  <a:pt x="16438" y="5973"/>
                  <a:pt x="16457" y="5943"/>
                  <a:pt x="16457" y="5905"/>
                </a:cubicBezTo>
                <a:cubicBezTo>
                  <a:pt x="16457" y="5867"/>
                  <a:pt x="16438" y="5837"/>
                  <a:pt x="16416" y="5837"/>
                </a:cubicBezTo>
                <a:close/>
                <a:moveTo>
                  <a:pt x="16623" y="5837"/>
                </a:moveTo>
                <a:cubicBezTo>
                  <a:pt x="16600" y="5837"/>
                  <a:pt x="16582" y="5867"/>
                  <a:pt x="16582" y="5905"/>
                </a:cubicBezTo>
                <a:cubicBezTo>
                  <a:pt x="16582" y="5943"/>
                  <a:pt x="16600" y="5973"/>
                  <a:pt x="16623" y="5973"/>
                </a:cubicBezTo>
                <a:cubicBezTo>
                  <a:pt x="16645" y="5973"/>
                  <a:pt x="16664" y="5943"/>
                  <a:pt x="16664" y="5905"/>
                </a:cubicBezTo>
                <a:cubicBezTo>
                  <a:pt x="16664" y="5867"/>
                  <a:pt x="16645" y="5837"/>
                  <a:pt x="16623" y="5837"/>
                </a:cubicBezTo>
                <a:close/>
                <a:moveTo>
                  <a:pt x="16838" y="5837"/>
                </a:moveTo>
                <a:cubicBezTo>
                  <a:pt x="16815" y="5837"/>
                  <a:pt x="16797" y="5867"/>
                  <a:pt x="16797" y="5905"/>
                </a:cubicBezTo>
                <a:cubicBezTo>
                  <a:pt x="16797" y="5943"/>
                  <a:pt x="16815" y="5973"/>
                  <a:pt x="16838" y="5973"/>
                </a:cubicBezTo>
                <a:cubicBezTo>
                  <a:pt x="16860" y="5973"/>
                  <a:pt x="16879" y="5943"/>
                  <a:pt x="16879" y="5905"/>
                </a:cubicBezTo>
                <a:cubicBezTo>
                  <a:pt x="16879" y="5867"/>
                  <a:pt x="16860" y="5837"/>
                  <a:pt x="16838" y="5837"/>
                </a:cubicBezTo>
                <a:close/>
                <a:moveTo>
                  <a:pt x="17045" y="5837"/>
                </a:moveTo>
                <a:cubicBezTo>
                  <a:pt x="17022" y="5837"/>
                  <a:pt x="17004" y="5867"/>
                  <a:pt x="17004" y="5905"/>
                </a:cubicBezTo>
                <a:cubicBezTo>
                  <a:pt x="17004" y="5943"/>
                  <a:pt x="17022" y="5973"/>
                  <a:pt x="17045" y="5973"/>
                </a:cubicBezTo>
                <a:cubicBezTo>
                  <a:pt x="17068" y="5973"/>
                  <a:pt x="17086" y="5943"/>
                  <a:pt x="17086" y="5905"/>
                </a:cubicBezTo>
                <a:cubicBezTo>
                  <a:pt x="17086" y="5867"/>
                  <a:pt x="17068" y="5837"/>
                  <a:pt x="17045" y="5837"/>
                </a:cubicBezTo>
                <a:close/>
                <a:moveTo>
                  <a:pt x="17252" y="5837"/>
                </a:moveTo>
                <a:cubicBezTo>
                  <a:pt x="17230" y="5837"/>
                  <a:pt x="17211" y="5867"/>
                  <a:pt x="17211" y="5905"/>
                </a:cubicBezTo>
                <a:cubicBezTo>
                  <a:pt x="17211" y="5943"/>
                  <a:pt x="17230" y="5973"/>
                  <a:pt x="17252" y="5973"/>
                </a:cubicBezTo>
                <a:cubicBezTo>
                  <a:pt x="17275" y="5973"/>
                  <a:pt x="17293" y="5943"/>
                  <a:pt x="17293" y="5905"/>
                </a:cubicBezTo>
                <a:cubicBezTo>
                  <a:pt x="17293" y="5867"/>
                  <a:pt x="17275" y="5837"/>
                  <a:pt x="17252" y="5837"/>
                </a:cubicBezTo>
                <a:close/>
                <a:moveTo>
                  <a:pt x="17467" y="5837"/>
                </a:moveTo>
                <a:cubicBezTo>
                  <a:pt x="17445" y="5837"/>
                  <a:pt x="17426" y="5867"/>
                  <a:pt x="17426" y="5905"/>
                </a:cubicBezTo>
                <a:cubicBezTo>
                  <a:pt x="17426" y="5943"/>
                  <a:pt x="17445" y="5973"/>
                  <a:pt x="17467" y="5973"/>
                </a:cubicBezTo>
                <a:cubicBezTo>
                  <a:pt x="17490" y="5973"/>
                  <a:pt x="17508" y="5943"/>
                  <a:pt x="17508" y="5905"/>
                </a:cubicBezTo>
                <a:cubicBezTo>
                  <a:pt x="17508" y="5867"/>
                  <a:pt x="17490" y="5837"/>
                  <a:pt x="17467" y="5837"/>
                </a:cubicBezTo>
                <a:close/>
                <a:moveTo>
                  <a:pt x="17675" y="5837"/>
                </a:moveTo>
                <a:cubicBezTo>
                  <a:pt x="17652" y="5837"/>
                  <a:pt x="17634" y="5867"/>
                  <a:pt x="17634" y="5905"/>
                </a:cubicBezTo>
                <a:cubicBezTo>
                  <a:pt x="17634" y="5943"/>
                  <a:pt x="17652" y="5973"/>
                  <a:pt x="17675" y="5973"/>
                </a:cubicBezTo>
                <a:cubicBezTo>
                  <a:pt x="17697" y="5973"/>
                  <a:pt x="17716" y="5943"/>
                  <a:pt x="17716" y="5905"/>
                </a:cubicBezTo>
                <a:cubicBezTo>
                  <a:pt x="17716" y="5867"/>
                  <a:pt x="17697" y="5837"/>
                  <a:pt x="17675" y="5837"/>
                </a:cubicBezTo>
                <a:close/>
                <a:moveTo>
                  <a:pt x="17882" y="5837"/>
                </a:moveTo>
                <a:cubicBezTo>
                  <a:pt x="17859" y="5837"/>
                  <a:pt x="17841" y="5867"/>
                  <a:pt x="17841" y="5905"/>
                </a:cubicBezTo>
                <a:cubicBezTo>
                  <a:pt x="17841" y="5943"/>
                  <a:pt x="17859" y="5973"/>
                  <a:pt x="17882" y="5973"/>
                </a:cubicBezTo>
                <a:cubicBezTo>
                  <a:pt x="17904" y="5973"/>
                  <a:pt x="17923" y="5943"/>
                  <a:pt x="17923" y="5905"/>
                </a:cubicBezTo>
                <a:cubicBezTo>
                  <a:pt x="17923" y="5867"/>
                  <a:pt x="17904" y="5837"/>
                  <a:pt x="17882" y="5837"/>
                </a:cubicBezTo>
                <a:close/>
                <a:moveTo>
                  <a:pt x="18097" y="5837"/>
                </a:moveTo>
                <a:cubicBezTo>
                  <a:pt x="18074" y="5837"/>
                  <a:pt x="18056" y="5867"/>
                  <a:pt x="18056" y="5905"/>
                </a:cubicBezTo>
                <a:cubicBezTo>
                  <a:pt x="18056" y="5943"/>
                  <a:pt x="18074" y="5973"/>
                  <a:pt x="18097" y="5973"/>
                </a:cubicBezTo>
                <a:cubicBezTo>
                  <a:pt x="18119" y="5973"/>
                  <a:pt x="18138" y="5943"/>
                  <a:pt x="18138" y="5905"/>
                </a:cubicBezTo>
                <a:cubicBezTo>
                  <a:pt x="18138" y="5867"/>
                  <a:pt x="18119" y="5837"/>
                  <a:pt x="18097" y="5837"/>
                </a:cubicBezTo>
                <a:close/>
                <a:moveTo>
                  <a:pt x="18304" y="5837"/>
                </a:moveTo>
                <a:cubicBezTo>
                  <a:pt x="18281" y="5837"/>
                  <a:pt x="18263" y="5867"/>
                  <a:pt x="18263" y="5905"/>
                </a:cubicBezTo>
                <a:cubicBezTo>
                  <a:pt x="18263" y="5943"/>
                  <a:pt x="18281" y="5973"/>
                  <a:pt x="18304" y="5973"/>
                </a:cubicBezTo>
                <a:cubicBezTo>
                  <a:pt x="18327" y="5973"/>
                  <a:pt x="18345" y="5943"/>
                  <a:pt x="18345" y="5905"/>
                </a:cubicBezTo>
                <a:cubicBezTo>
                  <a:pt x="18345" y="5867"/>
                  <a:pt x="18327" y="5837"/>
                  <a:pt x="18304" y="5837"/>
                </a:cubicBezTo>
                <a:close/>
                <a:moveTo>
                  <a:pt x="18511" y="5837"/>
                </a:moveTo>
                <a:cubicBezTo>
                  <a:pt x="18489" y="5837"/>
                  <a:pt x="18470" y="5867"/>
                  <a:pt x="18470" y="5905"/>
                </a:cubicBezTo>
                <a:cubicBezTo>
                  <a:pt x="18470" y="5943"/>
                  <a:pt x="18489" y="5973"/>
                  <a:pt x="18511" y="5973"/>
                </a:cubicBezTo>
                <a:cubicBezTo>
                  <a:pt x="18534" y="5973"/>
                  <a:pt x="18552" y="5943"/>
                  <a:pt x="18552" y="5905"/>
                </a:cubicBezTo>
                <a:cubicBezTo>
                  <a:pt x="18552" y="5867"/>
                  <a:pt x="18534" y="5837"/>
                  <a:pt x="18511" y="5837"/>
                </a:cubicBezTo>
                <a:close/>
                <a:moveTo>
                  <a:pt x="19770" y="5837"/>
                </a:moveTo>
                <a:cubicBezTo>
                  <a:pt x="19748" y="5837"/>
                  <a:pt x="19729" y="5867"/>
                  <a:pt x="19729" y="5905"/>
                </a:cubicBezTo>
                <a:cubicBezTo>
                  <a:pt x="19729" y="5943"/>
                  <a:pt x="19748" y="5973"/>
                  <a:pt x="19770" y="5973"/>
                </a:cubicBezTo>
                <a:cubicBezTo>
                  <a:pt x="19793" y="5973"/>
                  <a:pt x="19811" y="5943"/>
                  <a:pt x="19811" y="5905"/>
                </a:cubicBezTo>
                <a:cubicBezTo>
                  <a:pt x="19811" y="5867"/>
                  <a:pt x="19793" y="5837"/>
                  <a:pt x="19770" y="5837"/>
                </a:cubicBezTo>
                <a:close/>
                <a:moveTo>
                  <a:pt x="19985" y="5837"/>
                </a:moveTo>
                <a:cubicBezTo>
                  <a:pt x="19963" y="5837"/>
                  <a:pt x="19944" y="5867"/>
                  <a:pt x="19944" y="5905"/>
                </a:cubicBezTo>
                <a:cubicBezTo>
                  <a:pt x="19944" y="5935"/>
                  <a:pt x="19956" y="5960"/>
                  <a:pt x="19972" y="5969"/>
                </a:cubicBezTo>
                <a:cubicBezTo>
                  <a:pt x="19972" y="5950"/>
                  <a:pt x="19975" y="5929"/>
                  <a:pt x="19980" y="5906"/>
                </a:cubicBezTo>
                <a:cubicBezTo>
                  <a:pt x="19980" y="5905"/>
                  <a:pt x="19980" y="5905"/>
                  <a:pt x="19980" y="5905"/>
                </a:cubicBezTo>
                <a:cubicBezTo>
                  <a:pt x="19982" y="5898"/>
                  <a:pt x="19984" y="5892"/>
                  <a:pt x="19985" y="5885"/>
                </a:cubicBezTo>
                <a:cubicBezTo>
                  <a:pt x="19989" y="5870"/>
                  <a:pt x="19993" y="5854"/>
                  <a:pt x="19997" y="5839"/>
                </a:cubicBezTo>
                <a:cubicBezTo>
                  <a:pt x="19993" y="5838"/>
                  <a:pt x="19989" y="5837"/>
                  <a:pt x="19985" y="5837"/>
                </a:cubicBezTo>
                <a:close/>
                <a:moveTo>
                  <a:pt x="276" y="5849"/>
                </a:moveTo>
                <a:cubicBezTo>
                  <a:pt x="280" y="5869"/>
                  <a:pt x="285" y="5885"/>
                  <a:pt x="291" y="5885"/>
                </a:cubicBezTo>
                <a:cubicBezTo>
                  <a:pt x="291" y="5885"/>
                  <a:pt x="291" y="5884"/>
                  <a:pt x="291" y="5884"/>
                </a:cubicBezTo>
                <a:cubicBezTo>
                  <a:pt x="289" y="5870"/>
                  <a:pt x="284" y="5858"/>
                  <a:pt x="276" y="5849"/>
                </a:cubicBezTo>
                <a:close/>
                <a:moveTo>
                  <a:pt x="4426" y="5849"/>
                </a:moveTo>
                <a:cubicBezTo>
                  <a:pt x="4414" y="5861"/>
                  <a:pt x="4406" y="5883"/>
                  <a:pt x="4406" y="5907"/>
                </a:cubicBezTo>
                <a:cubicBezTo>
                  <a:pt x="4406" y="5945"/>
                  <a:pt x="4425" y="5975"/>
                  <a:pt x="4447" y="5975"/>
                </a:cubicBezTo>
                <a:cubicBezTo>
                  <a:pt x="4451" y="5975"/>
                  <a:pt x="4454" y="5975"/>
                  <a:pt x="4457" y="5973"/>
                </a:cubicBezTo>
                <a:cubicBezTo>
                  <a:pt x="4454" y="5957"/>
                  <a:pt x="4451" y="5941"/>
                  <a:pt x="4447" y="5925"/>
                </a:cubicBezTo>
                <a:cubicBezTo>
                  <a:pt x="4446" y="5919"/>
                  <a:pt x="4445" y="5913"/>
                  <a:pt x="4443" y="5907"/>
                </a:cubicBezTo>
                <a:cubicBezTo>
                  <a:pt x="4438" y="5885"/>
                  <a:pt x="4432" y="5865"/>
                  <a:pt x="4426" y="5849"/>
                </a:cubicBezTo>
                <a:close/>
                <a:moveTo>
                  <a:pt x="9730" y="5862"/>
                </a:moveTo>
                <a:cubicBezTo>
                  <a:pt x="9722" y="5863"/>
                  <a:pt x="9710" y="5868"/>
                  <a:pt x="9700" y="5876"/>
                </a:cubicBezTo>
                <a:cubicBezTo>
                  <a:pt x="9689" y="5884"/>
                  <a:pt x="9681" y="5896"/>
                  <a:pt x="9681" y="5908"/>
                </a:cubicBezTo>
                <a:cubicBezTo>
                  <a:pt x="9681" y="5908"/>
                  <a:pt x="9680" y="5908"/>
                  <a:pt x="9680" y="5909"/>
                </a:cubicBezTo>
                <a:cubicBezTo>
                  <a:pt x="9680" y="5926"/>
                  <a:pt x="9687" y="5959"/>
                  <a:pt x="9693" y="5959"/>
                </a:cubicBezTo>
                <a:cubicBezTo>
                  <a:pt x="9695" y="5959"/>
                  <a:pt x="9698" y="5959"/>
                  <a:pt x="9700" y="5958"/>
                </a:cubicBezTo>
                <a:cubicBezTo>
                  <a:pt x="9713" y="5952"/>
                  <a:pt x="9723" y="5932"/>
                  <a:pt x="9728" y="5908"/>
                </a:cubicBezTo>
                <a:cubicBezTo>
                  <a:pt x="9731" y="5895"/>
                  <a:pt x="9733" y="5882"/>
                  <a:pt x="9733" y="5869"/>
                </a:cubicBezTo>
                <a:cubicBezTo>
                  <a:pt x="9732" y="5866"/>
                  <a:pt x="9731" y="5864"/>
                  <a:pt x="9730" y="5862"/>
                </a:cubicBezTo>
                <a:close/>
                <a:moveTo>
                  <a:pt x="6295" y="5913"/>
                </a:moveTo>
                <a:cubicBezTo>
                  <a:pt x="6298" y="5941"/>
                  <a:pt x="6310" y="5962"/>
                  <a:pt x="6327" y="5968"/>
                </a:cubicBezTo>
                <a:cubicBezTo>
                  <a:pt x="6316" y="5954"/>
                  <a:pt x="6304" y="5935"/>
                  <a:pt x="6295" y="5913"/>
                </a:cubicBezTo>
                <a:close/>
                <a:moveTo>
                  <a:pt x="563" y="6003"/>
                </a:moveTo>
                <a:cubicBezTo>
                  <a:pt x="561" y="6003"/>
                  <a:pt x="560" y="6003"/>
                  <a:pt x="558" y="6004"/>
                </a:cubicBezTo>
                <a:cubicBezTo>
                  <a:pt x="551" y="6023"/>
                  <a:pt x="543" y="6041"/>
                  <a:pt x="532" y="6055"/>
                </a:cubicBezTo>
                <a:cubicBezTo>
                  <a:pt x="529" y="6059"/>
                  <a:pt x="525" y="6063"/>
                  <a:pt x="522" y="6067"/>
                </a:cubicBezTo>
                <a:cubicBezTo>
                  <a:pt x="522" y="6068"/>
                  <a:pt x="522" y="6070"/>
                  <a:pt x="522" y="6071"/>
                </a:cubicBezTo>
                <a:cubicBezTo>
                  <a:pt x="522" y="6109"/>
                  <a:pt x="540" y="6140"/>
                  <a:pt x="563" y="6140"/>
                </a:cubicBezTo>
                <a:cubicBezTo>
                  <a:pt x="586" y="6140"/>
                  <a:pt x="604" y="6109"/>
                  <a:pt x="604" y="6071"/>
                </a:cubicBezTo>
                <a:cubicBezTo>
                  <a:pt x="604" y="6034"/>
                  <a:pt x="586" y="6003"/>
                  <a:pt x="563" y="6003"/>
                </a:cubicBezTo>
                <a:close/>
                <a:moveTo>
                  <a:pt x="1827" y="6003"/>
                </a:moveTo>
                <a:cubicBezTo>
                  <a:pt x="1821" y="6003"/>
                  <a:pt x="1816" y="6005"/>
                  <a:pt x="1812" y="6008"/>
                </a:cubicBezTo>
                <a:cubicBezTo>
                  <a:pt x="1821" y="6050"/>
                  <a:pt x="1841" y="6083"/>
                  <a:pt x="1865" y="6089"/>
                </a:cubicBezTo>
                <a:cubicBezTo>
                  <a:pt x="1865" y="6091"/>
                  <a:pt x="1865" y="6093"/>
                  <a:pt x="1865" y="6095"/>
                </a:cubicBezTo>
                <a:cubicBezTo>
                  <a:pt x="1867" y="6088"/>
                  <a:pt x="1868" y="6080"/>
                  <a:pt x="1868" y="6071"/>
                </a:cubicBezTo>
                <a:cubicBezTo>
                  <a:pt x="1868" y="6034"/>
                  <a:pt x="1849" y="6003"/>
                  <a:pt x="1827" y="6003"/>
                </a:cubicBezTo>
                <a:close/>
                <a:moveTo>
                  <a:pt x="2036" y="6003"/>
                </a:moveTo>
                <a:cubicBezTo>
                  <a:pt x="2036" y="6003"/>
                  <a:pt x="2035" y="6003"/>
                  <a:pt x="2034" y="6003"/>
                </a:cubicBezTo>
                <a:cubicBezTo>
                  <a:pt x="2038" y="6011"/>
                  <a:pt x="2042" y="6020"/>
                  <a:pt x="2044" y="6033"/>
                </a:cubicBezTo>
                <a:cubicBezTo>
                  <a:pt x="2048" y="6062"/>
                  <a:pt x="2054" y="6094"/>
                  <a:pt x="2062" y="6125"/>
                </a:cubicBezTo>
                <a:cubicBezTo>
                  <a:pt x="2071" y="6112"/>
                  <a:pt x="2077" y="6093"/>
                  <a:pt x="2077" y="6071"/>
                </a:cubicBezTo>
                <a:cubicBezTo>
                  <a:pt x="2077" y="6034"/>
                  <a:pt x="2059" y="6003"/>
                  <a:pt x="2036" y="6003"/>
                </a:cubicBezTo>
                <a:close/>
                <a:moveTo>
                  <a:pt x="2244" y="6003"/>
                </a:moveTo>
                <a:cubicBezTo>
                  <a:pt x="2222" y="6003"/>
                  <a:pt x="2203" y="6034"/>
                  <a:pt x="2203" y="6071"/>
                </a:cubicBezTo>
                <a:cubicBezTo>
                  <a:pt x="2203" y="6109"/>
                  <a:pt x="2222" y="6140"/>
                  <a:pt x="2244" y="6140"/>
                </a:cubicBezTo>
                <a:cubicBezTo>
                  <a:pt x="2267" y="6140"/>
                  <a:pt x="2285" y="6109"/>
                  <a:pt x="2285" y="6071"/>
                </a:cubicBezTo>
                <a:cubicBezTo>
                  <a:pt x="2285" y="6034"/>
                  <a:pt x="2267" y="6003"/>
                  <a:pt x="2244" y="6003"/>
                </a:cubicBezTo>
                <a:close/>
                <a:moveTo>
                  <a:pt x="2452" y="6003"/>
                </a:moveTo>
                <a:cubicBezTo>
                  <a:pt x="2429" y="6003"/>
                  <a:pt x="2411" y="6034"/>
                  <a:pt x="2411" y="6071"/>
                </a:cubicBezTo>
                <a:cubicBezTo>
                  <a:pt x="2411" y="6109"/>
                  <a:pt x="2429" y="6140"/>
                  <a:pt x="2452" y="6140"/>
                </a:cubicBezTo>
                <a:cubicBezTo>
                  <a:pt x="2474" y="6140"/>
                  <a:pt x="2493" y="6109"/>
                  <a:pt x="2493" y="6071"/>
                </a:cubicBezTo>
                <a:cubicBezTo>
                  <a:pt x="2493" y="6034"/>
                  <a:pt x="2474" y="6003"/>
                  <a:pt x="2452" y="6003"/>
                </a:cubicBezTo>
                <a:close/>
                <a:moveTo>
                  <a:pt x="2666" y="6003"/>
                </a:moveTo>
                <a:cubicBezTo>
                  <a:pt x="2644" y="6003"/>
                  <a:pt x="2625" y="6034"/>
                  <a:pt x="2625" y="6071"/>
                </a:cubicBezTo>
                <a:cubicBezTo>
                  <a:pt x="2625" y="6109"/>
                  <a:pt x="2644" y="6140"/>
                  <a:pt x="2666" y="6140"/>
                </a:cubicBezTo>
                <a:cubicBezTo>
                  <a:pt x="2689" y="6140"/>
                  <a:pt x="2707" y="6109"/>
                  <a:pt x="2707" y="6071"/>
                </a:cubicBezTo>
                <a:cubicBezTo>
                  <a:pt x="2707" y="6034"/>
                  <a:pt x="2689" y="6003"/>
                  <a:pt x="2666" y="6003"/>
                </a:cubicBezTo>
                <a:close/>
                <a:moveTo>
                  <a:pt x="2874" y="6003"/>
                </a:moveTo>
                <a:cubicBezTo>
                  <a:pt x="2851" y="6003"/>
                  <a:pt x="2833" y="6034"/>
                  <a:pt x="2833" y="6071"/>
                </a:cubicBezTo>
                <a:cubicBezTo>
                  <a:pt x="2833" y="6109"/>
                  <a:pt x="2851" y="6140"/>
                  <a:pt x="2874" y="6140"/>
                </a:cubicBezTo>
                <a:cubicBezTo>
                  <a:pt x="2896" y="6140"/>
                  <a:pt x="2915" y="6109"/>
                  <a:pt x="2915" y="6071"/>
                </a:cubicBezTo>
                <a:cubicBezTo>
                  <a:pt x="2915" y="6034"/>
                  <a:pt x="2896" y="6003"/>
                  <a:pt x="2874" y="6003"/>
                </a:cubicBezTo>
                <a:close/>
                <a:moveTo>
                  <a:pt x="3081" y="6003"/>
                </a:moveTo>
                <a:cubicBezTo>
                  <a:pt x="3058" y="6003"/>
                  <a:pt x="3040" y="6034"/>
                  <a:pt x="3040" y="6071"/>
                </a:cubicBezTo>
                <a:cubicBezTo>
                  <a:pt x="3040" y="6109"/>
                  <a:pt x="3058" y="6140"/>
                  <a:pt x="3081" y="6140"/>
                </a:cubicBezTo>
                <a:cubicBezTo>
                  <a:pt x="3104" y="6140"/>
                  <a:pt x="3122" y="6109"/>
                  <a:pt x="3122" y="6071"/>
                </a:cubicBezTo>
                <a:cubicBezTo>
                  <a:pt x="3122" y="6034"/>
                  <a:pt x="3104" y="6003"/>
                  <a:pt x="3081" y="6003"/>
                </a:cubicBezTo>
                <a:close/>
                <a:moveTo>
                  <a:pt x="3296" y="6003"/>
                </a:moveTo>
                <a:cubicBezTo>
                  <a:pt x="3273" y="6003"/>
                  <a:pt x="3255" y="6034"/>
                  <a:pt x="3255" y="6071"/>
                </a:cubicBezTo>
                <a:cubicBezTo>
                  <a:pt x="3255" y="6109"/>
                  <a:pt x="3273" y="6140"/>
                  <a:pt x="3296" y="6140"/>
                </a:cubicBezTo>
                <a:cubicBezTo>
                  <a:pt x="3319" y="6140"/>
                  <a:pt x="3337" y="6109"/>
                  <a:pt x="3337" y="6071"/>
                </a:cubicBezTo>
                <a:cubicBezTo>
                  <a:pt x="3337" y="6034"/>
                  <a:pt x="3319" y="6003"/>
                  <a:pt x="3296" y="6003"/>
                </a:cubicBezTo>
                <a:close/>
                <a:moveTo>
                  <a:pt x="3503" y="6003"/>
                </a:moveTo>
                <a:cubicBezTo>
                  <a:pt x="3481" y="6003"/>
                  <a:pt x="3462" y="6034"/>
                  <a:pt x="3462" y="6071"/>
                </a:cubicBezTo>
                <a:cubicBezTo>
                  <a:pt x="3462" y="6109"/>
                  <a:pt x="3481" y="6140"/>
                  <a:pt x="3503" y="6140"/>
                </a:cubicBezTo>
                <a:cubicBezTo>
                  <a:pt x="3526" y="6140"/>
                  <a:pt x="3544" y="6109"/>
                  <a:pt x="3544" y="6071"/>
                </a:cubicBezTo>
                <a:cubicBezTo>
                  <a:pt x="3544" y="6034"/>
                  <a:pt x="3526" y="6003"/>
                  <a:pt x="3503" y="6003"/>
                </a:cubicBezTo>
                <a:close/>
                <a:moveTo>
                  <a:pt x="3711" y="6003"/>
                </a:moveTo>
                <a:cubicBezTo>
                  <a:pt x="3688" y="6003"/>
                  <a:pt x="3669" y="6034"/>
                  <a:pt x="3669" y="6071"/>
                </a:cubicBezTo>
                <a:cubicBezTo>
                  <a:pt x="3669" y="6109"/>
                  <a:pt x="3688" y="6140"/>
                  <a:pt x="3711" y="6140"/>
                </a:cubicBezTo>
                <a:cubicBezTo>
                  <a:pt x="3733" y="6140"/>
                  <a:pt x="3752" y="6109"/>
                  <a:pt x="3752" y="6071"/>
                </a:cubicBezTo>
                <a:cubicBezTo>
                  <a:pt x="3752" y="6034"/>
                  <a:pt x="3733" y="6003"/>
                  <a:pt x="3711" y="6003"/>
                </a:cubicBezTo>
                <a:close/>
                <a:moveTo>
                  <a:pt x="3925" y="6003"/>
                </a:moveTo>
                <a:cubicBezTo>
                  <a:pt x="3903" y="6003"/>
                  <a:pt x="3884" y="6034"/>
                  <a:pt x="3884" y="6071"/>
                </a:cubicBezTo>
                <a:cubicBezTo>
                  <a:pt x="3884" y="6109"/>
                  <a:pt x="3903" y="6140"/>
                  <a:pt x="3925" y="6140"/>
                </a:cubicBezTo>
                <a:cubicBezTo>
                  <a:pt x="3948" y="6140"/>
                  <a:pt x="3966" y="6109"/>
                  <a:pt x="3966" y="6071"/>
                </a:cubicBezTo>
                <a:cubicBezTo>
                  <a:pt x="3966" y="6034"/>
                  <a:pt x="3948" y="6003"/>
                  <a:pt x="3925" y="6003"/>
                </a:cubicBezTo>
                <a:close/>
                <a:moveTo>
                  <a:pt x="4133" y="6003"/>
                </a:moveTo>
                <a:cubicBezTo>
                  <a:pt x="4110" y="6003"/>
                  <a:pt x="4092" y="6034"/>
                  <a:pt x="4092" y="6071"/>
                </a:cubicBezTo>
                <a:cubicBezTo>
                  <a:pt x="4092" y="6109"/>
                  <a:pt x="4110" y="6140"/>
                  <a:pt x="4133" y="6140"/>
                </a:cubicBezTo>
                <a:cubicBezTo>
                  <a:pt x="4155" y="6140"/>
                  <a:pt x="4174" y="6109"/>
                  <a:pt x="4174" y="6071"/>
                </a:cubicBezTo>
                <a:cubicBezTo>
                  <a:pt x="4174" y="6034"/>
                  <a:pt x="4155" y="6003"/>
                  <a:pt x="4133" y="6003"/>
                </a:cubicBezTo>
                <a:close/>
                <a:moveTo>
                  <a:pt x="4348" y="6003"/>
                </a:moveTo>
                <a:cubicBezTo>
                  <a:pt x="4325" y="6003"/>
                  <a:pt x="4307" y="6034"/>
                  <a:pt x="4307" y="6071"/>
                </a:cubicBezTo>
                <a:cubicBezTo>
                  <a:pt x="4307" y="6109"/>
                  <a:pt x="4325" y="6140"/>
                  <a:pt x="4348" y="6140"/>
                </a:cubicBezTo>
                <a:cubicBezTo>
                  <a:pt x="4370" y="6140"/>
                  <a:pt x="4389" y="6109"/>
                  <a:pt x="4389" y="6071"/>
                </a:cubicBezTo>
                <a:cubicBezTo>
                  <a:pt x="4389" y="6034"/>
                  <a:pt x="4370" y="6003"/>
                  <a:pt x="4348" y="6003"/>
                </a:cubicBezTo>
                <a:close/>
                <a:moveTo>
                  <a:pt x="5607" y="6003"/>
                </a:moveTo>
                <a:cubicBezTo>
                  <a:pt x="5584" y="6003"/>
                  <a:pt x="5566" y="6034"/>
                  <a:pt x="5566" y="6071"/>
                </a:cubicBezTo>
                <a:cubicBezTo>
                  <a:pt x="5566" y="6109"/>
                  <a:pt x="5584" y="6140"/>
                  <a:pt x="5607" y="6140"/>
                </a:cubicBezTo>
                <a:cubicBezTo>
                  <a:pt x="5629" y="6140"/>
                  <a:pt x="5648" y="6109"/>
                  <a:pt x="5648" y="6071"/>
                </a:cubicBezTo>
                <a:cubicBezTo>
                  <a:pt x="5648" y="6034"/>
                  <a:pt x="5629" y="6003"/>
                  <a:pt x="5607" y="6003"/>
                </a:cubicBezTo>
                <a:close/>
                <a:moveTo>
                  <a:pt x="5814" y="6003"/>
                </a:moveTo>
                <a:cubicBezTo>
                  <a:pt x="5791" y="6003"/>
                  <a:pt x="5773" y="6034"/>
                  <a:pt x="5773" y="6071"/>
                </a:cubicBezTo>
                <a:cubicBezTo>
                  <a:pt x="5773" y="6109"/>
                  <a:pt x="5791" y="6140"/>
                  <a:pt x="5814" y="6140"/>
                </a:cubicBezTo>
                <a:cubicBezTo>
                  <a:pt x="5837" y="6140"/>
                  <a:pt x="5855" y="6109"/>
                  <a:pt x="5855" y="6071"/>
                </a:cubicBezTo>
                <a:cubicBezTo>
                  <a:pt x="5855" y="6034"/>
                  <a:pt x="5837" y="6003"/>
                  <a:pt x="5814" y="6003"/>
                </a:cubicBezTo>
                <a:close/>
                <a:moveTo>
                  <a:pt x="6021" y="6003"/>
                </a:moveTo>
                <a:cubicBezTo>
                  <a:pt x="5999" y="6003"/>
                  <a:pt x="5980" y="6034"/>
                  <a:pt x="5980" y="6071"/>
                </a:cubicBezTo>
                <a:cubicBezTo>
                  <a:pt x="5980" y="6109"/>
                  <a:pt x="5999" y="6140"/>
                  <a:pt x="6021" y="6140"/>
                </a:cubicBezTo>
                <a:cubicBezTo>
                  <a:pt x="6044" y="6140"/>
                  <a:pt x="6062" y="6109"/>
                  <a:pt x="6062" y="6071"/>
                </a:cubicBezTo>
                <a:cubicBezTo>
                  <a:pt x="6062" y="6034"/>
                  <a:pt x="6044" y="6003"/>
                  <a:pt x="6021" y="6003"/>
                </a:cubicBezTo>
                <a:close/>
                <a:moveTo>
                  <a:pt x="6236" y="6003"/>
                </a:moveTo>
                <a:cubicBezTo>
                  <a:pt x="6214" y="6003"/>
                  <a:pt x="6195" y="6034"/>
                  <a:pt x="6195" y="6071"/>
                </a:cubicBezTo>
                <a:cubicBezTo>
                  <a:pt x="6195" y="6109"/>
                  <a:pt x="6214" y="6140"/>
                  <a:pt x="6236" y="6140"/>
                </a:cubicBezTo>
                <a:cubicBezTo>
                  <a:pt x="6259" y="6140"/>
                  <a:pt x="6277" y="6109"/>
                  <a:pt x="6277" y="6071"/>
                </a:cubicBezTo>
                <a:cubicBezTo>
                  <a:pt x="6277" y="6034"/>
                  <a:pt x="6259" y="6003"/>
                  <a:pt x="6236" y="6003"/>
                </a:cubicBezTo>
                <a:close/>
                <a:moveTo>
                  <a:pt x="9806" y="6003"/>
                </a:moveTo>
                <a:cubicBezTo>
                  <a:pt x="9783" y="6003"/>
                  <a:pt x="9765" y="6034"/>
                  <a:pt x="9765" y="6071"/>
                </a:cubicBezTo>
                <a:cubicBezTo>
                  <a:pt x="9765" y="6109"/>
                  <a:pt x="9783" y="6140"/>
                  <a:pt x="9806" y="6140"/>
                </a:cubicBezTo>
                <a:cubicBezTo>
                  <a:pt x="9828" y="6140"/>
                  <a:pt x="9847" y="6109"/>
                  <a:pt x="9847" y="6071"/>
                </a:cubicBezTo>
                <a:cubicBezTo>
                  <a:pt x="9847" y="6034"/>
                  <a:pt x="9828" y="6003"/>
                  <a:pt x="9806" y="6003"/>
                </a:cubicBezTo>
                <a:close/>
                <a:moveTo>
                  <a:pt x="10852" y="6003"/>
                </a:moveTo>
                <a:cubicBezTo>
                  <a:pt x="10841" y="6003"/>
                  <a:pt x="10831" y="6010"/>
                  <a:pt x="10824" y="6021"/>
                </a:cubicBezTo>
                <a:cubicBezTo>
                  <a:pt x="10830" y="6059"/>
                  <a:pt x="10837" y="6094"/>
                  <a:pt x="10856" y="6132"/>
                </a:cubicBezTo>
                <a:cubicBezTo>
                  <a:pt x="10856" y="6134"/>
                  <a:pt x="10856" y="6137"/>
                  <a:pt x="10856" y="6139"/>
                </a:cubicBezTo>
                <a:cubicBezTo>
                  <a:pt x="10876" y="6135"/>
                  <a:pt x="10893" y="6107"/>
                  <a:pt x="10893" y="6071"/>
                </a:cubicBezTo>
                <a:cubicBezTo>
                  <a:pt x="10893" y="6034"/>
                  <a:pt x="10874" y="6003"/>
                  <a:pt x="10852" y="6003"/>
                </a:cubicBezTo>
                <a:close/>
                <a:moveTo>
                  <a:pt x="11065" y="6003"/>
                </a:moveTo>
                <a:cubicBezTo>
                  <a:pt x="11042" y="6003"/>
                  <a:pt x="11024" y="6034"/>
                  <a:pt x="11024" y="6071"/>
                </a:cubicBezTo>
                <a:cubicBezTo>
                  <a:pt x="11024" y="6109"/>
                  <a:pt x="11042" y="6140"/>
                  <a:pt x="11065" y="6140"/>
                </a:cubicBezTo>
                <a:cubicBezTo>
                  <a:pt x="11087" y="6140"/>
                  <a:pt x="11106" y="6109"/>
                  <a:pt x="11106" y="6071"/>
                </a:cubicBezTo>
                <a:cubicBezTo>
                  <a:pt x="11106" y="6034"/>
                  <a:pt x="11087" y="6003"/>
                  <a:pt x="11065" y="6003"/>
                </a:cubicBezTo>
                <a:close/>
                <a:moveTo>
                  <a:pt x="11479" y="6003"/>
                </a:moveTo>
                <a:cubicBezTo>
                  <a:pt x="11457" y="6003"/>
                  <a:pt x="11438" y="6034"/>
                  <a:pt x="11438" y="6071"/>
                </a:cubicBezTo>
                <a:cubicBezTo>
                  <a:pt x="11438" y="6109"/>
                  <a:pt x="11457" y="6140"/>
                  <a:pt x="11479" y="6140"/>
                </a:cubicBezTo>
                <a:cubicBezTo>
                  <a:pt x="11502" y="6140"/>
                  <a:pt x="11520" y="6109"/>
                  <a:pt x="11520" y="6071"/>
                </a:cubicBezTo>
                <a:cubicBezTo>
                  <a:pt x="11520" y="6034"/>
                  <a:pt x="11502" y="6003"/>
                  <a:pt x="11479" y="6003"/>
                </a:cubicBezTo>
                <a:close/>
                <a:moveTo>
                  <a:pt x="11694" y="6003"/>
                </a:moveTo>
                <a:cubicBezTo>
                  <a:pt x="11672" y="6003"/>
                  <a:pt x="11653" y="6034"/>
                  <a:pt x="11653" y="6071"/>
                </a:cubicBezTo>
                <a:cubicBezTo>
                  <a:pt x="11653" y="6109"/>
                  <a:pt x="11672" y="6140"/>
                  <a:pt x="11694" y="6140"/>
                </a:cubicBezTo>
                <a:cubicBezTo>
                  <a:pt x="11717" y="6140"/>
                  <a:pt x="11735" y="6109"/>
                  <a:pt x="11735" y="6071"/>
                </a:cubicBezTo>
                <a:cubicBezTo>
                  <a:pt x="11735" y="6034"/>
                  <a:pt x="11717" y="6003"/>
                  <a:pt x="11694" y="6003"/>
                </a:cubicBezTo>
                <a:close/>
                <a:moveTo>
                  <a:pt x="11902" y="6003"/>
                </a:moveTo>
                <a:cubicBezTo>
                  <a:pt x="11879" y="6003"/>
                  <a:pt x="11861" y="6034"/>
                  <a:pt x="11861" y="6071"/>
                </a:cubicBezTo>
                <a:cubicBezTo>
                  <a:pt x="11861" y="6109"/>
                  <a:pt x="11879" y="6140"/>
                  <a:pt x="11902" y="6140"/>
                </a:cubicBezTo>
                <a:cubicBezTo>
                  <a:pt x="11924" y="6140"/>
                  <a:pt x="11943" y="6109"/>
                  <a:pt x="11943" y="6071"/>
                </a:cubicBezTo>
                <a:cubicBezTo>
                  <a:pt x="11943" y="6034"/>
                  <a:pt x="11924" y="6003"/>
                  <a:pt x="11902" y="6003"/>
                </a:cubicBezTo>
                <a:close/>
                <a:moveTo>
                  <a:pt x="12109" y="6003"/>
                </a:moveTo>
                <a:cubicBezTo>
                  <a:pt x="12086" y="6003"/>
                  <a:pt x="12068" y="6034"/>
                  <a:pt x="12068" y="6071"/>
                </a:cubicBezTo>
                <a:cubicBezTo>
                  <a:pt x="12068" y="6109"/>
                  <a:pt x="12086" y="6140"/>
                  <a:pt x="12109" y="6140"/>
                </a:cubicBezTo>
                <a:cubicBezTo>
                  <a:pt x="12132" y="6140"/>
                  <a:pt x="12150" y="6109"/>
                  <a:pt x="12150" y="6071"/>
                </a:cubicBezTo>
                <a:cubicBezTo>
                  <a:pt x="12150" y="6034"/>
                  <a:pt x="12132" y="6003"/>
                  <a:pt x="12109" y="6003"/>
                </a:cubicBezTo>
                <a:close/>
                <a:moveTo>
                  <a:pt x="12324" y="6003"/>
                </a:moveTo>
                <a:cubicBezTo>
                  <a:pt x="12301" y="6003"/>
                  <a:pt x="12283" y="6034"/>
                  <a:pt x="12283" y="6071"/>
                </a:cubicBezTo>
                <a:cubicBezTo>
                  <a:pt x="12283" y="6109"/>
                  <a:pt x="12301" y="6140"/>
                  <a:pt x="12324" y="6140"/>
                </a:cubicBezTo>
                <a:cubicBezTo>
                  <a:pt x="12346" y="6140"/>
                  <a:pt x="12365" y="6109"/>
                  <a:pt x="12365" y="6071"/>
                </a:cubicBezTo>
                <a:cubicBezTo>
                  <a:pt x="12365" y="6034"/>
                  <a:pt x="12346" y="6003"/>
                  <a:pt x="12324" y="6003"/>
                </a:cubicBezTo>
                <a:close/>
                <a:moveTo>
                  <a:pt x="12531" y="6003"/>
                </a:moveTo>
                <a:cubicBezTo>
                  <a:pt x="12508" y="6003"/>
                  <a:pt x="12490" y="6034"/>
                  <a:pt x="12490" y="6071"/>
                </a:cubicBezTo>
                <a:cubicBezTo>
                  <a:pt x="12490" y="6109"/>
                  <a:pt x="12508" y="6140"/>
                  <a:pt x="12531" y="6140"/>
                </a:cubicBezTo>
                <a:cubicBezTo>
                  <a:pt x="12554" y="6140"/>
                  <a:pt x="12572" y="6109"/>
                  <a:pt x="12572" y="6071"/>
                </a:cubicBezTo>
                <a:cubicBezTo>
                  <a:pt x="12572" y="6034"/>
                  <a:pt x="12554" y="6003"/>
                  <a:pt x="12531" y="6003"/>
                </a:cubicBezTo>
                <a:close/>
                <a:moveTo>
                  <a:pt x="12738" y="6003"/>
                </a:moveTo>
                <a:cubicBezTo>
                  <a:pt x="12716" y="6003"/>
                  <a:pt x="12697" y="6034"/>
                  <a:pt x="12697" y="6071"/>
                </a:cubicBezTo>
                <a:cubicBezTo>
                  <a:pt x="12697" y="6109"/>
                  <a:pt x="12716" y="6140"/>
                  <a:pt x="12738" y="6140"/>
                </a:cubicBezTo>
                <a:cubicBezTo>
                  <a:pt x="12761" y="6140"/>
                  <a:pt x="12779" y="6109"/>
                  <a:pt x="12779" y="6071"/>
                </a:cubicBezTo>
                <a:cubicBezTo>
                  <a:pt x="12779" y="6034"/>
                  <a:pt x="12761" y="6003"/>
                  <a:pt x="12738" y="6003"/>
                </a:cubicBezTo>
                <a:close/>
                <a:moveTo>
                  <a:pt x="12953" y="6003"/>
                </a:moveTo>
                <a:cubicBezTo>
                  <a:pt x="12931" y="6003"/>
                  <a:pt x="12912" y="6034"/>
                  <a:pt x="12912" y="6071"/>
                </a:cubicBezTo>
                <a:cubicBezTo>
                  <a:pt x="12912" y="6109"/>
                  <a:pt x="12931" y="6140"/>
                  <a:pt x="12953" y="6140"/>
                </a:cubicBezTo>
                <a:cubicBezTo>
                  <a:pt x="12976" y="6140"/>
                  <a:pt x="12994" y="6109"/>
                  <a:pt x="12994" y="6071"/>
                </a:cubicBezTo>
                <a:cubicBezTo>
                  <a:pt x="12994" y="6034"/>
                  <a:pt x="12976" y="6003"/>
                  <a:pt x="12953" y="6003"/>
                </a:cubicBezTo>
                <a:close/>
                <a:moveTo>
                  <a:pt x="13161" y="6003"/>
                </a:moveTo>
                <a:cubicBezTo>
                  <a:pt x="13138" y="6003"/>
                  <a:pt x="13120" y="6034"/>
                  <a:pt x="13120" y="6071"/>
                </a:cubicBezTo>
                <a:cubicBezTo>
                  <a:pt x="13120" y="6109"/>
                  <a:pt x="13138" y="6140"/>
                  <a:pt x="13161" y="6140"/>
                </a:cubicBezTo>
                <a:cubicBezTo>
                  <a:pt x="13183" y="6140"/>
                  <a:pt x="13202" y="6109"/>
                  <a:pt x="13202" y="6071"/>
                </a:cubicBezTo>
                <a:cubicBezTo>
                  <a:pt x="13202" y="6034"/>
                  <a:pt x="13183" y="6003"/>
                  <a:pt x="13161" y="6003"/>
                </a:cubicBezTo>
                <a:close/>
                <a:moveTo>
                  <a:pt x="13368" y="6003"/>
                </a:moveTo>
                <a:cubicBezTo>
                  <a:pt x="13345" y="6003"/>
                  <a:pt x="13327" y="6034"/>
                  <a:pt x="13327" y="6071"/>
                </a:cubicBezTo>
                <a:cubicBezTo>
                  <a:pt x="13327" y="6109"/>
                  <a:pt x="13345" y="6140"/>
                  <a:pt x="13368" y="6140"/>
                </a:cubicBezTo>
                <a:cubicBezTo>
                  <a:pt x="13391" y="6140"/>
                  <a:pt x="13409" y="6109"/>
                  <a:pt x="13409" y="6071"/>
                </a:cubicBezTo>
                <a:cubicBezTo>
                  <a:pt x="13409" y="6034"/>
                  <a:pt x="13391" y="6003"/>
                  <a:pt x="13368" y="6003"/>
                </a:cubicBezTo>
                <a:close/>
                <a:moveTo>
                  <a:pt x="13583" y="6003"/>
                </a:moveTo>
                <a:cubicBezTo>
                  <a:pt x="13560" y="6003"/>
                  <a:pt x="13542" y="6034"/>
                  <a:pt x="13542" y="6071"/>
                </a:cubicBezTo>
                <a:cubicBezTo>
                  <a:pt x="13542" y="6109"/>
                  <a:pt x="13560" y="6140"/>
                  <a:pt x="13583" y="6140"/>
                </a:cubicBezTo>
                <a:cubicBezTo>
                  <a:pt x="13605" y="6140"/>
                  <a:pt x="13624" y="6109"/>
                  <a:pt x="13624" y="6071"/>
                </a:cubicBezTo>
                <a:cubicBezTo>
                  <a:pt x="13624" y="6034"/>
                  <a:pt x="13605" y="6003"/>
                  <a:pt x="13583" y="6003"/>
                </a:cubicBezTo>
                <a:close/>
                <a:moveTo>
                  <a:pt x="13790" y="6003"/>
                </a:moveTo>
                <a:cubicBezTo>
                  <a:pt x="13767" y="6003"/>
                  <a:pt x="13749" y="6034"/>
                  <a:pt x="13749" y="6071"/>
                </a:cubicBezTo>
                <a:cubicBezTo>
                  <a:pt x="13749" y="6109"/>
                  <a:pt x="13767" y="6140"/>
                  <a:pt x="13790" y="6140"/>
                </a:cubicBezTo>
                <a:cubicBezTo>
                  <a:pt x="13813" y="6140"/>
                  <a:pt x="13831" y="6109"/>
                  <a:pt x="13831" y="6071"/>
                </a:cubicBezTo>
                <a:cubicBezTo>
                  <a:pt x="13831" y="6034"/>
                  <a:pt x="13813" y="6003"/>
                  <a:pt x="13790" y="6003"/>
                </a:cubicBezTo>
                <a:close/>
                <a:moveTo>
                  <a:pt x="13997" y="6003"/>
                </a:moveTo>
                <a:cubicBezTo>
                  <a:pt x="13975" y="6003"/>
                  <a:pt x="13956" y="6034"/>
                  <a:pt x="13956" y="6071"/>
                </a:cubicBezTo>
                <a:cubicBezTo>
                  <a:pt x="13956" y="6109"/>
                  <a:pt x="13975" y="6140"/>
                  <a:pt x="13997" y="6140"/>
                </a:cubicBezTo>
                <a:cubicBezTo>
                  <a:pt x="14020" y="6140"/>
                  <a:pt x="14038" y="6109"/>
                  <a:pt x="14038" y="6071"/>
                </a:cubicBezTo>
                <a:cubicBezTo>
                  <a:pt x="14038" y="6034"/>
                  <a:pt x="14020" y="6003"/>
                  <a:pt x="13997" y="6003"/>
                </a:cubicBezTo>
                <a:close/>
                <a:moveTo>
                  <a:pt x="14212" y="6003"/>
                </a:moveTo>
                <a:cubicBezTo>
                  <a:pt x="14190" y="6003"/>
                  <a:pt x="14171" y="6034"/>
                  <a:pt x="14171" y="6071"/>
                </a:cubicBezTo>
                <a:cubicBezTo>
                  <a:pt x="14171" y="6109"/>
                  <a:pt x="14190" y="6140"/>
                  <a:pt x="14212" y="6140"/>
                </a:cubicBezTo>
                <a:cubicBezTo>
                  <a:pt x="14235" y="6140"/>
                  <a:pt x="14253" y="6109"/>
                  <a:pt x="14253" y="6071"/>
                </a:cubicBezTo>
                <a:cubicBezTo>
                  <a:pt x="14253" y="6034"/>
                  <a:pt x="14235" y="6003"/>
                  <a:pt x="14212" y="6003"/>
                </a:cubicBezTo>
                <a:close/>
                <a:moveTo>
                  <a:pt x="14420" y="6003"/>
                </a:moveTo>
                <a:cubicBezTo>
                  <a:pt x="14397" y="6003"/>
                  <a:pt x="14379" y="6034"/>
                  <a:pt x="14379" y="6071"/>
                </a:cubicBezTo>
                <a:cubicBezTo>
                  <a:pt x="14379" y="6109"/>
                  <a:pt x="14397" y="6140"/>
                  <a:pt x="14420" y="6140"/>
                </a:cubicBezTo>
                <a:cubicBezTo>
                  <a:pt x="14442" y="6140"/>
                  <a:pt x="14461" y="6109"/>
                  <a:pt x="14461" y="6071"/>
                </a:cubicBezTo>
                <a:cubicBezTo>
                  <a:pt x="14461" y="6034"/>
                  <a:pt x="14442" y="6003"/>
                  <a:pt x="14420" y="6003"/>
                </a:cubicBezTo>
                <a:close/>
                <a:moveTo>
                  <a:pt x="14627" y="6003"/>
                </a:moveTo>
                <a:cubicBezTo>
                  <a:pt x="14604" y="6003"/>
                  <a:pt x="14586" y="6034"/>
                  <a:pt x="14586" y="6071"/>
                </a:cubicBezTo>
                <a:cubicBezTo>
                  <a:pt x="14586" y="6109"/>
                  <a:pt x="14604" y="6140"/>
                  <a:pt x="14627" y="6140"/>
                </a:cubicBezTo>
                <a:cubicBezTo>
                  <a:pt x="14649" y="6140"/>
                  <a:pt x="14668" y="6109"/>
                  <a:pt x="14668" y="6071"/>
                </a:cubicBezTo>
                <a:cubicBezTo>
                  <a:pt x="14668" y="6034"/>
                  <a:pt x="14649" y="6003"/>
                  <a:pt x="14627" y="6003"/>
                </a:cubicBezTo>
                <a:close/>
                <a:moveTo>
                  <a:pt x="14842" y="6003"/>
                </a:moveTo>
                <a:cubicBezTo>
                  <a:pt x="14819" y="6003"/>
                  <a:pt x="14801" y="6034"/>
                  <a:pt x="14801" y="6071"/>
                </a:cubicBezTo>
                <a:cubicBezTo>
                  <a:pt x="14801" y="6109"/>
                  <a:pt x="14819" y="6140"/>
                  <a:pt x="14842" y="6140"/>
                </a:cubicBezTo>
                <a:cubicBezTo>
                  <a:pt x="14864" y="6140"/>
                  <a:pt x="14883" y="6109"/>
                  <a:pt x="14883" y="6071"/>
                </a:cubicBezTo>
                <a:cubicBezTo>
                  <a:pt x="14883" y="6034"/>
                  <a:pt x="14864" y="6003"/>
                  <a:pt x="14842" y="6003"/>
                </a:cubicBezTo>
                <a:close/>
                <a:moveTo>
                  <a:pt x="15049" y="6003"/>
                </a:moveTo>
                <a:cubicBezTo>
                  <a:pt x="15026" y="6003"/>
                  <a:pt x="15008" y="6034"/>
                  <a:pt x="15008" y="6071"/>
                </a:cubicBezTo>
                <a:cubicBezTo>
                  <a:pt x="15008" y="6109"/>
                  <a:pt x="15026" y="6140"/>
                  <a:pt x="15049" y="6140"/>
                </a:cubicBezTo>
                <a:cubicBezTo>
                  <a:pt x="15072" y="6140"/>
                  <a:pt x="15090" y="6109"/>
                  <a:pt x="15090" y="6071"/>
                </a:cubicBezTo>
                <a:cubicBezTo>
                  <a:pt x="15090" y="6034"/>
                  <a:pt x="15072" y="6003"/>
                  <a:pt x="15049" y="6003"/>
                </a:cubicBezTo>
                <a:close/>
                <a:moveTo>
                  <a:pt x="15256" y="6003"/>
                </a:moveTo>
                <a:cubicBezTo>
                  <a:pt x="15234" y="6003"/>
                  <a:pt x="15215" y="6034"/>
                  <a:pt x="15215" y="6071"/>
                </a:cubicBezTo>
                <a:cubicBezTo>
                  <a:pt x="15215" y="6109"/>
                  <a:pt x="15234" y="6140"/>
                  <a:pt x="15256" y="6140"/>
                </a:cubicBezTo>
                <a:cubicBezTo>
                  <a:pt x="15279" y="6140"/>
                  <a:pt x="15297" y="6109"/>
                  <a:pt x="15297" y="6071"/>
                </a:cubicBezTo>
                <a:cubicBezTo>
                  <a:pt x="15297" y="6034"/>
                  <a:pt x="15279" y="6003"/>
                  <a:pt x="15256" y="6003"/>
                </a:cubicBezTo>
                <a:close/>
                <a:moveTo>
                  <a:pt x="15471" y="6003"/>
                </a:moveTo>
                <a:cubicBezTo>
                  <a:pt x="15449" y="6003"/>
                  <a:pt x="15430" y="6034"/>
                  <a:pt x="15430" y="6071"/>
                </a:cubicBezTo>
                <a:cubicBezTo>
                  <a:pt x="15430" y="6109"/>
                  <a:pt x="15449" y="6140"/>
                  <a:pt x="15471" y="6140"/>
                </a:cubicBezTo>
                <a:cubicBezTo>
                  <a:pt x="15494" y="6140"/>
                  <a:pt x="15512" y="6109"/>
                  <a:pt x="15512" y="6071"/>
                </a:cubicBezTo>
                <a:cubicBezTo>
                  <a:pt x="15512" y="6034"/>
                  <a:pt x="15494" y="6003"/>
                  <a:pt x="15471" y="6003"/>
                </a:cubicBezTo>
                <a:close/>
                <a:moveTo>
                  <a:pt x="15679" y="6003"/>
                </a:moveTo>
                <a:cubicBezTo>
                  <a:pt x="15656" y="6003"/>
                  <a:pt x="15638" y="6034"/>
                  <a:pt x="15638" y="6071"/>
                </a:cubicBezTo>
                <a:cubicBezTo>
                  <a:pt x="15638" y="6109"/>
                  <a:pt x="15656" y="6140"/>
                  <a:pt x="15679" y="6140"/>
                </a:cubicBezTo>
                <a:cubicBezTo>
                  <a:pt x="15701" y="6140"/>
                  <a:pt x="15720" y="6109"/>
                  <a:pt x="15720" y="6071"/>
                </a:cubicBezTo>
                <a:cubicBezTo>
                  <a:pt x="15720" y="6034"/>
                  <a:pt x="15701" y="6003"/>
                  <a:pt x="15679" y="6003"/>
                </a:cubicBezTo>
                <a:close/>
                <a:moveTo>
                  <a:pt x="15894" y="6003"/>
                </a:moveTo>
                <a:cubicBezTo>
                  <a:pt x="15871" y="6003"/>
                  <a:pt x="15853" y="6034"/>
                  <a:pt x="15853" y="6071"/>
                </a:cubicBezTo>
                <a:cubicBezTo>
                  <a:pt x="15853" y="6109"/>
                  <a:pt x="15871" y="6140"/>
                  <a:pt x="15894" y="6140"/>
                </a:cubicBezTo>
                <a:cubicBezTo>
                  <a:pt x="15916" y="6140"/>
                  <a:pt x="15935" y="6109"/>
                  <a:pt x="15935" y="6071"/>
                </a:cubicBezTo>
                <a:cubicBezTo>
                  <a:pt x="15935" y="6034"/>
                  <a:pt x="15916" y="6003"/>
                  <a:pt x="15894" y="6003"/>
                </a:cubicBezTo>
                <a:close/>
                <a:moveTo>
                  <a:pt x="16101" y="6003"/>
                </a:moveTo>
                <a:cubicBezTo>
                  <a:pt x="16078" y="6003"/>
                  <a:pt x="16060" y="6034"/>
                  <a:pt x="16060" y="6071"/>
                </a:cubicBezTo>
                <a:cubicBezTo>
                  <a:pt x="16060" y="6109"/>
                  <a:pt x="16078" y="6140"/>
                  <a:pt x="16101" y="6140"/>
                </a:cubicBezTo>
                <a:cubicBezTo>
                  <a:pt x="16123" y="6140"/>
                  <a:pt x="16142" y="6109"/>
                  <a:pt x="16142" y="6071"/>
                </a:cubicBezTo>
                <a:cubicBezTo>
                  <a:pt x="16142" y="6034"/>
                  <a:pt x="16123" y="6003"/>
                  <a:pt x="16101" y="6003"/>
                </a:cubicBezTo>
                <a:close/>
                <a:moveTo>
                  <a:pt x="16308" y="6003"/>
                </a:moveTo>
                <a:cubicBezTo>
                  <a:pt x="16285" y="6003"/>
                  <a:pt x="16267" y="6034"/>
                  <a:pt x="16267" y="6071"/>
                </a:cubicBezTo>
                <a:cubicBezTo>
                  <a:pt x="16267" y="6109"/>
                  <a:pt x="16285" y="6140"/>
                  <a:pt x="16308" y="6140"/>
                </a:cubicBezTo>
                <a:cubicBezTo>
                  <a:pt x="16331" y="6140"/>
                  <a:pt x="16349" y="6109"/>
                  <a:pt x="16349" y="6071"/>
                </a:cubicBezTo>
                <a:cubicBezTo>
                  <a:pt x="16349" y="6034"/>
                  <a:pt x="16331" y="6003"/>
                  <a:pt x="16308" y="6003"/>
                </a:cubicBezTo>
                <a:close/>
                <a:moveTo>
                  <a:pt x="16523" y="6003"/>
                </a:moveTo>
                <a:cubicBezTo>
                  <a:pt x="16500" y="6003"/>
                  <a:pt x="16482" y="6034"/>
                  <a:pt x="16482" y="6071"/>
                </a:cubicBezTo>
                <a:cubicBezTo>
                  <a:pt x="16482" y="6109"/>
                  <a:pt x="16500" y="6140"/>
                  <a:pt x="16523" y="6140"/>
                </a:cubicBezTo>
                <a:cubicBezTo>
                  <a:pt x="16546" y="6140"/>
                  <a:pt x="16564" y="6109"/>
                  <a:pt x="16564" y="6071"/>
                </a:cubicBezTo>
                <a:cubicBezTo>
                  <a:pt x="16564" y="6034"/>
                  <a:pt x="16546" y="6003"/>
                  <a:pt x="16523" y="6003"/>
                </a:cubicBezTo>
                <a:close/>
                <a:moveTo>
                  <a:pt x="16730" y="6003"/>
                </a:moveTo>
                <a:cubicBezTo>
                  <a:pt x="16708" y="6003"/>
                  <a:pt x="16689" y="6034"/>
                  <a:pt x="16689" y="6071"/>
                </a:cubicBezTo>
                <a:cubicBezTo>
                  <a:pt x="16689" y="6109"/>
                  <a:pt x="16708" y="6140"/>
                  <a:pt x="16730" y="6140"/>
                </a:cubicBezTo>
                <a:cubicBezTo>
                  <a:pt x="16753" y="6140"/>
                  <a:pt x="16771" y="6109"/>
                  <a:pt x="16771" y="6071"/>
                </a:cubicBezTo>
                <a:cubicBezTo>
                  <a:pt x="16771" y="6034"/>
                  <a:pt x="16753" y="6003"/>
                  <a:pt x="16730" y="6003"/>
                </a:cubicBezTo>
                <a:close/>
                <a:moveTo>
                  <a:pt x="16938" y="6003"/>
                </a:moveTo>
                <a:cubicBezTo>
                  <a:pt x="16915" y="6003"/>
                  <a:pt x="16897" y="6034"/>
                  <a:pt x="16897" y="6071"/>
                </a:cubicBezTo>
                <a:cubicBezTo>
                  <a:pt x="16897" y="6109"/>
                  <a:pt x="16915" y="6140"/>
                  <a:pt x="16938" y="6140"/>
                </a:cubicBezTo>
                <a:cubicBezTo>
                  <a:pt x="16960" y="6140"/>
                  <a:pt x="16979" y="6109"/>
                  <a:pt x="16979" y="6071"/>
                </a:cubicBezTo>
                <a:cubicBezTo>
                  <a:pt x="16979" y="6034"/>
                  <a:pt x="16960" y="6003"/>
                  <a:pt x="16938" y="6003"/>
                </a:cubicBezTo>
                <a:close/>
                <a:moveTo>
                  <a:pt x="17153" y="6003"/>
                </a:moveTo>
                <a:cubicBezTo>
                  <a:pt x="17130" y="6003"/>
                  <a:pt x="17111" y="6034"/>
                  <a:pt x="17111" y="6071"/>
                </a:cubicBezTo>
                <a:cubicBezTo>
                  <a:pt x="17111" y="6109"/>
                  <a:pt x="17130" y="6140"/>
                  <a:pt x="17153" y="6140"/>
                </a:cubicBezTo>
                <a:cubicBezTo>
                  <a:pt x="17175" y="6140"/>
                  <a:pt x="17194" y="6109"/>
                  <a:pt x="17194" y="6071"/>
                </a:cubicBezTo>
                <a:cubicBezTo>
                  <a:pt x="17194" y="6034"/>
                  <a:pt x="17175" y="6003"/>
                  <a:pt x="17153" y="6003"/>
                </a:cubicBezTo>
                <a:close/>
                <a:moveTo>
                  <a:pt x="17360" y="6003"/>
                </a:moveTo>
                <a:cubicBezTo>
                  <a:pt x="17337" y="6003"/>
                  <a:pt x="17319" y="6034"/>
                  <a:pt x="17319" y="6071"/>
                </a:cubicBezTo>
                <a:cubicBezTo>
                  <a:pt x="17319" y="6109"/>
                  <a:pt x="17337" y="6140"/>
                  <a:pt x="17360" y="6140"/>
                </a:cubicBezTo>
                <a:cubicBezTo>
                  <a:pt x="17382" y="6140"/>
                  <a:pt x="17401" y="6109"/>
                  <a:pt x="17401" y="6071"/>
                </a:cubicBezTo>
                <a:cubicBezTo>
                  <a:pt x="17401" y="6034"/>
                  <a:pt x="17382" y="6003"/>
                  <a:pt x="17360" y="6003"/>
                </a:cubicBezTo>
                <a:close/>
                <a:moveTo>
                  <a:pt x="17567" y="6003"/>
                </a:moveTo>
                <a:cubicBezTo>
                  <a:pt x="17544" y="6003"/>
                  <a:pt x="17526" y="6034"/>
                  <a:pt x="17526" y="6071"/>
                </a:cubicBezTo>
                <a:cubicBezTo>
                  <a:pt x="17526" y="6109"/>
                  <a:pt x="17544" y="6140"/>
                  <a:pt x="17567" y="6140"/>
                </a:cubicBezTo>
                <a:cubicBezTo>
                  <a:pt x="17590" y="6140"/>
                  <a:pt x="17608" y="6109"/>
                  <a:pt x="17608" y="6071"/>
                </a:cubicBezTo>
                <a:cubicBezTo>
                  <a:pt x="17608" y="6034"/>
                  <a:pt x="17590" y="6003"/>
                  <a:pt x="17567" y="6003"/>
                </a:cubicBezTo>
                <a:close/>
                <a:moveTo>
                  <a:pt x="17782" y="6003"/>
                </a:moveTo>
                <a:cubicBezTo>
                  <a:pt x="17759" y="6003"/>
                  <a:pt x="17741" y="6034"/>
                  <a:pt x="17741" y="6071"/>
                </a:cubicBezTo>
                <a:cubicBezTo>
                  <a:pt x="17741" y="6109"/>
                  <a:pt x="17759" y="6140"/>
                  <a:pt x="17782" y="6140"/>
                </a:cubicBezTo>
                <a:cubicBezTo>
                  <a:pt x="17805" y="6140"/>
                  <a:pt x="17823" y="6109"/>
                  <a:pt x="17823" y="6071"/>
                </a:cubicBezTo>
                <a:cubicBezTo>
                  <a:pt x="17823" y="6034"/>
                  <a:pt x="17805" y="6003"/>
                  <a:pt x="17782" y="6003"/>
                </a:cubicBezTo>
                <a:close/>
                <a:moveTo>
                  <a:pt x="17989" y="6003"/>
                </a:moveTo>
                <a:cubicBezTo>
                  <a:pt x="17967" y="6003"/>
                  <a:pt x="17948" y="6034"/>
                  <a:pt x="17948" y="6071"/>
                </a:cubicBezTo>
                <a:cubicBezTo>
                  <a:pt x="17948" y="6109"/>
                  <a:pt x="17967" y="6140"/>
                  <a:pt x="17989" y="6140"/>
                </a:cubicBezTo>
                <a:cubicBezTo>
                  <a:pt x="18012" y="6140"/>
                  <a:pt x="18030" y="6109"/>
                  <a:pt x="18030" y="6071"/>
                </a:cubicBezTo>
                <a:cubicBezTo>
                  <a:pt x="18030" y="6034"/>
                  <a:pt x="18012" y="6003"/>
                  <a:pt x="17989" y="6003"/>
                </a:cubicBezTo>
                <a:close/>
                <a:moveTo>
                  <a:pt x="18197" y="6003"/>
                </a:moveTo>
                <a:cubicBezTo>
                  <a:pt x="18174" y="6003"/>
                  <a:pt x="18156" y="6034"/>
                  <a:pt x="18156" y="6071"/>
                </a:cubicBezTo>
                <a:cubicBezTo>
                  <a:pt x="18156" y="6109"/>
                  <a:pt x="18174" y="6140"/>
                  <a:pt x="18197" y="6140"/>
                </a:cubicBezTo>
                <a:cubicBezTo>
                  <a:pt x="18219" y="6140"/>
                  <a:pt x="18238" y="6109"/>
                  <a:pt x="18238" y="6071"/>
                </a:cubicBezTo>
                <a:cubicBezTo>
                  <a:pt x="18238" y="6034"/>
                  <a:pt x="18219" y="6003"/>
                  <a:pt x="18197" y="6003"/>
                </a:cubicBezTo>
                <a:close/>
                <a:moveTo>
                  <a:pt x="18412" y="6003"/>
                </a:moveTo>
                <a:cubicBezTo>
                  <a:pt x="18389" y="6003"/>
                  <a:pt x="18370" y="6034"/>
                  <a:pt x="18370" y="6071"/>
                </a:cubicBezTo>
                <a:cubicBezTo>
                  <a:pt x="18370" y="6109"/>
                  <a:pt x="18389" y="6140"/>
                  <a:pt x="18412" y="6140"/>
                </a:cubicBezTo>
                <a:cubicBezTo>
                  <a:pt x="18434" y="6140"/>
                  <a:pt x="18453" y="6109"/>
                  <a:pt x="18453" y="6071"/>
                </a:cubicBezTo>
                <a:cubicBezTo>
                  <a:pt x="18453" y="6034"/>
                  <a:pt x="18434" y="6003"/>
                  <a:pt x="18412" y="6003"/>
                </a:cubicBezTo>
                <a:close/>
                <a:moveTo>
                  <a:pt x="19670" y="6003"/>
                </a:moveTo>
                <a:cubicBezTo>
                  <a:pt x="19648" y="6003"/>
                  <a:pt x="19629" y="6034"/>
                  <a:pt x="19629" y="6071"/>
                </a:cubicBezTo>
                <a:cubicBezTo>
                  <a:pt x="19629" y="6109"/>
                  <a:pt x="19648" y="6140"/>
                  <a:pt x="19670" y="6140"/>
                </a:cubicBezTo>
                <a:cubicBezTo>
                  <a:pt x="19693" y="6140"/>
                  <a:pt x="19712" y="6109"/>
                  <a:pt x="19712" y="6071"/>
                </a:cubicBezTo>
                <a:cubicBezTo>
                  <a:pt x="19712" y="6034"/>
                  <a:pt x="19693" y="6003"/>
                  <a:pt x="19670" y="6003"/>
                </a:cubicBezTo>
                <a:close/>
                <a:moveTo>
                  <a:pt x="19878" y="6003"/>
                </a:moveTo>
                <a:cubicBezTo>
                  <a:pt x="19855" y="6003"/>
                  <a:pt x="19837" y="6034"/>
                  <a:pt x="19837" y="6071"/>
                </a:cubicBezTo>
                <a:cubicBezTo>
                  <a:pt x="19837" y="6109"/>
                  <a:pt x="19855" y="6140"/>
                  <a:pt x="19878" y="6140"/>
                </a:cubicBezTo>
                <a:cubicBezTo>
                  <a:pt x="19900" y="6140"/>
                  <a:pt x="19919" y="6109"/>
                  <a:pt x="19919" y="6071"/>
                </a:cubicBezTo>
                <a:cubicBezTo>
                  <a:pt x="19919" y="6034"/>
                  <a:pt x="19900" y="6003"/>
                  <a:pt x="19878" y="6003"/>
                </a:cubicBezTo>
                <a:close/>
                <a:moveTo>
                  <a:pt x="794" y="6016"/>
                </a:moveTo>
                <a:cubicBezTo>
                  <a:pt x="775" y="6023"/>
                  <a:pt x="758" y="6039"/>
                  <a:pt x="740" y="6055"/>
                </a:cubicBezTo>
                <a:cubicBezTo>
                  <a:pt x="738" y="6062"/>
                  <a:pt x="737" y="6070"/>
                  <a:pt x="737" y="6079"/>
                </a:cubicBezTo>
                <a:cubicBezTo>
                  <a:pt x="737" y="6117"/>
                  <a:pt x="755" y="6147"/>
                  <a:pt x="778" y="6147"/>
                </a:cubicBezTo>
                <a:cubicBezTo>
                  <a:pt x="791" y="6125"/>
                  <a:pt x="803" y="6106"/>
                  <a:pt x="819" y="6087"/>
                </a:cubicBezTo>
                <a:cubicBezTo>
                  <a:pt x="819" y="6084"/>
                  <a:pt x="819" y="6082"/>
                  <a:pt x="819" y="6079"/>
                </a:cubicBezTo>
                <a:cubicBezTo>
                  <a:pt x="819" y="6051"/>
                  <a:pt x="809" y="6026"/>
                  <a:pt x="794" y="6016"/>
                </a:cubicBezTo>
                <a:close/>
                <a:moveTo>
                  <a:pt x="2035" y="6016"/>
                </a:moveTo>
                <a:cubicBezTo>
                  <a:pt x="2013" y="6018"/>
                  <a:pt x="1996" y="6047"/>
                  <a:pt x="1996" y="6084"/>
                </a:cubicBezTo>
                <a:cubicBezTo>
                  <a:pt x="1996" y="6122"/>
                  <a:pt x="2014" y="6152"/>
                  <a:pt x="2037" y="6152"/>
                </a:cubicBezTo>
                <a:cubicBezTo>
                  <a:pt x="2047" y="6152"/>
                  <a:pt x="2055" y="6146"/>
                  <a:pt x="2062" y="6137"/>
                </a:cubicBezTo>
                <a:cubicBezTo>
                  <a:pt x="2055" y="6106"/>
                  <a:pt x="2049" y="6074"/>
                  <a:pt x="2044" y="6046"/>
                </a:cubicBezTo>
                <a:cubicBezTo>
                  <a:pt x="2042" y="6032"/>
                  <a:pt x="2039" y="6024"/>
                  <a:pt x="2035" y="6016"/>
                </a:cubicBezTo>
                <a:close/>
                <a:moveTo>
                  <a:pt x="5397" y="6016"/>
                </a:moveTo>
                <a:cubicBezTo>
                  <a:pt x="5407" y="6050"/>
                  <a:pt x="5415" y="6089"/>
                  <a:pt x="5421" y="6137"/>
                </a:cubicBezTo>
                <a:cubicBezTo>
                  <a:pt x="5430" y="6124"/>
                  <a:pt x="5436" y="6105"/>
                  <a:pt x="5436" y="6084"/>
                </a:cubicBezTo>
                <a:cubicBezTo>
                  <a:pt x="5436" y="6047"/>
                  <a:pt x="5419" y="6017"/>
                  <a:pt x="5397" y="6016"/>
                </a:cubicBezTo>
                <a:close/>
                <a:moveTo>
                  <a:pt x="9993" y="6016"/>
                </a:moveTo>
                <a:cubicBezTo>
                  <a:pt x="9981" y="6028"/>
                  <a:pt x="9972" y="6050"/>
                  <a:pt x="9972" y="6075"/>
                </a:cubicBezTo>
                <a:cubicBezTo>
                  <a:pt x="9972" y="6085"/>
                  <a:pt x="9974" y="6095"/>
                  <a:pt x="9976" y="6103"/>
                </a:cubicBezTo>
                <a:cubicBezTo>
                  <a:pt x="9985" y="6078"/>
                  <a:pt x="9992" y="6050"/>
                  <a:pt x="9993" y="6016"/>
                </a:cubicBezTo>
                <a:close/>
                <a:moveTo>
                  <a:pt x="10672" y="6041"/>
                </a:moveTo>
                <a:cubicBezTo>
                  <a:pt x="10648" y="6065"/>
                  <a:pt x="10625" y="6089"/>
                  <a:pt x="10609" y="6129"/>
                </a:cubicBezTo>
                <a:cubicBezTo>
                  <a:pt x="10617" y="6143"/>
                  <a:pt x="10628" y="6152"/>
                  <a:pt x="10640" y="6152"/>
                </a:cubicBezTo>
                <a:cubicBezTo>
                  <a:pt x="10663" y="6152"/>
                  <a:pt x="10681" y="6122"/>
                  <a:pt x="10681" y="6084"/>
                </a:cubicBezTo>
                <a:cubicBezTo>
                  <a:pt x="10681" y="6068"/>
                  <a:pt x="10677" y="6053"/>
                  <a:pt x="10672" y="6041"/>
                </a:cubicBezTo>
                <a:close/>
                <a:moveTo>
                  <a:pt x="4558" y="6080"/>
                </a:moveTo>
                <a:cubicBezTo>
                  <a:pt x="4543" y="6080"/>
                  <a:pt x="4532" y="6093"/>
                  <a:pt x="4522" y="6108"/>
                </a:cubicBezTo>
                <a:cubicBezTo>
                  <a:pt x="4529" y="6129"/>
                  <a:pt x="4542" y="6143"/>
                  <a:pt x="4557" y="6143"/>
                </a:cubicBezTo>
                <a:cubicBezTo>
                  <a:pt x="4574" y="6143"/>
                  <a:pt x="4589" y="6126"/>
                  <a:pt x="4595" y="6102"/>
                </a:cubicBezTo>
                <a:cubicBezTo>
                  <a:pt x="4582" y="6089"/>
                  <a:pt x="4569" y="6080"/>
                  <a:pt x="4558" y="6080"/>
                </a:cubicBezTo>
                <a:close/>
                <a:moveTo>
                  <a:pt x="463" y="6182"/>
                </a:moveTo>
                <a:cubicBezTo>
                  <a:pt x="441" y="6182"/>
                  <a:pt x="422" y="6213"/>
                  <a:pt x="422" y="6251"/>
                </a:cubicBezTo>
                <a:cubicBezTo>
                  <a:pt x="422" y="6288"/>
                  <a:pt x="441" y="6319"/>
                  <a:pt x="463" y="6319"/>
                </a:cubicBezTo>
                <a:cubicBezTo>
                  <a:pt x="464" y="6319"/>
                  <a:pt x="465" y="6319"/>
                  <a:pt x="466" y="6319"/>
                </a:cubicBezTo>
                <a:cubicBezTo>
                  <a:pt x="468" y="6315"/>
                  <a:pt x="471" y="6311"/>
                  <a:pt x="473" y="6307"/>
                </a:cubicBezTo>
                <a:cubicBezTo>
                  <a:pt x="481" y="6290"/>
                  <a:pt x="492" y="6275"/>
                  <a:pt x="504" y="6261"/>
                </a:cubicBezTo>
                <a:cubicBezTo>
                  <a:pt x="504" y="6257"/>
                  <a:pt x="504" y="6254"/>
                  <a:pt x="504" y="6251"/>
                </a:cubicBezTo>
                <a:cubicBezTo>
                  <a:pt x="504" y="6213"/>
                  <a:pt x="486" y="6182"/>
                  <a:pt x="463" y="6182"/>
                </a:cubicBezTo>
                <a:close/>
                <a:moveTo>
                  <a:pt x="2137" y="6182"/>
                </a:moveTo>
                <a:cubicBezTo>
                  <a:pt x="2121" y="6182"/>
                  <a:pt x="2108" y="6197"/>
                  <a:pt x="2101" y="6218"/>
                </a:cubicBezTo>
                <a:cubicBezTo>
                  <a:pt x="2098" y="6227"/>
                  <a:pt x="2096" y="6239"/>
                  <a:pt x="2096" y="6251"/>
                </a:cubicBezTo>
                <a:cubicBezTo>
                  <a:pt x="2096" y="6288"/>
                  <a:pt x="2114" y="6319"/>
                  <a:pt x="2137" y="6319"/>
                </a:cubicBezTo>
                <a:cubicBezTo>
                  <a:pt x="2148" y="6319"/>
                  <a:pt x="2159" y="6311"/>
                  <a:pt x="2166" y="6298"/>
                </a:cubicBezTo>
                <a:cubicBezTo>
                  <a:pt x="2173" y="6286"/>
                  <a:pt x="2178" y="6269"/>
                  <a:pt x="2178" y="6251"/>
                </a:cubicBezTo>
                <a:cubicBezTo>
                  <a:pt x="2178" y="6213"/>
                  <a:pt x="2159" y="6182"/>
                  <a:pt x="2137" y="6182"/>
                </a:cubicBezTo>
                <a:close/>
                <a:moveTo>
                  <a:pt x="2352" y="6182"/>
                </a:moveTo>
                <a:cubicBezTo>
                  <a:pt x="2329" y="6182"/>
                  <a:pt x="2311" y="6213"/>
                  <a:pt x="2311" y="6251"/>
                </a:cubicBezTo>
                <a:cubicBezTo>
                  <a:pt x="2311" y="6288"/>
                  <a:pt x="2329" y="6319"/>
                  <a:pt x="2352" y="6319"/>
                </a:cubicBezTo>
                <a:cubicBezTo>
                  <a:pt x="2374" y="6319"/>
                  <a:pt x="2393" y="6288"/>
                  <a:pt x="2393" y="6251"/>
                </a:cubicBezTo>
                <a:cubicBezTo>
                  <a:pt x="2393" y="6213"/>
                  <a:pt x="2374" y="6182"/>
                  <a:pt x="2352" y="6182"/>
                </a:cubicBezTo>
                <a:close/>
                <a:moveTo>
                  <a:pt x="2559" y="6182"/>
                </a:moveTo>
                <a:cubicBezTo>
                  <a:pt x="2536" y="6182"/>
                  <a:pt x="2518" y="6213"/>
                  <a:pt x="2518" y="6251"/>
                </a:cubicBezTo>
                <a:cubicBezTo>
                  <a:pt x="2518" y="6288"/>
                  <a:pt x="2536" y="6319"/>
                  <a:pt x="2559" y="6319"/>
                </a:cubicBezTo>
                <a:cubicBezTo>
                  <a:pt x="2582" y="6319"/>
                  <a:pt x="2600" y="6288"/>
                  <a:pt x="2600" y="6251"/>
                </a:cubicBezTo>
                <a:cubicBezTo>
                  <a:pt x="2600" y="6213"/>
                  <a:pt x="2582" y="6182"/>
                  <a:pt x="2559" y="6182"/>
                </a:cubicBezTo>
                <a:close/>
                <a:moveTo>
                  <a:pt x="2766" y="6182"/>
                </a:moveTo>
                <a:cubicBezTo>
                  <a:pt x="2744" y="6182"/>
                  <a:pt x="2725" y="6213"/>
                  <a:pt x="2725" y="6251"/>
                </a:cubicBezTo>
                <a:cubicBezTo>
                  <a:pt x="2725" y="6288"/>
                  <a:pt x="2744" y="6319"/>
                  <a:pt x="2766" y="6319"/>
                </a:cubicBezTo>
                <a:cubicBezTo>
                  <a:pt x="2789" y="6319"/>
                  <a:pt x="2807" y="6288"/>
                  <a:pt x="2807" y="6251"/>
                </a:cubicBezTo>
                <a:cubicBezTo>
                  <a:pt x="2807" y="6213"/>
                  <a:pt x="2789" y="6182"/>
                  <a:pt x="2766" y="6182"/>
                </a:cubicBezTo>
                <a:close/>
                <a:moveTo>
                  <a:pt x="2981" y="6182"/>
                </a:moveTo>
                <a:cubicBezTo>
                  <a:pt x="2959" y="6182"/>
                  <a:pt x="2940" y="6213"/>
                  <a:pt x="2940" y="6251"/>
                </a:cubicBezTo>
                <a:cubicBezTo>
                  <a:pt x="2940" y="6288"/>
                  <a:pt x="2959" y="6319"/>
                  <a:pt x="2981" y="6319"/>
                </a:cubicBezTo>
                <a:cubicBezTo>
                  <a:pt x="3004" y="6319"/>
                  <a:pt x="3022" y="6288"/>
                  <a:pt x="3022" y="6251"/>
                </a:cubicBezTo>
                <a:cubicBezTo>
                  <a:pt x="3022" y="6213"/>
                  <a:pt x="3004" y="6182"/>
                  <a:pt x="2981" y="6182"/>
                </a:cubicBezTo>
                <a:close/>
                <a:moveTo>
                  <a:pt x="3188" y="6182"/>
                </a:moveTo>
                <a:cubicBezTo>
                  <a:pt x="3166" y="6182"/>
                  <a:pt x="3147" y="6213"/>
                  <a:pt x="3147" y="6251"/>
                </a:cubicBezTo>
                <a:cubicBezTo>
                  <a:pt x="3147" y="6288"/>
                  <a:pt x="3166" y="6319"/>
                  <a:pt x="3188" y="6319"/>
                </a:cubicBezTo>
                <a:cubicBezTo>
                  <a:pt x="3211" y="6319"/>
                  <a:pt x="3230" y="6288"/>
                  <a:pt x="3230" y="6251"/>
                </a:cubicBezTo>
                <a:cubicBezTo>
                  <a:pt x="3230" y="6213"/>
                  <a:pt x="3211" y="6182"/>
                  <a:pt x="3188" y="6182"/>
                </a:cubicBezTo>
                <a:close/>
                <a:moveTo>
                  <a:pt x="3396" y="6182"/>
                </a:moveTo>
                <a:cubicBezTo>
                  <a:pt x="3373" y="6182"/>
                  <a:pt x="3355" y="6213"/>
                  <a:pt x="3355" y="6251"/>
                </a:cubicBezTo>
                <a:cubicBezTo>
                  <a:pt x="3355" y="6288"/>
                  <a:pt x="3373" y="6319"/>
                  <a:pt x="3396" y="6319"/>
                </a:cubicBezTo>
                <a:cubicBezTo>
                  <a:pt x="3418" y="6319"/>
                  <a:pt x="3437" y="6288"/>
                  <a:pt x="3437" y="6251"/>
                </a:cubicBezTo>
                <a:cubicBezTo>
                  <a:pt x="3437" y="6213"/>
                  <a:pt x="3418" y="6182"/>
                  <a:pt x="3396" y="6182"/>
                </a:cubicBezTo>
                <a:close/>
                <a:moveTo>
                  <a:pt x="3611" y="6182"/>
                </a:moveTo>
                <a:cubicBezTo>
                  <a:pt x="3588" y="6182"/>
                  <a:pt x="3570" y="6213"/>
                  <a:pt x="3570" y="6251"/>
                </a:cubicBezTo>
                <a:cubicBezTo>
                  <a:pt x="3570" y="6288"/>
                  <a:pt x="3588" y="6319"/>
                  <a:pt x="3611" y="6319"/>
                </a:cubicBezTo>
                <a:cubicBezTo>
                  <a:pt x="3633" y="6319"/>
                  <a:pt x="3652" y="6288"/>
                  <a:pt x="3652" y="6251"/>
                </a:cubicBezTo>
                <a:cubicBezTo>
                  <a:pt x="3652" y="6213"/>
                  <a:pt x="3633" y="6182"/>
                  <a:pt x="3611" y="6182"/>
                </a:cubicBezTo>
                <a:close/>
                <a:moveTo>
                  <a:pt x="3818" y="6182"/>
                </a:moveTo>
                <a:cubicBezTo>
                  <a:pt x="3795" y="6182"/>
                  <a:pt x="3777" y="6213"/>
                  <a:pt x="3777" y="6251"/>
                </a:cubicBezTo>
                <a:cubicBezTo>
                  <a:pt x="3777" y="6288"/>
                  <a:pt x="3795" y="6319"/>
                  <a:pt x="3818" y="6319"/>
                </a:cubicBezTo>
                <a:cubicBezTo>
                  <a:pt x="3841" y="6319"/>
                  <a:pt x="3859" y="6288"/>
                  <a:pt x="3859" y="6251"/>
                </a:cubicBezTo>
                <a:cubicBezTo>
                  <a:pt x="3859" y="6213"/>
                  <a:pt x="3841" y="6182"/>
                  <a:pt x="3818" y="6182"/>
                </a:cubicBezTo>
                <a:close/>
                <a:moveTo>
                  <a:pt x="4033" y="6182"/>
                </a:moveTo>
                <a:cubicBezTo>
                  <a:pt x="4010" y="6182"/>
                  <a:pt x="3992" y="6213"/>
                  <a:pt x="3992" y="6251"/>
                </a:cubicBezTo>
                <a:cubicBezTo>
                  <a:pt x="3992" y="6288"/>
                  <a:pt x="4010" y="6319"/>
                  <a:pt x="4033" y="6319"/>
                </a:cubicBezTo>
                <a:cubicBezTo>
                  <a:pt x="4056" y="6319"/>
                  <a:pt x="4074" y="6288"/>
                  <a:pt x="4074" y="6251"/>
                </a:cubicBezTo>
                <a:cubicBezTo>
                  <a:pt x="4074" y="6213"/>
                  <a:pt x="4056" y="6182"/>
                  <a:pt x="4033" y="6182"/>
                </a:cubicBezTo>
                <a:close/>
                <a:moveTo>
                  <a:pt x="4240" y="6182"/>
                </a:moveTo>
                <a:cubicBezTo>
                  <a:pt x="4218" y="6182"/>
                  <a:pt x="4199" y="6213"/>
                  <a:pt x="4199" y="6251"/>
                </a:cubicBezTo>
                <a:cubicBezTo>
                  <a:pt x="4199" y="6288"/>
                  <a:pt x="4218" y="6319"/>
                  <a:pt x="4240" y="6319"/>
                </a:cubicBezTo>
                <a:cubicBezTo>
                  <a:pt x="4263" y="6319"/>
                  <a:pt x="4281" y="6288"/>
                  <a:pt x="4281" y="6251"/>
                </a:cubicBezTo>
                <a:cubicBezTo>
                  <a:pt x="4281" y="6213"/>
                  <a:pt x="4263" y="6182"/>
                  <a:pt x="4240" y="6182"/>
                </a:cubicBezTo>
                <a:close/>
                <a:moveTo>
                  <a:pt x="4447" y="6182"/>
                </a:moveTo>
                <a:cubicBezTo>
                  <a:pt x="4425" y="6182"/>
                  <a:pt x="4406" y="6213"/>
                  <a:pt x="4406" y="6251"/>
                </a:cubicBezTo>
                <a:cubicBezTo>
                  <a:pt x="4406" y="6288"/>
                  <a:pt x="4425" y="6319"/>
                  <a:pt x="4447" y="6319"/>
                </a:cubicBezTo>
                <a:cubicBezTo>
                  <a:pt x="4470" y="6319"/>
                  <a:pt x="4489" y="6288"/>
                  <a:pt x="4489" y="6251"/>
                </a:cubicBezTo>
                <a:cubicBezTo>
                  <a:pt x="4489" y="6213"/>
                  <a:pt x="4470" y="6182"/>
                  <a:pt x="4447" y="6182"/>
                </a:cubicBezTo>
                <a:close/>
                <a:moveTo>
                  <a:pt x="4662" y="6182"/>
                </a:moveTo>
                <a:cubicBezTo>
                  <a:pt x="4640" y="6182"/>
                  <a:pt x="4621" y="6213"/>
                  <a:pt x="4621" y="6251"/>
                </a:cubicBezTo>
                <a:cubicBezTo>
                  <a:pt x="4621" y="6288"/>
                  <a:pt x="4640" y="6319"/>
                  <a:pt x="4662" y="6319"/>
                </a:cubicBezTo>
                <a:cubicBezTo>
                  <a:pt x="4685" y="6319"/>
                  <a:pt x="4703" y="6288"/>
                  <a:pt x="4703" y="6251"/>
                </a:cubicBezTo>
                <a:cubicBezTo>
                  <a:pt x="4703" y="6213"/>
                  <a:pt x="4685" y="6182"/>
                  <a:pt x="4662" y="6182"/>
                </a:cubicBezTo>
                <a:close/>
                <a:moveTo>
                  <a:pt x="5499" y="6182"/>
                </a:moveTo>
                <a:cubicBezTo>
                  <a:pt x="5477" y="6182"/>
                  <a:pt x="5458" y="6213"/>
                  <a:pt x="5458" y="6251"/>
                </a:cubicBezTo>
                <a:cubicBezTo>
                  <a:pt x="5458" y="6288"/>
                  <a:pt x="5477" y="6319"/>
                  <a:pt x="5499" y="6319"/>
                </a:cubicBezTo>
                <a:cubicBezTo>
                  <a:pt x="5522" y="6319"/>
                  <a:pt x="5540" y="6288"/>
                  <a:pt x="5540" y="6251"/>
                </a:cubicBezTo>
                <a:cubicBezTo>
                  <a:pt x="5540" y="6213"/>
                  <a:pt x="5522" y="6182"/>
                  <a:pt x="5499" y="6182"/>
                </a:cubicBezTo>
                <a:close/>
                <a:moveTo>
                  <a:pt x="5706" y="6182"/>
                </a:moveTo>
                <a:cubicBezTo>
                  <a:pt x="5684" y="6182"/>
                  <a:pt x="5665" y="6213"/>
                  <a:pt x="5665" y="6251"/>
                </a:cubicBezTo>
                <a:cubicBezTo>
                  <a:pt x="5665" y="6288"/>
                  <a:pt x="5684" y="6319"/>
                  <a:pt x="5706" y="6319"/>
                </a:cubicBezTo>
                <a:cubicBezTo>
                  <a:pt x="5729" y="6319"/>
                  <a:pt x="5747" y="6288"/>
                  <a:pt x="5747" y="6251"/>
                </a:cubicBezTo>
                <a:cubicBezTo>
                  <a:pt x="5747" y="6213"/>
                  <a:pt x="5729" y="6182"/>
                  <a:pt x="5706" y="6182"/>
                </a:cubicBezTo>
                <a:close/>
                <a:moveTo>
                  <a:pt x="5921" y="6182"/>
                </a:moveTo>
                <a:cubicBezTo>
                  <a:pt x="5899" y="6182"/>
                  <a:pt x="5880" y="6213"/>
                  <a:pt x="5880" y="6251"/>
                </a:cubicBezTo>
                <a:cubicBezTo>
                  <a:pt x="5880" y="6288"/>
                  <a:pt x="5899" y="6319"/>
                  <a:pt x="5921" y="6319"/>
                </a:cubicBezTo>
                <a:cubicBezTo>
                  <a:pt x="5944" y="6319"/>
                  <a:pt x="5962" y="6288"/>
                  <a:pt x="5962" y="6251"/>
                </a:cubicBezTo>
                <a:cubicBezTo>
                  <a:pt x="5962" y="6213"/>
                  <a:pt x="5944" y="6182"/>
                  <a:pt x="5921" y="6182"/>
                </a:cubicBezTo>
                <a:close/>
                <a:moveTo>
                  <a:pt x="6129" y="6182"/>
                </a:moveTo>
                <a:cubicBezTo>
                  <a:pt x="6106" y="6182"/>
                  <a:pt x="6088" y="6213"/>
                  <a:pt x="6088" y="6251"/>
                </a:cubicBezTo>
                <a:cubicBezTo>
                  <a:pt x="6088" y="6288"/>
                  <a:pt x="6106" y="6319"/>
                  <a:pt x="6129" y="6319"/>
                </a:cubicBezTo>
                <a:cubicBezTo>
                  <a:pt x="6151" y="6319"/>
                  <a:pt x="6170" y="6288"/>
                  <a:pt x="6170" y="6251"/>
                </a:cubicBezTo>
                <a:cubicBezTo>
                  <a:pt x="6170" y="6213"/>
                  <a:pt x="6151" y="6182"/>
                  <a:pt x="6129" y="6182"/>
                </a:cubicBezTo>
                <a:close/>
                <a:moveTo>
                  <a:pt x="6336" y="6182"/>
                </a:moveTo>
                <a:cubicBezTo>
                  <a:pt x="6313" y="6182"/>
                  <a:pt x="6295" y="6213"/>
                  <a:pt x="6295" y="6251"/>
                </a:cubicBezTo>
                <a:cubicBezTo>
                  <a:pt x="6295" y="6288"/>
                  <a:pt x="6313" y="6319"/>
                  <a:pt x="6336" y="6319"/>
                </a:cubicBezTo>
                <a:cubicBezTo>
                  <a:pt x="6358" y="6319"/>
                  <a:pt x="6376" y="6290"/>
                  <a:pt x="6377" y="6254"/>
                </a:cubicBezTo>
                <a:cubicBezTo>
                  <a:pt x="6376" y="6253"/>
                  <a:pt x="6375" y="6252"/>
                  <a:pt x="6374" y="6251"/>
                </a:cubicBezTo>
                <a:cubicBezTo>
                  <a:pt x="6361" y="6232"/>
                  <a:pt x="6348" y="6210"/>
                  <a:pt x="6336" y="6191"/>
                </a:cubicBezTo>
                <a:cubicBezTo>
                  <a:pt x="6338" y="6189"/>
                  <a:pt x="6341" y="6186"/>
                  <a:pt x="6344" y="6183"/>
                </a:cubicBezTo>
                <a:cubicBezTo>
                  <a:pt x="6341" y="6183"/>
                  <a:pt x="6339" y="6182"/>
                  <a:pt x="6336" y="6182"/>
                </a:cubicBezTo>
                <a:close/>
                <a:moveTo>
                  <a:pt x="9906" y="6182"/>
                </a:moveTo>
                <a:cubicBezTo>
                  <a:pt x="9883" y="6182"/>
                  <a:pt x="9865" y="6213"/>
                  <a:pt x="9865" y="6251"/>
                </a:cubicBezTo>
                <a:cubicBezTo>
                  <a:pt x="9865" y="6288"/>
                  <a:pt x="9883" y="6319"/>
                  <a:pt x="9906" y="6319"/>
                </a:cubicBezTo>
                <a:cubicBezTo>
                  <a:pt x="9921" y="6319"/>
                  <a:pt x="9934" y="6305"/>
                  <a:pt x="9941" y="6285"/>
                </a:cubicBezTo>
                <a:cubicBezTo>
                  <a:pt x="9934" y="6286"/>
                  <a:pt x="9926" y="6287"/>
                  <a:pt x="9915" y="6281"/>
                </a:cubicBezTo>
                <a:cubicBezTo>
                  <a:pt x="9917" y="6267"/>
                  <a:pt x="9922" y="6257"/>
                  <a:pt x="9928" y="6251"/>
                </a:cubicBezTo>
                <a:cubicBezTo>
                  <a:pt x="9929" y="6249"/>
                  <a:pt x="9931" y="6248"/>
                  <a:pt x="9933" y="6247"/>
                </a:cubicBezTo>
                <a:cubicBezTo>
                  <a:pt x="9933" y="6233"/>
                  <a:pt x="9934" y="6220"/>
                  <a:pt x="9937" y="6207"/>
                </a:cubicBezTo>
                <a:cubicBezTo>
                  <a:pt x="9930" y="6192"/>
                  <a:pt x="9918" y="6182"/>
                  <a:pt x="9906" y="6182"/>
                </a:cubicBezTo>
                <a:close/>
                <a:moveTo>
                  <a:pt x="10750" y="6182"/>
                </a:moveTo>
                <a:cubicBezTo>
                  <a:pt x="10727" y="6183"/>
                  <a:pt x="10709" y="6213"/>
                  <a:pt x="10709" y="6251"/>
                </a:cubicBezTo>
                <a:cubicBezTo>
                  <a:pt x="10709" y="6266"/>
                  <a:pt x="10712" y="6280"/>
                  <a:pt x="10717" y="6292"/>
                </a:cubicBezTo>
                <a:cubicBezTo>
                  <a:pt x="10723" y="6281"/>
                  <a:pt x="10729" y="6270"/>
                  <a:pt x="10734" y="6260"/>
                </a:cubicBezTo>
                <a:cubicBezTo>
                  <a:pt x="10736" y="6256"/>
                  <a:pt x="10738" y="6254"/>
                  <a:pt x="10741" y="6251"/>
                </a:cubicBezTo>
                <a:cubicBezTo>
                  <a:pt x="10744" y="6247"/>
                  <a:pt x="10747" y="6244"/>
                  <a:pt x="10750" y="6241"/>
                </a:cubicBezTo>
                <a:cubicBezTo>
                  <a:pt x="10755" y="6234"/>
                  <a:pt x="10760" y="6227"/>
                  <a:pt x="10760" y="6217"/>
                </a:cubicBezTo>
                <a:lnTo>
                  <a:pt x="10760" y="6184"/>
                </a:lnTo>
                <a:cubicBezTo>
                  <a:pt x="10758" y="6183"/>
                  <a:pt x="10756" y="6183"/>
                  <a:pt x="10754" y="6183"/>
                </a:cubicBezTo>
                <a:cubicBezTo>
                  <a:pt x="10753" y="6182"/>
                  <a:pt x="10751" y="6182"/>
                  <a:pt x="10750" y="6182"/>
                </a:cubicBezTo>
                <a:cubicBezTo>
                  <a:pt x="10750" y="6182"/>
                  <a:pt x="10750" y="6182"/>
                  <a:pt x="10750" y="6182"/>
                </a:cubicBezTo>
                <a:close/>
                <a:moveTo>
                  <a:pt x="10957" y="6182"/>
                </a:moveTo>
                <a:cubicBezTo>
                  <a:pt x="10935" y="6182"/>
                  <a:pt x="10916" y="6213"/>
                  <a:pt x="10916" y="6251"/>
                </a:cubicBezTo>
                <a:cubicBezTo>
                  <a:pt x="10916" y="6287"/>
                  <a:pt x="10933" y="6316"/>
                  <a:pt x="10954" y="6319"/>
                </a:cubicBezTo>
                <a:cubicBezTo>
                  <a:pt x="10955" y="6316"/>
                  <a:pt x="10956" y="6314"/>
                  <a:pt x="10957" y="6312"/>
                </a:cubicBezTo>
                <a:cubicBezTo>
                  <a:pt x="10968" y="6287"/>
                  <a:pt x="10977" y="6263"/>
                  <a:pt x="10988" y="6251"/>
                </a:cubicBezTo>
                <a:cubicBezTo>
                  <a:pt x="10991" y="6247"/>
                  <a:pt x="10994" y="6245"/>
                  <a:pt x="10998" y="6243"/>
                </a:cubicBezTo>
                <a:cubicBezTo>
                  <a:pt x="10996" y="6209"/>
                  <a:pt x="10979" y="6182"/>
                  <a:pt x="10957" y="6182"/>
                </a:cubicBezTo>
                <a:close/>
                <a:moveTo>
                  <a:pt x="11379" y="6182"/>
                </a:moveTo>
                <a:cubicBezTo>
                  <a:pt x="11377" y="6182"/>
                  <a:pt x="11375" y="6183"/>
                  <a:pt x="11373" y="6183"/>
                </a:cubicBezTo>
                <a:cubicBezTo>
                  <a:pt x="11372" y="6197"/>
                  <a:pt x="11371" y="6210"/>
                  <a:pt x="11371" y="6221"/>
                </a:cubicBezTo>
                <a:cubicBezTo>
                  <a:pt x="11371" y="6232"/>
                  <a:pt x="11371" y="6242"/>
                  <a:pt x="11371" y="6251"/>
                </a:cubicBezTo>
                <a:cubicBezTo>
                  <a:pt x="11369" y="6276"/>
                  <a:pt x="11366" y="6296"/>
                  <a:pt x="11362" y="6313"/>
                </a:cubicBezTo>
                <a:cubicBezTo>
                  <a:pt x="11367" y="6317"/>
                  <a:pt x="11373" y="6319"/>
                  <a:pt x="11379" y="6319"/>
                </a:cubicBezTo>
                <a:cubicBezTo>
                  <a:pt x="11402" y="6319"/>
                  <a:pt x="11420" y="6288"/>
                  <a:pt x="11420" y="6251"/>
                </a:cubicBezTo>
                <a:cubicBezTo>
                  <a:pt x="11420" y="6213"/>
                  <a:pt x="11402" y="6182"/>
                  <a:pt x="11379" y="6182"/>
                </a:cubicBezTo>
                <a:close/>
                <a:moveTo>
                  <a:pt x="11587" y="6182"/>
                </a:moveTo>
                <a:cubicBezTo>
                  <a:pt x="11564" y="6182"/>
                  <a:pt x="11546" y="6213"/>
                  <a:pt x="11546" y="6251"/>
                </a:cubicBezTo>
                <a:cubicBezTo>
                  <a:pt x="11546" y="6288"/>
                  <a:pt x="11564" y="6319"/>
                  <a:pt x="11587" y="6319"/>
                </a:cubicBezTo>
                <a:cubicBezTo>
                  <a:pt x="11610" y="6319"/>
                  <a:pt x="11628" y="6288"/>
                  <a:pt x="11628" y="6251"/>
                </a:cubicBezTo>
                <a:cubicBezTo>
                  <a:pt x="11628" y="6213"/>
                  <a:pt x="11610" y="6182"/>
                  <a:pt x="11587" y="6182"/>
                </a:cubicBezTo>
                <a:close/>
                <a:moveTo>
                  <a:pt x="11794" y="6182"/>
                </a:moveTo>
                <a:cubicBezTo>
                  <a:pt x="11771" y="6182"/>
                  <a:pt x="11753" y="6213"/>
                  <a:pt x="11753" y="6251"/>
                </a:cubicBezTo>
                <a:cubicBezTo>
                  <a:pt x="11753" y="6288"/>
                  <a:pt x="11771" y="6319"/>
                  <a:pt x="11794" y="6319"/>
                </a:cubicBezTo>
                <a:cubicBezTo>
                  <a:pt x="11817" y="6319"/>
                  <a:pt x="11835" y="6288"/>
                  <a:pt x="11835" y="6251"/>
                </a:cubicBezTo>
                <a:cubicBezTo>
                  <a:pt x="11835" y="6213"/>
                  <a:pt x="11817" y="6182"/>
                  <a:pt x="11794" y="6182"/>
                </a:cubicBezTo>
                <a:close/>
                <a:moveTo>
                  <a:pt x="12009" y="6182"/>
                </a:moveTo>
                <a:cubicBezTo>
                  <a:pt x="11986" y="6182"/>
                  <a:pt x="11968" y="6213"/>
                  <a:pt x="11968" y="6251"/>
                </a:cubicBezTo>
                <a:cubicBezTo>
                  <a:pt x="11968" y="6288"/>
                  <a:pt x="11986" y="6319"/>
                  <a:pt x="12009" y="6319"/>
                </a:cubicBezTo>
                <a:cubicBezTo>
                  <a:pt x="12032" y="6319"/>
                  <a:pt x="12050" y="6288"/>
                  <a:pt x="12050" y="6251"/>
                </a:cubicBezTo>
                <a:cubicBezTo>
                  <a:pt x="12050" y="6213"/>
                  <a:pt x="12032" y="6182"/>
                  <a:pt x="12009" y="6182"/>
                </a:cubicBezTo>
                <a:close/>
                <a:moveTo>
                  <a:pt x="12216" y="6182"/>
                </a:moveTo>
                <a:cubicBezTo>
                  <a:pt x="12194" y="6182"/>
                  <a:pt x="12175" y="6213"/>
                  <a:pt x="12175" y="6251"/>
                </a:cubicBezTo>
                <a:cubicBezTo>
                  <a:pt x="12175" y="6288"/>
                  <a:pt x="12194" y="6319"/>
                  <a:pt x="12216" y="6319"/>
                </a:cubicBezTo>
                <a:cubicBezTo>
                  <a:pt x="12239" y="6319"/>
                  <a:pt x="12257" y="6288"/>
                  <a:pt x="12257" y="6251"/>
                </a:cubicBezTo>
                <a:cubicBezTo>
                  <a:pt x="12257" y="6213"/>
                  <a:pt x="12239" y="6182"/>
                  <a:pt x="12216" y="6182"/>
                </a:cubicBezTo>
                <a:close/>
                <a:moveTo>
                  <a:pt x="12424" y="6182"/>
                </a:moveTo>
                <a:cubicBezTo>
                  <a:pt x="12401" y="6182"/>
                  <a:pt x="12383" y="6213"/>
                  <a:pt x="12383" y="6251"/>
                </a:cubicBezTo>
                <a:cubicBezTo>
                  <a:pt x="12383" y="6288"/>
                  <a:pt x="12401" y="6319"/>
                  <a:pt x="12424" y="6319"/>
                </a:cubicBezTo>
                <a:cubicBezTo>
                  <a:pt x="12446" y="6319"/>
                  <a:pt x="12465" y="6288"/>
                  <a:pt x="12465" y="6251"/>
                </a:cubicBezTo>
                <a:cubicBezTo>
                  <a:pt x="12465" y="6213"/>
                  <a:pt x="12446" y="6182"/>
                  <a:pt x="12424" y="6182"/>
                </a:cubicBezTo>
                <a:close/>
                <a:moveTo>
                  <a:pt x="12639" y="6182"/>
                </a:moveTo>
                <a:cubicBezTo>
                  <a:pt x="12616" y="6182"/>
                  <a:pt x="12598" y="6213"/>
                  <a:pt x="12598" y="6251"/>
                </a:cubicBezTo>
                <a:cubicBezTo>
                  <a:pt x="12598" y="6288"/>
                  <a:pt x="12616" y="6319"/>
                  <a:pt x="12639" y="6319"/>
                </a:cubicBezTo>
                <a:cubicBezTo>
                  <a:pt x="12661" y="6319"/>
                  <a:pt x="12680" y="6288"/>
                  <a:pt x="12680" y="6251"/>
                </a:cubicBezTo>
                <a:cubicBezTo>
                  <a:pt x="12680" y="6213"/>
                  <a:pt x="12661" y="6182"/>
                  <a:pt x="12639" y="6182"/>
                </a:cubicBezTo>
                <a:close/>
                <a:moveTo>
                  <a:pt x="12846" y="6182"/>
                </a:moveTo>
                <a:cubicBezTo>
                  <a:pt x="12823" y="6182"/>
                  <a:pt x="12805" y="6213"/>
                  <a:pt x="12805" y="6251"/>
                </a:cubicBezTo>
                <a:cubicBezTo>
                  <a:pt x="12805" y="6288"/>
                  <a:pt x="12823" y="6319"/>
                  <a:pt x="12846" y="6319"/>
                </a:cubicBezTo>
                <a:cubicBezTo>
                  <a:pt x="12868" y="6319"/>
                  <a:pt x="12887" y="6288"/>
                  <a:pt x="12887" y="6251"/>
                </a:cubicBezTo>
                <a:cubicBezTo>
                  <a:pt x="12887" y="6213"/>
                  <a:pt x="12868" y="6182"/>
                  <a:pt x="12846" y="6182"/>
                </a:cubicBezTo>
                <a:close/>
                <a:moveTo>
                  <a:pt x="13053" y="6182"/>
                </a:moveTo>
                <a:cubicBezTo>
                  <a:pt x="13030" y="6182"/>
                  <a:pt x="13012" y="6213"/>
                  <a:pt x="13012" y="6251"/>
                </a:cubicBezTo>
                <a:cubicBezTo>
                  <a:pt x="13012" y="6288"/>
                  <a:pt x="13030" y="6319"/>
                  <a:pt x="13053" y="6319"/>
                </a:cubicBezTo>
                <a:cubicBezTo>
                  <a:pt x="13076" y="6319"/>
                  <a:pt x="13094" y="6288"/>
                  <a:pt x="13094" y="6251"/>
                </a:cubicBezTo>
                <a:cubicBezTo>
                  <a:pt x="13094" y="6213"/>
                  <a:pt x="13076" y="6182"/>
                  <a:pt x="13053" y="6182"/>
                </a:cubicBezTo>
                <a:close/>
                <a:moveTo>
                  <a:pt x="13268" y="6182"/>
                </a:moveTo>
                <a:cubicBezTo>
                  <a:pt x="13245" y="6182"/>
                  <a:pt x="13227" y="6213"/>
                  <a:pt x="13227" y="6251"/>
                </a:cubicBezTo>
                <a:cubicBezTo>
                  <a:pt x="13227" y="6288"/>
                  <a:pt x="13245" y="6319"/>
                  <a:pt x="13268" y="6319"/>
                </a:cubicBezTo>
                <a:cubicBezTo>
                  <a:pt x="13291" y="6319"/>
                  <a:pt x="13309" y="6288"/>
                  <a:pt x="13309" y="6251"/>
                </a:cubicBezTo>
                <a:cubicBezTo>
                  <a:pt x="13309" y="6213"/>
                  <a:pt x="13291" y="6182"/>
                  <a:pt x="13268" y="6182"/>
                </a:cubicBezTo>
                <a:close/>
                <a:moveTo>
                  <a:pt x="13475" y="6182"/>
                </a:moveTo>
                <a:cubicBezTo>
                  <a:pt x="13453" y="6182"/>
                  <a:pt x="13434" y="6213"/>
                  <a:pt x="13434" y="6251"/>
                </a:cubicBezTo>
                <a:cubicBezTo>
                  <a:pt x="13434" y="6288"/>
                  <a:pt x="13453" y="6319"/>
                  <a:pt x="13475" y="6319"/>
                </a:cubicBezTo>
                <a:cubicBezTo>
                  <a:pt x="13498" y="6319"/>
                  <a:pt x="13516" y="6288"/>
                  <a:pt x="13516" y="6251"/>
                </a:cubicBezTo>
                <a:cubicBezTo>
                  <a:pt x="13516" y="6213"/>
                  <a:pt x="13498" y="6182"/>
                  <a:pt x="13475" y="6182"/>
                </a:cubicBezTo>
                <a:close/>
                <a:moveTo>
                  <a:pt x="13683" y="6182"/>
                </a:moveTo>
                <a:cubicBezTo>
                  <a:pt x="13660" y="6182"/>
                  <a:pt x="13642" y="6213"/>
                  <a:pt x="13642" y="6251"/>
                </a:cubicBezTo>
                <a:cubicBezTo>
                  <a:pt x="13642" y="6288"/>
                  <a:pt x="13660" y="6319"/>
                  <a:pt x="13683" y="6319"/>
                </a:cubicBezTo>
                <a:cubicBezTo>
                  <a:pt x="13705" y="6319"/>
                  <a:pt x="13724" y="6288"/>
                  <a:pt x="13724" y="6251"/>
                </a:cubicBezTo>
                <a:cubicBezTo>
                  <a:pt x="13724" y="6213"/>
                  <a:pt x="13705" y="6182"/>
                  <a:pt x="13683" y="6182"/>
                </a:cubicBezTo>
                <a:close/>
                <a:moveTo>
                  <a:pt x="13898" y="6182"/>
                </a:moveTo>
                <a:cubicBezTo>
                  <a:pt x="13875" y="6182"/>
                  <a:pt x="13857" y="6213"/>
                  <a:pt x="13857" y="6251"/>
                </a:cubicBezTo>
                <a:cubicBezTo>
                  <a:pt x="13857" y="6288"/>
                  <a:pt x="13875" y="6319"/>
                  <a:pt x="13898" y="6319"/>
                </a:cubicBezTo>
                <a:cubicBezTo>
                  <a:pt x="13920" y="6319"/>
                  <a:pt x="13939" y="6288"/>
                  <a:pt x="13939" y="6251"/>
                </a:cubicBezTo>
                <a:cubicBezTo>
                  <a:pt x="13939" y="6213"/>
                  <a:pt x="13920" y="6182"/>
                  <a:pt x="13898" y="6182"/>
                </a:cubicBezTo>
                <a:close/>
                <a:moveTo>
                  <a:pt x="14105" y="6182"/>
                </a:moveTo>
                <a:cubicBezTo>
                  <a:pt x="14082" y="6182"/>
                  <a:pt x="14064" y="6213"/>
                  <a:pt x="14064" y="6251"/>
                </a:cubicBezTo>
                <a:cubicBezTo>
                  <a:pt x="14064" y="6288"/>
                  <a:pt x="14082" y="6319"/>
                  <a:pt x="14105" y="6319"/>
                </a:cubicBezTo>
                <a:cubicBezTo>
                  <a:pt x="14127" y="6319"/>
                  <a:pt x="14146" y="6288"/>
                  <a:pt x="14146" y="6251"/>
                </a:cubicBezTo>
                <a:cubicBezTo>
                  <a:pt x="14146" y="6213"/>
                  <a:pt x="14127" y="6182"/>
                  <a:pt x="14105" y="6182"/>
                </a:cubicBezTo>
                <a:close/>
                <a:moveTo>
                  <a:pt x="14312" y="6182"/>
                </a:moveTo>
                <a:cubicBezTo>
                  <a:pt x="14289" y="6182"/>
                  <a:pt x="14271" y="6213"/>
                  <a:pt x="14271" y="6251"/>
                </a:cubicBezTo>
                <a:cubicBezTo>
                  <a:pt x="14271" y="6288"/>
                  <a:pt x="14289" y="6319"/>
                  <a:pt x="14312" y="6319"/>
                </a:cubicBezTo>
                <a:cubicBezTo>
                  <a:pt x="14335" y="6319"/>
                  <a:pt x="14353" y="6288"/>
                  <a:pt x="14353" y="6251"/>
                </a:cubicBezTo>
                <a:cubicBezTo>
                  <a:pt x="14353" y="6213"/>
                  <a:pt x="14335" y="6182"/>
                  <a:pt x="14312" y="6182"/>
                </a:cubicBezTo>
                <a:close/>
                <a:moveTo>
                  <a:pt x="14527" y="6182"/>
                </a:moveTo>
                <a:cubicBezTo>
                  <a:pt x="14504" y="6182"/>
                  <a:pt x="14486" y="6213"/>
                  <a:pt x="14486" y="6251"/>
                </a:cubicBezTo>
                <a:cubicBezTo>
                  <a:pt x="14486" y="6288"/>
                  <a:pt x="14504" y="6319"/>
                  <a:pt x="14527" y="6319"/>
                </a:cubicBezTo>
                <a:cubicBezTo>
                  <a:pt x="14550" y="6319"/>
                  <a:pt x="14568" y="6288"/>
                  <a:pt x="14568" y="6251"/>
                </a:cubicBezTo>
                <a:cubicBezTo>
                  <a:pt x="14568" y="6213"/>
                  <a:pt x="14550" y="6182"/>
                  <a:pt x="14527" y="6182"/>
                </a:cubicBezTo>
                <a:close/>
                <a:moveTo>
                  <a:pt x="14734" y="6182"/>
                </a:moveTo>
                <a:cubicBezTo>
                  <a:pt x="14712" y="6182"/>
                  <a:pt x="14693" y="6213"/>
                  <a:pt x="14693" y="6251"/>
                </a:cubicBezTo>
                <a:cubicBezTo>
                  <a:pt x="14693" y="6288"/>
                  <a:pt x="14712" y="6319"/>
                  <a:pt x="14734" y="6319"/>
                </a:cubicBezTo>
                <a:cubicBezTo>
                  <a:pt x="14757" y="6319"/>
                  <a:pt x="14775" y="6288"/>
                  <a:pt x="14775" y="6251"/>
                </a:cubicBezTo>
                <a:cubicBezTo>
                  <a:pt x="14775" y="6213"/>
                  <a:pt x="14757" y="6182"/>
                  <a:pt x="14734" y="6182"/>
                </a:cubicBezTo>
                <a:close/>
                <a:moveTo>
                  <a:pt x="14942" y="6182"/>
                </a:moveTo>
                <a:cubicBezTo>
                  <a:pt x="14919" y="6182"/>
                  <a:pt x="14901" y="6213"/>
                  <a:pt x="14901" y="6251"/>
                </a:cubicBezTo>
                <a:cubicBezTo>
                  <a:pt x="14901" y="6288"/>
                  <a:pt x="14919" y="6319"/>
                  <a:pt x="14942" y="6319"/>
                </a:cubicBezTo>
                <a:cubicBezTo>
                  <a:pt x="14964" y="6319"/>
                  <a:pt x="14983" y="6288"/>
                  <a:pt x="14983" y="6251"/>
                </a:cubicBezTo>
                <a:cubicBezTo>
                  <a:pt x="14983" y="6213"/>
                  <a:pt x="14964" y="6182"/>
                  <a:pt x="14942" y="6182"/>
                </a:cubicBezTo>
                <a:close/>
                <a:moveTo>
                  <a:pt x="15157" y="6182"/>
                </a:moveTo>
                <a:cubicBezTo>
                  <a:pt x="15134" y="6182"/>
                  <a:pt x="15116" y="6213"/>
                  <a:pt x="15116" y="6251"/>
                </a:cubicBezTo>
                <a:cubicBezTo>
                  <a:pt x="15116" y="6288"/>
                  <a:pt x="15134" y="6319"/>
                  <a:pt x="15157" y="6319"/>
                </a:cubicBezTo>
                <a:cubicBezTo>
                  <a:pt x="15179" y="6319"/>
                  <a:pt x="15198" y="6288"/>
                  <a:pt x="15198" y="6251"/>
                </a:cubicBezTo>
                <a:cubicBezTo>
                  <a:pt x="15198" y="6213"/>
                  <a:pt x="15179" y="6182"/>
                  <a:pt x="15157" y="6182"/>
                </a:cubicBezTo>
                <a:close/>
                <a:moveTo>
                  <a:pt x="15364" y="6182"/>
                </a:moveTo>
                <a:cubicBezTo>
                  <a:pt x="15341" y="6182"/>
                  <a:pt x="15323" y="6213"/>
                  <a:pt x="15323" y="6251"/>
                </a:cubicBezTo>
                <a:cubicBezTo>
                  <a:pt x="15323" y="6288"/>
                  <a:pt x="15341" y="6319"/>
                  <a:pt x="15364" y="6319"/>
                </a:cubicBezTo>
                <a:cubicBezTo>
                  <a:pt x="15386" y="6319"/>
                  <a:pt x="15405" y="6288"/>
                  <a:pt x="15405" y="6251"/>
                </a:cubicBezTo>
                <a:cubicBezTo>
                  <a:pt x="15405" y="6213"/>
                  <a:pt x="15386" y="6182"/>
                  <a:pt x="15364" y="6182"/>
                </a:cubicBezTo>
                <a:close/>
                <a:moveTo>
                  <a:pt x="15579" y="6182"/>
                </a:moveTo>
                <a:cubicBezTo>
                  <a:pt x="15556" y="6182"/>
                  <a:pt x="15538" y="6213"/>
                  <a:pt x="15538" y="6251"/>
                </a:cubicBezTo>
                <a:cubicBezTo>
                  <a:pt x="15538" y="6288"/>
                  <a:pt x="15556" y="6319"/>
                  <a:pt x="15579" y="6319"/>
                </a:cubicBezTo>
                <a:cubicBezTo>
                  <a:pt x="15601" y="6319"/>
                  <a:pt x="15620" y="6288"/>
                  <a:pt x="15620" y="6251"/>
                </a:cubicBezTo>
                <a:cubicBezTo>
                  <a:pt x="15620" y="6213"/>
                  <a:pt x="15601" y="6182"/>
                  <a:pt x="15579" y="6182"/>
                </a:cubicBezTo>
                <a:close/>
                <a:moveTo>
                  <a:pt x="15786" y="6182"/>
                </a:moveTo>
                <a:cubicBezTo>
                  <a:pt x="15763" y="6182"/>
                  <a:pt x="15745" y="6213"/>
                  <a:pt x="15745" y="6251"/>
                </a:cubicBezTo>
                <a:cubicBezTo>
                  <a:pt x="15745" y="6288"/>
                  <a:pt x="15763" y="6319"/>
                  <a:pt x="15786" y="6319"/>
                </a:cubicBezTo>
                <a:cubicBezTo>
                  <a:pt x="15809" y="6319"/>
                  <a:pt x="15827" y="6288"/>
                  <a:pt x="15827" y="6251"/>
                </a:cubicBezTo>
                <a:cubicBezTo>
                  <a:pt x="15827" y="6213"/>
                  <a:pt x="15809" y="6182"/>
                  <a:pt x="15786" y="6182"/>
                </a:cubicBezTo>
                <a:close/>
                <a:moveTo>
                  <a:pt x="15993" y="6182"/>
                </a:moveTo>
                <a:cubicBezTo>
                  <a:pt x="15971" y="6182"/>
                  <a:pt x="15952" y="6213"/>
                  <a:pt x="15952" y="6251"/>
                </a:cubicBezTo>
                <a:cubicBezTo>
                  <a:pt x="15952" y="6288"/>
                  <a:pt x="15971" y="6319"/>
                  <a:pt x="15993" y="6319"/>
                </a:cubicBezTo>
                <a:cubicBezTo>
                  <a:pt x="16016" y="6319"/>
                  <a:pt x="16034" y="6288"/>
                  <a:pt x="16034" y="6251"/>
                </a:cubicBezTo>
                <a:cubicBezTo>
                  <a:pt x="16034" y="6213"/>
                  <a:pt x="16016" y="6182"/>
                  <a:pt x="15993" y="6182"/>
                </a:cubicBezTo>
                <a:close/>
                <a:moveTo>
                  <a:pt x="16208" y="6182"/>
                </a:moveTo>
                <a:cubicBezTo>
                  <a:pt x="16186" y="6182"/>
                  <a:pt x="16167" y="6213"/>
                  <a:pt x="16167" y="6251"/>
                </a:cubicBezTo>
                <a:cubicBezTo>
                  <a:pt x="16167" y="6288"/>
                  <a:pt x="16186" y="6319"/>
                  <a:pt x="16208" y="6319"/>
                </a:cubicBezTo>
                <a:cubicBezTo>
                  <a:pt x="16231" y="6319"/>
                  <a:pt x="16249" y="6288"/>
                  <a:pt x="16249" y="6251"/>
                </a:cubicBezTo>
                <a:cubicBezTo>
                  <a:pt x="16249" y="6213"/>
                  <a:pt x="16231" y="6182"/>
                  <a:pt x="16208" y="6182"/>
                </a:cubicBezTo>
                <a:close/>
                <a:moveTo>
                  <a:pt x="16416" y="6182"/>
                </a:moveTo>
                <a:cubicBezTo>
                  <a:pt x="16393" y="6182"/>
                  <a:pt x="16375" y="6213"/>
                  <a:pt x="16375" y="6251"/>
                </a:cubicBezTo>
                <a:cubicBezTo>
                  <a:pt x="16375" y="6288"/>
                  <a:pt x="16393" y="6319"/>
                  <a:pt x="16416" y="6319"/>
                </a:cubicBezTo>
                <a:cubicBezTo>
                  <a:pt x="16438" y="6319"/>
                  <a:pt x="16457" y="6288"/>
                  <a:pt x="16457" y="6251"/>
                </a:cubicBezTo>
                <a:cubicBezTo>
                  <a:pt x="16457" y="6213"/>
                  <a:pt x="16438" y="6182"/>
                  <a:pt x="16416" y="6182"/>
                </a:cubicBezTo>
                <a:close/>
                <a:moveTo>
                  <a:pt x="16623" y="6182"/>
                </a:moveTo>
                <a:cubicBezTo>
                  <a:pt x="16600" y="6182"/>
                  <a:pt x="16582" y="6213"/>
                  <a:pt x="16582" y="6251"/>
                </a:cubicBezTo>
                <a:cubicBezTo>
                  <a:pt x="16582" y="6288"/>
                  <a:pt x="16600" y="6319"/>
                  <a:pt x="16623" y="6319"/>
                </a:cubicBezTo>
                <a:cubicBezTo>
                  <a:pt x="16645" y="6319"/>
                  <a:pt x="16664" y="6288"/>
                  <a:pt x="16664" y="6251"/>
                </a:cubicBezTo>
                <a:cubicBezTo>
                  <a:pt x="16664" y="6213"/>
                  <a:pt x="16645" y="6182"/>
                  <a:pt x="16623" y="6182"/>
                </a:cubicBezTo>
                <a:close/>
                <a:moveTo>
                  <a:pt x="16838" y="6182"/>
                </a:moveTo>
                <a:cubicBezTo>
                  <a:pt x="16815" y="6182"/>
                  <a:pt x="16797" y="6213"/>
                  <a:pt x="16797" y="6251"/>
                </a:cubicBezTo>
                <a:cubicBezTo>
                  <a:pt x="16797" y="6288"/>
                  <a:pt x="16815" y="6319"/>
                  <a:pt x="16838" y="6319"/>
                </a:cubicBezTo>
                <a:cubicBezTo>
                  <a:pt x="16860" y="6319"/>
                  <a:pt x="16879" y="6288"/>
                  <a:pt x="16879" y="6251"/>
                </a:cubicBezTo>
                <a:cubicBezTo>
                  <a:pt x="16879" y="6213"/>
                  <a:pt x="16860" y="6182"/>
                  <a:pt x="16838" y="6182"/>
                </a:cubicBezTo>
                <a:close/>
                <a:moveTo>
                  <a:pt x="17045" y="6182"/>
                </a:moveTo>
                <a:cubicBezTo>
                  <a:pt x="17022" y="6182"/>
                  <a:pt x="17004" y="6213"/>
                  <a:pt x="17004" y="6251"/>
                </a:cubicBezTo>
                <a:cubicBezTo>
                  <a:pt x="17004" y="6288"/>
                  <a:pt x="17022" y="6319"/>
                  <a:pt x="17045" y="6319"/>
                </a:cubicBezTo>
                <a:cubicBezTo>
                  <a:pt x="17068" y="6319"/>
                  <a:pt x="17086" y="6288"/>
                  <a:pt x="17086" y="6251"/>
                </a:cubicBezTo>
                <a:cubicBezTo>
                  <a:pt x="17086" y="6213"/>
                  <a:pt x="17068" y="6182"/>
                  <a:pt x="17045" y="6182"/>
                </a:cubicBezTo>
                <a:close/>
                <a:moveTo>
                  <a:pt x="17252" y="6182"/>
                </a:moveTo>
                <a:cubicBezTo>
                  <a:pt x="17230" y="6182"/>
                  <a:pt x="17211" y="6213"/>
                  <a:pt x="17211" y="6251"/>
                </a:cubicBezTo>
                <a:cubicBezTo>
                  <a:pt x="17211" y="6288"/>
                  <a:pt x="17230" y="6319"/>
                  <a:pt x="17252" y="6319"/>
                </a:cubicBezTo>
                <a:cubicBezTo>
                  <a:pt x="17275" y="6319"/>
                  <a:pt x="17293" y="6288"/>
                  <a:pt x="17293" y="6251"/>
                </a:cubicBezTo>
                <a:cubicBezTo>
                  <a:pt x="17293" y="6213"/>
                  <a:pt x="17275" y="6182"/>
                  <a:pt x="17252" y="6182"/>
                </a:cubicBezTo>
                <a:close/>
                <a:moveTo>
                  <a:pt x="17467" y="6182"/>
                </a:moveTo>
                <a:cubicBezTo>
                  <a:pt x="17445" y="6182"/>
                  <a:pt x="17426" y="6213"/>
                  <a:pt x="17426" y="6251"/>
                </a:cubicBezTo>
                <a:cubicBezTo>
                  <a:pt x="17426" y="6288"/>
                  <a:pt x="17445" y="6319"/>
                  <a:pt x="17467" y="6319"/>
                </a:cubicBezTo>
                <a:cubicBezTo>
                  <a:pt x="17490" y="6319"/>
                  <a:pt x="17508" y="6288"/>
                  <a:pt x="17508" y="6251"/>
                </a:cubicBezTo>
                <a:cubicBezTo>
                  <a:pt x="17508" y="6213"/>
                  <a:pt x="17490" y="6182"/>
                  <a:pt x="17467" y="6182"/>
                </a:cubicBezTo>
                <a:close/>
                <a:moveTo>
                  <a:pt x="17675" y="6182"/>
                </a:moveTo>
                <a:cubicBezTo>
                  <a:pt x="17652" y="6182"/>
                  <a:pt x="17634" y="6213"/>
                  <a:pt x="17634" y="6251"/>
                </a:cubicBezTo>
                <a:cubicBezTo>
                  <a:pt x="17634" y="6288"/>
                  <a:pt x="17652" y="6319"/>
                  <a:pt x="17675" y="6319"/>
                </a:cubicBezTo>
                <a:cubicBezTo>
                  <a:pt x="17697" y="6319"/>
                  <a:pt x="17716" y="6288"/>
                  <a:pt x="17716" y="6251"/>
                </a:cubicBezTo>
                <a:cubicBezTo>
                  <a:pt x="17716" y="6213"/>
                  <a:pt x="17697" y="6182"/>
                  <a:pt x="17675" y="6182"/>
                </a:cubicBezTo>
                <a:close/>
                <a:moveTo>
                  <a:pt x="17882" y="6182"/>
                </a:moveTo>
                <a:cubicBezTo>
                  <a:pt x="17859" y="6182"/>
                  <a:pt x="17841" y="6213"/>
                  <a:pt x="17841" y="6251"/>
                </a:cubicBezTo>
                <a:cubicBezTo>
                  <a:pt x="17841" y="6288"/>
                  <a:pt x="17859" y="6319"/>
                  <a:pt x="17882" y="6319"/>
                </a:cubicBezTo>
                <a:cubicBezTo>
                  <a:pt x="17904" y="6319"/>
                  <a:pt x="17923" y="6288"/>
                  <a:pt x="17923" y="6251"/>
                </a:cubicBezTo>
                <a:cubicBezTo>
                  <a:pt x="17923" y="6213"/>
                  <a:pt x="17904" y="6182"/>
                  <a:pt x="17882" y="6182"/>
                </a:cubicBezTo>
                <a:close/>
                <a:moveTo>
                  <a:pt x="18097" y="6182"/>
                </a:moveTo>
                <a:cubicBezTo>
                  <a:pt x="18074" y="6182"/>
                  <a:pt x="18056" y="6213"/>
                  <a:pt x="18056" y="6251"/>
                </a:cubicBezTo>
                <a:cubicBezTo>
                  <a:pt x="18056" y="6288"/>
                  <a:pt x="18074" y="6319"/>
                  <a:pt x="18097" y="6319"/>
                </a:cubicBezTo>
                <a:cubicBezTo>
                  <a:pt x="18119" y="6319"/>
                  <a:pt x="18138" y="6288"/>
                  <a:pt x="18138" y="6251"/>
                </a:cubicBezTo>
                <a:cubicBezTo>
                  <a:pt x="18138" y="6213"/>
                  <a:pt x="18119" y="6182"/>
                  <a:pt x="18097" y="6182"/>
                </a:cubicBezTo>
                <a:close/>
                <a:moveTo>
                  <a:pt x="18304" y="6182"/>
                </a:moveTo>
                <a:cubicBezTo>
                  <a:pt x="18281" y="6182"/>
                  <a:pt x="18263" y="6213"/>
                  <a:pt x="18263" y="6251"/>
                </a:cubicBezTo>
                <a:cubicBezTo>
                  <a:pt x="18263" y="6288"/>
                  <a:pt x="18281" y="6319"/>
                  <a:pt x="18304" y="6319"/>
                </a:cubicBezTo>
                <a:cubicBezTo>
                  <a:pt x="18327" y="6319"/>
                  <a:pt x="18345" y="6288"/>
                  <a:pt x="18345" y="6251"/>
                </a:cubicBezTo>
                <a:cubicBezTo>
                  <a:pt x="18345" y="6213"/>
                  <a:pt x="18327" y="6182"/>
                  <a:pt x="18304" y="6182"/>
                </a:cubicBezTo>
                <a:close/>
                <a:moveTo>
                  <a:pt x="19577" y="6182"/>
                </a:moveTo>
                <a:cubicBezTo>
                  <a:pt x="19576" y="6194"/>
                  <a:pt x="19576" y="6206"/>
                  <a:pt x="19576" y="6219"/>
                </a:cubicBezTo>
                <a:cubicBezTo>
                  <a:pt x="19576" y="6228"/>
                  <a:pt x="19576" y="6238"/>
                  <a:pt x="19576" y="6248"/>
                </a:cubicBezTo>
                <a:cubicBezTo>
                  <a:pt x="19576" y="6267"/>
                  <a:pt x="19577" y="6289"/>
                  <a:pt x="19578" y="6314"/>
                </a:cubicBezTo>
                <a:cubicBezTo>
                  <a:pt x="19595" y="6306"/>
                  <a:pt x="19608" y="6280"/>
                  <a:pt x="19608" y="6248"/>
                </a:cubicBezTo>
                <a:cubicBezTo>
                  <a:pt x="19608" y="6216"/>
                  <a:pt x="19595" y="6190"/>
                  <a:pt x="19577" y="6182"/>
                </a:cubicBezTo>
                <a:close/>
                <a:moveTo>
                  <a:pt x="19770" y="6182"/>
                </a:moveTo>
                <a:cubicBezTo>
                  <a:pt x="19748" y="6182"/>
                  <a:pt x="19729" y="6213"/>
                  <a:pt x="19729" y="6251"/>
                </a:cubicBezTo>
                <a:cubicBezTo>
                  <a:pt x="19729" y="6288"/>
                  <a:pt x="19748" y="6319"/>
                  <a:pt x="19770" y="6319"/>
                </a:cubicBezTo>
                <a:cubicBezTo>
                  <a:pt x="19793" y="6319"/>
                  <a:pt x="19811" y="6288"/>
                  <a:pt x="19811" y="6251"/>
                </a:cubicBezTo>
                <a:cubicBezTo>
                  <a:pt x="19811" y="6213"/>
                  <a:pt x="19793" y="6182"/>
                  <a:pt x="19770" y="6182"/>
                </a:cubicBezTo>
                <a:close/>
                <a:moveTo>
                  <a:pt x="1905" y="6195"/>
                </a:moveTo>
                <a:cubicBezTo>
                  <a:pt x="1896" y="6206"/>
                  <a:pt x="1889" y="6224"/>
                  <a:pt x="1888" y="6245"/>
                </a:cubicBezTo>
                <a:cubicBezTo>
                  <a:pt x="1889" y="6247"/>
                  <a:pt x="1890" y="6249"/>
                  <a:pt x="1891" y="6251"/>
                </a:cubicBezTo>
                <a:cubicBezTo>
                  <a:pt x="1893" y="6255"/>
                  <a:pt x="1894" y="6259"/>
                  <a:pt x="1896" y="6264"/>
                </a:cubicBezTo>
                <a:cubicBezTo>
                  <a:pt x="1899" y="6259"/>
                  <a:pt x="1900" y="6255"/>
                  <a:pt x="1901" y="6251"/>
                </a:cubicBezTo>
                <a:cubicBezTo>
                  <a:pt x="1906" y="6234"/>
                  <a:pt x="1907" y="6215"/>
                  <a:pt x="1905" y="6195"/>
                </a:cubicBezTo>
                <a:close/>
                <a:moveTo>
                  <a:pt x="1950" y="6195"/>
                </a:moveTo>
                <a:cubicBezTo>
                  <a:pt x="1953" y="6207"/>
                  <a:pt x="1957" y="6217"/>
                  <a:pt x="1965" y="6224"/>
                </a:cubicBezTo>
                <a:cubicBezTo>
                  <a:pt x="1962" y="6212"/>
                  <a:pt x="1957" y="6202"/>
                  <a:pt x="1950" y="6195"/>
                </a:cubicBezTo>
                <a:close/>
                <a:moveTo>
                  <a:pt x="356" y="6361"/>
                </a:moveTo>
                <a:cubicBezTo>
                  <a:pt x="333" y="6361"/>
                  <a:pt x="315" y="6392"/>
                  <a:pt x="315" y="6430"/>
                </a:cubicBezTo>
                <a:cubicBezTo>
                  <a:pt x="315" y="6431"/>
                  <a:pt x="315" y="6432"/>
                  <a:pt x="315" y="6434"/>
                </a:cubicBezTo>
                <a:cubicBezTo>
                  <a:pt x="340" y="6425"/>
                  <a:pt x="366" y="6412"/>
                  <a:pt x="391" y="6396"/>
                </a:cubicBezTo>
                <a:cubicBezTo>
                  <a:pt x="384" y="6375"/>
                  <a:pt x="371" y="6361"/>
                  <a:pt x="356" y="6361"/>
                </a:cubicBezTo>
                <a:close/>
                <a:moveTo>
                  <a:pt x="2035" y="6361"/>
                </a:moveTo>
                <a:cubicBezTo>
                  <a:pt x="2026" y="6362"/>
                  <a:pt x="2018" y="6367"/>
                  <a:pt x="2011" y="6376"/>
                </a:cubicBezTo>
                <a:cubicBezTo>
                  <a:pt x="2011" y="6395"/>
                  <a:pt x="2014" y="6418"/>
                  <a:pt x="2014" y="6439"/>
                </a:cubicBezTo>
                <a:cubicBezTo>
                  <a:pt x="2014" y="6441"/>
                  <a:pt x="2022" y="6471"/>
                  <a:pt x="2032" y="6497"/>
                </a:cubicBezTo>
                <a:cubicBezTo>
                  <a:pt x="2034" y="6497"/>
                  <a:pt x="2035" y="6498"/>
                  <a:pt x="2036" y="6498"/>
                </a:cubicBezTo>
                <a:cubicBezTo>
                  <a:pt x="2051" y="6498"/>
                  <a:pt x="2065" y="6484"/>
                  <a:pt x="2072" y="6463"/>
                </a:cubicBezTo>
                <a:cubicBezTo>
                  <a:pt x="2066" y="6421"/>
                  <a:pt x="2048" y="6396"/>
                  <a:pt x="2035" y="6361"/>
                </a:cubicBezTo>
                <a:close/>
                <a:moveTo>
                  <a:pt x="2050" y="6361"/>
                </a:moveTo>
                <a:cubicBezTo>
                  <a:pt x="2051" y="6381"/>
                  <a:pt x="2061" y="6405"/>
                  <a:pt x="2074" y="6427"/>
                </a:cubicBezTo>
                <a:cubicBezTo>
                  <a:pt x="2074" y="6425"/>
                  <a:pt x="2074" y="6425"/>
                  <a:pt x="2074" y="6424"/>
                </a:cubicBezTo>
                <a:cubicBezTo>
                  <a:pt x="2074" y="6396"/>
                  <a:pt x="2064" y="6372"/>
                  <a:pt x="2050" y="6361"/>
                </a:cubicBezTo>
                <a:close/>
                <a:moveTo>
                  <a:pt x="2244" y="6361"/>
                </a:moveTo>
                <a:cubicBezTo>
                  <a:pt x="2222" y="6361"/>
                  <a:pt x="2203" y="6392"/>
                  <a:pt x="2203" y="6430"/>
                </a:cubicBezTo>
                <a:cubicBezTo>
                  <a:pt x="2203" y="6468"/>
                  <a:pt x="2222" y="6498"/>
                  <a:pt x="2244" y="6498"/>
                </a:cubicBezTo>
                <a:cubicBezTo>
                  <a:pt x="2267" y="6498"/>
                  <a:pt x="2285" y="6468"/>
                  <a:pt x="2285" y="6430"/>
                </a:cubicBezTo>
                <a:cubicBezTo>
                  <a:pt x="2285" y="6392"/>
                  <a:pt x="2267" y="6361"/>
                  <a:pt x="2244" y="6361"/>
                </a:cubicBezTo>
                <a:close/>
                <a:moveTo>
                  <a:pt x="2452" y="6361"/>
                </a:moveTo>
                <a:cubicBezTo>
                  <a:pt x="2429" y="6361"/>
                  <a:pt x="2411" y="6392"/>
                  <a:pt x="2411" y="6430"/>
                </a:cubicBezTo>
                <a:cubicBezTo>
                  <a:pt x="2411" y="6468"/>
                  <a:pt x="2429" y="6498"/>
                  <a:pt x="2452" y="6498"/>
                </a:cubicBezTo>
                <a:cubicBezTo>
                  <a:pt x="2474" y="6498"/>
                  <a:pt x="2493" y="6468"/>
                  <a:pt x="2493" y="6430"/>
                </a:cubicBezTo>
                <a:cubicBezTo>
                  <a:pt x="2493" y="6392"/>
                  <a:pt x="2474" y="6361"/>
                  <a:pt x="2452" y="6361"/>
                </a:cubicBezTo>
                <a:close/>
                <a:moveTo>
                  <a:pt x="2666" y="6361"/>
                </a:moveTo>
                <a:cubicBezTo>
                  <a:pt x="2644" y="6361"/>
                  <a:pt x="2625" y="6392"/>
                  <a:pt x="2625" y="6430"/>
                </a:cubicBezTo>
                <a:cubicBezTo>
                  <a:pt x="2625" y="6468"/>
                  <a:pt x="2644" y="6498"/>
                  <a:pt x="2666" y="6498"/>
                </a:cubicBezTo>
                <a:cubicBezTo>
                  <a:pt x="2689" y="6498"/>
                  <a:pt x="2707" y="6468"/>
                  <a:pt x="2707" y="6430"/>
                </a:cubicBezTo>
                <a:cubicBezTo>
                  <a:pt x="2707" y="6392"/>
                  <a:pt x="2689" y="6361"/>
                  <a:pt x="2666" y="6361"/>
                </a:cubicBezTo>
                <a:close/>
                <a:moveTo>
                  <a:pt x="2874" y="6361"/>
                </a:moveTo>
                <a:cubicBezTo>
                  <a:pt x="2851" y="6361"/>
                  <a:pt x="2833" y="6392"/>
                  <a:pt x="2833" y="6430"/>
                </a:cubicBezTo>
                <a:cubicBezTo>
                  <a:pt x="2833" y="6468"/>
                  <a:pt x="2851" y="6498"/>
                  <a:pt x="2874" y="6498"/>
                </a:cubicBezTo>
                <a:cubicBezTo>
                  <a:pt x="2896" y="6498"/>
                  <a:pt x="2915" y="6468"/>
                  <a:pt x="2915" y="6430"/>
                </a:cubicBezTo>
                <a:cubicBezTo>
                  <a:pt x="2915" y="6392"/>
                  <a:pt x="2896" y="6361"/>
                  <a:pt x="2874" y="6361"/>
                </a:cubicBezTo>
                <a:close/>
                <a:moveTo>
                  <a:pt x="3081" y="6361"/>
                </a:moveTo>
                <a:cubicBezTo>
                  <a:pt x="3058" y="6361"/>
                  <a:pt x="3040" y="6392"/>
                  <a:pt x="3040" y="6430"/>
                </a:cubicBezTo>
                <a:cubicBezTo>
                  <a:pt x="3040" y="6468"/>
                  <a:pt x="3058" y="6498"/>
                  <a:pt x="3081" y="6498"/>
                </a:cubicBezTo>
                <a:cubicBezTo>
                  <a:pt x="3104" y="6498"/>
                  <a:pt x="3122" y="6468"/>
                  <a:pt x="3122" y="6430"/>
                </a:cubicBezTo>
                <a:cubicBezTo>
                  <a:pt x="3122" y="6392"/>
                  <a:pt x="3104" y="6361"/>
                  <a:pt x="3081" y="6361"/>
                </a:cubicBezTo>
                <a:close/>
                <a:moveTo>
                  <a:pt x="3296" y="6361"/>
                </a:moveTo>
                <a:cubicBezTo>
                  <a:pt x="3273" y="6361"/>
                  <a:pt x="3255" y="6392"/>
                  <a:pt x="3255" y="6430"/>
                </a:cubicBezTo>
                <a:cubicBezTo>
                  <a:pt x="3255" y="6468"/>
                  <a:pt x="3273" y="6498"/>
                  <a:pt x="3296" y="6498"/>
                </a:cubicBezTo>
                <a:cubicBezTo>
                  <a:pt x="3319" y="6498"/>
                  <a:pt x="3337" y="6468"/>
                  <a:pt x="3337" y="6430"/>
                </a:cubicBezTo>
                <a:cubicBezTo>
                  <a:pt x="3337" y="6392"/>
                  <a:pt x="3319" y="6361"/>
                  <a:pt x="3296" y="6361"/>
                </a:cubicBezTo>
                <a:close/>
                <a:moveTo>
                  <a:pt x="3503" y="6361"/>
                </a:moveTo>
                <a:cubicBezTo>
                  <a:pt x="3481" y="6361"/>
                  <a:pt x="3462" y="6392"/>
                  <a:pt x="3462" y="6430"/>
                </a:cubicBezTo>
                <a:cubicBezTo>
                  <a:pt x="3462" y="6468"/>
                  <a:pt x="3481" y="6498"/>
                  <a:pt x="3503" y="6498"/>
                </a:cubicBezTo>
                <a:cubicBezTo>
                  <a:pt x="3526" y="6498"/>
                  <a:pt x="3544" y="6468"/>
                  <a:pt x="3544" y="6430"/>
                </a:cubicBezTo>
                <a:cubicBezTo>
                  <a:pt x="3544" y="6392"/>
                  <a:pt x="3526" y="6361"/>
                  <a:pt x="3503" y="6361"/>
                </a:cubicBezTo>
                <a:close/>
                <a:moveTo>
                  <a:pt x="3711" y="6361"/>
                </a:moveTo>
                <a:cubicBezTo>
                  <a:pt x="3688" y="6361"/>
                  <a:pt x="3669" y="6392"/>
                  <a:pt x="3669" y="6430"/>
                </a:cubicBezTo>
                <a:cubicBezTo>
                  <a:pt x="3669" y="6468"/>
                  <a:pt x="3688" y="6498"/>
                  <a:pt x="3711" y="6498"/>
                </a:cubicBezTo>
                <a:cubicBezTo>
                  <a:pt x="3733" y="6498"/>
                  <a:pt x="3752" y="6468"/>
                  <a:pt x="3752" y="6430"/>
                </a:cubicBezTo>
                <a:cubicBezTo>
                  <a:pt x="3752" y="6392"/>
                  <a:pt x="3733" y="6361"/>
                  <a:pt x="3711" y="6361"/>
                </a:cubicBezTo>
                <a:close/>
                <a:moveTo>
                  <a:pt x="3925" y="6361"/>
                </a:moveTo>
                <a:cubicBezTo>
                  <a:pt x="3903" y="6361"/>
                  <a:pt x="3884" y="6392"/>
                  <a:pt x="3884" y="6430"/>
                </a:cubicBezTo>
                <a:cubicBezTo>
                  <a:pt x="3884" y="6468"/>
                  <a:pt x="3903" y="6498"/>
                  <a:pt x="3925" y="6498"/>
                </a:cubicBezTo>
                <a:cubicBezTo>
                  <a:pt x="3948" y="6498"/>
                  <a:pt x="3966" y="6468"/>
                  <a:pt x="3966" y="6430"/>
                </a:cubicBezTo>
                <a:cubicBezTo>
                  <a:pt x="3966" y="6392"/>
                  <a:pt x="3948" y="6361"/>
                  <a:pt x="3925" y="6361"/>
                </a:cubicBezTo>
                <a:close/>
                <a:moveTo>
                  <a:pt x="4133" y="6361"/>
                </a:moveTo>
                <a:cubicBezTo>
                  <a:pt x="4110" y="6361"/>
                  <a:pt x="4092" y="6392"/>
                  <a:pt x="4092" y="6430"/>
                </a:cubicBezTo>
                <a:cubicBezTo>
                  <a:pt x="4092" y="6468"/>
                  <a:pt x="4110" y="6498"/>
                  <a:pt x="4133" y="6498"/>
                </a:cubicBezTo>
                <a:cubicBezTo>
                  <a:pt x="4155" y="6498"/>
                  <a:pt x="4174" y="6468"/>
                  <a:pt x="4174" y="6430"/>
                </a:cubicBezTo>
                <a:cubicBezTo>
                  <a:pt x="4174" y="6392"/>
                  <a:pt x="4155" y="6361"/>
                  <a:pt x="4133" y="6361"/>
                </a:cubicBezTo>
                <a:close/>
                <a:moveTo>
                  <a:pt x="4348" y="6361"/>
                </a:moveTo>
                <a:cubicBezTo>
                  <a:pt x="4325" y="6361"/>
                  <a:pt x="4307" y="6392"/>
                  <a:pt x="4307" y="6430"/>
                </a:cubicBezTo>
                <a:cubicBezTo>
                  <a:pt x="4307" y="6468"/>
                  <a:pt x="4325" y="6498"/>
                  <a:pt x="4348" y="6498"/>
                </a:cubicBezTo>
                <a:cubicBezTo>
                  <a:pt x="4370" y="6498"/>
                  <a:pt x="4389" y="6468"/>
                  <a:pt x="4389" y="6430"/>
                </a:cubicBezTo>
                <a:cubicBezTo>
                  <a:pt x="4389" y="6392"/>
                  <a:pt x="4370" y="6361"/>
                  <a:pt x="4348" y="6361"/>
                </a:cubicBezTo>
                <a:close/>
                <a:moveTo>
                  <a:pt x="4555" y="6361"/>
                </a:moveTo>
                <a:cubicBezTo>
                  <a:pt x="4532" y="6361"/>
                  <a:pt x="4514" y="6392"/>
                  <a:pt x="4514" y="6430"/>
                </a:cubicBezTo>
                <a:cubicBezTo>
                  <a:pt x="4514" y="6468"/>
                  <a:pt x="4532" y="6498"/>
                  <a:pt x="4555" y="6498"/>
                </a:cubicBezTo>
                <a:cubicBezTo>
                  <a:pt x="4578" y="6498"/>
                  <a:pt x="4596" y="6468"/>
                  <a:pt x="4596" y="6430"/>
                </a:cubicBezTo>
                <a:cubicBezTo>
                  <a:pt x="4596" y="6392"/>
                  <a:pt x="4578" y="6361"/>
                  <a:pt x="4555" y="6361"/>
                </a:cubicBezTo>
                <a:close/>
                <a:moveTo>
                  <a:pt x="4762" y="6361"/>
                </a:moveTo>
                <a:cubicBezTo>
                  <a:pt x="4740" y="6361"/>
                  <a:pt x="4721" y="6392"/>
                  <a:pt x="4721" y="6430"/>
                </a:cubicBezTo>
                <a:cubicBezTo>
                  <a:pt x="4721" y="6468"/>
                  <a:pt x="4740" y="6498"/>
                  <a:pt x="4762" y="6498"/>
                </a:cubicBezTo>
                <a:cubicBezTo>
                  <a:pt x="4785" y="6498"/>
                  <a:pt x="4803" y="6468"/>
                  <a:pt x="4803" y="6430"/>
                </a:cubicBezTo>
                <a:cubicBezTo>
                  <a:pt x="4803" y="6392"/>
                  <a:pt x="4785" y="6361"/>
                  <a:pt x="4762" y="6361"/>
                </a:cubicBezTo>
                <a:close/>
                <a:moveTo>
                  <a:pt x="5394" y="6361"/>
                </a:moveTo>
                <a:cubicBezTo>
                  <a:pt x="5382" y="6387"/>
                  <a:pt x="5367" y="6413"/>
                  <a:pt x="5351" y="6439"/>
                </a:cubicBezTo>
                <a:cubicBezTo>
                  <a:pt x="5353" y="6472"/>
                  <a:pt x="5371" y="6498"/>
                  <a:pt x="5391" y="6498"/>
                </a:cubicBezTo>
                <a:cubicBezTo>
                  <a:pt x="5414" y="6498"/>
                  <a:pt x="5432" y="6467"/>
                  <a:pt x="5432" y="6429"/>
                </a:cubicBezTo>
                <a:cubicBezTo>
                  <a:pt x="5432" y="6393"/>
                  <a:pt x="5415" y="6364"/>
                  <a:pt x="5394" y="6361"/>
                </a:cubicBezTo>
                <a:close/>
                <a:moveTo>
                  <a:pt x="5607" y="6361"/>
                </a:moveTo>
                <a:cubicBezTo>
                  <a:pt x="5584" y="6361"/>
                  <a:pt x="5566" y="6392"/>
                  <a:pt x="5566" y="6430"/>
                </a:cubicBezTo>
                <a:cubicBezTo>
                  <a:pt x="5566" y="6468"/>
                  <a:pt x="5584" y="6498"/>
                  <a:pt x="5607" y="6498"/>
                </a:cubicBezTo>
                <a:cubicBezTo>
                  <a:pt x="5629" y="6498"/>
                  <a:pt x="5648" y="6468"/>
                  <a:pt x="5648" y="6430"/>
                </a:cubicBezTo>
                <a:cubicBezTo>
                  <a:pt x="5648" y="6392"/>
                  <a:pt x="5629" y="6361"/>
                  <a:pt x="5607" y="6361"/>
                </a:cubicBezTo>
                <a:close/>
                <a:moveTo>
                  <a:pt x="5814" y="6361"/>
                </a:moveTo>
                <a:cubicBezTo>
                  <a:pt x="5791" y="6361"/>
                  <a:pt x="5773" y="6392"/>
                  <a:pt x="5773" y="6430"/>
                </a:cubicBezTo>
                <a:cubicBezTo>
                  <a:pt x="5773" y="6468"/>
                  <a:pt x="5791" y="6498"/>
                  <a:pt x="5814" y="6498"/>
                </a:cubicBezTo>
                <a:cubicBezTo>
                  <a:pt x="5837" y="6498"/>
                  <a:pt x="5855" y="6468"/>
                  <a:pt x="5855" y="6430"/>
                </a:cubicBezTo>
                <a:cubicBezTo>
                  <a:pt x="5855" y="6392"/>
                  <a:pt x="5837" y="6361"/>
                  <a:pt x="5814" y="6361"/>
                </a:cubicBezTo>
                <a:close/>
                <a:moveTo>
                  <a:pt x="6021" y="6361"/>
                </a:moveTo>
                <a:cubicBezTo>
                  <a:pt x="5999" y="6361"/>
                  <a:pt x="5980" y="6392"/>
                  <a:pt x="5980" y="6430"/>
                </a:cubicBezTo>
                <a:cubicBezTo>
                  <a:pt x="5980" y="6468"/>
                  <a:pt x="5999" y="6498"/>
                  <a:pt x="6021" y="6498"/>
                </a:cubicBezTo>
                <a:cubicBezTo>
                  <a:pt x="6044" y="6498"/>
                  <a:pt x="6062" y="6468"/>
                  <a:pt x="6062" y="6430"/>
                </a:cubicBezTo>
                <a:cubicBezTo>
                  <a:pt x="6062" y="6392"/>
                  <a:pt x="6044" y="6361"/>
                  <a:pt x="6021" y="6361"/>
                </a:cubicBezTo>
                <a:close/>
                <a:moveTo>
                  <a:pt x="6236" y="6361"/>
                </a:moveTo>
                <a:cubicBezTo>
                  <a:pt x="6214" y="6361"/>
                  <a:pt x="6195" y="6392"/>
                  <a:pt x="6195" y="6430"/>
                </a:cubicBezTo>
                <a:cubicBezTo>
                  <a:pt x="6195" y="6468"/>
                  <a:pt x="6214" y="6498"/>
                  <a:pt x="6236" y="6498"/>
                </a:cubicBezTo>
                <a:cubicBezTo>
                  <a:pt x="6259" y="6498"/>
                  <a:pt x="6277" y="6468"/>
                  <a:pt x="6277" y="6430"/>
                </a:cubicBezTo>
                <a:cubicBezTo>
                  <a:pt x="6277" y="6392"/>
                  <a:pt x="6259" y="6361"/>
                  <a:pt x="6236" y="6361"/>
                </a:cubicBezTo>
                <a:close/>
                <a:moveTo>
                  <a:pt x="6443" y="6361"/>
                </a:moveTo>
                <a:cubicBezTo>
                  <a:pt x="6421" y="6361"/>
                  <a:pt x="6402" y="6392"/>
                  <a:pt x="6402" y="6430"/>
                </a:cubicBezTo>
                <a:cubicBezTo>
                  <a:pt x="6402" y="6468"/>
                  <a:pt x="6421" y="6498"/>
                  <a:pt x="6443" y="6498"/>
                </a:cubicBezTo>
                <a:cubicBezTo>
                  <a:pt x="6464" y="6498"/>
                  <a:pt x="6481" y="6473"/>
                  <a:pt x="6484" y="6441"/>
                </a:cubicBezTo>
                <a:cubicBezTo>
                  <a:pt x="6467" y="6421"/>
                  <a:pt x="6453" y="6395"/>
                  <a:pt x="6446" y="6362"/>
                </a:cubicBezTo>
                <a:cubicBezTo>
                  <a:pt x="6445" y="6362"/>
                  <a:pt x="6444" y="6361"/>
                  <a:pt x="6443" y="6361"/>
                </a:cubicBezTo>
                <a:close/>
                <a:moveTo>
                  <a:pt x="9816" y="6361"/>
                </a:moveTo>
                <a:cubicBezTo>
                  <a:pt x="9817" y="6365"/>
                  <a:pt x="9817" y="6368"/>
                  <a:pt x="9817" y="6372"/>
                </a:cubicBezTo>
                <a:cubicBezTo>
                  <a:pt x="9817" y="6406"/>
                  <a:pt x="9796" y="6427"/>
                  <a:pt x="9796" y="6461"/>
                </a:cubicBezTo>
                <a:cubicBezTo>
                  <a:pt x="9796" y="6477"/>
                  <a:pt x="9799" y="6485"/>
                  <a:pt x="9804" y="6490"/>
                </a:cubicBezTo>
                <a:cubicBezTo>
                  <a:pt x="9824" y="6485"/>
                  <a:pt x="9839" y="6457"/>
                  <a:pt x="9839" y="6423"/>
                </a:cubicBezTo>
                <a:cubicBezTo>
                  <a:pt x="9839" y="6396"/>
                  <a:pt x="9830" y="6373"/>
                  <a:pt x="9816" y="6361"/>
                </a:cubicBezTo>
                <a:close/>
                <a:moveTo>
                  <a:pt x="10001" y="6361"/>
                </a:moveTo>
                <a:cubicBezTo>
                  <a:pt x="9984" y="6370"/>
                  <a:pt x="9972" y="6396"/>
                  <a:pt x="9972" y="6427"/>
                </a:cubicBezTo>
                <a:cubicBezTo>
                  <a:pt x="9972" y="6464"/>
                  <a:pt x="9990" y="6495"/>
                  <a:pt x="10013" y="6495"/>
                </a:cubicBezTo>
                <a:cubicBezTo>
                  <a:pt x="10022" y="6495"/>
                  <a:pt x="10030" y="6490"/>
                  <a:pt x="10036" y="6483"/>
                </a:cubicBezTo>
                <a:cubicBezTo>
                  <a:pt x="10033" y="6477"/>
                  <a:pt x="10030" y="6471"/>
                  <a:pt x="10027" y="6465"/>
                </a:cubicBezTo>
                <a:cubicBezTo>
                  <a:pt x="10013" y="6438"/>
                  <a:pt x="10009" y="6398"/>
                  <a:pt x="10001" y="6361"/>
                </a:cubicBezTo>
                <a:close/>
                <a:moveTo>
                  <a:pt x="10646" y="6361"/>
                </a:moveTo>
                <a:cubicBezTo>
                  <a:pt x="10634" y="6361"/>
                  <a:pt x="10624" y="6369"/>
                  <a:pt x="10617" y="6381"/>
                </a:cubicBezTo>
                <a:cubicBezTo>
                  <a:pt x="10625" y="6412"/>
                  <a:pt x="10634" y="6447"/>
                  <a:pt x="10638" y="6497"/>
                </a:cubicBezTo>
                <a:cubicBezTo>
                  <a:pt x="10640" y="6498"/>
                  <a:pt x="10643" y="6498"/>
                  <a:pt x="10646" y="6498"/>
                </a:cubicBezTo>
                <a:cubicBezTo>
                  <a:pt x="10668" y="6498"/>
                  <a:pt x="10687" y="6468"/>
                  <a:pt x="10687" y="6430"/>
                </a:cubicBezTo>
                <a:cubicBezTo>
                  <a:pt x="10687" y="6392"/>
                  <a:pt x="10668" y="6361"/>
                  <a:pt x="10646" y="6361"/>
                </a:cubicBezTo>
                <a:close/>
                <a:moveTo>
                  <a:pt x="10849" y="6361"/>
                </a:moveTo>
                <a:cubicBezTo>
                  <a:pt x="10829" y="6361"/>
                  <a:pt x="10812" y="6386"/>
                  <a:pt x="10809" y="6418"/>
                </a:cubicBezTo>
                <a:cubicBezTo>
                  <a:pt x="10811" y="6420"/>
                  <a:pt x="10813" y="6421"/>
                  <a:pt x="10816" y="6422"/>
                </a:cubicBezTo>
                <a:cubicBezTo>
                  <a:pt x="10816" y="6430"/>
                  <a:pt x="10813" y="6439"/>
                  <a:pt x="10810" y="6447"/>
                </a:cubicBezTo>
                <a:cubicBezTo>
                  <a:pt x="10812" y="6463"/>
                  <a:pt x="10818" y="6476"/>
                  <a:pt x="10825" y="6485"/>
                </a:cubicBezTo>
                <a:cubicBezTo>
                  <a:pt x="10838" y="6454"/>
                  <a:pt x="10840" y="6396"/>
                  <a:pt x="10851" y="6362"/>
                </a:cubicBezTo>
                <a:cubicBezTo>
                  <a:pt x="10850" y="6362"/>
                  <a:pt x="10850" y="6361"/>
                  <a:pt x="10849" y="6361"/>
                </a:cubicBezTo>
                <a:close/>
                <a:moveTo>
                  <a:pt x="11479" y="6361"/>
                </a:moveTo>
                <a:cubicBezTo>
                  <a:pt x="11457" y="6361"/>
                  <a:pt x="11438" y="6392"/>
                  <a:pt x="11438" y="6430"/>
                </a:cubicBezTo>
                <a:cubicBezTo>
                  <a:pt x="11438" y="6468"/>
                  <a:pt x="11457" y="6498"/>
                  <a:pt x="11479" y="6498"/>
                </a:cubicBezTo>
                <a:cubicBezTo>
                  <a:pt x="11502" y="6498"/>
                  <a:pt x="11520" y="6468"/>
                  <a:pt x="11520" y="6430"/>
                </a:cubicBezTo>
                <a:cubicBezTo>
                  <a:pt x="11520" y="6392"/>
                  <a:pt x="11502" y="6361"/>
                  <a:pt x="11479" y="6361"/>
                </a:cubicBezTo>
                <a:close/>
                <a:moveTo>
                  <a:pt x="11694" y="6361"/>
                </a:moveTo>
                <a:cubicBezTo>
                  <a:pt x="11672" y="6361"/>
                  <a:pt x="11653" y="6392"/>
                  <a:pt x="11653" y="6430"/>
                </a:cubicBezTo>
                <a:cubicBezTo>
                  <a:pt x="11653" y="6468"/>
                  <a:pt x="11672" y="6498"/>
                  <a:pt x="11694" y="6498"/>
                </a:cubicBezTo>
                <a:cubicBezTo>
                  <a:pt x="11717" y="6498"/>
                  <a:pt x="11735" y="6468"/>
                  <a:pt x="11735" y="6430"/>
                </a:cubicBezTo>
                <a:cubicBezTo>
                  <a:pt x="11735" y="6392"/>
                  <a:pt x="11717" y="6361"/>
                  <a:pt x="11694" y="6361"/>
                </a:cubicBezTo>
                <a:close/>
                <a:moveTo>
                  <a:pt x="11902" y="6361"/>
                </a:moveTo>
                <a:cubicBezTo>
                  <a:pt x="11879" y="6361"/>
                  <a:pt x="11861" y="6392"/>
                  <a:pt x="11861" y="6430"/>
                </a:cubicBezTo>
                <a:cubicBezTo>
                  <a:pt x="11861" y="6468"/>
                  <a:pt x="11879" y="6498"/>
                  <a:pt x="11902" y="6498"/>
                </a:cubicBezTo>
                <a:cubicBezTo>
                  <a:pt x="11924" y="6498"/>
                  <a:pt x="11943" y="6468"/>
                  <a:pt x="11943" y="6430"/>
                </a:cubicBezTo>
                <a:cubicBezTo>
                  <a:pt x="11943" y="6392"/>
                  <a:pt x="11924" y="6361"/>
                  <a:pt x="11902" y="6361"/>
                </a:cubicBezTo>
                <a:close/>
                <a:moveTo>
                  <a:pt x="12109" y="6361"/>
                </a:moveTo>
                <a:cubicBezTo>
                  <a:pt x="12086" y="6361"/>
                  <a:pt x="12068" y="6392"/>
                  <a:pt x="12068" y="6430"/>
                </a:cubicBezTo>
                <a:cubicBezTo>
                  <a:pt x="12068" y="6468"/>
                  <a:pt x="12086" y="6498"/>
                  <a:pt x="12109" y="6498"/>
                </a:cubicBezTo>
                <a:cubicBezTo>
                  <a:pt x="12132" y="6498"/>
                  <a:pt x="12150" y="6468"/>
                  <a:pt x="12150" y="6430"/>
                </a:cubicBezTo>
                <a:cubicBezTo>
                  <a:pt x="12150" y="6392"/>
                  <a:pt x="12132" y="6361"/>
                  <a:pt x="12109" y="6361"/>
                </a:cubicBezTo>
                <a:close/>
                <a:moveTo>
                  <a:pt x="12324" y="6361"/>
                </a:moveTo>
                <a:cubicBezTo>
                  <a:pt x="12301" y="6361"/>
                  <a:pt x="12283" y="6392"/>
                  <a:pt x="12283" y="6430"/>
                </a:cubicBezTo>
                <a:cubicBezTo>
                  <a:pt x="12283" y="6468"/>
                  <a:pt x="12301" y="6498"/>
                  <a:pt x="12324" y="6498"/>
                </a:cubicBezTo>
                <a:cubicBezTo>
                  <a:pt x="12346" y="6498"/>
                  <a:pt x="12365" y="6468"/>
                  <a:pt x="12365" y="6430"/>
                </a:cubicBezTo>
                <a:cubicBezTo>
                  <a:pt x="12365" y="6392"/>
                  <a:pt x="12346" y="6361"/>
                  <a:pt x="12324" y="6361"/>
                </a:cubicBezTo>
                <a:close/>
                <a:moveTo>
                  <a:pt x="12531" y="6361"/>
                </a:moveTo>
                <a:cubicBezTo>
                  <a:pt x="12508" y="6361"/>
                  <a:pt x="12490" y="6392"/>
                  <a:pt x="12490" y="6430"/>
                </a:cubicBezTo>
                <a:cubicBezTo>
                  <a:pt x="12490" y="6468"/>
                  <a:pt x="12508" y="6498"/>
                  <a:pt x="12531" y="6498"/>
                </a:cubicBezTo>
                <a:cubicBezTo>
                  <a:pt x="12554" y="6498"/>
                  <a:pt x="12572" y="6468"/>
                  <a:pt x="12572" y="6430"/>
                </a:cubicBezTo>
                <a:cubicBezTo>
                  <a:pt x="12572" y="6392"/>
                  <a:pt x="12554" y="6361"/>
                  <a:pt x="12531" y="6361"/>
                </a:cubicBezTo>
                <a:close/>
                <a:moveTo>
                  <a:pt x="12738" y="6361"/>
                </a:moveTo>
                <a:cubicBezTo>
                  <a:pt x="12716" y="6361"/>
                  <a:pt x="12697" y="6392"/>
                  <a:pt x="12697" y="6430"/>
                </a:cubicBezTo>
                <a:cubicBezTo>
                  <a:pt x="12697" y="6468"/>
                  <a:pt x="12716" y="6498"/>
                  <a:pt x="12738" y="6498"/>
                </a:cubicBezTo>
                <a:cubicBezTo>
                  <a:pt x="12761" y="6498"/>
                  <a:pt x="12779" y="6468"/>
                  <a:pt x="12779" y="6430"/>
                </a:cubicBezTo>
                <a:cubicBezTo>
                  <a:pt x="12779" y="6392"/>
                  <a:pt x="12761" y="6361"/>
                  <a:pt x="12738" y="6361"/>
                </a:cubicBezTo>
                <a:close/>
                <a:moveTo>
                  <a:pt x="12953" y="6361"/>
                </a:moveTo>
                <a:cubicBezTo>
                  <a:pt x="12931" y="6361"/>
                  <a:pt x="12912" y="6392"/>
                  <a:pt x="12912" y="6430"/>
                </a:cubicBezTo>
                <a:cubicBezTo>
                  <a:pt x="12912" y="6468"/>
                  <a:pt x="12931" y="6498"/>
                  <a:pt x="12953" y="6498"/>
                </a:cubicBezTo>
                <a:cubicBezTo>
                  <a:pt x="12976" y="6498"/>
                  <a:pt x="12994" y="6468"/>
                  <a:pt x="12994" y="6430"/>
                </a:cubicBezTo>
                <a:cubicBezTo>
                  <a:pt x="12994" y="6392"/>
                  <a:pt x="12976" y="6361"/>
                  <a:pt x="12953" y="6361"/>
                </a:cubicBezTo>
                <a:close/>
                <a:moveTo>
                  <a:pt x="13161" y="6361"/>
                </a:moveTo>
                <a:cubicBezTo>
                  <a:pt x="13138" y="6361"/>
                  <a:pt x="13120" y="6392"/>
                  <a:pt x="13120" y="6430"/>
                </a:cubicBezTo>
                <a:cubicBezTo>
                  <a:pt x="13120" y="6468"/>
                  <a:pt x="13138" y="6498"/>
                  <a:pt x="13161" y="6498"/>
                </a:cubicBezTo>
                <a:cubicBezTo>
                  <a:pt x="13183" y="6498"/>
                  <a:pt x="13202" y="6468"/>
                  <a:pt x="13202" y="6430"/>
                </a:cubicBezTo>
                <a:cubicBezTo>
                  <a:pt x="13202" y="6392"/>
                  <a:pt x="13183" y="6361"/>
                  <a:pt x="13161" y="6361"/>
                </a:cubicBezTo>
                <a:close/>
                <a:moveTo>
                  <a:pt x="13368" y="6361"/>
                </a:moveTo>
                <a:cubicBezTo>
                  <a:pt x="13345" y="6361"/>
                  <a:pt x="13327" y="6392"/>
                  <a:pt x="13327" y="6430"/>
                </a:cubicBezTo>
                <a:cubicBezTo>
                  <a:pt x="13327" y="6468"/>
                  <a:pt x="13345" y="6498"/>
                  <a:pt x="13368" y="6498"/>
                </a:cubicBezTo>
                <a:cubicBezTo>
                  <a:pt x="13391" y="6498"/>
                  <a:pt x="13409" y="6468"/>
                  <a:pt x="13409" y="6430"/>
                </a:cubicBezTo>
                <a:cubicBezTo>
                  <a:pt x="13409" y="6392"/>
                  <a:pt x="13391" y="6361"/>
                  <a:pt x="13368" y="6361"/>
                </a:cubicBezTo>
                <a:close/>
                <a:moveTo>
                  <a:pt x="13583" y="6361"/>
                </a:moveTo>
                <a:cubicBezTo>
                  <a:pt x="13560" y="6361"/>
                  <a:pt x="13542" y="6392"/>
                  <a:pt x="13542" y="6430"/>
                </a:cubicBezTo>
                <a:cubicBezTo>
                  <a:pt x="13542" y="6468"/>
                  <a:pt x="13560" y="6498"/>
                  <a:pt x="13583" y="6498"/>
                </a:cubicBezTo>
                <a:cubicBezTo>
                  <a:pt x="13605" y="6498"/>
                  <a:pt x="13624" y="6468"/>
                  <a:pt x="13624" y="6430"/>
                </a:cubicBezTo>
                <a:cubicBezTo>
                  <a:pt x="13624" y="6392"/>
                  <a:pt x="13605" y="6361"/>
                  <a:pt x="13583" y="6361"/>
                </a:cubicBezTo>
                <a:close/>
                <a:moveTo>
                  <a:pt x="13790" y="6361"/>
                </a:moveTo>
                <a:cubicBezTo>
                  <a:pt x="13767" y="6361"/>
                  <a:pt x="13749" y="6392"/>
                  <a:pt x="13749" y="6430"/>
                </a:cubicBezTo>
                <a:cubicBezTo>
                  <a:pt x="13749" y="6468"/>
                  <a:pt x="13767" y="6498"/>
                  <a:pt x="13790" y="6498"/>
                </a:cubicBezTo>
                <a:cubicBezTo>
                  <a:pt x="13813" y="6498"/>
                  <a:pt x="13831" y="6468"/>
                  <a:pt x="13831" y="6430"/>
                </a:cubicBezTo>
                <a:cubicBezTo>
                  <a:pt x="13831" y="6392"/>
                  <a:pt x="13813" y="6361"/>
                  <a:pt x="13790" y="6361"/>
                </a:cubicBezTo>
                <a:close/>
                <a:moveTo>
                  <a:pt x="13997" y="6361"/>
                </a:moveTo>
                <a:cubicBezTo>
                  <a:pt x="13975" y="6361"/>
                  <a:pt x="13956" y="6392"/>
                  <a:pt x="13956" y="6430"/>
                </a:cubicBezTo>
                <a:cubicBezTo>
                  <a:pt x="13956" y="6468"/>
                  <a:pt x="13975" y="6498"/>
                  <a:pt x="13997" y="6498"/>
                </a:cubicBezTo>
                <a:cubicBezTo>
                  <a:pt x="14020" y="6498"/>
                  <a:pt x="14038" y="6468"/>
                  <a:pt x="14038" y="6430"/>
                </a:cubicBezTo>
                <a:cubicBezTo>
                  <a:pt x="14038" y="6392"/>
                  <a:pt x="14020" y="6361"/>
                  <a:pt x="13997" y="6361"/>
                </a:cubicBezTo>
                <a:close/>
                <a:moveTo>
                  <a:pt x="14212" y="6361"/>
                </a:moveTo>
                <a:cubicBezTo>
                  <a:pt x="14190" y="6361"/>
                  <a:pt x="14171" y="6392"/>
                  <a:pt x="14171" y="6430"/>
                </a:cubicBezTo>
                <a:cubicBezTo>
                  <a:pt x="14171" y="6468"/>
                  <a:pt x="14190" y="6498"/>
                  <a:pt x="14212" y="6498"/>
                </a:cubicBezTo>
                <a:cubicBezTo>
                  <a:pt x="14235" y="6498"/>
                  <a:pt x="14253" y="6468"/>
                  <a:pt x="14253" y="6430"/>
                </a:cubicBezTo>
                <a:cubicBezTo>
                  <a:pt x="14253" y="6392"/>
                  <a:pt x="14235" y="6361"/>
                  <a:pt x="14212" y="6361"/>
                </a:cubicBezTo>
                <a:close/>
                <a:moveTo>
                  <a:pt x="14420" y="6361"/>
                </a:moveTo>
                <a:cubicBezTo>
                  <a:pt x="14397" y="6361"/>
                  <a:pt x="14379" y="6392"/>
                  <a:pt x="14379" y="6430"/>
                </a:cubicBezTo>
                <a:cubicBezTo>
                  <a:pt x="14379" y="6468"/>
                  <a:pt x="14397" y="6498"/>
                  <a:pt x="14420" y="6498"/>
                </a:cubicBezTo>
                <a:cubicBezTo>
                  <a:pt x="14442" y="6498"/>
                  <a:pt x="14461" y="6468"/>
                  <a:pt x="14461" y="6430"/>
                </a:cubicBezTo>
                <a:cubicBezTo>
                  <a:pt x="14461" y="6392"/>
                  <a:pt x="14442" y="6361"/>
                  <a:pt x="14420" y="6361"/>
                </a:cubicBezTo>
                <a:close/>
                <a:moveTo>
                  <a:pt x="14627" y="6361"/>
                </a:moveTo>
                <a:cubicBezTo>
                  <a:pt x="14604" y="6361"/>
                  <a:pt x="14586" y="6392"/>
                  <a:pt x="14586" y="6430"/>
                </a:cubicBezTo>
                <a:cubicBezTo>
                  <a:pt x="14586" y="6468"/>
                  <a:pt x="14604" y="6498"/>
                  <a:pt x="14627" y="6498"/>
                </a:cubicBezTo>
                <a:cubicBezTo>
                  <a:pt x="14649" y="6498"/>
                  <a:pt x="14668" y="6468"/>
                  <a:pt x="14668" y="6430"/>
                </a:cubicBezTo>
                <a:cubicBezTo>
                  <a:pt x="14668" y="6392"/>
                  <a:pt x="14649" y="6361"/>
                  <a:pt x="14627" y="6361"/>
                </a:cubicBezTo>
                <a:close/>
                <a:moveTo>
                  <a:pt x="14842" y="6361"/>
                </a:moveTo>
                <a:cubicBezTo>
                  <a:pt x="14819" y="6361"/>
                  <a:pt x="14801" y="6392"/>
                  <a:pt x="14801" y="6430"/>
                </a:cubicBezTo>
                <a:cubicBezTo>
                  <a:pt x="14801" y="6468"/>
                  <a:pt x="14819" y="6498"/>
                  <a:pt x="14842" y="6498"/>
                </a:cubicBezTo>
                <a:cubicBezTo>
                  <a:pt x="14864" y="6498"/>
                  <a:pt x="14883" y="6468"/>
                  <a:pt x="14883" y="6430"/>
                </a:cubicBezTo>
                <a:cubicBezTo>
                  <a:pt x="14883" y="6392"/>
                  <a:pt x="14864" y="6361"/>
                  <a:pt x="14842" y="6361"/>
                </a:cubicBezTo>
                <a:close/>
                <a:moveTo>
                  <a:pt x="15049" y="6361"/>
                </a:moveTo>
                <a:cubicBezTo>
                  <a:pt x="15026" y="6361"/>
                  <a:pt x="15008" y="6392"/>
                  <a:pt x="15008" y="6430"/>
                </a:cubicBezTo>
                <a:cubicBezTo>
                  <a:pt x="15008" y="6468"/>
                  <a:pt x="15026" y="6498"/>
                  <a:pt x="15049" y="6498"/>
                </a:cubicBezTo>
                <a:cubicBezTo>
                  <a:pt x="15072" y="6498"/>
                  <a:pt x="15090" y="6468"/>
                  <a:pt x="15090" y="6430"/>
                </a:cubicBezTo>
                <a:cubicBezTo>
                  <a:pt x="15090" y="6392"/>
                  <a:pt x="15072" y="6361"/>
                  <a:pt x="15049" y="6361"/>
                </a:cubicBezTo>
                <a:close/>
                <a:moveTo>
                  <a:pt x="15256" y="6361"/>
                </a:moveTo>
                <a:cubicBezTo>
                  <a:pt x="15234" y="6361"/>
                  <a:pt x="15215" y="6392"/>
                  <a:pt x="15215" y="6430"/>
                </a:cubicBezTo>
                <a:cubicBezTo>
                  <a:pt x="15215" y="6468"/>
                  <a:pt x="15234" y="6498"/>
                  <a:pt x="15256" y="6498"/>
                </a:cubicBezTo>
                <a:cubicBezTo>
                  <a:pt x="15279" y="6498"/>
                  <a:pt x="15297" y="6468"/>
                  <a:pt x="15297" y="6430"/>
                </a:cubicBezTo>
                <a:cubicBezTo>
                  <a:pt x="15297" y="6392"/>
                  <a:pt x="15279" y="6361"/>
                  <a:pt x="15256" y="6361"/>
                </a:cubicBezTo>
                <a:close/>
                <a:moveTo>
                  <a:pt x="15471" y="6361"/>
                </a:moveTo>
                <a:cubicBezTo>
                  <a:pt x="15449" y="6361"/>
                  <a:pt x="15430" y="6392"/>
                  <a:pt x="15430" y="6430"/>
                </a:cubicBezTo>
                <a:cubicBezTo>
                  <a:pt x="15430" y="6468"/>
                  <a:pt x="15449" y="6498"/>
                  <a:pt x="15471" y="6498"/>
                </a:cubicBezTo>
                <a:cubicBezTo>
                  <a:pt x="15494" y="6498"/>
                  <a:pt x="15512" y="6468"/>
                  <a:pt x="15512" y="6430"/>
                </a:cubicBezTo>
                <a:cubicBezTo>
                  <a:pt x="15512" y="6392"/>
                  <a:pt x="15494" y="6361"/>
                  <a:pt x="15471" y="6361"/>
                </a:cubicBezTo>
                <a:close/>
                <a:moveTo>
                  <a:pt x="15679" y="6361"/>
                </a:moveTo>
                <a:cubicBezTo>
                  <a:pt x="15656" y="6361"/>
                  <a:pt x="15638" y="6392"/>
                  <a:pt x="15638" y="6430"/>
                </a:cubicBezTo>
                <a:cubicBezTo>
                  <a:pt x="15638" y="6468"/>
                  <a:pt x="15656" y="6498"/>
                  <a:pt x="15679" y="6498"/>
                </a:cubicBezTo>
                <a:cubicBezTo>
                  <a:pt x="15701" y="6498"/>
                  <a:pt x="15720" y="6468"/>
                  <a:pt x="15720" y="6430"/>
                </a:cubicBezTo>
                <a:cubicBezTo>
                  <a:pt x="15720" y="6392"/>
                  <a:pt x="15701" y="6361"/>
                  <a:pt x="15679" y="6361"/>
                </a:cubicBezTo>
                <a:close/>
                <a:moveTo>
                  <a:pt x="15894" y="6361"/>
                </a:moveTo>
                <a:cubicBezTo>
                  <a:pt x="15871" y="6361"/>
                  <a:pt x="15853" y="6392"/>
                  <a:pt x="15853" y="6430"/>
                </a:cubicBezTo>
                <a:cubicBezTo>
                  <a:pt x="15853" y="6468"/>
                  <a:pt x="15871" y="6498"/>
                  <a:pt x="15894" y="6498"/>
                </a:cubicBezTo>
                <a:cubicBezTo>
                  <a:pt x="15916" y="6498"/>
                  <a:pt x="15935" y="6468"/>
                  <a:pt x="15935" y="6430"/>
                </a:cubicBezTo>
                <a:cubicBezTo>
                  <a:pt x="15935" y="6392"/>
                  <a:pt x="15916" y="6361"/>
                  <a:pt x="15894" y="6361"/>
                </a:cubicBezTo>
                <a:close/>
                <a:moveTo>
                  <a:pt x="16101" y="6361"/>
                </a:moveTo>
                <a:cubicBezTo>
                  <a:pt x="16078" y="6361"/>
                  <a:pt x="16060" y="6392"/>
                  <a:pt x="16060" y="6430"/>
                </a:cubicBezTo>
                <a:cubicBezTo>
                  <a:pt x="16060" y="6468"/>
                  <a:pt x="16078" y="6498"/>
                  <a:pt x="16101" y="6498"/>
                </a:cubicBezTo>
                <a:cubicBezTo>
                  <a:pt x="16123" y="6498"/>
                  <a:pt x="16142" y="6468"/>
                  <a:pt x="16142" y="6430"/>
                </a:cubicBezTo>
                <a:cubicBezTo>
                  <a:pt x="16142" y="6392"/>
                  <a:pt x="16123" y="6361"/>
                  <a:pt x="16101" y="6361"/>
                </a:cubicBezTo>
                <a:close/>
                <a:moveTo>
                  <a:pt x="16308" y="6361"/>
                </a:moveTo>
                <a:cubicBezTo>
                  <a:pt x="16285" y="6361"/>
                  <a:pt x="16267" y="6392"/>
                  <a:pt x="16267" y="6430"/>
                </a:cubicBezTo>
                <a:cubicBezTo>
                  <a:pt x="16267" y="6468"/>
                  <a:pt x="16285" y="6498"/>
                  <a:pt x="16308" y="6498"/>
                </a:cubicBezTo>
                <a:cubicBezTo>
                  <a:pt x="16331" y="6498"/>
                  <a:pt x="16349" y="6468"/>
                  <a:pt x="16349" y="6430"/>
                </a:cubicBezTo>
                <a:cubicBezTo>
                  <a:pt x="16349" y="6392"/>
                  <a:pt x="16331" y="6361"/>
                  <a:pt x="16308" y="6361"/>
                </a:cubicBezTo>
                <a:close/>
                <a:moveTo>
                  <a:pt x="16523" y="6361"/>
                </a:moveTo>
                <a:cubicBezTo>
                  <a:pt x="16500" y="6361"/>
                  <a:pt x="16482" y="6392"/>
                  <a:pt x="16482" y="6430"/>
                </a:cubicBezTo>
                <a:cubicBezTo>
                  <a:pt x="16482" y="6468"/>
                  <a:pt x="16500" y="6498"/>
                  <a:pt x="16523" y="6498"/>
                </a:cubicBezTo>
                <a:cubicBezTo>
                  <a:pt x="16546" y="6498"/>
                  <a:pt x="16564" y="6468"/>
                  <a:pt x="16564" y="6430"/>
                </a:cubicBezTo>
                <a:cubicBezTo>
                  <a:pt x="16564" y="6392"/>
                  <a:pt x="16546" y="6361"/>
                  <a:pt x="16523" y="6361"/>
                </a:cubicBezTo>
                <a:close/>
                <a:moveTo>
                  <a:pt x="16730" y="6361"/>
                </a:moveTo>
                <a:cubicBezTo>
                  <a:pt x="16708" y="6361"/>
                  <a:pt x="16689" y="6392"/>
                  <a:pt x="16689" y="6430"/>
                </a:cubicBezTo>
                <a:cubicBezTo>
                  <a:pt x="16689" y="6468"/>
                  <a:pt x="16708" y="6498"/>
                  <a:pt x="16730" y="6498"/>
                </a:cubicBezTo>
                <a:cubicBezTo>
                  <a:pt x="16753" y="6498"/>
                  <a:pt x="16771" y="6468"/>
                  <a:pt x="16771" y="6430"/>
                </a:cubicBezTo>
                <a:cubicBezTo>
                  <a:pt x="16771" y="6392"/>
                  <a:pt x="16753" y="6361"/>
                  <a:pt x="16730" y="6361"/>
                </a:cubicBezTo>
                <a:close/>
                <a:moveTo>
                  <a:pt x="16938" y="6361"/>
                </a:moveTo>
                <a:cubicBezTo>
                  <a:pt x="16915" y="6361"/>
                  <a:pt x="16897" y="6392"/>
                  <a:pt x="16897" y="6430"/>
                </a:cubicBezTo>
                <a:cubicBezTo>
                  <a:pt x="16897" y="6468"/>
                  <a:pt x="16915" y="6498"/>
                  <a:pt x="16938" y="6498"/>
                </a:cubicBezTo>
                <a:cubicBezTo>
                  <a:pt x="16960" y="6498"/>
                  <a:pt x="16979" y="6468"/>
                  <a:pt x="16979" y="6430"/>
                </a:cubicBezTo>
                <a:cubicBezTo>
                  <a:pt x="16979" y="6392"/>
                  <a:pt x="16960" y="6361"/>
                  <a:pt x="16938" y="6361"/>
                </a:cubicBezTo>
                <a:close/>
                <a:moveTo>
                  <a:pt x="17153" y="6361"/>
                </a:moveTo>
                <a:cubicBezTo>
                  <a:pt x="17130" y="6361"/>
                  <a:pt x="17111" y="6392"/>
                  <a:pt x="17111" y="6430"/>
                </a:cubicBezTo>
                <a:cubicBezTo>
                  <a:pt x="17111" y="6468"/>
                  <a:pt x="17130" y="6498"/>
                  <a:pt x="17153" y="6498"/>
                </a:cubicBezTo>
                <a:cubicBezTo>
                  <a:pt x="17175" y="6498"/>
                  <a:pt x="17194" y="6468"/>
                  <a:pt x="17194" y="6430"/>
                </a:cubicBezTo>
                <a:cubicBezTo>
                  <a:pt x="17194" y="6392"/>
                  <a:pt x="17175" y="6361"/>
                  <a:pt x="17153" y="6361"/>
                </a:cubicBezTo>
                <a:close/>
                <a:moveTo>
                  <a:pt x="17360" y="6361"/>
                </a:moveTo>
                <a:cubicBezTo>
                  <a:pt x="17337" y="6361"/>
                  <a:pt x="17319" y="6392"/>
                  <a:pt x="17319" y="6430"/>
                </a:cubicBezTo>
                <a:cubicBezTo>
                  <a:pt x="17319" y="6468"/>
                  <a:pt x="17337" y="6498"/>
                  <a:pt x="17360" y="6498"/>
                </a:cubicBezTo>
                <a:cubicBezTo>
                  <a:pt x="17382" y="6498"/>
                  <a:pt x="17401" y="6468"/>
                  <a:pt x="17401" y="6430"/>
                </a:cubicBezTo>
                <a:cubicBezTo>
                  <a:pt x="17401" y="6392"/>
                  <a:pt x="17382" y="6361"/>
                  <a:pt x="17360" y="6361"/>
                </a:cubicBezTo>
                <a:close/>
                <a:moveTo>
                  <a:pt x="17567" y="6361"/>
                </a:moveTo>
                <a:cubicBezTo>
                  <a:pt x="17544" y="6361"/>
                  <a:pt x="17526" y="6392"/>
                  <a:pt x="17526" y="6430"/>
                </a:cubicBezTo>
                <a:cubicBezTo>
                  <a:pt x="17526" y="6468"/>
                  <a:pt x="17544" y="6498"/>
                  <a:pt x="17567" y="6498"/>
                </a:cubicBezTo>
                <a:cubicBezTo>
                  <a:pt x="17590" y="6498"/>
                  <a:pt x="17608" y="6468"/>
                  <a:pt x="17608" y="6430"/>
                </a:cubicBezTo>
                <a:cubicBezTo>
                  <a:pt x="17608" y="6392"/>
                  <a:pt x="17590" y="6361"/>
                  <a:pt x="17567" y="6361"/>
                </a:cubicBezTo>
                <a:close/>
                <a:moveTo>
                  <a:pt x="17782" y="6361"/>
                </a:moveTo>
                <a:cubicBezTo>
                  <a:pt x="17759" y="6361"/>
                  <a:pt x="17741" y="6392"/>
                  <a:pt x="17741" y="6430"/>
                </a:cubicBezTo>
                <a:cubicBezTo>
                  <a:pt x="17741" y="6468"/>
                  <a:pt x="17759" y="6498"/>
                  <a:pt x="17782" y="6498"/>
                </a:cubicBezTo>
                <a:cubicBezTo>
                  <a:pt x="17805" y="6498"/>
                  <a:pt x="17823" y="6468"/>
                  <a:pt x="17823" y="6430"/>
                </a:cubicBezTo>
                <a:cubicBezTo>
                  <a:pt x="17823" y="6392"/>
                  <a:pt x="17805" y="6361"/>
                  <a:pt x="17782" y="6361"/>
                </a:cubicBezTo>
                <a:close/>
                <a:moveTo>
                  <a:pt x="17989" y="6361"/>
                </a:moveTo>
                <a:cubicBezTo>
                  <a:pt x="17967" y="6361"/>
                  <a:pt x="17948" y="6392"/>
                  <a:pt x="17948" y="6430"/>
                </a:cubicBezTo>
                <a:cubicBezTo>
                  <a:pt x="17948" y="6468"/>
                  <a:pt x="17967" y="6498"/>
                  <a:pt x="17989" y="6498"/>
                </a:cubicBezTo>
                <a:cubicBezTo>
                  <a:pt x="18012" y="6498"/>
                  <a:pt x="18030" y="6468"/>
                  <a:pt x="18030" y="6430"/>
                </a:cubicBezTo>
                <a:cubicBezTo>
                  <a:pt x="18030" y="6392"/>
                  <a:pt x="18012" y="6361"/>
                  <a:pt x="17989" y="6361"/>
                </a:cubicBezTo>
                <a:close/>
                <a:moveTo>
                  <a:pt x="18197" y="6361"/>
                </a:moveTo>
                <a:cubicBezTo>
                  <a:pt x="18174" y="6361"/>
                  <a:pt x="18156" y="6392"/>
                  <a:pt x="18156" y="6430"/>
                </a:cubicBezTo>
                <a:cubicBezTo>
                  <a:pt x="18156" y="6468"/>
                  <a:pt x="18174" y="6498"/>
                  <a:pt x="18197" y="6498"/>
                </a:cubicBezTo>
                <a:cubicBezTo>
                  <a:pt x="18219" y="6498"/>
                  <a:pt x="18238" y="6468"/>
                  <a:pt x="18238" y="6430"/>
                </a:cubicBezTo>
                <a:cubicBezTo>
                  <a:pt x="18238" y="6392"/>
                  <a:pt x="18219" y="6361"/>
                  <a:pt x="18197" y="6361"/>
                </a:cubicBezTo>
                <a:close/>
                <a:moveTo>
                  <a:pt x="19670" y="6361"/>
                </a:moveTo>
                <a:cubicBezTo>
                  <a:pt x="19648" y="6361"/>
                  <a:pt x="19629" y="6392"/>
                  <a:pt x="19629" y="6430"/>
                </a:cubicBezTo>
                <a:cubicBezTo>
                  <a:pt x="19629" y="6468"/>
                  <a:pt x="19648" y="6498"/>
                  <a:pt x="19670" y="6498"/>
                </a:cubicBezTo>
                <a:cubicBezTo>
                  <a:pt x="19693" y="6498"/>
                  <a:pt x="19712" y="6468"/>
                  <a:pt x="19712" y="6430"/>
                </a:cubicBezTo>
                <a:cubicBezTo>
                  <a:pt x="19712" y="6392"/>
                  <a:pt x="19693" y="6361"/>
                  <a:pt x="19670" y="6361"/>
                </a:cubicBezTo>
                <a:close/>
                <a:moveTo>
                  <a:pt x="19878" y="6361"/>
                </a:moveTo>
                <a:cubicBezTo>
                  <a:pt x="19855" y="6361"/>
                  <a:pt x="19837" y="6392"/>
                  <a:pt x="19837" y="6430"/>
                </a:cubicBezTo>
                <a:cubicBezTo>
                  <a:pt x="19837" y="6447"/>
                  <a:pt x="19841" y="6462"/>
                  <a:pt x="19847" y="6474"/>
                </a:cubicBezTo>
                <a:cubicBezTo>
                  <a:pt x="19868" y="6441"/>
                  <a:pt x="19894" y="6413"/>
                  <a:pt x="19901" y="6374"/>
                </a:cubicBezTo>
                <a:cubicBezTo>
                  <a:pt x="19895" y="6366"/>
                  <a:pt x="19887" y="6361"/>
                  <a:pt x="19878" y="6361"/>
                </a:cubicBezTo>
                <a:close/>
                <a:moveTo>
                  <a:pt x="9628" y="6413"/>
                </a:moveTo>
                <a:cubicBezTo>
                  <a:pt x="9608" y="6430"/>
                  <a:pt x="9588" y="6460"/>
                  <a:pt x="9588" y="6481"/>
                </a:cubicBezTo>
                <a:cubicBezTo>
                  <a:pt x="9588" y="6487"/>
                  <a:pt x="9589" y="6492"/>
                  <a:pt x="9589" y="6497"/>
                </a:cubicBezTo>
                <a:cubicBezTo>
                  <a:pt x="9612" y="6496"/>
                  <a:pt x="9630" y="6466"/>
                  <a:pt x="9630" y="6429"/>
                </a:cubicBezTo>
                <a:cubicBezTo>
                  <a:pt x="9630" y="6423"/>
                  <a:pt x="9629" y="6418"/>
                  <a:pt x="9628" y="6413"/>
                </a:cubicBezTo>
                <a:close/>
                <a:moveTo>
                  <a:pt x="4936" y="6425"/>
                </a:moveTo>
                <a:cubicBezTo>
                  <a:pt x="4936" y="6427"/>
                  <a:pt x="4936" y="6428"/>
                  <a:pt x="4936" y="6429"/>
                </a:cubicBezTo>
                <a:cubicBezTo>
                  <a:pt x="4936" y="6467"/>
                  <a:pt x="4955" y="6497"/>
                  <a:pt x="4977" y="6497"/>
                </a:cubicBezTo>
                <a:cubicBezTo>
                  <a:pt x="5000" y="6497"/>
                  <a:pt x="5018" y="6467"/>
                  <a:pt x="5018" y="6429"/>
                </a:cubicBezTo>
                <a:cubicBezTo>
                  <a:pt x="5018" y="6428"/>
                  <a:pt x="5018" y="6427"/>
                  <a:pt x="5018" y="6425"/>
                </a:cubicBezTo>
                <a:cubicBezTo>
                  <a:pt x="5018" y="6425"/>
                  <a:pt x="4936" y="6425"/>
                  <a:pt x="4936" y="6425"/>
                </a:cubicBezTo>
                <a:close/>
                <a:moveTo>
                  <a:pt x="11313" y="6425"/>
                </a:moveTo>
                <a:cubicBezTo>
                  <a:pt x="11307" y="6440"/>
                  <a:pt x="11303" y="6457"/>
                  <a:pt x="11300" y="6479"/>
                </a:cubicBezTo>
                <a:cubicBezTo>
                  <a:pt x="11308" y="6466"/>
                  <a:pt x="11313" y="6448"/>
                  <a:pt x="11313" y="6429"/>
                </a:cubicBezTo>
                <a:cubicBezTo>
                  <a:pt x="11313" y="6428"/>
                  <a:pt x="11313" y="6427"/>
                  <a:pt x="11313" y="6425"/>
                </a:cubicBezTo>
                <a:close/>
                <a:moveTo>
                  <a:pt x="18370" y="6438"/>
                </a:moveTo>
                <a:cubicBezTo>
                  <a:pt x="18372" y="6448"/>
                  <a:pt x="18375" y="6460"/>
                  <a:pt x="18379" y="6475"/>
                </a:cubicBezTo>
                <a:cubicBezTo>
                  <a:pt x="18374" y="6464"/>
                  <a:pt x="18371" y="6452"/>
                  <a:pt x="18370" y="6438"/>
                </a:cubicBezTo>
                <a:close/>
                <a:moveTo>
                  <a:pt x="2352" y="6541"/>
                </a:moveTo>
                <a:cubicBezTo>
                  <a:pt x="2329" y="6541"/>
                  <a:pt x="2311" y="6571"/>
                  <a:pt x="2311" y="6609"/>
                </a:cubicBezTo>
                <a:cubicBezTo>
                  <a:pt x="2311" y="6647"/>
                  <a:pt x="2329" y="6677"/>
                  <a:pt x="2352" y="6677"/>
                </a:cubicBezTo>
                <a:cubicBezTo>
                  <a:pt x="2374" y="6677"/>
                  <a:pt x="2393" y="6647"/>
                  <a:pt x="2393" y="6609"/>
                </a:cubicBezTo>
                <a:cubicBezTo>
                  <a:pt x="2393" y="6571"/>
                  <a:pt x="2374" y="6541"/>
                  <a:pt x="2352" y="6541"/>
                </a:cubicBezTo>
                <a:close/>
                <a:moveTo>
                  <a:pt x="2559" y="6541"/>
                </a:moveTo>
                <a:cubicBezTo>
                  <a:pt x="2536" y="6541"/>
                  <a:pt x="2518" y="6571"/>
                  <a:pt x="2518" y="6609"/>
                </a:cubicBezTo>
                <a:cubicBezTo>
                  <a:pt x="2518" y="6647"/>
                  <a:pt x="2536" y="6677"/>
                  <a:pt x="2559" y="6677"/>
                </a:cubicBezTo>
                <a:cubicBezTo>
                  <a:pt x="2582" y="6677"/>
                  <a:pt x="2600" y="6647"/>
                  <a:pt x="2600" y="6609"/>
                </a:cubicBezTo>
                <a:cubicBezTo>
                  <a:pt x="2600" y="6571"/>
                  <a:pt x="2582" y="6541"/>
                  <a:pt x="2559" y="6541"/>
                </a:cubicBezTo>
                <a:close/>
                <a:moveTo>
                  <a:pt x="2766" y="6541"/>
                </a:moveTo>
                <a:cubicBezTo>
                  <a:pt x="2744" y="6541"/>
                  <a:pt x="2725" y="6571"/>
                  <a:pt x="2725" y="6609"/>
                </a:cubicBezTo>
                <a:cubicBezTo>
                  <a:pt x="2725" y="6647"/>
                  <a:pt x="2744" y="6677"/>
                  <a:pt x="2766" y="6677"/>
                </a:cubicBezTo>
                <a:cubicBezTo>
                  <a:pt x="2789" y="6677"/>
                  <a:pt x="2807" y="6647"/>
                  <a:pt x="2807" y="6609"/>
                </a:cubicBezTo>
                <a:cubicBezTo>
                  <a:pt x="2807" y="6571"/>
                  <a:pt x="2789" y="6541"/>
                  <a:pt x="2766" y="6541"/>
                </a:cubicBezTo>
                <a:close/>
                <a:moveTo>
                  <a:pt x="2981" y="6541"/>
                </a:moveTo>
                <a:cubicBezTo>
                  <a:pt x="2959" y="6541"/>
                  <a:pt x="2940" y="6571"/>
                  <a:pt x="2940" y="6609"/>
                </a:cubicBezTo>
                <a:cubicBezTo>
                  <a:pt x="2940" y="6647"/>
                  <a:pt x="2959" y="6677"/>
                  <a:pt x="2981" y="6677"/>
                </a:cubicBezTo>
                <a:cubicBezTo>
                  <a:pt x="3004" y="6677"/>
                  <a:pt x="3022" y="6647"/>
                  <a:pt x="3022" y="6609"/>
                </a:cubicBezTo>
                <a:cubicBezTo>
                  <a:pt x="3022" y="6571"/>
                  <a:pt x="3004" y="6541"/>
                  <a:pt x="2981" y="6541"/>
                </a:cubicBezTo>
                <a:close/>
                <a:moveTo>
                  <a:pt x="3188" y="6541"/>
                </a:moveTo>
                <a:cubicBezTo>
                  <a:pt x="3166" y="6541"/>
                  <a:pt x="3147" y="6571"/>
                  <a:pt x="3147" y="6609"/>
                </a:cubicBezTo>
                <a:cubicBezTo>
                  <a:pt x="3147" y="6647"/>
                  <a:pt x="3166" y="6677"/>
                  <a:pt x="3188" y="6677"/>
                </a:cubicBezTo>
                <a:cubicBezTo>
                  <a:pt x="3211" y="6677"/>
                  <a:pt x="3230" y="6647"/>
                  <a:pt x="3230" y="6609"/>
                </a:cubicBezTo>
                <a:cubicBezTo>
                  <a:pt x="3230" y="6571"/>
                  <a:pt x="3211" y="6541"/>
                  <a:pt x="3188" y="6541"/>
                </a:cubicBezTo>
                <a:close/>
                <a:moveTo>
                  <a:pt x="3396" y="6541"/>
                </a:moveTo>
                <a:cubicBezTo>
                  <a:pt x="3373" y="6541"/>
                  <a:pt x="3355" y="6571"/>
                  <a:pt x="3355" y="6609"/>
                </a:cubicBezTo>
                <a:cubicBezTo>
                  <a:pt x="3355" y="6647"/>
                  <a:pt x="3373" y="6677"/>
                  <a:pt x="3396" y="6677"/>
                </a:cubicBezTo>
                <a:cubicBezTo>
                  <a:pt x="3418" y="6677"/>
                  <a:pt x="3437" y="6647"/>
                  <a:pt x="3437" y="6609"/>
                </a:cubicBezTo>
                <a:cubicBezTo>
                  <a:pt x="3437" y="6571"/>
                  <a:pt x="3418" y="6541"/>
                  <a:pt x="3396" y="6541"/>
                </a:cubicBezTo>
                <a:close/>
                <a:moveTo>
                  <a:pt x="3611" y="6541"/>
                </a:moveTo>
                <a:cubicBezTo>
                  <a:pt x="3588" y="6541"/>
                  <a:pt x="3570" y="6571"/>
                  <a:pt x="3570" y="6609"/>
                </a:cubicBezTo>
                <a:cubicBezTo>
                  <a:pt x="3570" y="6647"/>
                  <a:pt x="3588" y="6677"/>
                  <a:pt x="3611" y="6677"/>
                </a:cubicBezTo>
                <a:cubicBezTo>
                  <a:pt x="3633" y="6677"/>
                  <a:pt x="3652" y="6647"/>
                  <a:pt x="3652" y="6609"/>
                </a:cubicBezTo>
                <a:cubicBezTo>
                  <a:pt x="3652" y="6571"/>
                  <a:pt x="3633" y="6541"/>
                  <a:pt x="3611" y="6541"/>
                </a:cubicBezTo>
                <a:close/>
                <a:moveTo>
                  <a:pt x="3818" y="6541"/>
                </a:moveTo>
                <a:cubicBezTo>
                  <a:pt x="3795" y="6541"/>
                  <a:pt x="3777" y="6571"/>
                  <a:pt x="3777" y="6609"/>
                </a:cubicBezTo>
                <a:cubicBezTo>
                  <a:pt x="3777" y="6647"/>
                  <a:pt x="3795" y="6677"/>
                  <a:pt x="3818" y="6677"/>
                </a:cubicBezTo>
                <a:cubicBezTo>
                  <a:pt x="3841" y="6677"/>
                  <a:pt x="3859" y="6647"/>
                  <a:pt x="3859" y="6609"/>
                </a:cubicBezTo>
                <a:cubicBezTo>
                  <a:pt x="3859" y="6571"/>
                  <a:pt x="3841" y="6541"/>
                  <a:pt x="3818" y="6541"/>
                </a:cubicBezTo>
                <a:close/>
                <a:moveTo>
                  <a:pt x="4033" y="6541"/>
                </a:moveTo>
                <a:cubicBezTo>
                  <a:pt x="4010" y="6541"/>
                  <a:pt x="3992" y="6571"/>
                  <a:pt x="3992" y="6609"/>
                </a:cubicBezTo>
                <a:cubicBezTo>
                  <a:pt x="3992" y="6647"/>
                  <a:pt x="4010" y="6677"/>
                  <a:pt x="4033" y="6677"/>
                </a:cubicBezTo>
                <a:cubicBezTo>
                  <a:pt x="4056" y="6677"/>
                  <a:pt x="4074" y="6647"/>
                  <a:pt x="4074" y="6609"/>
                </a:cubicBezTo>
                <a:cubicBezTo>
                  <a:pt x="4074" y="6571"/>
                  <a:pt x="4056" y="6541"/>
                  <a:pt x="4033" y="6541"/>
                </a:cubicBezTo>
                <a:close/>
                <a:moveTo>
                  <a:pt x="4240" y="6541"/>
                </a:moveTo>
                <a:cubicBezTo>
                  <a:pt x="4218" y="6541"/>
                  <a:pt x="4199" y="6571"/>
                  <a:pt x="4199" y="6609"/>
                </a:cubicBezTo>
                <a:cubicBezTo>
                  <a:pt x="4199" y="6647"/>
                  <a:pt x="4218" y="6677"/>
                  <a:pt x="4240" y="6677"/>
                </a:cubicBezTo>
                <a:cubicBezTo>
                  <a:pt x="4263" y="6677"/>
                  <a:pt x="4281" y="6647"/>
                  <a:pt x="4281" y="6609"/>
                </a:cubicBezTo>
                <a:cubicBezTo>
                  <a:pt x="4281" y="6571"/>
                  <a:pt x="4263" y="6541"/>
                  <a:pt x="4240" y="6541"/>
                </a:cubicBezTo>
                <a:close/>
                <a:moveTo>
                  <a:pt x="4447" y="6541"/>
                </a:moveTo>
                <a:cubicBezTo>
                  <a:pt x="4425" y="6541"/>
                  <a:pt x="4406" y="6571"/>
                  <a:pt x="4406" y="6609"/>
                </a:cubicBezTo>
                <a:cubicBezTo>
                  <a:pt x="4406" y="6647"/>
                  <a:pt x="4425" y="6677"/>
                  <a:pt x="4447" y="6677"/>
                </a:cubicBezTo>
                <a:cubicBezTo>
                  <a:pt x="4470" y="6677"/>
                  <a:pt x="4489" y="6647"/>
                  <a:pt x="4489" y="6609"/>
                </a:cubicBezTo>
                <a:cubicBezTo>
                  <a:pt x="4489" y="6571"/>
                  <a:pt x="4470" y="6541"/>
                  <a:pt x="4447" y="6541"/>
                </a:cubicBezTo>
                <a:close/>
                <a:moveTo>
                  <a:pt x="4662" y="6541"/>
                </a:moveTo>
                <a:cubicBezTo>
                  <a:pt x="4640" y="6541"/>
                  <a:pt x="4621" y="6571"/>
                  <a:pt x="4621" y="6609"/>
                </a:cubicBezTo>
                <a:cubicBezTo>
                  <a:pt x="4621" y="6647"/>
                  <a:pt x="4640" y="6677"/>
                  <a:pt x="4662" y="6677"/>
                </a:cubicBezTo>
                <a:cubicBezTo>
                  <a:pt x="4685" y="6677"/>
                  <a:pt x="4703" y="6647"/>
                  <a:pt x="4703" y="6609"/>
                </a:cubicBezTo>
                <a:cubicBezTo>
                  <a:pt x="4703" y="6571"/>
                  <a:pt x="4685" y="6541"/>
                  <a:pt x="4662" y="6541"/>
                </a:cubicBezTo>
                <a:close/>
                <a:moveTo>
                  <a:pt x="4870" y="6541"/>
                </a:moveTo>
                <a:cubicBezTo>
                  <a:pt x="4847" y="6541"/>
                  <a:pt x="4829" y="6571"/>
                  <a:pt x="4829" y="6609"/>
                </a:cubicBezTo>
                <a:cubicBezTo>
                  <a:pt x="4829" y="6647"/>
                  <a:pt x="4847" y="6677"/>
                  <a:pt x="4870" y="6677"/>
                </a:cubicBezTo>
                <a:cubicBezTo>
                  <a:pt x="4892" y="6677"/>
                  <a:pt x="4911" y="6647"/>
                  <a:pt x="4911" y="6609"/>
                </a:cubicBezTo>
                <a:cubicBezTo>
                  <a:pt x="4911" y="6571"/>
                  <a:pt x="4892" y="6541"/>
                  <a:pt x="4870" y="6541"/>
                </a:cubicBezTo>
                <a:close/>
                <a:moveTo>
                  <a:pt x="5077" y="6541"/>
                </a:moveTo>
                <a:cubicBezTo>
                  <a:pt x="5054" y="6541"/>
                  <a:pt x="5036" y="6571"/>
                  <a:pt x="5036" y="6609"/>
                </a:cubicBezTo>
                <a:cubicBezTo>
                  <a:pt x="5036" y="6647"/>
                  <a:pt x="5054" y="6677"/>
                  <a:pt x="5077" y="6677"/>
                </a:cubicBezTo>
                <a:cubicBezTo>
                  <a:pt x="5085" y="6677"/>
                  <a:pt x="5092" y="6673"/>
                  <a:pt x="5099" y="6667"/>
                </a:cubicBezTo>
                <a:cubicBezTo>
                  <a:pt x="5099" y="6647"/>
                  <a:pt x="5099" y="6627"/>
                  <a:pt x="5099" y="6609"/>
                </a:cubicBezTo>
                <a:cubicBezTo>
                  <a:pt x="5098" y="6587"/>
                  <a:pt x="5096" y="6567"/>
                  <a:pt x="5094" y="6547"/>
                </a:cubicBezTo>
                <a:cubicBezTo>
                  <a:pt x="5089" y="6543"/>
                  <a:pt x="5083" y="6541"/>
                  <a:pt x="5077" y="6541"/>
                </a:cubicBezTo>
                <a:close/>
                <a:moveTo>
                  <a:pt x="5289" y="6541"/>
                </a:moveTo>
                <a:cubicBezTo>
                  <a:pt x="5283" y="6541"/>
                  <a:pt x="5278" y="6543"/>
                  <a:pt x="5273" y="6546"/>
                </a:cubicBezTo>
                <a:cubicBezTo>
                  <a:pt x="5272" y="6547"/>
                  <a:pt x="5271" y="6547"/>
                  <a:pt x="5270" y="6548"/>
                </a:cubicBezTo>
                <a:cubicBezTo>
                  <a:pt x="5266" y="6552"/>
                  <a:pt x="5262" y="6557"/>
                  <a:pt x="5259" y="6563"/>
                </a:cubicBezTo>
                <a:cubicBezTo>
                  <a:pt x="5269" y="6575"/>
                  <a:pt x="5278" y="6591"/>
                  <a:pt x="5285" y="6609"/>
                </a:cubicBezTo>
                <a:cubicBezTo>
                  <a:pt x="5286" y="6613"/>
                  <a:pt x="5287" y="6616"/>
                  <a:pt x="5289" y="6620"/>
                </a:cubicBezTo>
                <a:cubicBezTo>
                  <a:pt x="5294" y="6637"/>
                  <a:pt x="5298" y="6655"/>
                  <a:pt x="5301" y="6674"/>
                </a:cubicBezTo>
                <a:cubicBezTo>
                  <a:pt x="5317" y="6665"/>
                  <a:pt x="5330" y="6640"/>
                  <a:pt x="5330" y="6609"/>
                </a:cubicBezTo>
                <a:cubicBezTo>
                  <a:pt x="5330" y="6571"/>
                  <a:pt x="5311" y="6541"/>
                  <a:pt x="5289" y="6541"/>
                </a:cubicBezTo>
                <a:close/>
                <a:moveTo>
                  <a:pt x="5499" y="6541"/>
                </a:moveTo>
                <a:cubicBezTo>
                  <a:pt x="5477" y="6541"/>
                  <a:pt x="5458" y="6571"/>
                  <a:pt x="5458" y="6609"/>
                </a:cubicBezTo>
                <a:cubicBezTo>
                  <a:pt x="5458" y="6647"/>
                  <a:pt x="5477" y="6677"/>
                  <a:pt x="5499" y="6677"/>
                </a:cubicBezTo>
                <a:cubicBezTo>
                  <a:pt x="5522" y="6677"/>
                  <a:pt x="5540" y="6647"/>
                  <a:pt x="5540" y="6609"/>
                </a:cubicBezTo>
                <a:cubicBezTo>
                  <a:pt x="5540" y="6571"/>
                  <a:pt x="5522" y="6541"/>
                  <a:pt x="5499" y="6541"/>
                </a:cubicBezTo>
                <a:close/>
                <a:moveTo>
                  <a:pt x="5706" y="6541"/>
                </a:moveTo>
                <a:cubicBezTo>
                  <a:pt x="5684" y="6541"/>
                  <a:pt x="5665" y="6571"/>
                  <a:pt x="5665" y="6609"/>
                </a:cubicBezTo>
                <a:cubicBezTo>
                  <a:pt x="5665" y="6647"/>
                  <a:pt x="5684" y="6677"/>
                  <a:pt x="5706" y="6677"/>
                </a:cubicBezTo>
                <a:cubicBezTo>
                  <a:pt x="5729" y="6677"/>
                  <a:pt x="5747" y="6647"/>
                  <a:pt x="5747" y="6609"/>
                </a:cubicBezTo>
                <a:cubicBezTo>
                  <a:pt x="5747" y="6571"/>
                  <a:pt x="5729" y="6541"/>
                  <a:pt x="5706" y="6541"/>
                </a:cubicBezTo>
                <a:close/>
                <a:moveTo>
                  <a:pt x="5921" y="6541"/>
                </a:moveTo>
                <a:cubicBezTo>
                  <a:pt x="5899" y="6541"/>
                  <a:pt x="5880" y="6571"/>
                  <a:pt x="5880" y="6609"/>
                </a:cubicBezTo>
                <a:cubicBezTo>
                  <a:pt x="5880" y="6647"/>
                  <a:pt x="5899" y="6677"/>
                  <a:pt x="5921" y="6677"/>
                </a:cubicBezTo>
                <a:cubicBezTo>
                  <a:pt x="5944" y="6677"/>
                  <a:pt x="5962" y="6647"/>
                  <a:pt x="5962" y="6609"/>
                </a:cubicBezTo>
                <a:cubicBezTo>
                  <a:pt x="5962" y="6571"/>
                  <a:pt x="5944" y="6541"/>
                  <a:pt x="5921" y="6541"/>
                </a:cubicBezTo>
                <a:close/>
                <a:moveTo>
                  <a:pt x="6129" y="6541"/>
                </a:moveTo>
                <a:cubicBezTo>
                  <a:pt x="6106" y="6541"/>
                  <a:pt x="6088" y="6571"/>
                  <a:pt x="6088" y="6609"/>
                </a:cubicBezTo>
                <a:cubicBezTo>
                  <a:pt x="6088" y="6647"/>
                  <a:pt x="6106" y="6677"/>
                  <a:pt x="6129" y="6677"/>
                </a:cubicBezTo>
                <a:cubicBezTo>
                  <a:pt x="6151" y="6677"/>
                  <a:pt x="6170" y="6647"/>
                  <a:pt x="6170" y="6609"/>
                </a:cubicBezTo>
                <a:cubicBezTo>
                  <a:pt x="6170" y="6571"/>
                  <a:pt x="6151" y="6541"/>
                  <a:pt x="6129" y="6541"/>
                </a:cubicBezTo>
                <a:close/>
                <a:moveTo>
                  <a:pt x="6336" y="6541"/>
                </a:moveTo>
                <a:cubicBezTo>
                  <a:pt x="6313" y="6541"/>
                  <a:pt x="6295" y="6571"/>
                  <a:pt x="6295" y="6609"/>
                </a:cubicBezTo>
                <a:cubicBezTo>
                  <a:pt x="6295" y="6647"/>
                  <a:pt x="6313" y="6677"/>
                  <a:pt x="6336" y="6677"/>
                </a:cubicBezTo>
                <a:cubicBezTo>
                  <a:pt x="6359" y="6677"/>
                  <a:pt x="6377" y="6647"/>
                  <a:pt x="6377" y="6609"/>
                </a:cubicBezTo>
                <a:cubicBezTo>
                  <a:pt x="6377" y="6571"/>
                  <a:pt x="6359" y="6541"/>
                  <a:pt x="6336" y="6541"/>
                </a:cubicBezTo>
                <a:close/>
                <a:moveTo>
                  <a:pt x="6551" y="6541"/>
                </a:moveTo>
                <a:cubicBezTo>
                  <a:pt x="6528" y="6541"/>
                  <a:pt x="6510" y="6571"/>
                  <a:pt x="6510" y="6609"/>
                </a:cubicBezTo>
                <a:cubicBezTo>
                  <a:pt x="6510" y="6626"/>
                  <a:pt x="6514" y="6641"/>
                  <a:pt x="6519" y="6653"/>
                </a:cubicBezTo>
                <a:cubicBezTo>
                  <a:pt x="6530" y="6646"/>
                  <a:pt x="6541" y="6639"/>
                  <a:pt x="6551" y="6633"/>
                </a:cubicBezTo>
                <a:cubicBezTo>
                  <a:pt x="6562" y="6625"/>
                  <a:pt x="6572" y="6617"/>
                  <a:pt x="6582" y="6609"/>
                </a:cubicBezTo>
                <a:cubicBezTo>
                  <a:pt x="6585" y="6606"/>
                  <a:pt x="6588" y="6603"/>
                  <a:pt x="6591" y="6600"/>
                </a:cubicBezTo>
                <a:cubicBezTo>
                  <a:pt x="6589" y="6566"/>
                  <a:pt x="6572" y="6541"/>
                  <a:pt x="6551" y="6541"/>
                </a:cubicBezTo>
                <a:close/>
                <a:moveTo>
                  <a:pt x="9698" y="6541"/>
                </a:moveTo>
                <a:cubicBezTo>
                  <a:pt x="9676" y="6541"/>
                  <a:pt x="9657" y="6571"/>
                  <a:pt x="9657" y="6609"/>
                </a:cubicBezTo>
                <a:cubicBezTo>
                  <a:pt x="9657" y="6647"/>
                  <a:pt x="9676" y="6677"/>
                  <a:pt x="9698" y="6677"/>
                </a:cubicBezTo>
                <a:cubicBezTo>
                  <a:pt x="9710" y="6677"/>
                  <a:pt x="9720" y="6669"/>
                  <a:pt x="9728" y="6656"/>
                </a:cubicBezTo>
                <a:lnTo>
                  <a:pt x="9728" y="6644"/>
                </a:lnTo>
                <a:cubicBezTo>
                  <a:pt x="9728" y="6632"/>
                  <a:pt x="9733" y="6625"/>
                  <a:pt x="9739" y="6619"/>
                </a:cubicBezTo>
                <a:cubicBezTo>
                  <a:pt x="9739" y="6616"/>
                  <a:pt x="9739" y="6612"/>
                  <a:pt x="9739" y="6609"/>
                </a:cubicBezTo>
                <a:cubicBezTo>
                  <a:pt x="9739" y="6571"/>
                  <a:pt x="9721" y="6541"/>
                  <a:pt x="9698" y="6541"/>
                </a:cubicBezTo>
                <a:close/>
                <a:moveTo>
                  <a:pt x="9908" y="6541"/>
                </a:moveTo>
                <a:cubicBezTo>
                  <a:pt x="9900" y="6541"/>
                  <a:pt x="9894" y="6544"/>
                  <a:pt x="9888" y="6550"/>
                </a:cubicBezTo>
                <a:cubicBezTo>
                  <a:pt x="9888" y="6573"/>
                  <a:pt x="9896" y="6586"/>
                  <a:pt x="9908" y="6592"/>
                </a:cubicBezTo>
                <a:cubicBezTo>
                  <a:pt x="9917" y="6598"/>
                  <a:pt x="9929" y="6599"/>
                  <a:pt x="9939" y="6597"/>
                </a:cubicBezTo>
                <a:lnTo>
                  <a:pt x="9939" y="6609"/>
                </a:lnTo>
                <a:lnTo>
                  <a:pt x="9939" y="6653"/>
                </a:lnTo>
                <a:cubicBezTo>
                  <a:pt x="9945" y="6641"/>
                  <a:pt x="9949" y="6626"/>
                  <a:pt x="9949" y="6609"/>
                </a:cubicBezTo>
                <a:cubicBezTo>
                  <a:pt x="9949" y="6571"/>
                  <a:pt x="9930" y="6541"/>
                  <a:pt x="9908" y="6541"/>
                </a:cubicBezTo>
                <a:close/>
                <a:moveTo>
                  <a:pt x="10727" y="6541"/>
                </a:moveTo>
                <a:cubicBezTo>
                  <a:pt x="10716" y="6553"/>
                  <a:pt x="10709" y="6574"/>
                  <a:pt x="10709" y="6597"/>
                </a:cubicBezTo>
                <a:cubicBezTo>
                  <a:pt x="10709" y="6635"/>
                  <a:pt x="10727" y="6665"/>
                  <a:pt x="10750" y="6665"/>
                </a:cubicBezTo>
                <a:cubicBezTo>
                  <a:pt x="10771" y="6665"/>
                  <a:pt x="10789" y="6638"/>
                  <a:pt x="10791" y="6603"/>
                </a:cubicBezTo>
                <a:cubicBezTo>
                  <a:pt x="10786" y="6604"/>
                  <a:pt x="10782" y="6606"/>
                  <a:pt x="10777" y="6606"/>
                </a:cubicBezTo>
                <a:cubicBezTo>
                  <a:pt x="10775" y="6606"/>
                  <a:pt x="10773" y="6602"/>
                  <a:pt x="10771" y="6597"/>
                </a:cubicBezTo>
                <a:cubicBezTo>
                  <a:pt x="10767" y="6587"/>
                  <a:pt x="10765" y="6569"/>
                  <a:pt x="10762" y="6555"/>
                </a:cubicBezTo>
                <a:cubicBezTo>
                  <a:pt x="10757" y="6555"/>
                  <a:pt x="10754" y="6554"/>
                  <a:pt x="10750" y="6552"/>
                </a:cubicBezTo>
                <a:cubicBezTo>
                  <a:pt x="10742" y="6549"/>
                  <a:pt x="10735" y="6544"/>
                  <a:pt x="10727" y="6541"/>
                </a:cubicBezTo>
                <a:close/>
                <a:moveTo>
                  <a:pt x="11165" y="6541"/>
                </a:moveTo>
                <a:cubicBezTo>
                  <a:pt x="11142" y="6541"/>
                  <a:pt x="11124" y="6571"/>
                  <a:pt x="11124" y="6609"/>
                </a:cubicBezTo>
                <a:cubicBezTo>
                  <a:pt x="11124" y="6647"/>
                  <a:pt x="11142" y="6677"/>
                  <a:pt x="11165" y="6677"/>
                </a:cubicBezTo>
                <a:cubicBezTo>
                  <a:pt x="11187" y="6677"/>
                  <a:pt x="11206" y="6647"/>
                  <a:pt x="11206" y="6609"/>
                </a:cubicBezTo>
                <a:cubicBezTo>
                  <a:pt x="11206" y="6571"/>
                  <a:pt x="11187" y="6541"/>
                  <a:pt x="11165" y="6541"/>
                </a:cubicBezTo>
                <a:close/>
                <a:moveTo>
                  <a:pt x="11380" y="6541"/>
                </a:moveTo>
                <a:cubicBezTo>
                  <a:pt x="11357" y="6541"/>
                  <a:pt x="11339" y="6571"/>
                  <a:pt x="11339" y="6609"/>
                </a:cubicBezTo>
                <a:cubicBezTo>
                  <a:pt x="11339" y="6647"/>
                  <a:pt x="11357" y="6677"/>
                  <a:pt x="11380" y="6677"/>
                </a:cubicBezTo>
                <a:cubicBezTo>
                  <a:pt x="11402" y="6677"/>
                  <a:pt x="11421" y="6647"/>
                  <a:pt x="11421" y="6609"/>
                </a:cubicBezTo>
                <a:cubicBezTo>
                  <a:pt x="11421" y="6571"/>
                  <a:pt x="11402" y="6541"/>
                  <a:pt x="11380" y="6541"/>
                </a:cubicBezTo>
                <a:close/>
                <a:moveTo>
                  <a:pt x="11587" y="6541"/>
                </a:moveTo>
                <a:cubicBezTo>
                  <a:pt x="11564" y="6541"/>
                  <a:pt x="11546" y="6571"/>
                  <a:pt x="11546" y="6609"/>
                </a:cubicBezTo>
                <a:cubicBezTo>
                  <a:pt x="11546" y="6647"/>
                  <a:pt x="11564" y="6677"/>
                  <a:pt x="11587" y="6677"/>
                </a:cubicBezTo>
                <a:cubicBezTo>
                  <a:pt x="11610" y="6677"/>
                  <a:pt x="11628" y="6647"/>
                  <a:pt x="11628" y="6609"/>
                </a:cubicBezTo>
                <a:cubicBezTo>
                  <a:pt x="11628" y="6571"/>
                  <a:pt x="11610" y="6541"/>
                  <a:pt x="11587" y="6541"/>
                </a:cubicBezTo>
                <a:close/>
                <a:moveTo>
                  <a:pt x="11794" y="6541"/>
                </a:moveTo>
                <a:cubicBezTo>
                  <a:pt x="11771" y="6541"/>
                  <a:pt x="11753" y="6571"/>
                  <a:pt x="11753" y="6609"/>
                </a:cubicBezTo>
                <a:cubicBezTo>
                  <a:pt x="11753" y="6647"/>
                  <a:pt x="11771" y="6677"/>
                  <a:pt x="11794" y="6677"/>
                </a:cubicBezTo>
                <a:cubicBezTo>
                  <a:pt x="11817" y="6677"/>
                  <a:pt x="11835" y="6647"/>
                  <a:pt x="11835" y="6609"/>
                </a:cubicBezTo>
                <a:cubicBezTo>
                  <a:pt x="11835" y="6571"/>
                  <a:pt x="11817" y="6541"/>
                  <a:pt x="11794" y="6541"/>
                </a:cubicBezTo>
                <a:close/>
                <a:moveTo>
                  <a:pt x="12009" y="6541"/>
                </a:moveTo>
                <a:cubicBezTo>
                  <a:pt x="11986" y="6541"/>
                  <a:pt x="11968" y="6571"/>
                  <a:pt x="11968" y="6609"/>
                </a:cubicBezTo>
                <a:cubicBezTo>
                  <a:pt x="11968" y="6647"/>
                  <a:pt x="11986" y="6677"/>
                  <a:pt x="12009" y="6677"/>
                </a:cubicBezTo>
                <a:cubicBezTo>
                  <a:pt x="12032" y="6677"/>
                  <a:pt x="12050" y="6647"/>
                  <a:pt x="12050" y="6609"/>
                </a:cubicBezTo>
                <a:cubicBezTo>
                  <a:pt x="12050" y="6571"/>
                  <a:pt x="12032" y="6541"/>
                  <a:pt x="12009" y="6541"/>
                </a:cubicBezTo>
                <a:close/>
                <a:moveTo>
                  <a:pt x="12216" y="6541"/>
                </a:moveTo>
                <a:cubicBezTo>
                  <a:pt x="12194" y="6541"/>
                  <a:pt x="12175" y="6571"/>
                  <a:pt x="12175" y="6609"/>
                </a:cubicBezTo>
                <a:cubicBezTo>
                  <a:pt x="12175" y="6647"/>
                  <a:pt x="12194" y="6677"/>
                  <a:pt x="12216" y="6677"/>
                </a:cubicBezTo>
                <a:cubicBezTo>
                  <a:pt x="12239" y="6677"/>
                  <a:pt x="12257" y="6647"/>
                  <a:pt x="12257" y="6609"/>
                </a:cubicBezTo>
                <a:cubicBezTo>
                  <a:pt x="12257" y="6571"/>
                  <a:pt x="12239" y="6541"/>
                  <a:pt x="12216" y="6541"/>
                </a:cubicBezTo>
                <a:close/>
                <a:moveTo>
                  <a:pt x="12424" y="6541"/>
                </a:moveTo>
                <a:cubicBezTo>
                  <a:pt x="12401" y="6541"/>
                  <a:pt x="12383" y="6571"/>
                  <a:pt x="12383" y="6609"/>
                </a:cubicBezTo>
                <a:cubicBezTo>
                  <a:pt x="12383" y="6647"/>
                  <a:pt x="12401" y="6677"/>
                  <a:pt x="12424" y="6677"/>
                </a:cubicBezTo>
                <a:cubicBezTo>
                  <a:pt x="12446" y="6677"/>
                  <a:pt x="12465" y="6647"/>
                  <a:pt x="12465" y="6609"/>
                </a:cubicBezTo>
                <a:cubicBezTo>
                  <a:pt x="12465" y="6571"/>
                  <a:pt x="12446" y="6541"/>
                  <a:pt x="12424" y="6541"/>
                </a:cubicBezTo>
                <a:close/>
                <a:moveTo>
                  <a:pt x="12639" y="6541"/>
                </a:moveTo>
                <a:cubicBezTo>
                  <a:pt x="12616" y="6541"/>
                  <a:pt x="12598" y="6571"/>
                  <a:pt x="12598" y="6609"/>
                </a:cubicBezTo>
                <a:cubicBezTo>
                  <a:pt x="12598" y="6647"/>
                  <a:pt x="12616" y="6677"/>
                  <a:pt x="12639" y="6677"/>
                </a:cubicBezTo>
                <a:cubicBezTo>
                  <a:pt x="12661" y="6677"/>
                  <a:pt x="12680" y="6647"/>
                  <a:pt x="12680" y="6609"/>
                </a:cubicBezTo>
                <a:cubicBezTo>
                  <a:pt x="12680" y="6571"/>
                  <a:pt x="12661" y="6541"/>
                  <a:pt x="12639" y="6541"/>
                </a:cubicBezTo>
                <a:close/>
                <a:moveTo>
                  <a:pt x="12846" y="6541"/>
                </a:moveTo>
                <a:cubicBezTo>
                  <a:pt x="12823" y="6541"/>
                  <a:pt x="12805" y="6571"/>
                  <a:pt x="12805" y="6609"/>
                </a:cubicBezTo>
                <a:cubicBezTo>
                  <a:pt x="12805" y="6647"/>
                  <a:pt x="12823" y="6677"/>
                  <a:pt x="12846" y="6677"/>
                </a:cubicBezTo>
                <a:cubicBezTo>
                  <a:pt x="12868" y="6677"/>
                  <a:pt x="12887" y="6647"/>
                  <a:pt x="12887" y="6609"/>
                </a:cubicBezTo>
                <a:cubicBezTo>
                  <a:pt x="12887" y="6571"/>
                  <a:pt x="12868" y="6541"/>
                  <a:pt x="12846" y="6541"/>
                </a:cubicBezTo>
                <a:close/>
                <a:moveTo>
                  <a:pt x="13053" y="6541"/>
                </a:moveTo>
                <a:cubicBezTo>
                  <a:pt x="13030" y="6541"/>
                  <a:pt x="13012" y="6571"/>
                  <a:pt x="13012" y="6609"/>
                </a:cubicBezTo>
                <a:cubicBezTo>
                  <a:pt x="13012" y="6647"/>
                  <a:pt x="13030" y="6677"/>
                  <a:pt x="13053" y="6677"/>
                </a:cubicBezTo>
                <a:cubicBezTo>
                  <a:pt x="13076" y="6677"/>
                  <a:pt x="13094" y="6647"/>
                  <a:pt x="13094" y="6609"/>
                </a:cubicBezTo>
                <a:cubicBezTo>
                  <a:pt x="13094" y="6571"/>
                  <a:pt x="13076" y="6541"/>
                  <a:pt x="13053" y="6541"/>
                </a:cubicBezTo>
                <a:close/>
                <a:moveTo>
                  <a:pt x="13268" y="6541"/>
                </a:moveTo>
                <a:cubicBezTo>
                  <a:pt x="13245" y="6541"/>
                  <a:pt x="13227" y="6571"/>
                  <a:pt x="13227" y="6609"/>
                </a:cubicBezTo>
                <a:cubicBezTo>
                  <a:pt x="13227" y="6647"/>
                  <a:pt x="13245" y="6677"/>
                  <a:pt x="13268" y="6677"/>
                </a:cubicBezTo>
                <a:cubicBezTo>
                  <a:pt x="13291" y="6677"/>
                  <a:pt x="13309" y="6647"/>
                  <a:pt x="13309" y="6609"/>
                </a:cubicBezTo>
                <a:cubicBezTo>
                  <a:pt x="13309" y="6571"/>
                  <a:pt x="13291" y="6541"/>
                  <a:pt x="13268" y="6541"/>
                </a:cubicBezTo>
                <a:close/>
                <a:moveTo>
                  <a:pt x="13475" y="6541"/>
                </a:moveTo>
                <a:cubicBezTo>
                  <a:pt x="13453" y="6541"/>
                  <a:pt x="13434" y="6571"/>
                  <a:pt x="13434" y="6609"/>
                </a:cubicBezTo>
                <a:cubicBezTo>
                  <a:pt x="13434" y="6647"/>
                  <a:pt x="13453" y="6677"/>
                  <a:pt x="13475" y="6677"/>
                </a:cubicBezTo>
                <a:cubicBezTo>
                  <a:pt x="13498" y="6677"/>
                  <a:pt x="13516" y="6647"/>
                  <a:pt x="13516" y="6609"/>
                </a:cubicBezTo>
                <a:cubicBezTo>
                  <a:pt x="13516" y="6571"/>
                  <a:pt x="13498" y="6541"/>
                  <a:pt x="13475" y="6541"/>
                </a:cubicBezTo>
                <a:close/>
                <a:moveTo>
                  <a:pt x="13683" y="6541"/>
                </a:moveTo>
                <a:cubicBezTo>
                  <a:pt x="13660" y="6541"/>
                  <a:pt x="13642" y="6571"/>
                  <a:pt x="13642" y="6609"/>
                </a:cubicBezTo>
                <a:cubicBezTo>
                  <a:pt x="13642" y="6647"/>
                  <a:pt x="13660" y="6677"/>
                  <a:pt x="13683" y="6677"/>
                </a:cubicBezTo>
                <a:cubicBezTo>
                  <a:pt x="13705" y="6677"/>
                  <a:pt x="13724" y="6647"/>
                  <a:pt x="13724" y="6609"/>
                </a:cubicBezTo>
                <a:cubicBezTo>
                  <a:pt x="13724" y="6571"/>
                  <a:pt x="13705" y="6541"/>
                  <a:pt x="13683" y="6541"/>
                </a:cubicBezTo>
                <a:close/>
                <a:moveTo>
                  <a:pt x="13898" y="6541"/>
                </a:moveTo>
                <a:cubicBezTo>
                  <a:pt x="13875" y="6541"/>
                  <a:pt x="13857" y="6571"/>
                  <a:pt x="13857" y="6609"/>
                </a:cubicBezTo>
                <a:cubicBezTo>
                  <a:pt x="13857" y="6647"/>
                  <a:pt x="13875" y="6677"/>
                  <a:pt x="13898" y="6677"/>
                </a:cubicBezTo>
                <a:cubicBezTo>
                  <a:pt x="13920" y="6677"/>
                  <a:pt x="13939" y="6647"/>
                  <a:pt x="13939" y="6609"/>
                </a:cubicBezTo>
                <a:cubicBezTo>
                  <a:pt x="13939" y="6571"/>
                  <a:pt x="13920" y="6541"/>
                  <a:pt x="13898" y="6541"/>
                </a:cubicBezTo>
                <a:close/>
                <a:moveTo>
                  <a:pt x="14105" y="6541"/>
                </a:moveTo>
                <a:cubicBezTo>
                  <a:pt x="14082" y="6541"/>
                  <a:pt x="14064" y="6571"/>
                  <a:pt x="14064" y="6609"/>
                </a:cubicBezTo>
                <a:cubicBezTo>
                  <a:pt x="14064" y="6647"/>
                  <a:pt x="14082" y="6677"/>
                  <a:pt x="14105" y="6677"/>
                </a:cubicBezTo>
                <a:cubicBezTo>
                  <a:pt x="14127" y="6677"/>
                  <a:pt x="14146" y="6647"/>
                  <a:pt x="14146" y="6609"/>
                </a:cubicBezTo>
                <a:cubicBezTo>
                  <a:pt x="14146" y="6571"/>
                  <a:pt x="14127" y="6541"/>
                  <a:pt x="14105" y="6541"/>
                </a:cubicBezTo>
                <a:close/>
                <a:moveTo>
                  <a:pt x="14312" y="6541"/>
                </a:moveTo>
                <a:cubicBezTo>
                  <a:pt x="14289" y="6541"/>
                  <a:pt x="14271" y="6571"/>
                  <a:pt x="14271" y="6609"/>
                </a:cubicBezTo>
                <a:cubicBezTo>
                  <a:pt x="14271" y="6647"/>
                  <a:pt x="14289" y="6677"/>
                  <a:pt x="14312" y="6677"/>
                </a:cubicBezTo>
                <a:cubicBezTo>
                  <a:pt x="14335" y="6677"/>
                  <a:pt x="14353" y="6647"/>
                  <a:pt x="14353" y="6609"/>
                </a:cubicBezTo>
                <a:cubicBezTo>
                  <a:pt x="14353" y="6571"/>
                  <a:pt x="14335" y="6541"/>
                  <a:pt x="14312" y="6541"/>
                </a:cubicBezTo>
                <a:close/>
                <a:moveTo>
                  <a:pt x="14527" y="6541"/>
                </a:moveTo>
                <a:cubicBezTo>
                  <a:pt x="14504" y="6541"/>
                  <a:pt x="14486" y="6571"/>
                  <a:pt x="14486" y="6609"/>
                </a:cubicBezTo>
                <a:cubicBezTo>
                  <a:pt x="14486" y="6647"/>
                  <a:pt x="14504" y="6677"/>
                  <a:pt x="14527" y="6677"/>
                </a:cubicBezTo>
                <a:cubicBezTo>
                  <a:pt x="14550" y="6677"/>
                  <a:pt x="14568" y="6647"/>
                  <a:pt x="14568" y="6609"/>
                </a:cubicBezTo>
                <a:cubicBezTo>
                  <a:pt x="14568" y="6571"/>
                  <a:pt x="14550" y="6541"/>
                  <a:pt x="14527" y="6541"/>
                </a:cubicBezTo>
                <a:close/>
                <a:moveTo>
                  <a:pt x="14734" y="6541"/>
                </a:moveTo>
                <a:cubicBezTo>
                  <a:pt x="14712" y="6541"/>
                  <a:pt x="14693" y="6571"/>
                  <a:pt x="14693" y="6609"/>
                </a:cubicBezTo>
                <a:cubicBezTo>
                  <a:pt x="14693" y="6647"/>
                  <a:pt x="14712" y="6677"/>
                  <a:pt x="14734" y="6677"/>
                </a:cubicBezTo>
                <a:cubicBezTo>
                  <a:pt x="14757" y="6677"/>
                  <a:pt x="14775" y="6647"/>
                  <a:pt x="14775" y="6609"/>
                </a:cubicBezTo>
                <a:cubicBezTo>
                  <a:pt x="14775" y="6571"/>
                  <a:pt x="14757" y="6541"/>
                  <a:pt x="14734" y="6541"/>
                </a:cubicBezTo>
                <a:close/>
                <a:moveTo>
                  <a:pt x="14942" y="6541"/>
                </a:moveTo>
                <a:cubicBezTo>
                  <a:pt x="14919" y="6541"/>
                  <a:pt x="14901" y="6571"/>
                  <a:pt x="14901" y="6609"/>
                </a:cubicBezTo>
                <a:cubicBezTo>
                  <a:pt x="14901" y="6647"/>
                  <a:pt x="14919" y="6677"/>
                  <a:pt x="14942" y="6677"/>
                </a:cubicBezTo>
                <a:cubicBezTo>
                  <a:pt x="14964" y="6677"/>
                  <a:pt x="14983" y="6647"/>
                  <a:pt x="14983" y="6609"/>
                </a:cubicBezTo>
                <a:cubicBezTo>
                  <a:pt x="14983" y="6571"/>
                  <a:pt x="14964" y="6541"/>
                  <a:pt x="14942" y="6541"/>
                </a:cubicBezTo>
                <a:close/>
                <a:moveTo>
                  <a:pt x="15157" y="6541"/>
                </a:moveTo>
                <a:cubicBezTo>
                  <a:pt x="15134" y="6541"/>
                  <a:pt x="15116" y="6571"/>
                  <a:pt x="15116" y="6609"/>
                </a:cubicBezTo>
                <a:cubicBezTo>
                  <a:pt x="15116" y="6647"/>
                  <a:pt x="15134" y="6677"/>
                  <a:pt x="15157" y="6677"/>
                </a:cubicBezTo>
                <a:cubicBezTo>
                  <a:pt x="15179" y="6677"/>
                  <a:pt x="15198" y="6647"/>
                  <a:pt x="15198" y="6609"/>
                </a:cubicBezTo>
                <a:cubicBezTo>
                  <a:pt x="15198" y="6571"/>
                  <a:pt x="15179" y="6541"/>
                  <a:pt x="15157" y="6541"/>
                </a:cubicBezTo>
                <a:close/>
                <a:moveTo>
                  <a:pt x="15364" y="6541"/>
                </a:moveTo>
                <a:cubicBezTo>
                  <a:pt x="15341" y="6541"/>
                  <a:pt x="15323" y="6571"/>
                  <a:pt x="15323" y="6609"/>
                </a:cubicBezTo>
                <a:cubicBezTo>
                  <a:pt x="15323" y="6647"/>
                  <a:pt x="15341" y="6677"/>
                  <a:pt x="15364" y="6677"/>
                </a:cubicBezTo>
                <a:cubicBezTo>
                  <a:pt x="15386" y="6677"/>
                  <a:pt x="15405" y="6647"/>
                  <a:pt x="15405" y="6609"/>
                </a:cubicBezTo>
                <a:cubicBezTo>
                  <a:pt x="15405" y="6571"/>
                  <a:pt x="15386" y="6541"/>
                  <a:pt x="15364" y="6541"/>
                </a:cubicBezTo>
                <a:close/>
                <a:moveTo>
                  <a:pt x="15579" y="6541"/>
                </a:moveTo>
                <a:cubicBezTo>
                  <a:pt x="15556" y="6541"/>
                  <a:pt x="15538" y="6571"/>
                  <a:pt x="15538" y="6609"/>
                </a:cubicBezTo>
                <a:cubicBezTo>
                  <a:pt x="15538" y="6647"/>
                  <a:pt x="15556" y="6677"/>
                  <a:pt x="15579" y="6677"/>
                </a:cubicBezTo>
                <a:cubicBezTo>
                  <a:pt x="15601" y="6677"/>
                  <a:pt x="15620" y="6647"/>
                  <a:pt x="15620" y="6609"/>
                </a:cubicBezTo>
                <a:cubicBezTo>
                  <a:pt x="15620" y="6571"/>
                  <a:pt x="15601" y="6541"/>
                  <a:pt x="15579" y="6541"/>
                </a:cubicBezTo>
                <a:close/>
                <a:moveTo>
                  <a:pt x="15786" y="6541"/>
                </a:moveTo>
                <a:cubicBezTo>
                  <a:pt x="15763" y="6541"/>
                  <a:pt x="15745" y="6571"/>
                  <a:pt x="15745" y="6609"/>
                </a:cubicBezTo>
                <a:cubicBezTo>
                  <a:pt x="15745" y="6647"/>
                  <a:pt x="15763" y="6677"/>
                  <a:pt x="15786" y="6677"/>
                </a:cubicBezTo>
                <a:cubicBezTo>
                  <a:pt x="15809" y="6677"/>
                  <a:pt x="15827" y="6647"/>
                  <a:pt x="15827" y="6609"/>
                </a:cubicBezTo>
                <a:cubicBezTo>
                  <a:pt x="15827" y="6571"/>
                  <a:pt x="15809" y="6541"/>
                  <a:pt x="15786" y="6541"/>
                </a:cubicBezTo>
                <a:close/>
                <a:moveTo>
                  <a:pt x="15993" y="6541"/>
                </a:moveTo>
                <a:cubicBezTo>
                  <a:pt x="15971" y="6541"/>
                  <a:pt x="15952" y="6571"/>
                  <a:pt x="15952" y="6609"/>
                </a:cubicBezTo>
                <a:cubicBezTo>
                  <a:pt x="15952" y="6647"/>
                  <a:pt x="15971" y="6677"/>
                  <a:pt x="15993" y="6677"/>
                </a:cubicBezTo>
                <a:cubicBezTo>
                  <a:pt x="16016" y="6677"/>
                  <a:pt x="16034" y="6647"/>
                  <a:pt x="16034" y="6609"/>
                </a:cubicBezTo>
                <a:cubicBezTo>
                  <a:pt x="16034" y="6571"/>
                  <a:pt x="16016" y="6541"/>
                  <a:pt x="15993" y="6541"/>
                </a:cubicBezTo>
                <a:close/>
                <a:moveTo>
                  <a:pt x="16208" y="6541"/>
                </a:moveTo>
                <a:cubicBezTo>
                  <a:pt x="16186" y="6541"/>
                  <a:pt x="16167" y="6571"/>
                  <a:pt x="16167" y="6609"/>
                </a:cubicBezTo>
                <a:cubicBezTo>
                  <a:pt x="16167" y="6647"/>
                  <a:pt x="16186" y="6677"/>
                  <a:pt x="16208" y="6677"/>
                </a:cubicBezTo>
                <a:cubicBezTo>
                  <a:pt x="16231" y="6677"/>
                  <a:pt x="16249" y="6647"/>
                  <a:pt x="16249" y="6609"/>
                </a:cubicBezTo>
                <a:cubicBezTo>
                  <a:pt x="16249" y="6571"/>
                  <a:pt x="16231" y="6541"/>
                  <a:pt x="16208" y="6541"/>
                </a:cubicBezTo>
                <a:close/>
                <a:moveTo>
                  <a:pt x="16416" y="6541"/>
                </a:moveTo>
                <a:cubicBezTo>
                  <a:pt x="16393" y="6541"/>
                  <a:pt x="16375" y="6571"/>
                  <a:pt x="16375" y="6609"/>
                </a:cubicBezTo>
                <a:cubicBezTo>
                  <a:pt x="16375" y="6647"/>
                  <a:pt x="16393" y="6677"/>
                  <a:pt x="16416" y="6677"/>
                </a:cubicBezTo>
                <a:cubicBezTo>
                  <a:pt x="16438" y="6677"/>
                  <a:pt x="16457" y="6647"/>
                  <a:pt x="16457" y="6609"/>
                </a:cubicBezTo>
                <a:cubicBezTo>
                  <a:pt x="16457" y="6571"/>
                  <a:pt x="16438" y="6541"/>
                  <a:pt x="16416" y="6541"/>
                </a:cubicBezTo>
                <a:close/>
                <a:moveTo>
                  <a:pt x="16623" y="6541"/>
                </a:moveTo>
                <a:cubicBezTo>
                  <a:pt x="16600" y="6541"/>
                  <a:pt x="16582" y="6571"/>
                  <a:pt x="16582" y="6609"/>
                </a:cubicBezTo>
                <a:cubicBezTo>
                  <a:pt x="16582" y="6647"/>
                  <a:pt x="16600" y="6677"/>
                  <a:pt x="16623" y="6677"/>
                </a:cubicBezTo>
                <a:cubicBezTo>
                  <a:pt x="16645" y="6677"/>
                  <a:pt x="16664" y="6647"/>
                  <a:pt x="16664" y="6609"/>
                </a:cubicBezTo>
                <a:cubicBezTo>
                  <a:pt x="16664" y="6571"/>
                  <a:pt x="16645" y="6541"/>
                  <a:pt x="16623" y="6541"/>
                </a:cubicBezTo>
                <a:close/>
                <a:moveTo>
                  <a:pt x="16838" y="6541"/>
                </a:moveTo>
                <a:cubicBezTo>
                  <a:pt x="16815" y="6541"/>
                  <a:pt x="16797" y="6571"/>
                  <a:pt x="16797" y="6609"/>
                </a:cubicBezTo>
                <a:cubicBezTo>
                  <a:pt x="16797" y="6647"/>
                  <a:pt x="16815" y="6677"/>
                  <a:pt x="16838" y="6677"/>
                </a:cubicBezTo>
                <a:cubicBezTo>
                  <a:pt x="16860" y="6677"/>
                  <a:pt x="16879" y="6647"/>
                  <a:pt x="16879" y="6609"/>
                </a:cubicBezTo>
                <a:cubicBezTo>
                  <a:pt x="16879" y="6571"/>
                  <a:pt x="16860" y="6541"/>
                  <a:pt x="16838" y="6541"/>
                </a:cubicBezTo>
                <a:close/>
                <a:moveTo>
                  <a:pt x="17045" y="6541"/>
                </a:moveTo>
                <a:cubicBezTo>
                  <a:pt x="17022" y="6541"/>
                  <a:pt x="17004" y="6571"/>
                  <a:pt x="17004" y="6609"/>
                </a:cubicBezTo>
                <a:cubicBezTo>
                  <a:pt x="17004" y="6647"/>
                  <a:pt x="17022" y="6677"/>
                  <a:pt x="17045" y="6677"/>
                </a:cubicBezTo>
                <a:cubicBezTo>
                  <a:pt x="17068" y="6677"/>
                  <a:pt x="17086" y="6647"/>
                  <a:pt x="17086" y="6609"/>
                </a:cubicBezTo>
                <a:cubicBezTo>
                  <a:pt x="17086" y="6571"/>
                  <a:pt x="17068" y="6541"/>
                  <a:pt x="17045" y="6541"/>
                </a:cubicBezTo>
                <a:close/>
                <a:moveTo>
                  <a:pt x="17252" y="6541"/>
                </a:moveTo>
                <a:cubicBezTo>
                  <a:pt x="17230" y="6541"/>
                  <a:pt x="17211" y="6571"/>
                  <a:pt x="17211" y="6609"/>
                </a:cubicBezTo>
                <a:cubicBezTo>
                  <a:pt x="17211" y="6647"/>
                  <a:pt x="17230" y="6677"/>
                  <a:pt x="17252" y="6677"/>
                </a:cubicBezTo>
                <a:cubicBezTo>
                  <a:pt x="17275" y="6677"/>
                  <a:pt x="17293" y="6647"/>
                  <a:pt x="17293" y="6609"/>
                </a:cubicBezTo>
                <a:cubicBezTo>
                  <a:pt x="17293" y="6571"/>
                  <a:pt x="17275" y="6541"/>
                  <a:pt x="17252" y="6541"/>
                </a:cubicBezTo>
                <a:close/>
                <a:moveTo>
                  <a:pt x="17467" y="6541"/>
                </a:moveTo>
                <a:cubicBezTo>
                  <a:pt x="17445" y="6541"/>
                  <a:pt x="17426" y="6571"/>
                  <a:pt x="17426" y="6609"/>
                </a:cubicBezTo>
                <a:cubicBezTo>
                  <a:pt x="17426" y="6647"/>
                  <a:pt x="17445" y="6677"/>
                  <a:pt x="17467" y="6677"/>
                </a:cubicBezTo>
                <a:cubicBezTo>
                  <a:pt x="17490" y="6677"/>
                  <a:pt x="17508" y="6647"/>
                  <a:pt x="17508" y="6609"/>
                </a:cubicBezTo>
                <a:cubicBezTo>
                  <a:pt x="17508" y="6571"/>
                  <a:pt x="17490" y="6541"/>
                  <a:pt x="17467" y="6541"/>
                </a:cubicBezTo>
                <a:close/>
                <a:moveTo>
                  <a:pt x="17675" y="6541"/>
                </a:moveTo>
                <a:cubicBezTo>
                  <a:pt x="17652" y="6541"/>
                  <a:pt x="17634" y="6571"/>
                  <a:pt x="17634" y="6609"/>
                </a:cubicBezTo>
                <a:cubicBezTo>
                  <a:pt x="17634" y="6647"/>
                  <a:pt x="17652" y="6677"/>
                  <a:pt x="17675" y="6677"/>
                </a:cubicBezTo>
                <a:cubicBezTo>
                  <a:pt x="17697" y="6677"/>
                  <a:pt x="17716" y="6647"/>
                  <a:pt x="17716" y="6609"/>
                </a:cubicBezTo>
                <a:cubicBezTo>
                  <a:pt x="17716" y="6571"/>
                  <a:pt x="17697" y="6541"/>
                  <a:pt x="17675" y="6541"/>
                </a:cubicBezTo>
                <a:close/>
                <a:moveTo>
                  <a:pt x="17882" y="6541"/>
                </a:moveTo>
                <a:cubicBezTo>
                  <a:pt x="17859" y="6541"/>
                  <a:pt x="17841" y="6571"/>
                  <a:pt x="17841" y="6609"/>
                </a:cubicBezTo>
                <a:cubicBezTo>
                  <a:pt x="17841" y="6647"/>
                  <a:pt x="17859" y="6677"/>
                  <a:pt x="17882" y="6677"/>
                </a:cubicBezTo>
                <a:cubicBezTo>
                  <a:pt x="17904" y="6677"/>
                  <a:pt x="17923" y="6647"/>
                  <a:pt x="17923" y="6609"/>
                </a:cubicBezTo>
                <a:cubicBezTo>
                  <a:pt x="17923" y="6571"/>
                  <a:pt x="17904" y="6541"/>
                  <a:pt x="17882" y="6541"/>
                </a:cubicBezTo>
                <a:close/>
                <a:moveTo>
                  <a:pt x="18097" y="6541"/>
                </a:moveTo>
                <a:cubicBezTo>
                  <a:pt x="18074" y="6541"/>
                  <a:pt x="18056" y="6571"/>
                  <a:pt x="18056" y="6609"/>
                </a:cubicBezTo>
                <a:cubicBezTo>
                  <a:pt x="18056" y="6647"/>
                  <a:pt x="18074" y="6677"/>
                  <a:pt x="18097" y="6677"/>
                </a:cubicBezTo>
                <a:cubicBezTo>
                  <a:pt x="18119" y="6677"/>
                  <a:pt x="18138" y="6647"/>
                  <a:pt x="18138" y="6609"/>
                </a:cubicBezTo>
                <a:cubicBezTo>
                  <a:pt x="18138" y="6571"/>
                  <a:pt x="18119" y="6541"/>
                  <a:pt x="18097" y="6541"/>
                </a:cubicBezTo>
                <a:close/>
                <a:moveTo>
                  <a:pt x="18304" y="6541"/>
                </a:moveTo>
                <a:cubicBezTo>
                  <a:pt x="18281" y="6541"/>
                  <a:pt x="18263" y="6571"/>
                  <a:pt x="18263" y="6609"/>
                </a:cubicBezTo>
                <a:cubicBezTo>
                  <a:pt x="18263" y="6647"/>
                  <a:pt x="18281" y="6677"/>
                  <a:pt x="18304" y="6677"/>
                </a:cubicBezTo>
                <a:cubicBezTo>
                  <a:pt x="18327" y="6677"/>
                  <a:pt x="18345" y="6647"/>
                  <a:pt x="18345" y="6609"/>
                </a:cubicBezTo>
                <a:cubicBezTo>
                  <a:pt x="18345" y="6571"/>
                  <a:pt x="18327" y="6541"/>
                  <a:pt x="18304" y="6541"/>
                </a:cubicBezTo>
                <a:close/>
                <a:moveTo>
                  <a:pt x="19583" y="6541"/>
                </a:moveTo>
                <a:cubicBezTo>
                  <a:pt x="19585" y="6560"/>
                  <a:pt x="19586" y="6578"/>
                  <a:pt x="19588" y="6597"/>
                </a:cubicBezTo>
                <a:cubicBezTo>
                  <a:pt x="19589" y="6612"/>
                  <a:pt x="19590" y="6627"/>
                  <a:pt x="19592" y="6642"/>
                </a:cubicBezTo>
                <a:cubicBezTo>
                  <a:pt x="19598" y="6630"/>
                  <a:pt x="19602" y="6615"/>
                  <a:pt x="19602" y="6597"/>
                </a:cubicBezTo>
                <a:cubicBezTo>
                  <a:pt x="19602" y="6574"/>
                  <a:pt x="19594" y="6553"/>
                  <a:pt x="19583" y="6541"/>
                </a:cubicBezTo>
                <a:close/>
                <a:moveTo>
                  <a:pt x="19770" y="6541"/>
                </a:moveTo>
                <a:cubicBezTo>
                  <a:pt x="19748" y="6541"/>
                  <a:pt x="19729" y="6571"/>
                  <a:pt x="19729" y="6609"/>
                </a:cubicBezTo>
                <a:cubicBezTo>
                  <a:pt x="19729" y="6636"/>
                  <a:pt x="19739" y="6659"/>
                  <a:pt x="19752" y="6670"/>
                </a:cubicBezTo>
                <a:cubicBezTo>
                  <a:pt x="19758" y="6658"/>
                  <a:pt x="19764" y="6647"/>
                  <a:pt x="19770" y="6637"/>
                </a:cubicBezTo>
                <a:cubicBezTo>
                  <a:pt x="19777" y="6626"/>
                  <a:pt x="19785" y="6617"/>
                  <a:pt x="19793" y="6609"/>
                </a:cubicBezTo>
                <a:cubicBezTo>
                  <a:pt x="19798" y="6604"/>
                  <a:pt x="19804" y="6599"/>
                  <a:pt x="19810" y="6595"/>
                </a:cubicBezTo>
                <a:cubicBezTo>
                  <a:pt x="19807" y="6564"/>
                  <a:pt x="19790" y="6541"/>
                  <a:pt x="19770" y="6541"/>
                </a:cubicBezTo>
                <a:close/>
                <a:moveTo>
                  <a:pt x="10089" y="6553"/>
                </a:moveTo>
                <a:cubicBezTo>
                  <a:pt x="10083" y="6565"/>
                  <a:pt x="10080" y="6580"/>
                  <a:pt x="10080" y="6597"/>
                </a:cubicBezTo>
                <a:cubicBezTo>
                  <a:pt x="10080" y="6634"/>
                  <a:pt x="10097" y="6665"/>
                  <a:pt x="10119" y="6666"/>
                </a:cubicBezTo>
                <a:cubicBezTo>
                  <a:pt x="10119" y="6664"/>
                  <a:pt x="10119" y="6663"/>
                  <a:pt x="10119" y="6662"/>
                </a:cubicBezTo>
                <a:cubicBezTo>
                  <a:pt x="10119" y="6636"/>
                  <a:pt x="10115" y="6616"/>
                  <a:pt x="10110" y="6597"/>
                </a:cubicBezTo>
                <a:cubicBezTo>
                  <a:pt x="10105" y="6581"/>
                  <a:pt x="10097" y="6567"/>
                  <a:pt x="10089" y="6553"/>
                </a:cubicBezTo>
                <a:close/>
                <a:moveTo>
                  <a:pt x="18542" y="6553"/>
                </a:moveTo>
                <a:cubicBezTo>
                  <a:pt x="18532" y="6568"/>
                  <a:pt x="18521" y="6580"/>
                  <a:pt x="18511" y="6587"/>
                </a:cubicBezTo>
                <a:cubicBezTo>
                  <a:pt x="18505" y="6591"/>
                  <a:pt x="18499" y="6594"/>
                  <a:pt x="18494" y="6597"/>
                </a:cubicBezTo>
                <a:cubicBezTo>
                  <a:pt x="18485" y="6600"/>
                  <a:pt x="18478" y="6601"/>
                  <a:pt x="18470" y="6601"/>
                </a:cubicBezTo>
                <a:cubicBezTo>
                  <a:pt x="18472" y="6637"/>
                  <a:pt x="18489" y="6665"/>
                  <a:pt x="18511" y="6665"/>
                </a:cubicBezTo>
                <a:cubicBezTo>
                  <a:pt x="18534" y="6665"/>
                  <a:pt x="18552" y="6634"/>
                  <a:pt x="18552" y="6597"/>
                </a:cubicBezTo>
                <a:cubicBezTo>
                  <a:pt x="18552" y="6580"/>
                  <a:pt x="18548" y="6565"/>
                  <a:pt x="18542" y="6553"/>
                </a:cubicBezTo>
                <a:close/>
                <a:moveTo>
                  <a:pt x="2173" y="6566"/>
                </a:moveTo>
                <a:cubicBezTo>
                  <a:pt x="2173" y="6577"/>
                  <a:pt x="2173" y="6590"/>
                  <a:pt x="2173" y="6602"/>
                </a:cubicBezTo>
                <a:cubicBezTo>
                  <a:pt x="2172" y="6615"/>
                  <a:pt x="2172" y="6627"/>
                  <a:pt x="2173" y="6640"/>
                </a:cubicBezTo>
                <a:cubicBezTo>
                  <a:pt x="2177" y="6629"/>
                  <a:pt x="2179" y="6616"/>
                  <a:pt x="2179" y="6602"/>
                </a:cubicBezTo>
                <a:cubicBezTo>
                  <a:pt x="2179" y="6589"/>
                  <a:pt x="2177" y="6577"/>
                  <a:pt x="2173" y="6566"/>
                </a:cubicBezTo>
                <a:close/>
                <a:moveTo>
                  <a:pt x="10996" y="6579"/>
                </a:moveTo>
                <a:cubicBezTo>
                  <a:pt x="10992" y="6582"/>
                  <a:pt x="10987" y="6586"/>
                  <a:pt x="10981" y="6591"/>
                </a:cubicBezTo>
                <a:cubicBezTo>
                  <a:pt x="10979" y="6593"/>
                  <a:pt x="10977" y="6595"/>
                  <a:pt x="10975" y="6599"/>
                </a:cubicBezTo>
                <a:cubicBezTo>
                  <a:pt x="10970" y="6607"/>
                  <a:pt x="10966" y="6619"/>
                  <a:pt x="10957" y="6625"/>
                </a:cubicBezTo>
                <a:cubicBezTo>
                  <a:pt x="10954" y="6627"/>
                  <a:pt x="10950" y="6629"/>
                  <a:pt x="10945" y="6629"/>
                </a:cubicBezTo>
                <a:cubicBezTo>
                  <a:pt x="10945" y="6629"/>
                  <a:pt x="10934" y="6614"/>
                  <a:pt x="10925" y="6599"/>
                </a:cubicBezTo>
                <a:cubicBezTo>
                  <a:pt x="10922" y="6594"/>
                  <a:pt x="10919" y="6590"/>
                  <a:pt x="10917" y="6587"/>
                </a:cubicBezTo>
                <a:cubicBezTo>
                  <a:pt x="10917" y="6590"/>
                  <a:pt x="10916" y="6594"/>
                  <a:pt x="10916" y="6599"/>
                </a:cubicBezTo>
                <a:cubicBezTo>
                  <a:pt x="10916" y="6636"/>
                  <a:pt x="10935" y="6667"/>
                  <a:pt x="10957" y="6667"/>
                </a:cubicBezTo>
                <a:cubicBezTo>
                  <a:pt x="10980" y="6667"/>
                  <a:pt x="10998" y="6636"/>
                  <a:pt x="10998" y="6599"/>
                </a:cubicBezTo>
                <a:cubicBezTo>
                  <a:pt x="10998" y="6592"/>
                  <a:pt x="10998" y="6585"/>
                  <a:pt x="10996" y="6579"/>
                </a:cubicBezTo>
                <a:close/>
                <a:moveTo>
                  <a:pt x="9527" y="6592"/>
                </a:moveTo>
                <a:cubicBezTo>
                  <a:pt x="9525" y="6595"/>
                  <a:pt x="9523" y="6600"/>
                  <a:pt x="9521" y="6607"/>
                </a:cubicBezTo>
                <a:cubicBezTo>
                  <a:pt x="9520" y="6614"/>
                  <a:pt x="9519" y="6622"/>
                  <a:pt x="9519" y="6634"/>
                </a:cubicBezTo>
                <a:cubicBezTo>
                  <a:pt x="9519" y="6639"/>
                  <a:pt x="9519" y="6644"/>
                  <a:pt x="9520" y="6648"/>
                </a:cubicBezTo>
                <a:cubicBezTo>
                  <a:pt x="9525" y="6637"/>
                  <a:pt x="9528" y="6623"/>
                  <a:pt x="9528" y="6607"/>
                </a:cubicBezTo>
                <a:cubicBezTo>
                  <a:pt x="9528" y="6602"/>
                  <a:pt x="9528" y="6597"/>
                  <a:pt x="9527" y="6592"/>
                </a:cubicBezTo>
                <a:close/>
                <a:moveTo>
                  <a:pt x="2032" y="6707"/>
                </a:moveTo>
                <a:cubicBezTo>
                  <a:pt x="2028" y="6707"/>
                  <a:pt x="2023" y="6709"/>
                  <a:pt x="2019" y="6711"/>
                </a:cubicBezTo>
                <a:cubicBezTo>
                  <a:pt x="2025" y="6736"/>
                  <a:pt x="2032" y="6763"/>
                  <a:pt x="2038" y="6763"/>
                </a:cubicBezTo>
                <a:cubicBezTo>
                  <a:pt x="2049" y="6763"/>
                  <a:pt x="2054" y="6799"/>
                  <a:pt x="2066" y="6814"/>
                </a:cubicBezTo>
                <a:cubicBezTo>
                  <a:pt x="2071" y="6803"/>
                  <a:pt x="2073" y="6790"/>
                  <a:pt x="2073" y="6775"/>
                </a:cubicBezTo>
                <a:cubicBezTo>
                  <a:pt x="2073" y="6755"/>
                  <a:pt x="2068" y="6738"/>
                  <a:pt x="2060" y="6725"/>
                </a:cubicBezTo>
                <a:cubicBezTo>
                  <a:pt x="2057" y="6730"/>
                  <a:pt x="2053" y="6733"/>
                  <a:pt x="2048" y="6733"/>
                </a:cubicBezTo>
                <a:cubicBezTo>
                  <a:pt x="2043" y="6733"/>
                  <a:pt x="2045" y="6723"/>
                  <a:pt x="2049" y="6713"/>
                </a:cubicBezTo>
                <a:cubicBezTo>
                  <a:pt x="2044" y="6709"/>
                  <a:pt x="2038" y="6707"/>
                  <a:pt x="2032" y="6707"/>
                </a:cubicBezTo>
                <a:close/>
                <a:moveTo>
                  <a:pt x="2244" y="6707"/>
                </a:moveTo>
                <a:cubicBezTo>
                  <a:pt x="2230" y="6707"/>
                  <a:pt x="2218" y="6718"/>
                  <a:pt x="2211" y="6735"/>
                </a:cubicBezTo>
                <a:cubicBezTo>
                  <a:pt x="2222" y="6740"/>
                  <a:pt x="2233" y="6745"/>
                  <a:pt x="2242" y="6763"/>
                </a:cubicBezTo>
                <a:cubicBezTo>
                  <a:pt x="2254" y="6786"/>
                  <a:pt x="2250" y="6815"/>
                  <a:pt x="2251" y="6843"/>
                </a:cubicBezTo>
                <a:cubicBezTo>
                  <a:pt x="2270" y="6837"/>
                  <a:pt x="2285" y="6809"/>
                  <a:pt x="2285" y="6775"/>
                </a:cubicBezTo>
                <a:cubicBezTo>
                  <a:pt x="2285" y="6738"/>
                  <a:pt x="2267" y="6707"/>
                  <a:pt x="2244" y="6707"/>
                </a:cubicBezTo>
                <a:close/>
                <a:moveTo>
                  <a:pt x="2452" y="6707"/>
                </a:moveTo>
                <a:cubicBezTo>
                  <a:pt x="2429" y="6707"/>
                  <a:pt x="2411" y="6738"/>
                  <a:pt x="2411" y="6775"/>
                </a:cubicBezTo>
                <a:cubicBezTo>
                  <a:pt x="2411" y="6813"/>
                  <a:pt x="2429" y="6844"/>
                  <a:pt x="2452" y="6844"/>
                </a:cubicBezTo>
                <a:cubicBezTo>
                  <a:pt x="2474" y="6844"/>
                  <a:pt x="2493" y="6813"/>
                  <a:pt x="2493" y="6775"/>
                </a:cubicBezTo>
                <a:cubicBezTo>
                  <a:pt x="2493" y="6738"/>
                  <a:pt x="2474" y="6707"/>
                  <a:pt x="2452" y="6707"/>
                </a:cubicBezTo>
                <a:close/>
                <a:moveTo>
                  <a:pt x="2666" y="6707"/>
                </a:moveTo>
                <a:cubicBezTo>
                  <a:pt x="2644" y="6707"/>
                  <a:pt x="2625" y="6738"/>
                  <a:pt x="2625" y="6775"/>
                </a:cubicBezTo>
                <a:cubicBezTo>
                  <a:pt x="2625" y="6813"/>
                  <a:pt x="2644" y="6844"/>
                  <a:pt x="2666" y="6844"/>
                </a:cubicBezTo>
                <a:cubicBezTo>
                  <a:pt x="2689" y="6844"/>
                  <a:pt x="2707" y="6813"/>
                  <a:pt x="2707" y="6775"/>
                </a:cubicBezTo>
                <a:cubicBezTo>
                  <a:pt x="2707" y="6738"/>
                  <a:pt x="2689" y="6707"/>
                  <a:pt x="2666" y="6707"/>
                </a:cubicBezTo>
                <a:close/>
                <a:moveTo>
                  <a:pt x="2874" y="6707"/>
                </a:moveTo>
                <a:cubicBezTo>
                  <a:pt x="2851" y="6707"/>
                  <a:pt x="2833" y="6738"/>
                  <a:pt x="2833" y="6775"/>
                </a:cubicBezTo>
                <a:cubicBezTo>
                  <a:pt x="2833" y="6813"/>
                  <a:pt x="2851" y="6844"/>
                  <a:pt x="2874" y="6844"/>
                </a:cubicBezTo>
                <a:cubicBezTo>
                  <a:pt x="2896" y="6844"/>
                  <a:pt x="2915" y="6813"/>
                  <a:pt x="2915" y="6775"/>
                </a:cubicBezTo>
                <a:cubicBezTo>
                  <a:pt x="2915" y="6738"/>
                  <a:pt x="2896" y="6707"/>
                  <a:pt x="2874" y="6707"/>
                </a:cubicBezTo>
                <a:close/>
                <a:moveTo>
                  <a:pt x="3081" y="6707"/>
                </a:moveTo>
                <a:cubicBezTo>
                  <a:pt x="3058" y="6707"/>
                  <a:pt x="3040" y="6738"/>
                  <a:pt x="3040" y="6775"/>
                </a:cubicBezTo>
                <a:cubicBezTo>
                  <a:pt x="3040" y="6813"/>
                  <a:pt x="3058" y="6844"/>
                  <a:pt x="3081" y="6844"/>
                </a:cubicBezTo>
                <a:cubicBezTo>
                  <a:pt x="3104" y="6844"/>
                  <a:pt x="3122" y="6813"/>
                  <a:pt x="3122" y="6775"/>
                </a:cubicBezTo>
                <a:cubicBezTo>
                  <a:pt x="3122" y="6738"/>
                  <a:pt x="3104" y="6707"/>
                  <a:pt x="3081" y="6707"/>
                </a:cubicBezTo>
                <a:close/>
                <a:moveTo>
                  <a:pt x="3296" y="6707"/>
                </a:moveTo>
                <a:cubicBezTo>
                  <a:pt x="3273" y="6707"/>
                  <a:pt x="3255" y="6738"/>
                  <a:pt x="3255" y="6775"/>
                </a:cubicBezTo>
                <a:cubicBezTo>
                  <a:pt x="3255" y="6813"/>
                  <a:pt x="3273" y="6844"/>
                  <a:pt x="3296" y="6844"/>
                </a:cubicBezTo>
                <a:cubicBezTo>
                  <a:pt x="3319" y="6844"/>
                  <a:pt x="3337" y="6813"/>
                  <a:pt x="3337" y="6775"/>
                </a:cubicBezTo>
                <a:cubicBezTo>
                  <a:pt x="3337" y="6738"/>
                  <a:pt x="3319" y="6707"/>
                  <a:pt x="3296" y="6707"/>
                </a:cubicBezTo>
                <a:close/>
                <a:moveTo>
                  <a:pt x="3503" y="6707"/>
                </a:moveTo>
                <a:cubicBezTo>
                  <a:pt x="3481" y="6707"/>
                  <a:pt x="3462" y="6738"/>
                  <a:pt x="3462" y="6775"/>
                </a:cubicBezTo>
                <a:cubicBezTo>
                  <a:pt x="3462" y="6813"/>
                  <a:pt x="3481" y="6844"/>
                  <a:pt x="3503" y="6844"/>
                </a:cubicBezTo>
                <a:cubicBezTo>
                  <a:pt x="3526" y="6844"/>
                  <a:pt x="3544" y="6813"/>
                  <a:pt x="3544" y="6775"/>
                </a:cubicBezTo>
                <a:cubicBezTo>
                  <a:pt x="3544" y="6738"/>
                  <a:pt x="3526" y="6707"/>
                  <a:pt x="3503" y="6707"/>
                </a:cubicBezTo>
                <a:close/>
                <a:moveTo>
                  <a:pt x="3711" y="6707"/>
                </a:moveTo>
                <a:cubicBezTo>
                  <a:pt x="3688" y="6707"/>
                  <a:pt x="3669" y="6738"/>
                  <a:pt x="3669" y="6775"/>
                </a:cubicBezTo>
                <a:cubicBezTo>
                  <a:pt x="3669" y="6813"/>
                  <a:pt x="3688" y="6844"/>
                  <a:pt x="3711" y="6844"/>
                </a:cubicBezTo>
                <a:cubicBezTo>
                  <a:pt x="3733" y="6844"/>
                  <a:pt x="3752" y="6813"/>
                  <a:pt x="3752" y="6775"/>
                </a:cubicBezTo>
                <a:cubicBezTo>
                  <a:pt x="3752" y="6738"/>
                  <a:pt x="3733" y="6707"/>
                  <a:pt x="3711" y="6707"/>
                </a:cubicBezTo>
                <a:close/>
                <a:moveTo>
                  <a:pt x="3925" y="6707"/>
                </a:moveTo>
                <a:cubicBezTo>
                  <a:pt x="3903" y="6707"/>
                  <a:pt x="3884" y="6738"/>
                  <a:pt x="3884" y="6775"/>
                </a:cubicBezTo>
                <a:cubicBezTo>
                  <a:pt x="3884" y="6813"/>
                  <a:pt x="3903" y="6844"/>
                  <a:pt x="3925" y="6844"/>
                </a:cubicBezTo>
                <a:cubicBezTo>
                  <a:pt x="3948" y="6844"/>
                  <a:pt x="3966" y="6813"/>
                  <a:pt x="3966" y="6775"/>
                </a:cubicBezTo>
                <a:cubicBezTo>
                  <a:pt x="3966" y="6738"/>
                  <a:pt x="3948" y="6707"/>
                  <a:pt x="3925" y="6707"/>
                </a:cubicBezTo>
                <a:close/>
                <a:moveTo>
                  <a:pt x="4133" y="6707"/>
                </a:moveTo>
                <a:cubicBezTo>
                  <a:pt x="4110" y="6707"/>
                  <a:pt x="4092" y="6738"/>
                  <a:pt x="4092" y="6775"/>
                </a:cubicBezTo>
                <a:cubicBezTo>
                  <a:pt x="4092" y="6813"/>
                  <a:pt x="4110" y="6844"/>
                  <a:pt x="4133" y="6844"/>
                </a:cubicBezTo>
                <a:cubicBezTo>
                  <a:pt x="4155" y="6844"/>
                  <a:pt x="4174" y="6813"/>
                  <a:pt x="4174" y="6775"/>
                </a:cubicBezTo>
                <a:cubicBezTo>
                  <a:pt x="4174" y="6738"/>
                  <a:pt x="4155" y="6707"/>
                  <a:pt x="4133" y="6707"/>
                </a:cubicBezTo>
                <a:close/>
                <a:moveTo>
                  <a:pt x="4348" y="6707"/>
                </a:moveTo>
                <a:cubicBezTo>
                  <a:pt x="4325" y="6707"/>
                  <a:pt x="4307" y="6738"/>
                  <a:pt x="4307" y="6775"/>
                </a:cubicBezTo>
                <a:cubicBezTo>
                  <a:pt x="4307" y="6813"/>
                  <a:pt x="4325" y="6844"/>
                  <a:pt x="4348" y="6844"/>
                </a:cubicBezTo>
                <a:cubicBezTo>
                  <a:pt x="4370" y="6844"/>
                  <a:pt x="4389" y="6813"/>
                  <a:pt x="4389" y="6775"/>
                </a:cubicBezTo>
                <a:cubicBezTo>
                  <a:pt x="4389" y="6738"/>
                  <a:pt x="4370" y="6707"/>
                  <a:pt x="4348" y="6707"/>
                </a:cubicBezTo>
                <a:close/>
                <a:moveTo>
                  <a:pt x="4555" y="6707"/>
                </a:moveTo>
                <a:cubicBezTo>
                  <a:pt x="4532" y="6707"/>
                  <a:pt x="4514" y="6738"/>
                  <a:pt x="4514" y="6775"/>
                </a:cubicBezTo>
                <a:cubicBezTo>
                  <a:pt x="4514" y="6813"/>
                  <a:pt x="4532" y="6844"/>
                  <a:pt x="4555" y="6844"/>
                </a:cubicBezTo>
                <a:cubicBezTo>
                  <a:pt x="4578" y="6844"/>
                  <a:pt x="4596" y="6813"/>
                  <a:pt x="4596" y="6775"/>
                </a:cubicBezTo>
                <a:cubicBezTo>
                  <a:pt x="4596" y="6738"/>
                  <a:pt x="4578" y="6707"/>
                  <a:pt x="4555" y="6707"/>
                </a:cubicBezTo>
                <a:close/>
                <a:moveTo>
                  <a:pt x="4762" y="6707"/>
                </a:moveTo>
                <a:cubicBezTo>
                  <a:pt x="4740" y="6707"/>
                  <a:pt x="4721" y="6738"/>
                  <a:pt x="4721" y="6775"/>
                </a:cubicBezTo>
                <a:cubicBezTo>
                  <a:pt x="4721" y="6813"/>
                  <a:pt x="4740" y="6844"/>
                  <a:pt x="4762" y="6844"/>
                </a:cubicBezTo>
                <a:cubicBezTo>
                  <a:pt x="4785" y="6844"/>
                  <a:pt x="4803" y="6813"/>
                  <a:pt x="4803" y="6775"/>
                </a:cubicBezTo>
                <a:cubicBezTo>
                  <a:pt x="4803" y="6738"/>
                  <a:pt x="4785" y="6707"/>
                  <a:pt x="4762" y="6707"/>
                </a:cubicBezTo>
                <a:close/>
                <a:moveTo>
                  <a:pt x="4977" y="6707"/>
                </a:moveTo>
                <a:cubicBezTo>
                  <a:pt x="4955" y="6707"/>
                  <a:pt x="4936" y="6738"/>
                  <a:pt x="4936" y="6775"/>
                </a:cubicBezTo>
                <a:cubicBezTo>
                  <a:pt x="4936" y="6813"/>
                  <a:pt x="4955" y="6844"/>
                  <a:pt x="4977" y="6844"/>
                </a:cubicBezTo>
                <a:cubicBezTo>
                  <a:pt x="5000" y="6844"/>
                  <a:pt x="5018" y="6813"/>
                  <a:pt x="5018" y="6775"/>
                </a:cubicBezTo>
                <a:cubicBezTo>
                  <a:pt x="5018" y="6738"/>
                  <a:pt x="5000" y="6707"/>
                  <a:pt x="4977" y="6707"/>
                </a:cubicBezTo>
                <a:close/>
                <a:moveTo>
                  <a:pt x="5392" y="6707"/>
                </a:moveTo>
                <a:cubicBezTo>
                  <a:pt x="5369" y="6707"/>
                  <a:pt x="5351" y="6738"/>
                  <a:pt x="5351" y="6775"/>
                </a:cubicBezTo>
                <a:cubicBezTo>
                  <a:pt x="5351" y="6813"/>
                  <a:pt x="5369" y="6844"/>
                  <a:pt x="5392" y="6844"/>
                </a:cubicBezTo>
                <a:cubicBezTo>
                  <a:pt x="5414" y="6844"/>
                  <a:pt x="5433" y="6813"/>
                  <a:pt x="5433" y="6775"/>
                </a:cubicBezTo>
                <a:cubicBezTo>
                  <a:pt x="5433" y="6738"/>
                  <a:pt x="5414" y="6707"/>
                  <a:pt x="5392" y="6707"/>
                </a:cubicBezTo>
                <a:close/>
                <a:moveTo>
                  <a:pt x="5607" y="6707"/>
                </a:moveTo>
                <a:cubicBezTo>
                  <a:pt x="5584" y="6707"/>
                  <a:pt x="5566" y="6738"/>
                  <a:pt x="5566" y="6775"/>
                </a:cubicBezTo>
                <a:cubicBezTo>
                  <a:pt x="5566" y="6813"/>
                  <a:pt x="5584" y="6844"/>
                  <a:pt x="5607" y="6844"/>
                </a:cubicBezTo>
                <a:cubicBezTo>
                  <a:pt x="5629" y="6844"/>
                  <a:pt x="5648" y="6813"/>
                  <a:pt x="5648" y="6775"/>
                </a:cubicBezTo>
                <a:cubicBezTo>
                  <a:pt x="5648" y="6738"/>
                  <a:pt x="5629" y="6707"/>
                  <a:pt x="5607" y="6707"/>
                </a:cubicBezTo>
                <a:close/>
                <a:moveTo>
                  <a:pt x="5814" y="6707"/>
                </a:moveTo>
                <a:cubicBezTo>
                  <a:pt x="5791" y="6707"/>
                  <a:pt x="5773" y="6738"/>
                  <a:pt x="5773" y="6775"/>
                </a:cubicBezTo>
                <a:cubicBezTo>
                  <a:pt x="5773" y="6813"/>
                  <a:pt x="5791" y="6844"/>
                  <a:pt x="5814" y="6844"/>
                </a:cubicBezTo>
                <a:cubicBezTo>
                  <a:pt x="5837" y="6844"/>
                  <a:pt x="5855" y="6813"/>
                  <a:pt x="5855" y="6775"/>
                </a:cubicBezTo>
                <a:cubicBezTo>
                  <a:pt x="5855" y="6738"/>
                  <a:pt x="5837" y="6707"/>
                  <a:pt x="5814" y="6707"/>
                </a:cubicBezTo>
                <a:close/>
                <a:moveTo>
                  <a:pt x="6021" y="6707"/>
                </a:moveTo>
                <a:cubicBezTo>
                  <a:pt x="5999" y="6707"/>
                  <a:pt x="5980" y="6738"/>
                  <a:pt x="5980" y="6775"/>
                </a:cubicBezTo>
                <a:cubicBezTo>
                  <a:pt x="5980" y="6813"/>
                  <a:pt x="5999" y="6844"/>
                  <a:pt x="6021" y="6844"/>
                </a:cubicBezTo>
                <a:cubicBezTo>
                  <a:pt x="6044" y="6844"/>
                  <a:pt x="6062" y="6813"/>
                  <a:pt x="6062" y="6775"/>
                </a:cubicBezTo>
                <a:cubicBezTo>
                  <a:pt x="6062" y="6738"/>
                  <a:pt x="6044" y="6707"/>
                  <a:pt x="6021" y="6707"/>
                </a:cubicBezTo>
                <a:close/>
                <a:moveTo>
                  <a:pt x="6236" y="6707"/>
                </a:moveTo>
                <a:cubicBezTo>
                  <a:pt x="6214" y="6707"/>
                  <a:pt x="6195" y="6738"/>
                  <a:pt x="6195" y="6775"/>
                </a:cubicBezTo>
                <a:cubicBezTo>
                  <a:pt x="6195" y="6813"/>
                  <a:pt x="6214" y="6844"/>
                  <a:pt x="6236" y="6844"/>
                </a:cubicBezTo>
                <a:cubicBezTo>
                  <a:pt x="6259" y="6844"/>
                  <a:pt x="6277" y="6813"/>
                  <a:pt x="6277" y="6775"/>
                </a:cubicBezTo>
                <a:cubicBezTo>
                  <a:pt x="6277" y="6738"/>
                  <a:pt x="6259" y="6707"/>
                  <a:pt x="6236" y="6707"/>
                </a:cubicBezTo>
                <a:close/>
                <a:moveTo>
                  <a:pt x="6443" y="6707"/>
                </a:moveTo>
                <a:cubicBezTo>
                  <a:pt x="6421" y="6707"/>
                  <a:pt x="6402" y="6738"/>
                  <a:pt x="6402" y="6775"/>
                </a:cubicBezTo>
                <a:cubicBezTo>
                  <a:pt x="6402" y="6813"/>
                  <a:pt x="6421" y="6844"/>
                  <a:pt x="6443" y="6844"/>
                </a:cubicBezTo>
                <a:cubicBezTo>
                  <a:pt x="6466" y="6844"/>
                  <a:pt x="6484" y="6813"/>
                  <a:pt x="6484" y="6775"/>
                </a:cubicBezTo>
                <a:cubicBezTo>
                  <a:pt x="6484" y="6738"/>
                  <a:pt x="6466" y="6707"/>
                  <a:pt x="6443" y="6707"/>
                </a:cubicBezTo>
                <a:close/>
                <a:moveTo>
                  <a:pt x="6651" y="6707"/>
                </a:moveTo>
                <a:cubicBezTo>
                  <a:pt x="6628" y="6707"/>
                  <a:pt x="6610" y="6738"/>
                  <a:pt x="6610" y="6775"/>
                </a:cubicBezTo>
                <a:cubicBezTo>
                  <a:pt x="6610" y="6813"/>
                  <a:pt x="6628" y="6844"/>
                  <a:pt x="6651" y="6844"/>
                </a:cubicBezTo>
                <a:cubicBezTo>
                  <a:pt x="6673" y="6844"/>
                  <a:pt x="6692" y="6813"/>
                  <a:pt x="6692" y="6775"/>
                </a:cubicBezTo>
                <a:cubicBezTo>
                  <a:pt x="6692" y="6738"/>
                  <a:pt x="6673" y="6707"/>
                  <a:pt x="6651" y="6707"/>
                </a:cubicBezTo>
                <a:close/>
                <a:moveTo>
                  <a:pt x="9591" y="6707"/>
                </a:moveTo>
                <a:cubicBezTo>
                  <a:pt x="9575" y="6707"/>
                  <a:pt x="9561" y="6723"/>
                  <a:pt x="9554" y="6745"/>
                </a:cubicBezTo>
                <a:cubicBezTo>
                  <a:pt x="9554" y="6749"/>
                  <a:pt x="9553" y="6753"/>
                  <a:pt x="9552" y="6757"/>
                </a:cubicBezTo>
                <a:cubicBezTo>
                  <a:pt x="9551" y="6763"/>
                  <a:pt x="9550" y="6769"/>
                  <a:pt x="9550" y="6775"/>
                </a:cubicBezTo>
                <a:cubicBezTo>
                  <a:pt x="9550" y="6813"/>
                  <a:pt x="9568" y="6844"/>
                  <a:pt x="9591" y="6844"/>
                </a:cubicBezTo>
                <a:cubicBezTo>
                  <a:pt x="9614" y="6844"/>
                  <a:pt x="9632" y="6813"/>
                  <a:pt x="9632" y="6775"/>
                </a:cubicBezTo>
                <a:cubicBezTo>
                  <a:pt x="9632" y="6738"/>
                  <a:pt x="9614" y="6707"/>
                  <a:pt x="9591" y="6707"/>
                </a:cubicBezTo>
                <a:close/>
                <a:moveTo>
                  <a:pt x="10013" y="6707"/>
                </a:moveTo>
                <a:cubicBezTo>
                  <a:pt x="9990" y="6707"/>
                  <a:pt x="9972" y="6738"/>
                  <a:pt x="9972" y="6775"/>
                </a:cubicBezTo>
                <a:cubicBezTo>
                  <a:pt x="9972" y="6813"/>
                  <a:pt x="9990" y="6844"/>
                  <a:pt x="10013" y="6844"/>
                </a:cubicBezTo>
                <a:cubicBezTo>
                  <a:pt x="10036" y="6844"/>
                  <a:pt x="10054" y="6813"/>
                  <a:pt x="10054" y="6775"/>
                </a:cubicBezTo>
                <a:cubicBezTo>
                  <a:pt x="10054" y="6738"/>
                  <a:pt x="10036" y="6707"/>
                  <a:pt x="10013" y="6707"/>
                </a:cubicBezTo>
                <a:close/>
                <a:moveTo>
                  <a:pt x="10643" y="6707"/>
                </a:moveTo>
                <a:cubicBezTo>
                  <a:pt x="10620" y="6707"/>
                  <a:pt x="10602" y="6738"/>
                  <a:pt x="10602" y="6775"/>
                </a:cubicBezTo>
                <a:cubicBezTo>
                  <a:pt x="10602" y="6813"/>
                  <a:pt x="10620" y="6844"/>
                  <a:pt x="10643" y="6844"/>
                </a:cubicBezTo>
                <a:cubicBezTo>
                  <a:pt x="10665" y="6844"/>
                  <a:pt x="10684" y="6813"/>
                  <a:pt x="10684" y="6775"/>
                </a:cubicBezTo>
                <a:cubicBezTo>
                  <a:pt x="10684" y="6738"/>
                  <a:pt x="10665" y="6707"/>
                  <a:pt x="10643" y="6707"/>
                </a:cubicBezTo>
                <a:close/>
                <a:moveTo>
                  <a:pt x="10850" y="6707"/>
                </a:moveTo>
                <a:cubicBezTo>
                  <a:pt x="10827" y="6707"/>
                  <a:pt x="10809" y="6738"/>
                  <a:pt x="10809" y="6775"/>
                </a:cubicBezTo>
                <a:cubicBezTo>
                  <a:pt x="10809" y="6813"/>
                  <a:pt x="10827" y="6844"/>
                  <a:pt x="10850" y="6844"/>
                </a:cubicBezTo>
                <a:cubicBezTo>
                  <a:pt x="10873" y="6844"/>
                  <a:pt x="10891" y="6813"/>
                  <a:pt x="10891" y="6775"/>
                </a:cubicBezTo>
                <a:cubicBezTo>
                  <a:pt x="10891" y="6738"/>
                  <a:pt x="10873" y="6707"/>
                  <a:pt x="10850" y="6707"/>
                </a:cubicBezTo>
                <a:close/>
                <a:moveTo>
                  <a:pt x="11065" y="6707"/>
                </a:moveTo>
                <a:cubicBezTo>
                  <a:pt x="11042" y="6707"/>
                  <a:pt x="11024" y="6738"/>
                  <a:pt x="11024" y="6775"/>
                </a:cubicBezTo>
                <a:cubicBezTo>
                  <a:pt x="11024" y="6813"/>
                  <a:pt x="11042" y="6844"/>
                  <a:pt x="11065" y="6844"/>
                </a:cubicBezTo>
                <a:cubicBezTo>
                  <a:pt x="11087" y="6844"/>
                  <a:pt x="11106" y="6813"/>
                  <a:pt x="11106" y="6775"/>
                </a:cubicBezTo>
                <a:cubicBezTo>
                  <a:pt x="11106" y="6738"/>
                  <a:pt x="11087" y="6707"/>
                  <a:pt x="11065" y="6707"/>
                </a:cubicBezTo>
                <a:close/>
                <a:moveTo>
                  <a:pt x="11272" y="6707"/>
                </a:moveTo>
                <a:cubicBezTo>
                  <a:pt x="11249" y="6707"/>
                  <a:pt x="11231" y="6738"/>
                  <a:pt x="11231" y="6775"/>
                </a:cubicBezTo>
                <a:cubicBezTo>
                  <a:pt x="11231" y="6813"/>
                  <a:pt x="11249" y="6844"/>
                  <a:pt x="11272" y="6844"/>
                </a:cubicBezTo>
                <a:cubicBezTo>
                  <a:pt x="11295" y="6844"/>
                  <a:pt x="11313" y="6813"/>
                  <a:pt x="11313" y="6775"/>
                </a:cubicBezTo>
                <a:cubicBezTo>
                  <a:pt x="11313" y="6738"/>
                  <a:pt x="11295" y="6707"/>
                  <a:pt x="11272" y="6707"/>
                </a:cubicBezTo>
                <a:close/>
                <a:moveTo>
                  <a:pt x="11479" y="6707"/>
                </a:moveTo>
                <a:cubicBezTo>
                  <a:pt x="11457" y="6707"/>
                  <a:pt x="11438" y="6738"/>
                  <a:pt x="11438" y="6775"/>
                </a:cubicBezTo>
                <a:cubicBezTo>
                  <a:pt x="11438" y="6813"/>
                  <a:pt x="11457" y="6844"/>
                  <a:pt x="11479" y="6844"/>
                </a:cubicBezTo>
                <a:cubicBezTo>
                  <a:pt x="11502" y="6844"/>
                  <a:pt x="11520" y="6813"/>
                  <a:pt x="11520" y="6775"/>
                </a:cubicBezTo>
                <a:cubicBezTo>
                  <a:pt x="11520" y="6738"/>
                  <a:pt x="11502" y="6707"/>
                  <a:pt x="11479" y="6707"/>
                </a:cubicBezTo>
                <a:close/>
                <a:moveTo>
                  <a:pt x="11694" y="6707"/>
                </a:moveTo>
                <a:cubicBezTo>
                  <a:pt x="11672" y="6707"/>
                  <a:pt x="11653" y="6738"/>
                  <a:pt x="11653" y="6775"/>
                </a:cubicBezTo>
                <a:cubicBezTo>
                  <a:pt x="11653" y="6813"/>
                  <a:pt x="11672" y="6844"/>
                  <a:pt x="11694" y="6844"/>
                </a:cubicBezTo>
                <a:cubicBezTo>
                  <a:pt x="11717" y="6844"/>
                  <a:pt x="11735" y="6813"/>
                  <a:pt x="11735" y="6775"/>
                </a:cubicBezTo>
                <a:cubicBezTo>
                  <a:pt x="11735" y="6738"/>
                  <a:pt x="11717" y="6707"/>
                  <a:pt x="11694" y="6707"/>
                </a:cubicBezTo>
                <a:close/>
                <a:moveTo>
                  <a:pt x="11902" y="6707"/>
                </a:moveTo>
                <a:cubicBezTo>
                  <a:pt x="11879" y="6707"/>
                  <a:pt x="11861" y="6738"/>
                  <a:pt x="11861" y="6775"/>
                </a:cubicBezTo>
                <a:cubicBezTo>
                  <a:pt x="11861" y="6813"/>
                  <a:pt x="11879" y="6844"/>
                  <a:pt x="11902" y="6844"/>
                </a:cubicBezTo>
                <a:cubicBezTo>
                  <a:pt x="11924" y="6844"/>
                  <a:pt x="11943" y="6813"/>
                  <a:pt x="11943" y="6775"/>
                </a:cubicBezTo>
                <a:cubicBezTo>
                  <a:pt x="11943" y="6738"/>
                  <a:pt x="11924" y="6707"/>
                  <a:pt x="11902" y="6707"/>
                </a:cubicBezTo>
                <a:close/>
                <a:moveTo>
                  <a:pt x="12109" y="6707"/>
                </a:moveTo>
                <a:cubicBezTo>
                  <a:pt x="12086" y="6707"/>
                  <a:pt x="12068" y="6738"/>
                  <a:pt x="12068" y="6775"/>
                </a:cubicBezTo>
                <a:cubicBezTo>
                  <a:pt x="12068" y="6813"/>
                  <a:pt x="12086" y="6844"/>
                  <a:pt x="12109" y="6844"/>
                </a:cubicBezTo>
                <a:cubicBezTo>
                  <a:pt x="12132" y="6844"/>
                  <a:pt x="12150" y="6813"/>
                  <a:pt x="12150" y="6775"/>
                </a:cubicBezTo>
                <a:cubicBezTo>
                  <a:pt x="12150" y="6738"/>
                  <a:pt x="12132" y="6707"/>
                  <a:pt x="12109" y="6707"/>
                </a:cubicBezTo>
                <a:close/>
                <a:moveTo>
                  <a:pt x="12324" y="6707"/>
                </a:moveTo>
                <a:cubicBezTo>
                  <a:pt x="12301" y="6707"/>
                  <a:pt x="12283" y="6738"/>
                  <a:pt x="12283" y="6775"/>
                </a:cubicBezTo>
                <a:cubicBezTo>
                  <a:pt x="12283" y="6813"/>
                  <a:pt x="12301" y="6844"/>
                  <a:pt x="12324" y="6844"/>
                </a:cubicBezTo>
                <a:cubicBezTo>
                  <a:pt x="12346" y="6844"/>
                  <a:pt x="12365" y="6813"/>
                  <a:pt x="12365" y="6775"/>
                </a:cubicBezTo>
                <a:cubicBezTo>
                  <a:pt x="12365" y="6738"/>
                  <a:pt x="12346" y="6707"/>
                  <a:pt x="12324" y="6707"/>
                </a:cubicBezTo>
                <a:close/>
                <a:moveTo>
                  <a:pt x="12531" y="6707"/>
                </a:moveTo>
                <a:cubicBezTo>
                  <a:pt x="12508" y="6707"/>
                  <a:pt x="12490" y="6738"/>
                  <a:pt x="12490" y="6775"/>
                </a:cubicBezTo>
                <a:cubicBezTo>
                  <a:pt x="12490" y="6813"/>
                  <a:pt x="12508" y="6844"/>
                  <a:pt x="12531" y="6844"/>
                </a:cubicBezTo>
                <a:cubicBezTo>
                  <a:pt x="12554" y="6844"/>
                  <a:pt x="12572" y="6813"/>
                  <a:pt x="12572" y="6775"/>
                </a:cubicBezTo>
                <a:cubicBezTo>
                  <a:pt x="12572" y="6738"/>
                  <a:pt x="12554" y="6707"/>
                  <a:pt x="12531" y="6707"/>
                </a:cubicBezTo>
                <a:close/>
                <a:moveTo>
                  <a:pt x="12738" y="6707"/>
                </a:moveTo>
                <a:cubicBezTo>
                  <a:pt x="12716" y="6707"/>
                  <a:pt x="12697" y="6738"/>
                  <a:pt x="12697" y="6775"/>
                </a:cubicBezTo>
                <a:cubicBezTo>
                  <a:pt x="12697" y="6813"/>
                  <a:pt x="12716" y="6844"/>
                  <a:pt x="12738" y="6844"/>
                </a:cubicBezTo>
                <a:cubicBezTo>
                  <a:pt x="12761" y="6844"/>
                  <a:pt x="12779" y="6813"/>
                  <a:pt x="12779" y="6775"/>
                </a:cubicBezTo>
                <a:cubicBezTo>
                  <a:pt x="12779" y="6738"/>
                  <a:pt x="12761" y="6707"/>
                  <a:pt x="12738" y="6707"/>
                </a:cubicBezTo>
                <a:close/>
                <a:moveTo>
                  <a:pt x="12953" y="6707"/>
                </a:moveTo>
                <a:cubicBezTo>
                  <a:pt x="12931" y="6707"/>
                  <a:pt x="12912" y="6738"/>
                  <a:pt x="12912" y="6775"/>
                </a:cubicBezTo>
                <a:cubicBezTo>
                  <a:pt x="12912" y="6813"/>
                  <a:pt x="12931" y="6844"/>
                  <a:pt x="12953" y="6844"/>
                </a:cubicBezTo>
                <a:cubicBezTo>
                  <a:pt x="12976" y="6844"/>
                  <a:pt x="12994" y="6813"/>
                  <a:pt x="12994" y="6775"/>
                </a:cubicBezTo>
                <a:cubicBezTo>
                  <a:pt x="12994" y="6738"/>
                  <a:pt x="12976" y="6707"/>
                  <a:pt x="12953" y="6707"/>
                </a:cubicBezTo>
                <a:close/>
                <a:moveTo>
                  <a:pt x="13161" y="6707"/>
                </a:moveTo>
                <a:cubicBezTo>
                  <a:pt x="13138" y="6707"/>
                  <a:pt x="13120" y="6738"/>
                  <a:pt x="13120" y="6775"/>
                </a:cubicBezTo>
                <a:cubicBezTo>
                  <a:pt x="13120" y="6813"/>
                  <a:pt x="13138" y="6844"/>
                  <a:pt x="13161" y="6844"/>
                </a:cubicBezTo>
                <a:cubicBezTo>
                  <a:pt x="13183" y="6844"/>
                  <a:pt x="13202" y="6813"/>
                  <a:pt x="13202" y="6775"/>
                </a:cubicBezTo>
                <a:cubicBezTo>
                  <a:pt x="13202" y="6738"/>
                  <a:pt x="13183" y="6707"/>
                  <a:pt x="13161" y="6707"/>
                </a:cubicBezTo>
                <a:close/>
                <a:moveTo>
                  <a:pt x="13368" y="6707"/>
                </a:moveTo>
                <a:cubicBezTo>
                  <a:pt x="13345" y="6707"/>
                  <a:pt x="13327" y="6738"/>
                  <a:pt x="13327" y="6775"/>
                </a:cubicBezTo>
                <a:cubicBezTo>
                  <a:pt x="13327" y="6813"/>
                  <a:pt x="13345" y="6844"/>
                  <a:pt x="13368" y="6844"/>
                </a:cubicBezTo>
                <a:cubicBezTo>
                  <a:pt x="13391" y="6844"/>
                  <a:pt x="13409" y="6813"/>
                  <a:pt x="13409" y="6775"/>
                </a:cubicBezTo>
                <a:cubicBezTo>
                  <a:pt x="13409" y="6738"/>
                  <a:pt x="13391" y="6707"/>
                  <a:pt x="13368" y="6707"/>
                </a:cubicBezTo>
                <a:close/>
                <a:moveTo>
                  <a:pt x="13583" y="6707"/>
                </a:moveTo>
                <a:cubicBezTo>
                  <a:pt x="13560" y="6707"/>
                  <a:pt x="13542" y="6738"/>
                  <a:pt x="13542" y="6775"/>
                </a:cubicBezTo>
                <a:cubicBezTo>
                  <a:pt x="13542" y="6813"/>
                  <a:pt x="13560" y="6844"/>
                  <a:pt x="13583" y="6844"/>
                </a:cubicBezTo>
                <a:cubicBezTo>
                  <a:pt x="13605" y="6844"/>
                  <a:pt x="13624" y="6813"/>
                  <a:pt x="13624" y="6775"/>
                </a:cubicBezTo>
                <a:cubicBezTo>
                  <a:pt x="13624" y="6738"/>
                  <a:pt x="13605" y="6707"/>
                  <a:pt x="13583" y="6707"/>
                </a:cubicBezTo>
                <a:close/>
                <a:moveTo>
                  <a:pt x="13790" y="6707"/>
                </a:moveTo>
                <a:cubicBezTo>
                  <a:pt x="13767" y="6707"/>
                  <a:pt x="13749" y="6738"/>
                  <a:pt x="13749" y="6775"/>
                </a:cubicBezTo>
                <a:cubicBezTo>
                  <a:pt x="13749" y="6813"/>
                  <a:pt x="13767" y="6844"/>
                  <a:pt x="13790" y="6844"/>
                </a:cubicBezTo>
                <a:cubicBezTo>
                  <a:pt x="13813" y="6844"/>
                  <a:pt x="13831" y="6813"/>
                  <a:pt x="13831" y="6775"/>
                </a:cubicBezTo>
                <a:cubicBezTo>
                  <a:pt x="13831" y="6738"/>
                  <a:pt x="13813" y="6707"/>
                  <a:pt x="13790" y="6707"/>
                </a:cubicBezTo>
                <a:close/>
                <a:moveTo>
                  <a:pt x="13997" y="6707"/>
                </a:moveTo>
                <a:cubicBezTo>
                  <a:pt x="13975" y="6707"/>
                  <a:pt x="13956" y="6738"/>
                  <a:pt x="13956" y="6775"/>
                </a:cubicBezTo>
                <a:cubicBezTo>
                  <a:pt x="13956" y="6813"/>
                  <a:pt x="13975" y="6844"/>
                  <a:pt x="13997" y="6844"/>
                </a:cubicBezTo>
                <a:cubicBezTo>
                  <a:pt x="14020" y="6844"/>
                  <a:pt x="14038" y="6813"/>
                  <a:pt x="14038" y="6775"/>
                </a:cubicBezTo>
                <a:cubicBezTo>
                  <a:pt x="14038" y="6738"/>
                  <a:pt x="14020" y="6707"/>
                  <a:pt x="13997" y="6707"/>
                </a:cubicBezTo>
                <a:close/>
                <a:moveTo>
                  <a:pt x="14212" y="6707"/>
                </a:moveTo>
                <a:cubicBezTo>
                  <a:pt x="14190" y="6707"/>
                  <a:pt x="14171" y="6738"/>
                  <a:pt x="14171" y="6775"/>
                </a:cubicBezTo>
                <a:cubicBezTo>
                  <a:pt x="14171" y="6813"/>
                  <a:pt x="14190" y="6844"/>
                  <a:pt x="14212" y="6844"/>
                </a:cubicBezTo>
                <a:cubicBezTo>
                  <a:pt x="14235" y="6844"/>
                  <a:pt x="14253" y="6813"/>
                  <a:pt x="14253" y="6775"/>
                </a:cubicBezTo>
                <a:cubicBezTo>
                  <a:pt x="14253" y="6738"/>
                  <a:pt x="14235" y="6707"/>
                  <a:pt x="14212" y="6707"/>
                </a:cubicBezTo>
                <a:close/>
                <a:moveTo>
                  <a:pt x="14420" y="6707"/>
                </a:moveTo>
                <a:cubicBezTo>
                  <a:pt x="14397" y="6707"/>
                  <a:pt x="14379" y="6738"/>
                  <a:pt x="14379" y="6775"/>
                </a:cubicBezTo>
                <a:cubicBezTo>
                  <a:pt x="14379" y="6813"/>
                  <a:pt x="14397" y="6844"/>
                  <a:pt x="14420" y="6844"/>
                </a:cubicBezTo>
                <a:cubicBezTo>
                  <a:pt x="14442" y="6844"/>
                  <a:pt x="14461" y="6813"/>
                  <a:pt x="14461" y="6775"/>
                </a:cubicBezTo>
                <a:cubicBezTo>
                  <a:pt x="14461" y="6738"/>
                  <a:pt x="14442" y="6707"/>
                  <a:pt x="14420" y="6707"/>
                </a:cubicBezTo>
                <a:close/>
                <a:moveTo>
                  <a:pt x="14627" y="6707"/>
                </a:moveTo>
                <a:cubicBezTo>
                  <a:pt x="14604" y="6707"/>
                  <a:pt x="14586" y="6738"/>
                  <a:pt x="14586" y="6775"/>
                </a:cubicBezTo>
                <a:cubicBezTo>
                  <a:pt x="14586" y="6813"/>
                  <a:pt x="14604" y="6844"/>
                  <a:pt x="14627" y="6844"/>
                </a:cubicBezTo>
                <a:cubicBezTo>
                  <a:pt x="14649" y="6844"/>
                  <a:pt x="14668" y="6813"/>
                  <a:pt x="14668" y="6775"/>
                </a:cubicBezTo>
                <a:cubicBezTo>
                  <a:pt x="14668" y="6738"/>
                  <a:pt x="14649" y="6707"/>
                  <a:pt x="14627" y="6707"/>
                </a:cubicBezTo>
                <a:close/>
                <a:moveTo>
                  <a:pt x="14842" y="6707"/>
                </a:moveTo>
                <a:cubicBezTo>
                  <a:pt x="14819" y="6707"/>
                  <a:pt x="14801" y="6738"/>
                  <a:pt x="14801" y="6775"/>
                </a:cubicBezTo>
                <a:cubicBezTo>
                  <a:pt x="14801" y="6813"/>
                  <a:pt x="14819" y="6844"/>
                  <a:pt x="14842" y="6844"/>
                </a:cubicBezTo>
                <a:cubicBezTo>
                  <a:pt x="14864" y="6844"/>
                  <a:pt x="14883" y="6813"/>
                  <a:pt x="14883" y="6775"/>
                </a:cubicBezTo>
                <a:cubicBezTo>
                  <a:pt x="14883" y="6738"/>
                  <a:pt x="14864" y="6707"/>
                  <a:pt x="14842" y="6707"/>
                </a:cubicBezTo>
                <a:close/>
                <a:moveTo>
                  <a:pt x="15049" y="6707"/>
                </a:moveTo>
                <a:cubicBezTo>
                  <a:pt x="15026" y="6707"/>
                  <a:pt x="15008" y="6738"/>
                  <a:pt x="15008" y="6775"/>
                </a:cubicBezTo>
                <a:cubicBezTo>
                  <a:pt x="15008" y="6813"/>
                  <a:pt x="15026" y="6844"/>
                  <a:pt x="15049" y="6844"/>
                </a:cubicBezTo>
                <a:cubicBezTo>
                  <a:pt x="15072" y="6844"/>
                  <a:pt x="15090" y="6813"/>
                  <a:pt x="15090" y="6775"/>
                </a:cubicBezTo>
                <a:cubicBezTo>
                  <a:pt x="15090" y="6738"/>
                  <a:pt x="15072" y="6707"/>
                  <a:pt x="15049" y="6707"/>
                </a:cubicBezTo>
                <a:close/>
                <a:moveTo>
                  <a:pt x="15256" y="6707"/>
                </a:moveTo>
                <a:cubicBezTo>
                  <a:pt x="15234" y="6707"/>
                  <a:pt x="15215" y="6738"/>
                  <a:pt x="15215" y="6775"/>
                </a:cubicBezTo>
                <a:cubicBezTo>
                  <a:pt x="15215" y="6813"/>
                  <a:pt x="15234" y="6844"/>
                  <a:pt x="15256" y="6844"/>
                </a:cubicBezTo>
                <a:cubicBezTo>
                  <a:pt x="15279" y="6844"/>
                  <a:pt x="15297" y="6813"/>
                  <a:pt x="15297" y="6775"/>
                </a:cubicBezTo>
                <a:cubicBezTo>
                  <a:pt x="15297" y="6738"/>
                  <a:pt x="15279" y="6707"/>
                  <a:pt x="15256" y="6707"/>
                </a:cubicBezTo>
                <a:close/>
                <a:moveTo>
                  <a:pt x="15471" y="6707"/>
                </a:moveTo>
                <a:cubicBezTo>
                  <a:pt x="15449" y="6707"/>
                  <a:pt x="15430" y="6738"/>
                  <a:pt x="15430" y="6775"/>
                </a:cubicBezTo>
                <a:cubicBezTo>
                  <a:pt x="15430" y="6813"/>
                  <a:pt x="15449" y="6844"/>
                  <a:pt x="15471" y="6844"/>
                </a:cubicBezTo>
                <a:cubicBezTo>
                  <a:pt x="15494" y="6844"/>
                  <a:pt x="15512" y="6813"/>
                  <a:pt x="15512" y="6775"/>
                </a:cubicBezTo>
                <a:cubicBezTo>
                  <a:pt x="15512" y="6738"/>
                  <a:pt x="15494" y="6707"/>
                  <a:pt x="15471" y="6707"/>
                </a:cubicBezTo>
                <a:close/>
                <a:moveTo>
                  <a:pt x="15679" y="6707"/>
                </a:moveTo>
                <a:cubicBezTo>
                  <a:pt x="15656" y="6707"/>
                  <a:pt x="15638" y="6738"/>
                  <a:pt x="15638" y="6775"/>
                </a:cubicBezTo>
                <a:cubicBezTo>
                  <a:pt x="15638" y="6813"/>
                  <a:pt x="15656" y="6844"/>
                  <a:pt x="15679" y="6844"/>
                </a:cubicBezTo>
                <a:cubicBezTo>
                  <a:pt x="15701" y="6844"/>
                  <a:pt x="15720" y="6813"/>
                  <a:pt x="15720" y="6775"/>
                </a:cubicBezTo>
                <a:cubicBezTo>
                  <a:pt x="15720" y="6738"/>
                  <a:pt x="15701" y="6707"/>
                  <a:pt x="15679" y="6707"/>
                </a:cubicBezTo>
                <a:close/>
                <a:moveTo>
                  <a:pt x="15894" y="6707"/>
                </a:moveTo>
                <a:cubicBezTo>
                  <a:pt x="15871" y="6707"/>
                  <a:pt x="15853" y="6738"/>
                  <a:pt x="15853" y="6775"/>
                </a:cubicBezTo>
                <a:cubicBezTo>
                  <a:pt x="15853" y="6813"/>
                  <a:pt x="15871" y="6844"/>
                  <a:pt x="15894" y="6844"/>
                </a:cubicBezTo>
                <a:cubicBezTo>
                  <a:pt x="15916" y="6844"/>
                  <a:pt x="15935" y="6813"/>
                  <a:pt x="15935" y="6775"/>
                </a:cubicBezTo>
                <a:cubicBezTo>
                  <a:pt x="15935" y="6738"/>
                  <a:pt x="15916" y="6707"/>
                  <a:pt x="15894" y="6707"/>
                </a:cubicBezTo>
                <a:close/>
                <a:moveTo>
                  <a:pt x="16101" y="6707"/>
                </a:moveTo>
                <a:cubicBezTo>
                  <a:pt x="16078" y="6707"/>
                  <a:pt x="16060" y="6738"/>
                  <a:pt x="16060" y="6775"/>
                </a:cubicBezTo>
                <a:cubicBezTo>
                  <a:pt x="16060" y="6813"/>
                  <a:pt x="16078" y="6844"/>
                  <a:pt x="16101" y="6844"/>
                </a:cubicBezTo>
                <a:cubicBezTo>
                  <a:pt x="16123" y="6844"/>
                  <a:pt x="16142" y="6813"/>
                  <a:pt x="16142" y="6775"/>
                </a:cubicBezTo>
                <a:cubicBezTo>
                  <a:pt x="16142" y="6738"/>
                  <a:pt x="16123" y="6707"/>
                  <a:pt x="16101" y="6707"/>
                </a:cubicBezTo>
                <a:close/>
                <a:moveTo>
                  <a:pt x="16308" y="6707"/>
                </a:moveTo>
                <a:cubicBezTo>
                  <a:pt x="16285" y="6707"/>
                  <a:pt x="16267" y="6738"/>
                  <a:pt x="16267" y="6775"/>
                </a:cubicBezTo>
                <a:cubicBezTo>
                  <a:pt x="16267" y="6813"/>
                  <a:pt x="16285" y="6844"/>
                  <a:pt x="16308" y="6844"/>
                </a:cubicBezTo>
                <a:cubicBezTo>
                  <a:pt x="16331" y="6844"/>
                  <a:pt x="16349" y="6813"/>
                  <a:pt x="16349" y="6775"/>
                </a:cubicBezTo>
                <a:cubicBezTo>
                  <a:pt x="16349" y="6738"/>
                  <a:pt x="16331" y="6707"/>
                  <a:pt x="16308" y="6707"/>
                </a:cubicBezTo>
                <a:close/>
                <a:moveTo>
                  <a:pt x="16523" y="6707"/>
                </a:moveTo>
                <a:cubicBezTo>
                  <a:pt x="16500" y="6707"/>
                  <a:pt x="16482" y="6738"/>
                  <a:pt x="16482" y="6775"/>
                </a:cubicBezTo>
                <a:cubicBezTo>
                  <a:pt x="16482" y="6813"/>
                  <a:pt x="16500" y="6844"/>
                  <a:pt x="16523" y="6844"/>
                </a:cubicBezTo>
                <a:cubicBezTo>
                  <a:pt x="16546" y="6844"/>
                  <a:pt x="16564" y="6813"/>
                  <a:pt x="16564" y="6775"/>
                </a:cubicBezTo>
                <a:cubicBezTo>
                  <a:pt x="16564" y="6738"/>
                  <a:pt x="16546" y="6707"/>
                  <a:pt x="16523" y="6707"/>
                </a:cubicBezTo>
                <a:close/>
                <a:moveTo>
                  <a:pt x="16730" y="6707"/>
                </a:moveTo>
                <a:cubicBezTo>
                  <a:pt x="16708" y="6707"/>
                  <a:pt x="16689" y="6738"/>
                  <a:pt x="16689" y="6775"/>
                </a:cubicBezTo>
                <a:cubicBezTo>
                  <a:pt x="16689" y="6813"/>
                  <a:pt x="16708" y="6844"/>
                  <a:pt x="16730" y="6844"/>
                </a:cubicBezTo>
                <a:cubicBezTo>
                  <a:pt x="16753" y="6844"/>
                  <a:pt x="16771" y="6813"/>
                  <a:pt x="16771" y="6775"/>
                </a:cubicBezTo>
                <a:cubicBezTo>
                  <a:pt x="16771" y="6738"/>
                  <a:pt x="16753" y="6707"/>
                  <a:pt x="16730" y="6707"/>
                </a:cubicBezTo>
                <a:close/>
                <a:moveTo>
                  <a:pt x="16938" y="6707"/>
                </a:moveTo>
                <a:cubicBezTo>
                  <a:pt x="16915" y="6707"/>
                  <a:pt x="16897" y="6738"/>
                  <a:pt x="16897" y="6775"/>
                </a:cubicBezTo>
                <a:cubicBezTo>
                  <a:pt x="16897" y="6813"/>
                  <a:pt x="16915" y="6844"/>
                  <a:pt x="16938" y="6844"/>
                </a:cubicBezTo>
                <a:cubicBezTo>
                  <a:pt x="16960" y="6844"/>
                  <a:pt x="16979" y="6813"/>
                  <a:pt x="16979" y="6775"/>
                </a:cubicBezTo>
                <a:cubicBezTo>
                  <a:pt x="16979" y="6738"/>
                  <a:pt x="16960" y="6707"/>
                  <a:pt x="16938" y="6707"/>
                </a:cubicBezTo>
                <a:close/>
                <a:moveTo>
                  <a:pt x="17153" y="6707"/>
                </a:moveTo>
                <a:cubicBezTo>
                  <a:pt x="17130" y="6707"/>
                  <a:pt x="17111" y="6738"/>
                  <a:pt x="17111" y="6775"/>
                </a:cubicBezTo>
                <a:cubicBezTo>
                  <a:pt x="17111" y="6813"/>
                  <a:pt x="17130" y="6844"/>
                  <a:pt x="17153" y="6844"/>
                </a:cubicBezTo>
                <a:cubicBezTo>
                  <a:pt x="17175" y="6844"/>
                  <a:pt x="17194" y="6813"/>
                  <a:pt x="17194" y="6775"/>
                </a:cubicBezTo>
                <a:cubicBezTo>
                  <a:pt x="17194" y="6738"/>
                  <a:pt x="17175" y="6707"/>
                  <a:pt x="17153" y="6707"/>
                </a:cubicBezTo>
                <a:close/>
                <a:moveTo>
                  <a:pt x="17360" y="6707"/>
                </a:moveTo>
                <a:cubicBezTo>
                  <a:pt x="17337" y="6707"/>
                  <a:pt x="17319" y="6738"/>
                  <a:pt x="17319" y="6775"/>
                </a:cubicBezTo>
                <a:cubicBezTo>
                  <a:pt x="17319" y="6813"/>
                  <a:pt x="17337" y="6844"/>
                  <a:pt x="17360" y="6844"/>
                </a:cubicBezTo>
                <a:cubicBezTo>
                  <a:pt x="17382" y="6844"/>
                  <a:pt x="17401" y="6813"/>
                  <a:pt x="17401" y="6775"/>
                </a:cubicBezTo>
                <a:cubicBezTo>
                  <a:pt x="17401" y="6738"/>
                  <a:pt x="17382" y="6707"/>
                  <a:pt x="17360" y="6707"/>
                </a:cubicBezTo>
                <a:close/>
                <a:moveTo>
                  <a:pt x="17567" y="6707"/>
                </a:moveTo>
                <a:cubicBezTo>
                  <a:pt x="17544" y="6707"/>
                  <a:pt x="17526" y="6738"/>
                  <a:pt x="17526" y="6775"/>
                </a:cubicBezTo>
                <a:cubicBezTo>
                  <a:pt x="17526" y="6813"/>
                  <a:pt x="17544" y="6844"/>
                  <a:pt x="17567" y="6844"/>
                </a:cubicBezTo>
                <a:cubicBezTo>
                  <a:pt x="17590" y="6844"/>
                  <a:pt x="17608" y="6813"/>
                  <a:pt x="17608" y="6775"/>
                </a:cubicBezTo>
                <a:cubicBezTo>
                  <a:pt x="17608" y="6738"/>
                  <a:pt x="17590" y="6707"/>
                  <a:pt x="17567" y="6707"/>
                </a:cubicBezTo>
                <a:close/>
                <a:moveTo>
                  <a:pt x="17782" y="6707"/>
                </a:moveTo>
                <a:cubicBezTo>
                  <a:pt x="17759" y="6707"/>
                  <a:pt x="17741" y="6738"/>
                  <a:pt x="17741" y="6775"/>
                </a:cubicBezTo>
                <a:cubicBezTo>
                  <a:pt x="17741" y="6813"/>
                  <a:pt x="17759" y="6844"/>
                  <a:pt x="17782" y="6844"/>
                </a:cubicBezTo>
                <a:cubicBezTo>
                  <a:pt x="17805" y="6844"/>
                  <a:pt x="17823" y="6813"/>
                  <a:pt x="17823" y="6775"/>
                </a:cubicBezTo>
                <a:cubicBezTo>
                  <a:pt x="17823" y="6738"/>
                  <a:pt x="17805" y="6707"/>
                  <a:pt x="17782" y="6707"/>
                </a:cubicBezTo>
                <a:close/>
                <a:moveTo>
                  <a:pt x="17989" y="6707"/>
                </a:moveTo>
                <a:cubicBezTo>
                  <a:pt x="17967" y="6707"/>
                  <a:pt x="17948" y="6738"/>
                  <a:pt x="17948" y="6775"/>
                </a:cubicBezTo>
                <a:cubicBezTo>
                  <a:pt x="17948" y="6813"/>
                  <a:pt x="17967" y="6844"/>
                  <a:pt x="17989" y="6844"/>
                </a:cubicBezTo>
                <a:cubicBezTo>
                  <a:pt x="18012" y="6844"/>
                  <a:pt x="18030" y="6813"/>
                  <a:pt x="18030" y="6775"/>
                </a:cubicBezTo>
                <a:cubicBezTo>
                  <a:pt x="18030" y="6738"/>
                  <a:pt x="18012" y="6707"/>
                  <a:pt x="17989" y="6707"/>
                </a:cubicBezTo>
                <a:close/>
                <a:moveTo>
                  <a:pt x="18197" y="6707"/>
                </a:moveTo>
                <a:cubicBezTo>
                  <a:pt x="18174" y="6707"/>
                  <a:pt x="18156" y="6738"/>
                  <a:pt x="18156" y="6775"/>
                </a:cubicBezTo>
                <a:cubicBezTo>
                  <a:pt x="18156" y="6813"/>
                  <a:pt x="18174" y="6844"/>
                  <a:pt x="18197" y="6844"/>
                </a:cubicBezTo>
                <a:cubicBezTo>
                  <a:pt x="18219" y="6844"/>
                  <a:pt x="18238" y="6813"/>
                  <a:pt x="18238" y="6775"/>
                </a:cubicBezTo>
                <a:cubicBezTo>
                  <a:pt x="18238" y="6738"/>
                  <a:pt x="18219" y="6707"/>
                  <a:pt x="18197" y="6707"/>
                </a:cubicBezTo>
                <a:close/>
                <a:moveTo>
                  <a:pt x="18412" y="6707"/>
                </a:moveTo>
                <a:cubicBezTo>
                  <a:pt x="18389" y="6707"/>
                  <a:pt x="18370" y="6738"/>
                  <a:pt x="18370" y="6775"/>
                </a:cubicBezTo>
                <a:cubicBezTo>
                  <a:pt x="18370" y="6813"/>
                  <a:pt x="18389" y="6844"/>
                  <a:pt x="18412" y="6844"/>
                </a:cubicBezTo>
                <a:cubicBezTo>
                  <a:pt x="18434" y="6844"/>
                  <a:pt x="18453" y="6813"/>
                  <a:pt x="18453" y="6775"/>
                </a:cubicBezTo>
                <a:cubicBezTo>
                  <a:pt x="18453" y="6738"/>
                  <a:pt x="18434" y="6707"/>
                  <a:pt x="18412" y="6707"/>
                </a:cubicBezTo>
                <a:close/>
                <a:moveTo>
                  <a:pt x="18619" y="6707"/>
                </a:moveTo>
                <a:cubicBezTo>
                  <a:pt x="18596" y="6707"/>
                  <a:pt x="18578" y="6738"/>
                  <a:pt x="18578" y="6775"/>
                </a:cubicBezTo>
                <a:cubicBezTo>
                  <a:pt x="18578" y="6813"/>
                  <a:pt x="18596" y="6844"/>
                  <a:pt x="18619" y="6844"/>
                </a:cubicBezTo>
                <a:cubicBezTo>
                  <a:pt x="18641" y="6844"/>
                  <a:pt x="18660" y="6813"/>
                  <a:pt x="18660" y="6775"/>
                </a:cubicBezTo>
                <a:cubicBezTo>
                  <a:pt x="18660" y="6738"/>
                  <a:pt x="18641" y="6707"/>
                  <a:pt x="18619" y="6707"/>
                </a:cubicBezTo>
                <a:close/>
                <a:moveTo>
                  <a:pt x="19670" y="6707"/>
                </a:moveTo>
                <a:cubicBezTo>
                  <a:pt x="19648" y="6707"/>
                  <a:pt x="19629" y="6738"/>
                  <a:pt x="19629" y="6775"/>
                </a:cubicBezTo>
                <a:cubicBezTo>
                  <a:pt x="19629" y="6813"/>
                  <a:pt x="19648" y="6844"/>
                  <a:pt x="19670" y="6844"/>
                </a:cubicBezTo>
                <a:cubicBezTo>
                  <a:pt x="19693" y="6844"/>
                  <a:pt x="19712" y="6813"/>
                  <a:pt x="19712" y="6775"/>
                </a:cubicBezTo>
                <a:cubicBezTo>
                  <a:pt x="19712" y="6738"/>
                  <a:pt x="19693" y="6707"/>
                  <a:pt x="19670" y="6707"/>
                </a:cubicBezTo>
                <a:close/>
                <a:moveTo>
                  <a:pt x="18809" y="6720"/>
                </a:moveTo>
                <a:cubicBezTo>
                  <a:pt x="18795" y="6731"/>
                  <a:pt x="18785" y="6754"/>
                  <a:pt x="18785" y="6781"/>
                </a:cubicBezTo>
                <a:cubicBezTo>
                  <a:pt x="18785" y="6809"/>
                  <a:pt x="18795" y="6833"/>
                  <a:pt x="18809" y="6843"/>
                </a:cubicBezTo>
                <a:cubicBezTo>
                  <a:pt x="18804" y="6800"/>
                  <a:pt x="18812" y="6764"/>
                  <a:pt x="18809" y="6720"/>
                </a:cubicBezTo>
                <a:close/>
                <a:moveTo>
                  <a:pt x="10461" y="6733"/>
                </a:moveTo>
                <a:cubicBezTo>
                  <a:pt x="10438" y="6754"/>
                  <a:pt x="10420" y="6790"/>
                  <a:pt x="10402" y="6826"/>
                </a:cubicBezTo>
                <a:cubicBezTo>
                  <a:pt x="10410" y="6840"/>
                  <a:pt x="10421" y="6850"/>
                  <a:pt x="10433" y="6850"/>
                </a:cubicBezTo>
                <a:cubicBezTo>
                  <a:pt x="10456" y="6850"/>
                  <a:pt x="10474" y="6819"/>
                  <a:pt x="10474" y="6781"/>
                </a:cubicBezTo>
                <a:cubicBezTo>
                  <a:pt x="10474" y="6762"/>
                  <a:pt x="10469" y="6745"/>
                  <a:pt x="10461" y="6733"/>
                </a:cubicBezTo>
                <a:close/>
                <a:moveTo>
                  <a:pt x="5143" y="6784"/>
                </a:moveTo>
                <a:cubicBezTo>
                  <a:pt x="5147" y="6816"/>
                  <a:pt x="5163" y="6841"/>
                  <a:pt x="5184" y="6841"/>
                </a:cubicBezTo>
                <a:cubicBezTo>
                  <a:pt x="5187" y="6841"/>
                  <a:pt x="5191" y="6840"/>
                  <a:pt x="5194" y="6839"/>
                </a:cubicBezTo>
                <a:cubicBezTo>
                  <a:pt x="5189" y="6802"/>
                  <a:pt x="5168" y="6788"/>
                  <a:pt x="5143" y="6784"/>
                </a:cubicBezTo>
                <a:close/>
                <a:moveTo>
                  <a:pt x="10179" y="6784"/>
                </a:moveTo>
                <a:cubicBezTo>
                  <a:pt x="10182" y="6811"/>
                  <a:pt x="10195" y="6833"/>
                  <a:pt x="10212" y="6839"/>
                </a:cubicBezTo>
                <a:cubicBezTo>
                  <a:pt x="10207" y="6812"/>
                  <a:pt x="10195" y="6791"/>
                  <a:pt x="10179" y="6784"/>
                </a:cubicBezTo>
                <a:close/>
                <a:moveTo>
                  <a:pt x="2352" y="6886"/>
                </a:moveTo>
                <a:cubicBezTo>
                  <a:pt x="2329" y="6886"/>
                  <a:pt x="2311" y="6916"/>
                  <a:pt x="2311" y="6953"/>
                </a:cubicBezTo>
                <a:cubicBezTo>
                  <a:pt x="2311" y="6954"/>
                  <a:pt x="2311" y="6954"/>
                  <a:pt x="2312" y="6955"/>
                </a:cubicBezTo>
                <a:cubicBezTo>
                  <a:pt x="2318" y="6964"/>
                  <a:pt x="2324" y="6973"/>
                  <a:pt x="2324" y="6977"/>
                </a:cubicBezTo>
                <a:cubicBezTo>
                  <a:pt x="2326" y="6988"/>
                  <a:pt x="2327" y="7000"/>
                  <a:pt x="2329" y="7011"/>
                </a:cubicBezTo>
                <a:cubicBezTo>
                  <a:pt x="2335" y="7018"/>
                  <a:pt x="2343" y="7023"/>
                  <a:pt x="2352" y="7023"/>
                </a:cubicBezTo>
                <a:cubicBezTo>
                  <a:pt x="2374" y="7023"/>
                  <a:pt x="2393" y="6992"/>
                  <a:pt x="2393" y="6955"/>
                </a:cubicBezTo>
                <a:cubicBezTo>
                  <a:pt x="2393" y="6917"/>
                  <a:pt x="2374" y="6886"/>
                  <a:pt x="2352" y="6886"/>
                </a:cubicBezTo>
                <a:close/>
                <a:moveTo>
                  <a:pt x="2559" y="6886"/>
                </a:moveTo>
                <a:cubicBezTo>
                  <a:pt x="2536" y="6886"/>
                  <a:pt x="2518" y="6917"/>
                  <a:pt x="2518" y="6955"/>
                </a:cubicBezTo>
                <a:cubicBezTo>
                  <a:pt x="2518" y="6992"/>
                  <a:pt x="2536" y="7023"/>
                  <a:pt x="2559" y="7023"/>
                </a:cubicBezTo>
                <a:cubicBezTo>
                  <a:pt x="2582" y="7023"/>
                  <a:pt x="2600" y="6992"/>
                  <a:pt x="2600" y="6955"/>
                </a:cubicBezTo>
                <a:cubicBezTo>
                  <a:pt x="2600" y="6917"/>
                  <a:pt x="2582" y="6886"/>
                  <a:pt x="2559" y="6886"/>
                </a:cubicBezTo>
                <a:close/>
                <a:moveTo>
                  <a:pt x="2766" y="6886"/>
                </a:moveTo>
                <a:cubicBezTo>
                  <a:pt x="2744" y="6886"/>
                  <a:pt x="2725" y="6917"/>
                  <a:pt x="2725" y="6955"/>
                </a:cubicBezTo>
                <a:cubicBezTo>
                  <a:pt x="2725" y="6992"/>
                  <a:pt x="2744" y="7023"/>
                  <a:pt x="2766" y="7023"/>
                </a:cubicBezTo>
                <a:cubicBezTo>
                  <a:pt x="2789" y="7023"/>
                  <a:pt x="2807" y="6992"/>
                  <a:pt x="2807" y="6955"/>
                </a:cubicBezTo>
                <a:cubicBezTo>
                  <a:pt x="2807" y="6917"/>
                  <a:pt x="2789" y="6886"/>
                  <a:pt x="2766" y="6886"/>
                </a:cubicBezTo>
                <a:close/>
                <a:moveTo>
                  <a:pt x="2981" y="6886"/>
                </a:moveTo>
                <a:cubicBezTo>
                  <a:pt x="2959" y="6886"/>
                  <a:pt x="2940" y="6917"/>
                  <a:pt x="2940" y="6955"/>
                </a:cubicBezTo>
                <a:cubicBezTo>
                  <a:pt x="2940" y="6992"/>
                  <a:pt x="2959" y="7023"/>
                  <a:pt x="2981" y="7023"/>
                </a:cubicBezTo>
                <a:cubicBezTo>
                  <a:pt x="3004" y="7023"/>
                  <a:pt x="3022" y="6992"/>
                  <a:pt x="3022" y="6955"/>
                </a:cubicBezTo>
                <a:cubicBezTo>
                  <a:pt x="3022" y="6917"/>
                  <a:pt x="3004" y="6886"/>
                  <a:pt x="2981" y="6886"/>
                </a:cubicBezTo>
                <a:close/>
                <a:moveTo>
                  <a:pt x="3188" y="6886"/>
                </a:moveTo>
                <a:cubicBezTo>
                  <a:pt x="3166" y="6886"/>
                  <a:pt x="3147" y="6917"/>
                  <a:pt x="3147" y="6955"/>
                </a:cubicBezTo>
                <a:cubicBezTo>
                  <a:pt x="3147" y="6992"/>
                  <a:pt x="3166" y="7023"/>
                  <a:pt x="3188" y="7023"/>
                </a:cubicBezTo>
                <a:cubicBezTo>
                  <a:pt x="3211" y="7023"/>
                  <a:pt x="3230" y="6992"/>
                  <a:pt x="3230" y="6955"/>
                </a:cubicBezTo>
                <a:cubicBezTo>
                  <a:pt x="3230" y="6917"/>
                  <a:pt x="3211" y="6886"/>
                  <a:pt x="3188" y="6886"/>
                </a:cubicBezTo>
                <a:close/>
                <a:moveTo>
                  <a:pt x="3396" y="6886"/>
                </a:moveTo>
                <a:cubicBezTo>
                  <a:pt x="3373" y="6886"/>
                  <a:pt x="3355" y="6917"/>
                  <a:pt x="3355" y="6955"/>
                </a:cubicBezTo>
                <a:cubicBezTo>
                  <a:pt x="3355" y="6992"/>
                  <a:pt x="3373" y="7023"/>
                  <a:pt x="3396" y="7023"/>
                </a:cubicBezTo>
                <a:cubicBezTo>
                  <a:pt x="3418" y="7023"/>
                  <a:pt x="3437" y="6992"/>
                  <a:pt x="3437" y="6955"/>
                </a:cubicBezTo>
                <a:cubicBezTo>
                  <a:pt x="3437" y="6917"/>
                  <a:pt x="3418" y="6886"/>
                  <a:pt x="3396" y="6886"/>
                </a:cubicBezTo>
                <a:close/>
                <a:moveTo>
                  <a:pt x="3611" y="6886"/>
                </a:moveTo>
                <a:cubicBezTo>
                  <a:pt x="3588" y="6886"/>
                  <a:pt x="3570" y="6917"/>
                  <a:pt x="3570" y="6955"/>
                </a:cubicBezTo>
                <a:cubicBezTo>
                  <a:pt x="3570" y="6992"/>
                  <a:pt x="3588" y="7023"/>
                  <a:pt x="3611" y="7023"/>
                </a:cubicBezTo>
                <a:cubicBezTo>
                  <a:pt x="3633" y="7023"/>
                  <a:pt x="3652" y="6992"/>
                  <a:pt x="3652" y="6955"/>
                </a:cubicBezTo>
                <a:cubicBezTo>
                  <a:pt x="3652" y="6917"/>
                  <a:pt x="3633" y="6886"/>
                  <a:pt x="3611" y="6886"/>
                </a:cubicBezTo>
                <a:close/>
                <a:moveTo>
                  <a:pt x="3818" y="6886"/>
                </a:moveTo>
                <a:cubicBezTo>
                  <a:pt x="3795" y="6886"/>
                  <a:pt x="3777" y="6917"/>
                  <a:pt x="3777" y="6955"/>
                </a:cubicBezTo>
                <a:cubicBezTo>
                  <a:pt x="3777" y="6992"/>
                  <a:pt x="3795" y="7023"/>
                  <a:pt x="3818" y="7023"/>
                </a:cubicBezTo>
                <a:cubicBezTo>
                  <a:pt x="3841" y="7023"/>
                  <a:pt x="3859" y="6992"/>
                  <a:pt x="3859" y="6955"/>
                </a:cubicBezTo>
                <a:cubicBezTo>
                  <a:pt x="3859" y="6917"/>
                  <a:pt x="3841" y="6886"/>
                  <a:pt x="3818" y="6886"/>
                </a:cubicBezTo>
                <a:close/>
                <a:moveTo>
                  <a:pt x="4033" y="6886"/>
                </a:moveTo>
                <a:cubicBezTo>
                  <a:pt x="4010" y="6886"/>
                  <a:pt x="3992" y="6917"/>
                  <a:pt x="3992" y="6955"/>
                </a:cubicBezTo>
                <a:cubicBezTo>
                  <a:pt x="3992" y="6992"/>
                  <a:pt x="4010" y="7023"/>
                  <a:pt x="4033" y="7023"/>
                </a:cubicBezTo>
                <a:cubicBezTo>
                  <a:pt x="4056" y="7023"/>
                  <a:pt x="4074" y="6992"/>
                  <a:pt x="4074" y="6955"/>
                </a:cubicBezTo>
                <a:cubicBezTo>
                  <a:pt x="4074" y="6917"/>
                  <a:pt x="4056" y="6886"/>
                  <a:pt x="4033" y="6886"/>
                </a:cubicBezTo>
                <a:close/>
                <a:moveTo>
                  <a:pt x="4240" y="6886"/>
                </a:moveTo>
                <a:cubicBezTo>
                  <a:pt x="4218" y="6886"/>
                  <a:pt x="4199" y="6917"/>
                  <a:pt x="4199" y="6955"/>
                </a:cubicBezTo>
                <a:cubicBezTo>
                  <a:pt x="4199" y="6992"/>
                  <a:pt x="4218" y="7023"/>
                  <a:pt x="4240" y="7023"/>
                </a:cubicBezTo>
                <a:cubicBezTo>
                  <a:pt x="4263" y="7023"/>
                  <a:pt x="4281" y="6992"/>
                  <a:pt x="4281" y="6955"/>
                </a:cubicBezTo>
                <a:cubicBezTo>
                  <a:pt x="4281" y="6917"/>
                  <a:pt x="4263" y="6886"/>
                  <a:pt x="4240" y="6886"/>
                </a:cubicBezTo>
                <a:close/>
                <a:moveTo>
                  <a:pt x="4447" y="6886"/>
                </a:moveTo>
                <a:cubicBezTo>
                  <a:pt x="4425" y="6886"/>
                  <a:pt x="4406" y="6917"/>
                  <a:pt x="4406" y="6955"/>
                </a:cubicBezTo>
                <a:cubicBezTo>
                  <a:pt x="4406" y="6992"/>
                  <a:pt x="4425" y="7023"/>
                  <a:pt x="4447" y="7023"/>
                </a:cubicBezTo>
                <a:cubicBezTo>
                  <a:pt x="4470" y="7023"/>
                  <a:pt x="4489" y="6992"/>
                  <a:pt x="4489" y="6955"/>
                </a:cubicBezTo>
                <a:cubicBezTo>
                  <a:pt x="4489" y="6917"/>
                  <a:pt x="4470" y="6886"/>
                  <a:pt x="4447" y="6886"/>
                </a:cubicBezTo>
                <a:close/>
                <a:moveTo>
                  <a:pt x="4662" y="6886"/>
                </a:moveTo>
                <a:cubicBezTo>
                  <a:pt x="4640" y="6886"/>
                  <a:pt x="4621" y="6917"/>
                  <a:pt x="4621" y="6955"/>
                </a:cubicBezTo>
                <a:cubicBezTo>
                  <a:pt x="4621" y="6992"/>
                  <a:pt x="4640" y="7023"/>
                  <a:pt x="4662" y="7023"/>
                </a:cubicBezTo>
                <a:cubicBezTo>
                  <a:pt x="4685" y="7023"/>
                  <a:pt x="4703" y="6992"/>
                  <a:pt x="4703" y="6955"/>
                </a:cubicBezTo>
                <a:cubicBezTo>
                  <a:pt x="4703" y="6917"/>
                  <a:pt x="4685" y="6886"/>
                  <a:pt x="4662" y="6886"/>
                </a:cubicBezTo>
                <a:close/>
                <a:moveTo>
                  <a:pt x="4870" y="6886"/>
                </a:moveTo>
                <a:cubicBezTo>
                  <a:pt x="4847" y="6886"/>
                  <a:pt x="4829" y="6917"/>
                  <a:pt x="4829" y="6955"/>
                </a:cubicBezTo>
                <a:cubicBezTo>
                  <a:pt x="4829" y="6992"/>
                  <a:pt x="4847" y="7023"/>
                  <a:pt x="4870" y="7023"/>
                </a:cubicBezTo>
                <a:cubicBezTo>
                  <a:pt x="4892" y="7023"/>
                  <a:pt x="4911" y="6992"/>
                  <a:pt x="4911" y="6955"/>
                </a:cubicBezTo>
                <a:cubicBezTo>
                  <a:pt x="4911" y="6917"/>
                  <a:pt x="4892" y="6886"/>
                  <a:pt x="4870" y="6886"/>
                </a:cubicBezTo>
                <a:close/>
                <a:moveTo>
                  <a:pt x="5077" y="6886"/>
                </a:moveTo>
                <a:cubicBezTo>
                  <a:pt x="5054" y="6886"/>
                  <a:pt x="5036" y="6917"/>
                  <a:pt x="5036" y="6955"/>
                </a:cubicBezTo>
                <a:cubicBezTo>
                  <a:pt x="5036" y="6992"/>
                  <a:pt x="5054" y="7023"/>
                  <a:pt x="5077" y="7023"/>
                </a:cubicBezTo>
                <a:cubicBezTo>
                  <a:pt x="5100" y="7023"/>
                  <a:pt x="5118" y="6992"/>
                  <a:pt x="5118" y="6955"/>
                </a:cubicBezTo>
                <a:cubicBezTo>
                  <a:pt x="5118" y="6917"/>
                  <a:pt x="5100" y="6886"/>
                  <a:pt x="5077" y="6886"/>
                </a:cubicBezTo>
                <a:close/>
                <a:moveTo>
                  <a:pt x="5499" y="6886"/>
                </a:moveTo>
                <a:cubicBezTo>
                  <a:pt x="5477" y="6886"/>
                  <a:pt x="5458" y="6917"/>
                  <a:pt x="5458" y="6955"/>
                </a:cubicBezTo>
                <a:cubicBezTo>
                  <a:pt x="5458" y="6992"/>
                  <a:pt x="5477" y="7023"/>
                  <a:pt x="5499" y="7023"/>
                </a:cubicBezTo>
                <a:cubicBezTo>
                  <a:pt x="5522" y="7023"/>
                  <a:pt x="5540" y="6992"/>
                  <a:pt x="5540" y="6955"/>
                </a:cubicBezTo>
                <a:cubicBezTo>
                  <a:pt x="5540" y="6917"/>
                  <a:pt x="5522" y="6886"/>
                  <a:pt x="5499" y="6886"/>
                </a:cubicBezTo>
                <a:close/>
                <a:moveTo>
                  <a:pt x="5706" y="6886"/>
                </a:moveTo>
                <a:cubicBezTo>
                  <a:pt x="5684" y="6886"/>
                  <a:pt x="5665" y="6917"/>
                  <a:pt x="5665" y="6955"/>
                </a:cubicBezTo>
                <a:cubicBezTo>
                  <a:pt x="5665" y="6992"/>
                  <a:pt x="5684" y="7023"/>
                  <a:pt x="5706" y="7023"/>
                </a:cubicBezTo>
                <a:cubicBezTo>
                  <a:pt x="5729" y="7023"/>
                  <a:pt x="5747" y="6992"/>
                  <a:pt x="5747" y="6955"/>
                </a:cubicBezTo>
                <a:cubicBezTo>
                  <a:pt x="5747" y="6917"/>
                  <a:pt x="5729" y="6886"/>
                  <a:pt x="5706" y="6886"/>
                </a:cubicBezTo>
                <a:close/>
                <a:moveTo>
                  <a:pt x="5921" y="6886"/>
                </a:moveTo>
                <a:cubicBezTo>
                  <a:pt x="5899" y="6886"/>
                  <a:pt x="5880" y="6917"/>
                  <a:pt x="5880" y="6955"/>
                </a:cubicBezTo>
                <a:cubicBezTo>
                  <a:pt x="5880" y="6992"/>
                  <a:pt x="5899" y="7023"/>
                  <a:pt x="5921" y="7023"/>
                </a:cubicBezTo>
                <a:cubicBezTo>
                  <a:pt x="5944" y="7023"/>
                  <a:pt x="5962" y="6992"/>
                  <a:pt x="5962" y="6955"/>
                </a:cubicBezTo>
                <a:cubicBezTo>
                  <a:pt x="5962" y="6917"/>
                  <a:pt x="5944" y="6886"/>
                  <a:pt x="5921" y="6886"/>
                </a:cubicBezTo>
                <a:close/>
                <a:moveTo>
                  <a:pt x="6129" y="6886"/>
                </a:moveTo>
                <a:cubicBezTo>
                  <a:pt x="6106" y="6886"/>
                  <a:pt x="6088" y="6917"/>
                  <a:pt x="6088" y="6955"/>
                </a:cubicBezTo>
                <a:cubicBezTo>
                  <a:pt x="6088" y="6992"/>
                  <a:pt x="6106" y="7023"/>
                  <a:pt x="6129" y="7023"/>
                </a:cubicBezTo>
                <a:cubicBezTo>
                  <a:pt x="6151" y="7023"/>
                  <a:pt x="6170" y="6992"/>
                  <a:pt x="6170" y="6955"/>
                </a:cubicBezTo>
                <a:cubicBezTo>
                  <a:pt x="6170" y="6917"/>
                  <a:pt x="6151" y="6886"/>
                  <a:pt x="6129" y="6886"/>
                </a:cubicBezTo>
                <a:close/>
                <a:moveTo>
                  <a:pt x="6336" y="6886"/>
                </a:moveTo>
                <a:cubicBezTo>
                  <a:pt x="6313" y="6886"/>
                  <a:pt x="6295" y="6917"/>
                  <a:pt x="6295" y="6955"/>
                </a:cubicBezTo>
                <a:cubicBezTo>
                  <a:pt x="6295" y="6992"/>
                  <a:pt x="6313" y="7023"/>
                  <a:pt x="6336" y="7023"/>
                </a:cubicBezTo>
                <a:cubicBezTo>
                  <a:pt x="6359" y="7023"/>
                  <a:pt x="6377" y="6992"/>
                  <a:pt x="6377" y="6955"/>
                </a:cubicBezTo>
                <a:cubicBezTo>
                  <a:pt x="6377" y="6917"/>
                  <a:pt x="6359" y="6886"/>
                  <a:pt x="6336" y="6886"/>
                </a:cubicBezTo>
                <a:close/>
                <a:moveTo>
                  <a:pt x="6551" y="6886"/>
                </a:moveTo>
                <a:cubicBezTo>
                  <a:pt x="6528" y="6886"/>
                  <a:pt x="6510" y="6917"/>
                  <a:pt x="6510" y="6955"/>
                </a:cubicBezTo>
                <a:cubicBezTo>
                  <a:pt x="6510" y="6992"/>
                  <a:pt x="6528" y="7023"/>
                  <a:pt x="6551" y="7023"/>
                </a:cubicBezTo>
                <a:cubicBezTo>
                  <a:pt x="6574" y="7023"/>
                  <a:pt x="6592" y="6992"/>
                  <a:pt x="6592" y="6955"/>
                </a:cubicBezTo>
                <a:cubicBezTo>
                  <a:pt x="6592" y="6917"/>
                  <a:pt x="6574" y="6886"/>
                  <a:pt x="6551" y="6886"/>
                </a:cubicBezTo>
                <a:close/>
                <a:moveTo>
                  <a:pt x="9501" y="6886"/>
                </a:moveTo>
                <a:cubicBezTo>
                  <a:pt x="9498" y="6900"/>
                  <a:pt x="9496" y="6914"/>
                  <a:pt x="9496" y="6933"/>
                </a:cubicBezTo>
                <a:cubicBezTo>
                  <a:pt x="9496" y="6938"/>
                  <a:pt x="9497" y="6944"/>
                  <a:pt x="9497" y="6949"/>
                </a:cubicBezTo>
                <a:cubicBezTo>
                  <a:pt x="9500" y="6968"/>
                  <a:pt x="9505" y="6986"/>
                  <a:pt x="9513" y="7000"/>
                </a:cubicBezTo>
                <a:cubicBezTo>
                  <a:pt x="9521" y="6988"/>
                  <a:pt x="9526" y="6970"/>
                  <a:pt x="9526" y="6949"/>
                </a:cubicBezTo>
                <a:cubicBezTo>
                  <a:pt x="9526" y="6921"/>
                  <a:pt x="9516" y="6896"/>
                  <a:pt x="9501" y="6886"/>
                </a:cubicBezTo>
                <a:close/>
                <a:moveTo>
                  <a:pt x="9695" y="6886"/>
                </a:moveTo>
                <a:cubicBezTo>
                  <a:pt x="9678" y="6886"/>
                  <a:pt x="9664" y="6903"/>
                  <a:pt x="9657" y="6928"/>
                </a:cubicBezTo>
                <a:cubicBezTo>
                  <a:pt x="9661" y="6927"/>
                  <a:pt x="9664" y="6925"/>
                  <a:pt x="9667" y="6925"/>
                </a:cubicBezTo>
                <a:cubicBezTo>
                  <a:pt x="9677" y="6925"/>
                  <a:pt x="9686" y="6926"/>
                  <a:pt x="9695" y="6925"/>
                </a:cubicBezTo>
                <a:cubicBezTo>
                  <a:pt x="9706" y="6923"/>
                  <a:pt x="9715" y="6918"/>
                  <a:pt x="9722" y="6904"/>
                </a:cubicBezTo>
                <a:cubicBezTo>
                  <a:pt x="9715" y="6893"/>
                  <a:pt x="9706" y="6886"/>
                  <a:pt x="9695" y="6886"/>
                </a:cubicBezTo>
                <a:close/>
                <a:moveTo>
                  <a:pt x="9906" y="6886"/>
                </a:moveTo>
                <a:cubicBezTo>
                  <a:pt x="9883" y="6886"/>
                  <a:pt x="9865" y="6917"/>
                  <a:pt x="9865" y="6955"/>
                </a:cubicBezTo>
                <a:cubicBezTo>
                  <a:pt x="9865" y="6992"/>
                  <a:pt x="9883" y="7023"/>
                  <a:pt x="9906" y="7023"/>
                </a:cubicBezTo>
                <a:cubicBezTo>
                  <a:pt x="9911" y="7023"/>
                  <a:pt x="9917" y="7021"/>
                  <a:pt x="9921" y="7018"/>
                </a:cubicBezTo>
                <a:cubicBezTo>
                  <a:pt x="9924" y="7013"/>
                  <a:pt x="9926" y="7008"/>
                  <a:pt x="9928" y="7002"/>
                </a:cubicBezTo>
                <a:cubicBezTo>
                  <a:pt x="9928" y="7004"/>
                  <a:pt x="9929" y="7007"/>
                  <a:pt x="9929" y="7010"/>
                </a:cubicBezTo>
                <a:cubicBezTo>
                  <a:pt x="9940" y="6998"/>
                  <a:pt x="9947" y="6978"/>
                  <a:pt x="9947" y="6955"/>
                </a:cubicBezTo>
                <a:cubicBezTo>
                  <a:pt x="9947" y="6917"/>
                  <a:pt x="9928" y="6886"/>
                  <a:pt x="9906" y="6886"/>
                </a:cubicBezTo>
                <a:close/>
                <a:moveTo>
                  <a:pt x="10121" y="6886"/>
                </a:moveTo>
                <a:cubicBezTo>
                  <a:pt x="10098" y="6886"/>
                  <a:pt x="10080" y="6917"/>
                  <a:pt x="10080" y="6955"/>
                </a:cubicBezTo>
                <a:cubicBezTo>
                  <a:pt x="10080" y="6992"/>
                  <a:pt x="10098" y="7023"/>
                  <a:pt x="10121" y="7023"/>
                </a:cubicBezTo>
                <a:cubicBezTo>
                  <a:pt x="10143" y="7023"/>
                  <a:pt x="10162" y="6992"/>
                  <a:pt x="10162" y="6955"/>
                </a:cubicBezTo>
                <a:cubicBezTo>
                  <a:pt x="10162" y="6917"/>
                  <a:pt x="10143" y="6886"/>
                  <a:pt x="10121" y="6886"/>
                </a:cubicBezTo>
                <a:close/>
                <a:moveTo>
                  <a:pt x="10535" y="6886"/>
                </a:moveTo>
                <a:cubicBezTo>
                  <a:pt x="10513" y="6886"/>
                  <a:pt x="10494" y="6917"/>
                  <a:pt x="10494" y="6955"/>
                </a:cubicBezTo>
                <a:cubicBezTo>
                  <a:pt x="10494" y="6992"/>
                  <a:pt x="10513" y="7023"/>
                  <a:pt x="10535" y="7023"/>
                </a:cubicBezTo>
                <a:cubicBezTo>
                  <a:pt x="10558" y="7023"/>
                  <a:pt x="10576" y="6992"/>
                  <a:pt x="10576" y="6955"/>
                </a:cubicBezTo>
                <a:cubicBezTo>
                  <a:pt x="10576" y="6917"/>
                  <a:pt x="10558" y="6886"/>
                  <a:pt x="10535" y="6886"/>
                </a:cubicBezTo>
                <a:close/>
                <a:moveTo>
                  <a:pt x="10750" y="6886"/>
                </a:moveTo>
                <a:cubicBezTo>
                  <a:pt x="10727" y="6886"/>
                  <a:pt x="10709" y="6917"/>
                  <a:pt x="10709" y="6955"/>
                </a:cubicBezTo>
                <a:cubicBezTo>
                  <a:pt x="10709" y="6992"/>
                  <a:pt x="10727" y="7023"/>
                  <a:pt x="10750" y="7023"/>
                </a:cubicBezTo>
                <a:cubicBezTo>
                  <a:pt x="10773" y="7023"/>
                  <a:pt x="10791" y="6992"/>
                  <a:pt x="10791" y="6955"/>
                </a:cubicBezTo>
                <a:cubicBezTo>
                  <a:pt x="10791" y="6917"/>
                  <a:pt x="10773" y="6886"/>
                  <a:pt x="10750" y="6886"/>
                </a:cubicBezTo>
                <a:close/>
                <a:moveTo>
                  <a:pt x="10957" y="6886"/>
                </a:moveTo>
                <a:cubicBezTo>
                  <a:pt x="10935" y="6886"/>
                  <a:pt x="10916" y="6917"/>
                  <a:pt x="10916" y="6955"/>
                </a:cubicBezTo>
                <a:cubicBezTo>
                  <a:pt x="10916" y="6992"/>
                  <a:pt x="10935" y="7023"/>
                  <a:pt x="10957" y="7023"/>
                </a:cubicBezTo>
                <a:cubicBezTo>
                  <a:pt x="10980" y="7023"/>
                  <a:pt x="10998" y="6992"/>
                  <a:pt x="10998" y="6955"/>
                </a:cubicBezTo>
                <a:cubicBezTo>
                  <a:pt x="10998" y="6917"/>
                  <a:pt x="10980" y="6886"/>
                  <a:pt x="10957" y="6886"/>
                </a:cubicBezTo>
                <a:close/>
                <a:moveTo>
                  <a:pt x="11165" y="6886"/>
                </a:moveTo>
                <a:cubicBezTo>
                  <a:pt x="11142" y="6886"/>
                  <a:pt x="11124" y="6917"/>
                  <a:pt x="11124" y="6955"/>
                </a:cubicBezTo>
                <a:cubicBezTo>
                  <a:pt x="11124" y="6992"/>
                  <a:pt x="11142" y="7023"/>
                  <a:pt x="11165" y="7023"/>
                </a:cubicBezTo>
                <a:cubicBezTo>
                  <a:pt x="11187" y="7023"/>
                  <a:pt x="11206" y="6992"/>
                  <a:pt x="11206" y="6955"/>
                </a:cubicBezTo>
                <a:cubicBezTo>
                  <a:pt x="11206" y="6917"/>
                  <a:pt x="11187" y="6886"/>
                  <a:pt x="11165" y="6886"/>
                </a:cubicBezTo>
                <a:close/>
                <a:moveTo>
                  <a:pt x="11380" y="6886"/>
                </a:moveTo>
                <a:cubicBezTo>
                  <a:pt x="11357" y="6886"/>
                  <a:pt x="11339" y="6917"/>
                  <a:pt x="11339" y="6955"/>
                </a:cubicBezTo>
                <a:cubicBezTo>
                  <a:pt x="11339" y="6992"/>
                  <a:pt x="11357" y="7023"/>
                  <a:pt x="11380" y="7023"/>
                </a:cubicBezTo>
                <a:cubicBezTo>
                  <a:pt x="11402" y="7023"/>
                  <a:pt x="11421" y="6992"/>
                  <a:pt x="11421" y="6955"/>
                </a:cubicBezTo>
                <a:cubicBezTo>
                  <a:pt x="11421" y="6917"/>
                  <a:pt x="11402" y="6886"/>
                  <a:pt x="11380" y="6886"/>
                </a:cubicBezTo>
                <a:close/>
                <a:moveTo>
                  <a:pt x="11587" y="6886"/>
                </a:moveTo>
                <a:cubicBezTo>
                  <a:pt x="11564" y="6886"/>
                  <a:pt x="11546" y="6917"/>
                  <a:pt x="11546" y="6955"/>
                </a:cubicBezTo>
                <a:cubicBezTo>
                  <a:pt x="11546" y="6992"/>
                  <a:pt x="11564" y="7023"/>
                  <a:pt x="11587" y="7023"/>
                </a:cubicBezTo>
                <a:cubicBezTo>
                  <a:pt x="11610" y="7023"/>
                  <a:pt x="11628" y="6992"/>
                  <a:pt x="11628" y="6955"/>
                </a:cubicBezTo>
                <a:cubicBezTo>
                  <a:pt x="11628" y="6917"/>
                  <a:pt x="11610" y="6886"/>
                  <a:pt x="11587" y="6886"/>
                </a:cubicBezTo>
                <a:close/>
                <a:moveTo>
                  <a:pt x="11794" y="6886"/>
                </a:moveTo>
                <a:cubicBezTo>
                  <a:pt x="11771" y="6886"/>
                  <a:pt x="11753" y="6917"/>
                  <a:pt x="11753" y="6955"/>
                </a:cubicBezTo>
                <a:cubicBezTo>
                  <a:pt x="11753" y="6992"/>
                  <a:pt x="11771" y="7023"/>
                  <a:pt x="11794" y="7023"/>
                </a:cubicBezTo>
                <a:cubicBezTo>
                  <a:pt x="11817" y="7023"/>
                  <a:pt x="11835" y="6992"/>
                  <a:pt x="11835" y="6955"/>
                </a:cubicBezTo>
                <a:cubicBezTo>
                  <a:pt x="11835" y="6917"/>
                  <a:pt x="11817" y="6886"/>
                  <a:pt x="11794" y="6886"/>
                </a:cubicBezTo>
                <a:close/>
                <a:moveTo>
                  <a:pt x="12009" y="6886"/>
                </a:moveTo>
                <a:cubicBezTo>
                  <a:pt x="11986" y="6886"/>
                  <a:pt x="11968" y="6917"/>
                  <a:pt x="11968" y="6955"/>
                </a:cubicBezTo>
                <a:cubicBezTo>
                  <a:pt x="11968" y="6992"/>
                  <a:pt x="11986" y="7023"/>
                  <a:pt x="12009" y="7023"/>
                </a:cubicBezTo>
                <a:cubicBezTo>
                  <a:pt x="12032" y="7023"/>
                  <a:pt x="12050" y="6992"/>
                  <a:pt x="12050" y="6955"/>
                </a:cubicBezTo>
                <a:cubicBezTo>
                  <a:pt x="12050" y="6917"/>
                  <a:pt x="12032" y="6886"/>
                  <a:pt x="12009" y="6886"/>
                </a:cubicBezTo>
                <a:close/>
                <a:moveTo>
                  <a:pt x="12216" y="6886"/>
                </a:moveTo>
                <a:cubicBezTo>
                  <a:pt x="12194" y="6886"/>
                  <a:pt x="12175" y="6917"/>
                  <a:pt x="12175" y="6955"/>
                </a:cubicBezTo>
                <a:cubicBezTo>
                  <a:pt x="12175" y="6992"/>
                  <a:pt x="12194" y="7023"/>
                  <a:pt x="12216" y="7023"/>
                </a:cubicBezTo>
                <a:cubicBezTo>
                  <a:pt x="12239" y="7023"/>
                  <a:pt x="12257" y="6992"/>
                  <a:pt x="12257" y="6955"/>
                </a:cubicBezTo>
                <a:cubicBezTo>
                  <a:pt x="12257" y="6917"/>
                  <a:pt x="12239" y="6886"/>
                  <a:pt x="12216" y="6886"/>
                </a:cubicBezTo>
                <a:close/>
                <a:moveTo>
                  <a:pt x="12424" y="6886"/>
                </a:moveTo>
                <a:cubicBezTo>
                  <a:pt x="12401" y="6886"/>
                  <a:pt x="12383" y="6917"/>
                  <a:pt x="12383" y="6955"/>
                </a:cubicBezTo>
                <a:cubicBezTo>
                  <a:pt x="12383" y="6992"/>
                  <a:pt x="12401" y="7023"/>
                  <a:pt x="12424" y="7023"/>
                </a:cubicBezTo>
                <a:cubicBezTo>
                  <a:pt x="12446" y="7023"/>
                  <a:pt x="12465" y="6992"/>
                  <a:pt x="12465" y="6955"/>
                </a:cubicBezTo>
                <a:cubicBezTo>
                  <a:pt x="12465" y="6917"/>
                  <a:pt x="12446" y="6886"/>
                  <a:pt x="12424" y="6886"/>
                </a:cubicBezTo>
                <a:close/>
                <a:moveTo>
                  <a:pt x="12639" y="6886"/>
                </a:moveTo>
                <a:cubicBezTo>
                  <a:pt x="12616" y="6886"/>
                  <a:pt x="12598" y="6917"/>
                  <a:pt x="12598" y="6955"/>
                </a:cubicBezTo>
                <a:cubicBezTo>
                  <a:pt x="12598" y="6992"/>
                  <a:pt x="12616" y="7023"/>
                  <a:pt x="12639" y="7023"/>
                </a:cubicBezTo>
                <a:cubicBezTo>
                  <a:pt x="12661" y="7023"/>
                  <a:pt x="12680" y="6992"/>
                  <a:pt x="12680" y="6955"/>
                </a:cubicBezTo>
                <a:cubicBezTo>
                  <a:pt x="12680" y="6917"/>
                  <a:pt x="12661" y="6886"/>
                  <a:pt x="12639" y="6886"/>
                </a:cubicBezTo>
                <a:close/>
                <a:moveTo>
                  <a:pt x="12846" y="6886"/>
                </a:moveTo>
                <a:cubicBezTo>
                  <a:pt x="12823" y="6886"/>
                  <a:pt x="12805" y="6917"/>
                  <a:pt x="12805" y="6955"/>
                </a:cubicBezTo>
                <a:cubicBezTo>
                  <a:pt x="12805" y="6992"/>
                  <a:pt x="12823" y="7023"/>
                  <a:pt x="12846" y="7023"/>
                </a:cubicBezTo>
                <a:cubicBezTo>
                  <a:pt x="12868" y="7023"/>
                  <a:pt x="12887" y="6992"/>
                  <a:pt x="12887" y="6955"/>
                </a:cubicBezTo>
                <a:cubicBezTo>
                  <a:pt x="12887" y="6917"/>
                  <a:pt x="12868" y="6886"/>
                  <a:pt x="12846" y="6886"/>
                </a:cubicBezTo>
                <a:close/>
                <a:moveTo>
                  <a:pt x="13053" y="6886"/>
                </a:moveTo>
                <a:cubicBezTo>
                  <a:pt x="13030" y="6886"/>
                  <a:pt x="13012" y="6917"/>
                  <a:pt x="13012" y="6955"/>
                </a:cubicBezTo>
                <a:cubicBezTo>
                  <a:pt x="13012" y="6992"/>
                  <a:pt x="13030" y="7023"/>
                  <a:pt x="13053" y="7023"/>
                </a:cubicBezTo>
                <a:cubicBezTo>
                  <a:pt x="13076" y="7023"/>
                  <a:pt x="13094" y="6992"/>
                  <a:pt x="13094" y="6955"/>
                </a:cubicBezTo>
                <a:cubicBezTo>
                  <a:pt x="13094" y="6917"/>
                  <a:pt x="13076" y="6886"/>
                  <a:pt x="13053" y="6886"/>
                </a:cubicBezTo>
                <a:close/>
                <a:moveTo>
                  <a:pt x="13268" y="6886"/>
                </a:moveTo>
                <a:cubicBezTo>
                  <a:pt x="13245" y="6886"/>
                  <a:pt x="13227" y="6917"/>
                  <a:pt x="13227" y="6955"/>
                </a:cubicBezTo>
                <a:cubicBezTo>
                  <a:pt x="13227" y="6992"/>
                  <a:pt x="13245" y="7023"/>
                  <a:pt x="13268" y="7023"/>
                </a:cubicBezTo>
                <a:cubicBezTo>
                  <a:pt x="13291" y="7023"/>
                  <a:pt x="13309" y="6992"/>
                  <a:pt x="13309" y="6955"/>
                </a:cubicBezTo>
                <a:cubicBezTo>
                  <a:pt x="13309" y="6917"/>
                  <a:pt x="13291" y="6886"/>
                  <a:pt x="13268" y="6886"/>
                </a:cubicBezTo>
                <a:close/>
                <a:moveTo>
                  <a:pt x="13475" y="6886"/>
                </a:moveTo>
                <a:cubicBezTo>
                  <a:pt x="13453" y="6886"/>
                  <a:pt x="13434" y="6917"/>
                  <a:pt x="13434" y="6955"/>
                </a:cubicBezTo>
                <a:cubicBezTo>
                  <a:pt x="13434" y="6992"/>
                  <a:pt x="13453" y="7023"/>
                  <a:pt x="13475" y="7023"/>
                </a:cubicBezTo>
                <a:cubicBezTo>
                  <a:pt x="13498" y="7023"/>
                  <a:pt x="13516" y="6992"/>
                  <a:pt x="13516" y="6955"/>
                </a:cubicBezTo>
                <a:cubicBezTo>
                  <a:pt x="13516" y="6917"/>
                  <a:pt x="13498" y="6886"/>
                  <a:pt x="13475" y="6886"/>
                </a:cubicBezTo>
                <a:close/>
                <a:moveTo>
                  <a:pt x="13683" y="6886"/>
                </a:moveTo>
                <a:cubicBezTo>
                  <a:pt x="13660" y="6886"/>
                  <a:pt x="13642" y="6917"/>
                  <a:pt x="13642" y="6955"/>
                </a:cubicBezTo>
                <a:cubicBezTo>
                  <a:pt x="13642" y="6992"/>
                  <a:pt x="13660" y="7023"/>
                  <a:pt x="13683" y="7023"/>
                </a:cubicBezTo>
                <a:cubicBezTo>
                  <a:pt x="13705" y="7023"/>
                  <a:pt x="13724" y="6992"/>
                  <a:pt x="13724" y="6955"/>
                </a:cubicBezTo>
                <a:cubicBezTo>
                  <a:pt x="13724" y="6917"/>
                  <a:pt x="13705" y="6886"/>
                  <a:pt x="13683" y="6886"/>
                </a:cubicBezTo>
                <a:close/>
                <a:moveTo>
                  <a:pt x="13898" y="6886"/>
                </a:moveTo>
                <a:cubicBezTo>
                  <a:pt x="13875" y="6886"/>
                  <a:pt x="13857" y="6917"/>
                  <a:pt x="13857" y="6955"/>
                </a:cubicBezTo>
                <a:cubicBezTo>
                  <a:pt x="13857" y="6992"/>
                  <a:pt x="13875" y="7023"/>
                  <a:pt x="13898" y="7023"/>
                </a:cubicBezTo>
                <a:cubicBezTo>
                  <a:pt x="13920" y="7023"/>
                  <a:pt x="13939" y="6992"/>
                  <a:pt x="13939" y="6955"/>
                </a:cubicBezTo>
                <a:cubicBezTo>
                  <a:pt x="13939" y="6917"/>
                  <a:pt x="13920" y="6886"/>
                  <a:pt x="13898" y="6886"/>
                </a:cubicBezTo>
                <a:close/>
                <a:moveTo>
                  <a:pt x="14105" y="6886"/>
                </a:moveTo>
                <a:cubicBezTo>
                  <a:pt x="14082" y="6886"/>
                  <a:pt x="14064" y="6917"/>
                  <a:pt x="14064" y="6955"/>
                </a:cubicBezTo>
                <a:cubicBezTo>
                  <a:pt x="14064" y="6992"/>
                  <a:pt x="14082" y="7023"/>
                  <a:pt x="14105" y="7023"/>
                </a:cubicBezTo>
                <a:cubicBezTo>
                  <a:pt x="14127" y="7023"/>
                  <a:pt x="14146" y="6992"/>
                  <a:pt x="14146" y="6955"/>
                </a:cubicBezTo>
                <a:cubicBezTo>
                  <a:pt x="14146" y="6917"/>
                  <a:pt x="14127" y="6886"/>
                  <a:pt x="14105" y="6886"/>
                </a:cubicBezTo>
                <a:close/>
                <a:moveTo>
                  <a:pt x="14312" y="6886"/>
                </a:moveTo>
                <a:cubicBezTo>
                  <a:pt x="14289" y="6886"/>
                  <a:pt x="14271" y="6917"/>
                  <a:pt x="14271" y="6955"/>
                </a:cubicBezTo>
                <a:cubicBezTo>
                  <a:pt x="14271" y="6992"/>
                  <a:pt x="14289" y="7023"/>
                  <a:pt x="14312" y="7023"/>
                </a:cubicBezTo>
                <a:cubicBezTo>
                  <a:pt x="14335" y="7023"/>
                  <a:pt x="14353" y="6992"/>
                  <a:pt x="14353" y="6955"/>
                </a:cubicBezTo>
                <a:cubicBezTo>
                  <a:pt x="14353" y="6917"/>
                  <a:pt x="14335" y="6886"/>
                  <a:pt x="14312" y="6886"/>
                </a:cubicBezTo>
                <a:close/>
                <a:moveTo>
                  <a:pt x="14527" y="6886"/>
                </a:moveTo>
                <a:cubicBezTo>
                  <a:pt x="14504" y="6886"/>
                  <a:pt x="14486" y="6917"/>
                  <a:pt x="14486" y="6955"/>
                </a:cubicBezTo>
                <a:cubicBezTo>
                  <a:pt x="14486" y="6992"/>
                  <a:pt x="14504" y="7023"/>
                  <a:pt x="14527" y="7023"/>
                </a:cubicBezTo>
                <a:cubicBezTo>
                  <a:pt x="14550" y="7023"/>
                  <a:pt x="14568" y="6992"/>
                  <a:pt x="14568" y="6955"/>
                </a:cubicBezTo>
                <a:cubicBezTo>
                  <a:pt x="14568" y="6917"/>
                  <a:pt x="14550" y="6886"/>
                  <a:pt x="14527" y="6886"/>
                </a:cubicBezTo>
                <a:close/>
                <a:moveTo>
                  <a:pt x="14734" y="6886"/>
                </a:moveTo>
                <a:cubicBezTo>
                  <a:pt x="14712" y="6886"/>
                  <a:pt x="14693" y="6917"/>
                  <a:pt x="14693" y="6955"/>
                </a:cubicBezTo>
                <a:cubicBezTo>
                  <a:pt x="14693" y="6992"/>
                  <a:pt x="14712" y="7023"/>
                  <a:pt x="14734" y="7023"/>
                </a:cubicBezTo>
                <a:cubicBezTo>
                  <a:pt x="14757" y="7023"/>
                  <a:pt x="14775" y="6992"/>
                  <a:pt x="14775" y="6955"/>
                </a:cubicBezTo>
                <a:cubicBezTo>
                  <a:pt x="14775" y="6917"/>
                  <a:pt x="14757" y="6886"/>
                  <a:pt x="14734" y="6886"/>
                </a:cubicBezTo>
                <a:close/>
                <a:moveTo>
                  <a:pt x="14942" y="6886"/>
                </a:moveTo>
                <a:cubicBezTo>
                  <a:pt x="14919" y="6886"/>
                  <a:pt x="14901" y="6917"/>
                  <a:pt x="14901" y="6955"/>
                </a:cubicBezTo>
                <a:cubicBezTo>
                  <a:pt x="14901" y="6992"/>
                  <a:pt x="14919" y="7023"/>
                  <a:pt x="14942" y="7023"/>
                </a:cubicBezTo>
                <a:cubicBezTo>
                  <a:pt x="14964" y="7023"/>
                  <a:pt x="14983" y="6992"/>
                  <a:pt x="14983" y="6955"/>
                </a:cubicBezTo>
                <a:cubicBezTo>
                  <a:pt x="14983" y="6917"/>
                  <a:pt x="14964" y="6886"/>
                  <a:pt x="14942" y="6886"/>
                </a:cubicBezTo>
                <a:close/>
                <a:moveTo>
                  <a:pt x="15157" y="6886"/>
                </a:moveTo>
                <a:cubicBezTo>
                  <a:pt x="15134" y="6886"/>
                  <a:pt x="15116" y="6917"/>
                  <a:pt x="15116" y="6955"/>
                </a:cubicBezTo>
                <a:cubicBezTo>
                  <a:pt x="15116" y="6992"/>
                  <a:pt x="15134" y="7023"/>
                  <a:pt x="15157" y="7023"/>
                </a:cubicBezTo>
                <a:cubicBezTo>
                  <a:pt x="15179" y="7023"/>
                  <a:pt x="15198" y="6992"/>
                  <a:pt x="15198" y="6955"/>
                </a:cubicBezTo>
                <a:cubicBezTo>
                  <a:pt x="15198" y="6917"/>
                  <a:pt x="15179" y="6886"/>
                  <a:pt x="15157" y="6886"/>
                </a:cubicBezTo>
                <a:close/>
                <a:moveTo>
                  <a:pt x="15364" y="6886"/>
                </a:moveTo>
                <a:cubicBezTo>
                  <a:pt x="15341" y="6886"/>
                  <a:pt x="15323" y="6917"/>
                  <a:pt x="15323" y="6955"/>
                </a:cubicBezTo>
                <a:cubicBezTo>
                  <a:pt x="15323" y="6992"/>
                  <a:pt x="15341" y="7023"/>
                  <a:pt x="15364" y="7023"/>
                </a:cubicBezTo>
                <a:cubicBezTo>
                  <a:pt x="15386" y="7023"/>
                  <a:pt x="15405" y="6992"/>
                  <a:pt x="15405" y="6955"/>
                </a:cubicBezTo>
                <a:cubicBezTo>
                  <a:pt x="15405" y="6917"/>
                  <a:pt x="15386" y="6886"/>
                  <a:pt x="15364" y="6886"/>
                </a:cubicBezTo>
                <a:close/>
                <a:moveTo>
                  <a:pt x="15579" y="6886"/>
                </a:moveTo>
                <a:cubicBezTo>
                  <a:pt x="15556" y="6886"/>
                  <a:pt x="15538" y="6917"/>
                  <a:pt x="15538" y="6955"/>
                </a:cubicBezTo>
                <a:cubicBezTo>
                  <a:pt x="15538" y="6992"/>
                  <a:pt x="15556" y="7023"/>
                  <a:pt x="15579" y="7023"/>
                </a:cubicBezTo>
                <a:cubicBezTo>
                  <a:pt x="15601" y="7023"/>
                  <a:pt x="15620" y="6992"/>
                  <a:pt x="15620" y="6955"/>
                </a:cubicBezTo>
                <a:cubicBezTo>
                  <a:pt x="15620" y="6917"/>
                  <a:pt x="15601" y="6886"/>
                  <a:pt x="15579" y="6886"/>
                </a:cubicBezTo>
                <a:close/>
                <a:moveTo>
                  <a:pt x="15786" y="6886"/>
                </a:moveTo>
                <a:cubicBezTo>
                  <a:pt x="15763" y="6886"/>
                  <a:pt x="15745" y="6917"/>
                  <a:pt x="15745" y="6955"/>
                </a:cubicBezTo>
                <a:cubicBezTo>
                  <a:pt x="15745" y="6992"/>
                  <a:pt x="15763" y="7023"/>
                  <a:pt x="15786" y="7023"/>
                </a:cubicBezTo>
                <a:cubicBezTo>
                  <a:pt x="15809" y="7023"/>
                  <a:pt x="15827" y="6992"/>
                  <a:pt x="15827" y="6955"/>
                </a:cubicBezTo>
                <a:cubicBezTo>
                  <a:pt x="15827" y="6917"/>
                  <a:pt x="15809" y="6886"/>
                  <a:pt x="15786" y="6886"/>
                </a:cubicBezTo>
                <a:close/>
                <a:moveTo>
                  <a:pt x="15993" y="6886"/>
                </a:moveTo>
                <a:cubicBezTo>
                  <a:pt x="15971" y="6886"/>
                  <a:pt x="15952" y="6917"/>
                  <a:pt x="15952" y="6955"/>
                </a:cubicBezTo>
                <a:cubicBezTo>
                  <a:pt x="15952" y="6992"/>
                  <a:pt x="15971" y="7023"/>
                  <a:pt x="15993" y="7023"/>
                </a:cubicBezTo>
                <a:cubicBezTo>
                  <a:pt x="16016" y="7023"/>
                  <a:pt x="16034" y="6992"/>
                  <a:pt x="16034" y="6955"/>
                </a:cubicBezTo>
                <a:cubicBezTo>
                  <a:pt x="16034" y="6917"/>
                  <a:pt x="16016" y="6886"/>
                  <a:pt x="15993" y="6886"/>
                </a:cubicBezTo>
                <a:close/>
                <a:moveTo>
                  <a:pt x="16208" y="6886"/>
                </a:moveTo>
                <a:cubicBezTo>
                  <a:pt x="16186" y="6886"/>
                  <a:pt x="16167" y="6917"/>
                  <a:pt x="16167" y="6955"/>
                </a:cubicBezTo>
                <a:cubicBezTo>
                  <a:pt x="16167" y="6992"/>
                  <a:pt x="16186" y="7023"/>
                  <a:pt x="16208" y="7023"/>
                </a:cubicBezTo>
                <a:cubicBezTo>
                  <a:pt x="16231" y="7023"/>
                  <a:pt x="16249" y="6992"/>
                  <a:pt x="16249" y="6955"/>
                </a:cubicBezTo>
                <a:cubicBezTo>
                  <a:pt x="16249" y="6917"/>
                  <a:pt x="16231" y="6886"/>
                  <a:pt x="16208" y="6886"/>
                </a:cubicBezTo>
                <a:close/>
                <a:moveTo>
                  <a:pt x="16416" y="6886"/>
                </a:moveTo>
                <a:cubicBezTo>
                  <a:pt x="16393" y="6886"/>
                  <a:pt x="16375" y="6917"/>
                  <a:pt x="16375" y="6955"/>
                </a:cubicBezTo>
                <a:cubicBezTo>
                  <a:pt x="16375" y="6992"/>
                  <a:pt x="16393" y="7023"/>
                  <a:pt x="16416" y="7023"/>
                </a:cubicBezTo>
                <a:cubicBezTo>
                  <a:pt x="16438" y="7023"/>
                  <a:pt x="16457" y="6992"/>
                  <a:pt x="16457" y="6955"/>
                </a:cubicBezTo>
                <a:cubicBezTo>
                  <a:pt x="16457" y="6917"/>
                  <a:pt x="16438" y="6886"/>
                  <a:pt x="16416" y="6886"/>
                </a:cubicBezTo>
                <a:close/>
                <a:moveTo>
                  <a:pt x="16623" y="6886"/>
                </a:moveTo>
                <a:cubicBezTo>
                  <a:pt x="16600" y="6886"/>
                  <a:pt x="16582" y="6917"/>
                  <a:pt x="16582" y="6955"/>
                </a:cubicBezTo>
                <a:cubicBezTo>
                  <a:pt x="16582" y="6992"/>
                  <a:pt x="16600" y="7023"/>
                  <a:pt x="16623" y="7023"/>
                </a:cubicBezTo>
                <a:cubicBezTo>
                  <a:pt x="16645" y="7023"/>
                  <a:pt x="16664" y="6992"/>
                  <a:pt x="16664" y="6955"/>
                </a:cubicBezTo>
                <a:cubicBezTo>
                  <a:pt x="16664" y="6917"/>
                  <a:pt x="16645" y="6886"/>
                  <a:pt x="16623" y="6886"/>
                </a:cubicBezTo>
                <a:close/>
                <a:moveTo>
                  <a:pt x="16838" y="6886"/>
                </a:moveTo>
                <a:cubicBezTo>
                  <a:pt x="16815" y="6886"/>
                  <a:pt x="16797" y="6917"/>
                  <a:pt x="16797" y="6955"/>
                </a:cubicBezTo>
                <a:cubicBezTo>
                  <a:pt x="16797" y="6992"/>
                  <a:pt x="16815" y="7023"/>
                  <a:pt x="16838" y="7023"/>
                </a:cubicBezTo>
                <a:cubicBezTo>
                  <a:pt x="16860" y="7023"/>
                  <a:pt x="16879" y="6992"/>
                  <a:pt x="16879" y="6955"/>
                </a:cubicBezTo>
                <a:cubicBezTo>
                  <a:pt x="16879" y="6917"/>
                  <a:pt x="16860" y="6886"/>
                  <a:pt x="16838" y="6886"/>
                </a:cubicBezTo>
                <a:close/>
                <a:moveTo>
                  <a:pt x="17045" y="6886"/>
                </a:moveTo>
                <a:cubicBezTo>
                  <a:pt x="17022" y="6886"/>
                  <a:pt x="17004" y="6917"/>
                  <a:pt x="17004" y="6955"/>
                </a:cubicBezTo>
                <a:cubicBezTo>
                  <a:pt x="17004" y="6992"/>
                  <a:pt x="17022" y="7023"/>
                  <a:pt x="17045" y="7023"/>
                </a:cubicBezTo>
                <a:cubicBezTo>
                  <a:pt x="17068" y="7023"/>
                  <a:pt x="17086" y="6992"/>
                  <a:pt x="17086" y="6955"/>
                </a:cubicBezTo>
                <a:cubicBezTo>
                  <a:pt x="17086" y="6917"/>
                  <a:pt x="17068" y="6886"/>
                  <a:pt x="17045" y="6886"/>
                </a:cubicBezTo>
                <a:close/>
                <a:moveTo>
                  <a:pt x="17252" y="6886"/>
                </a:moveTo>
                <a:cubicBezTo>
                  <a:pt x="17230" y="6886"/>
                  <a:pt x="17211" y="6917"/>
                  <a:pt x="17211" y="6955"/>
                </a:cubicBezTo>
                <a:cubicBezTo>
                  <a:pt x="17211" y="6992"/>
                  <a:pt x="17230" y="7023"/>
                  <a:pt x="17252" y="7023"/>
                </a:cubicBezTo>
                <a:cubicBezTo>
                  <a:pt x="17275" y="7023"/>
                  <a:pt x="17293" y="6992"/>
                  <a:pt x="17293" y="6955"/>
                </a:cubicBezTo>
                <a:cubicBezTo>
                  <a:pt x="17293" y="6917"/>
                  <a:pt x="17275" y="6886"/>
                  <a:pt x="17252" y="6886"/>
                </a:cubicBezTo>
                <a:close/>
                <a:moveTo>
                  <a:pt x="17467" y="6886"/>
                </a:moveTo>
                <a:cubicBezTo>
                  <a:pt x="17445" y="6886"/>
                  <a:pt x="17426" y="6917"/>
                  <a:pt x="17426" y="6955"/>
                </a:cubicBezTo>
                <a:cubicBezTo>
                  <a:pt x="17426" y="6992"/>
                  <a:pt x="17445" y="7023"/>
                  <a:pt x="17467" y="7023"/>
                </a:cubicBezTo>
                <a:cubicBezTo>
                  <a:pt x="17490" y="7023"/>
                  <a:pt x="17508" y="6992"/>
                  <a:pt x="17508" y="6955"/>
                </a:cubicBezTo>
                <a:cubicBezTo>
                  <a:pt x="17508" y="6917"/>
                  <a:pt x="17490" y="6886"/>
                  <a:pt x="17467" y="6886"/>
                </a:cubicBezTo>
                <a:close/>
                <a:moveTo>
                  <a:pt x="17675" y="6886"/>
                </a:moveTo>
                <a:cubicBezTo>
                  <a:pt x="17652" y="6886"/>
                  <a:pt x="17634" y="6917"/>
                  <a:pt x="17634" y="6955"/>
                </a:cubicBezTo>
                <a:cubicBezTo>
                  <a:pt x="17634" y="6992"/>
                  <a:pt x="17652" y="7023"/>
                  <a:pt x="17675" y="7023"/>
                </a:cubicBezTo>
                <a:cubicBezTo>
                  <a:pt x="17697" y="7023"/>
                  <a:pt x="17716" y="6992"/>
                  <a:pt x="17716" y="6955"/>
                </a:cubicBezTo>
                <a:cubicBezTo>
                  <a:pt x="17716" y="6917"/>
                  <a:pt x="17697" y="6886"/>
                  <a:pt x="17675" y="6886"/>
                </a:cubicBezTo>
                <a:close/>
                <a:moveTo>
                  <a:pt x="17882" y="6886"/>
                </a:moveTo>
                <a:cubicBezTo>
                  <a:pt x="17859" y="6886"/>
                  <a:pt x="17841" y="6917"/>
                  <a:pt x="17841" y="6955"/>
                </a:cubicBezTo>
                <a:cubicBezTo>
                  <a:pt x="17841" y="6992"/>
                  <a:pt x="17859" y="7023"/>
                  <a:pt x="17882" y="7023"/>
                </a:cubicBezTo>
                <a:cubicBezTo>
                  <a:pt x="17904" y="7023"/>
                  <a:pt x="17923" y="6992"/>
                  <a:pt x="17923" y="6955"/>
                </a:cubicBezTo>
                <a:cubicBezTo>
                  <a:pt x="17923" y="6917"/>
                  <a:pt x="17904" y="6886"/>
                  <a:pt x="17882" y="6886"/>
                </a:cubicBezTo>
                <a:close/>
                <a:moveTo>
                  <a:pt x="18097" y="6886"/>
                </a:moveTo>
                <a:cubicBezTo>
                  <a:pt x="18074" y="6886"/>
                  <a:pt x="18056" y="6917"/>
                  <a:pt x="18056" y="6955"/>
                </a:cubicBezTo>
                <a:cubicBezTo>
                  <a:pt x="18056" y="6992"/>
                  <a:pt x="18074" y="7023"/>
                  <a:pt x="18097" y="7023"/>
                </a:cubicBezTo>
                <a:cubicBezTo>
                  <a:pt x="18119" y="7023"/>
                  <a:pt x="18138" y="6992"/>
                  <a:pt x="18138" y="6955"/>
                </a:cubicBezTo>
                <a:cubicBezTo>
                  <a:pt x="18138" y="6917"/>
                  <a:pt x="18119" y="6886"/>
                  <a:pt x="18097" y="6886"/>
                </a:cubicBezTo>
                <a:close/>
                <a:moveTo>
                  <a:pt x="18304" y="6886"/>
                </a:moveTo>
                <a:cubicBezTo>
                  <a:pt x="18281" y="6886"/>
                  <a:pt x="18263" y="6917"/>
                  <a:pt x="18263" y="6955"/>
                </a:cubicBezTo>
                <a:cubicBezTo>
                  <a:pt x="18263" y="6992"/>
                  <a:pt x="18281" y="7023"/>
                  <a:pt x="18304" y="7023"/>
                </a:cubicBezTo>
                <a:cubicBezTo>
                  <a:pt x="18327" y="7023"/>
                  <a:pt x="18345" y="6992"/>
                  <a:pt x="18345" y="6955"/>
                </a:cubicBezTo>
                <a:cubicBezTo>
                  <a:pt x="18345" y="6917"/>
                  <a:pt x="18327" y="6886"/>
                  <a:pt x="18304" y="6886"/>
                </a:cubicBezTo>
                <a:close/>
                <a:moveTo>
                  <a:pt x="18511" y="6886"/>
                </a:moveTo>
                <a:cubicBezTo>
                  <a:pt x="18489" y="6886"/>
                  <a:pt x="18470" y="6917"/>
                  <a:pt x="18470" y="6955"/>
                </a:cubicBezTo>
                <a:cubicBezTo>
                  <a:pt x="18470" y="6992"/>
                  <a:pt x="18489" y="7023"/>
                  <a:pt x="18511" y="7023"/>
                </a:cubicBezTo>
                <a:cubicBezTo>
                  <a:pt x="18534" y="7023"/>
                  <a:pt x="18552" y="6992"/>
                  <a:pt x="18552" y="6955"/>
                </a:cubicBezTo>
                <a:cubicBezTo>
                  <a:pt x="18552" y="6917"/>
                  <a:pt x="18534" y="6886"/>
                  <a:pt x="18511" y="6886"/>
                </a:cubicBezTo>
                <a:close/>
                <a:moveTo>
                  <a:pt x="18723" y="6886"/>
                </a:moveTo>
                <a:cubicBezTo>
                  <a:pt x="18720" y="6886"/>
                  <a:pt x="18718" y="6887"/>
                  <a:pt x="18716" y="6887"/>
                </a:cubicBezTo>
                <a:cubicBezTo>
                  <a:pt x="18717" y="6900"/>
                  <a:pt x="18720" y="6912"/>
                  <a:pt x="18723" y="6922"/>
                </a:cubicBezTo>
                <a:cubicBezTo>
                  <a:pt x="18726" y="6933"/>
                  <a:pt x="18730" y="6944"/>
                  <a:pt x="18734" y="6955"/>
                </a:cubicBezTo>
                <a:cubicBezTo>
                  <a:pt x="18740" y="6971"/>
                  <a:pt x="18745" y="6989"/>
                  <a:pt x="18746" y="7011"/>
                </a:cubicBezTo>
                <a:cubicBezTo>
                  <a:pt x="18757" y="6998"/>
                  <a:pt x="18764" y="6978"/>
                  <a:pt x="18764" y="6955"/>
                </a:cubicBezTo>
                <a:cubicBezTo>
                  <a:pt x="18764" y="6917"/>
                  <a:pt x="18746" y="6886"/>
                  <a:pt x="18723" y="6886"/>
                </a:cubicBezTo>
                <a:close/>
                <a:moveTo>
                  <a:pt x="2097" y="6937"/>
                </a:moveTo>
                <a:cubicBezTo>
                  <a:pt x="2097" y="6942"/>
                  <a:pt x="2096" y="6947"/>
                  <a:pt x="2096" y="6952"/>
                </a:cubicBezTo>
                <a:cubicBezTo>
                  <a:pt x="2099" y="6950"/>
                  <a:pt x="2099" y="6945"/>
                  <a:pt x="2097" y="6937"/>
                </a:cubicBezTo>
                <a:close/>
                <a:moveTo>
                  <a:pt x="5332" y="6937"/>
                </a:moveTo>
                <a:cubicBezTo>
                  <a:pt x="5330" y="6943"/>
                  <a:pt x="5327" y="6948"/>
                  <a:pt x="5324" y="6954"/>
                </a:cubicBezTo>
                <a:cubicBezTo>
                  <a:pt x="5314" y="6972"/>
                  <a:pt x="5301" y="6994"/>
                  <a:pt x="5297" y="7021"/>
                </a:cubicBezTo>
                <a:cubicBezTo>
                  <a:pt x="5317" y="7018"/>
                  <a:pt x="5333" y="6989"/>
                  <a:pt x="5333" y="6954"/>
                </a:cubicBezTo>
                <a:cubicBezTo>
                  <a:pt x="5333" y="6948"/>
                  <a:pt x="5333" y="6943"/>
                  <a:pt x="5332" y="6937"/>
                </a:cubicBezTo>
                <a:close/>
                <a:moveTo>
                  <a:pt x="2452" y="7065"/>
                </a:moveTo>
                <a:cubicBezTo>
                  <a:pt x="2429" y="7065"/>
                  <a:pt x="2411" y="7096"/>
                  <a:pt x="2411" y="7134"/>
                </a:cubicBezTo>
                <a:cubicBezTo>
                  <a:pt x="2411" y="7172"/>
                  <a:pt x="2429" y="7202"/>
                  <a:pt x="2452" y="7202"/>
                </a:cubicBezTo>
                <a:cubicBezTo>
                  <a:pt x="2474" y="7202"/>
                  <a:pt x="2493" y="7172"/>
                  <a:pt x="2493" y="7134"/>
                </a:cubicBezTo>
                <a:cubicBezTo>
                  <a:pt x="2493" y="7096"/>
                  <a:pt x="2474" y="7065"/>
                  <a:pt x="2452" y="7065"/>
                </a:cubicBezTo>
                <a:close/>
                <a:moveTo>
                  <a:pt x="2666" y="7065"/>
                </a:moveTo>
                <a:cubicBezTo>
                  <a:pt x="2644" y="7065"/>
                  <a:pt x="2625" y="7096"/>
                  <a:pt x="2625" y="7134"/>
                </a:cubicBezTo>
                <a:cubicBezTo>
                  <a:pt x="2625" y="7172"/>
                  <a:pt x="2644" y="7202"/>
                  <a:pt x="2666" y="7202"/>
                </a:cubicBezTo>
                <a:cubicBezTo>
                  <a:pt x="2689" y="7202"/>
                  <a:pt x="2707" y="7172"/>
                  <a:pt x="2707" y="7134"/>
                </a:cubicBezTo>
                <a:cubicBezTo>
                  <a:pt x="2707" y="7096"/>
                  <a:pt x="2689" y="7065"/>
                  <a:pt x="2666" y="7065"/>
                </a:cubicBezTo>
                <a:close/>
                <a:moveTo>
                  <a:pt x="2874" y="7065"/>
                </a:moveTo>
                <a:cubicBezTo>
                  <a:pt x="2851" y="7065"/>
                  <a:pt x="2833" y="7096"/>
                  <a:pt x="2833" y="7134"/>
                </a:cubicBezTo>
                <a:cubicBezTo>
                  <a:pt x="2833" y="7172"/>
                  <a:pt x="2851" y="7202"/>
                  <a:pt x="2874" y="7202"/>
                </a:cubicBezTo>
                <a:cubicBezTo>
                  <a:pt x="2896" y="7202"/>
                  <a:pt x="2915" y="7172"/>
                  <a:pt x="2915" y="7134"/>
                </a:cubicBezTo>
                <a:cubicBezTo>
                  <a:pt x="2915" y="7096"/>
                  <a:pt x="2896" y="7065"/>
                  <a:pt x="2874" y="7065"/>
                </a:cubicBezTo>
                <a:close/>
                <a:moveTo>
                  <a:pt x="3081" y="7065"/>
                </a:moveTo>
                <a:cubicBezTo>
                  <a:pt x="3058" y="7065"/>
                  <a:pt x="3040" y="7096"/>
                  <a:pt x="3040" y="7134"/>
                </a:cubicBezTo>
                <a:cubicBezTo>
                  <a:pt x="3040" y="7172"/>
                  <a:pt x="3058" y="7202"/>
                  <a:pt x="3081" y="7202"/>
                </a:cubicBezTo>
                <a:cubicBezTo>
                  <a:pt x="3104" y="7202"/>
                  <a:pt x="3122" y="7172"/>
                  <a:pt x="3122" y="7134"/>
                </a:cubicBezTo>
                <a:cubicBezTo>
                  <a:pt x="3122" y="7096"/>
                  <a:pt x="3104" y="7065"/>
                  <a:pt x="3081" y="7065"/>
                </a:cubicBezTo>
                <a:close/>
                <a:moveTo>
                  <a:pt x="3296" y="7065"/>
                </a:moveTo>
                <a:cubicBezTo>
                  <a:pt x="3273" y="7065"/>
                  <a:pt x="3255" y="7096"/>
                  <a:pt x="3255" y="7134"/>
                </a:cubicBezTo>
                <a:cubicBezTo>
                  <a:pt x="3255" y="7172"/>
                  <a:pt x="3273" y="7202"/>
                  <a:pt x="3296" y="7202"/>
                </a:cubicBezTo>
                <a:cubicBezTo>
                  <a:pt x="3319" y="7202"/>
                  <a:pt x="3337" y="7172"/>
                  <a:pt x="3337" y="7134"/>
                </a:cubicBezTo>
                <a:cubicBezTo>
                  <a:pt x="3337" y="7096"/>
                  <a:pt x="3319" y="7065"/>
                  <a:pt x="3296" y="7065"/>
                </a:cubicBezTo>
                <a:close/>
                <a:moveTo>
                  <a:pt x="3503" y="7065"/>
                </a:moveTo>
                <a:cubicBezTo>
                  <a:pt x="3481" y="7065"/>
                  <a:pt x="3462" y="7096"/>
                  <a:pt x="3462" y="7134"/>
                </a:cubicBezTo>
                <a:cubicBezTo>
                  <a:pt x="3462" y="7172"/>
                  <a:pt x="3481" y="7202"/>
                  <a:pt x="3503" y="7202"/>
                </a:cubicBezTo>
                <a:cubicBezTo>
                  <a:pt x="3526" y="7202"/>
                  <a:pt x="3544" y="7172"/>
                  <a:pt x="3544" y="7134"/>
                </a:cubicBezTo>
                <a:cubicBezTo>
                  <a:pt x="3544" y="7096"/>
                  <a:pt x="3526" y="7065"/>
                  <a:pt x="3503" y="7065"/>
                </a:cubicBezTo>
                <a:close/>
                <a:moveTo>
                  <a:pt x="3711" y="7065"/>
                </a:moveTo>
                <a:cubicBezTo>
                  <a:pt x="3688" y="7065"/>
                  <a:pt x="3669" y="7096"/>
                  <a:pt x="3669" y="7134"/>
                </a:cubicBezTo>
                <a:cubicBezTo>
                  <a:pt x="3669" y="7172"/>
                  <a:pt x="3688" y="7202"/>
                  <a:pt x="3711" y="7202"/>
                </a:cubicBezTo>
                <a:cubicBezTo>
                  <a:pt x="3733" y="7202"/>
                  <a:pt x="3752" y="7172"/>
                  <a:pt x="3752" y="7134"/>
                </a:cubicBezTo>
                <a:cubicBezTo>
                  <a:pt x="3752" y="7096"/>
                  <a:pt x="3733" y="7065"/>
                  <a:pt x="3711" y="7065"/>
                </a:cubicBezTo>
                <a:close/>
                <a:moveTo>
                  <a:pt x="3925" y="7065"/>
                </a:moveTo>
                <a:cubicBezTo>
                  <a:pt x="3903" y="7065"/>
                  <a:pt x="3884" y="7096"/>
                  <a:pt x="3884" y="7134"/>
                </a:cubicBezTo>
                <a:cubicBezTo>
                  <a:pt x="3884" y="7172"/>
                  <a:pt x="3903" y="7202"/>
                  <a:pt x="3925" y="7202"/>
                </a:cubicBezTo>
                <a:cubicBezTo>
                  <a:pt x="3948" y="7202"/>
                  <a:pt x="3966" y="7172"/>
                  <a:pt x="3966" y="7134"/>
                </a:cubicBezTo>
                <a:cubicBezTo>
                  <a:pt x="3966" y="7096"/>
                  <a:pt x="3948" y="7065"/>
                  <a:pt x="3925" y="7065"/>
                </a:cubicBezTo>
                <a:close/>
                <a:moveTo>
                  <a:pt x="4133" y="7065"/>
                </a:moveTo>
                <a:cubicBezTo>
                  <a:pt x="4110" y="7065"/>
                  <a:pt x="4092" y="7096"/>
                  <a:pt x="4092" y="7134"/>
                </a:cubicBezTo>
                <a:cubicBezTo>
                  <a:pt x="4092" y="7172"/>
                  <a:pt x="4110" y="7202"/>
                  <a:pt x="4133" y="7202"/>
                </a:cubicBezTo>
                <a:cubicBezTo>
                  <a:pt x="4155" y="7202"/>
                  <a:pt x="4174" y="7172"/>
                  <a:pt x="4174" y="7134"/>
                </a:cubicBezTo>
                <a:cubicBezTo>
                  <a:pt x="4174" y="7096"/>
                  <a:pt x="4155" y="7065"/>
                  <a:pt x="4133" y="7065"/>
                </a:cubicBezTo>
                <a:close/>
                <a:moveTo>
                  <a:pt x="4348" y="7065"/>
                </a:moveTo>
                <a:cubicBezTo>
                  <a:pt x="4325" y="7065"/>
                  <a:pt x="4307" y="7096"/>
                  <a:pt x="4307" y="7134"/>
                </a:cubicBezTo>
                <a:cubicBezTo>
                  <a:pt x="4307" y="7172"/>
                  <a:pt x="4325" y="7202"/>
                  <a:pt x="4348" y="7202"/>
                </a:cubicBezTo>
                <a:cubicBezTo>
                  <a:pt x="4370" y="7202"/>
                  <a:pt x="4389" y="7172"/>
                  <a:pt x="4389" y="7134"/>
                </a:cubicBezTo>
                <a:cubicBezTo>
                  <a:pt x="4389" y="7096"/>
                  <a:pt x="4370" y="7065"/>
                  <a:pt x="4348" y="7065"/>
                </a:cubicBezTo>
                <a:close/>
                <a:moveTo>
                  <a:pt x="4555" y="7065"/>
                </a:moveTo>
                <a:cubicBezTo>
                  <a:pt x="4532" y="7065"/>
                  <a:pt x="4514" y="7096"/>
                  <a:pt x="4514" y="7134"/>
                </a:cubicBezTo>
                <a:cubicBezTo>
                  <a:pt x="4514" y="7172"/>
                  <a:pt x="4532" y="7202"/>
                  <a:pt x="4555" y="7202"/>
                </a:cubicBezTo>
                <a:cubicBezTo>
                  <a:pt x="4578" y="7202"/>
                  <a:pt x="4596" y="7172"/>
                  <a:pt x="4596" y="7134"/>
                </a:cubicBezTo>
                <a:cubicBezTo>
                  <a:pt x="4596" y="7096"/>
                  <a:pt x="4578" y="7065"/>
                  <a:pt x="4555" y="7065"/>
                </a:cubicBezTo>
                <a:close/>
                <a:moveTo>
                  <a:pt x="4762" y="7065"/>
                </a:moveTo>
                <a:cubicBezTo>
                  <a:pt x="4740" y="7065"/>
                  <a:pt x="4721" y="7096"/>
                  <a:pt x="4721" y="7134"/>
                </a:cubicBezTo>
                <a:cubicBezTo>
                  <a:pt x="4721" y="7172"/>
                  <a:pt x="4740" y="7202"/>
                  <a:pt x="4762" y="7202"/>
                </a:cubicBezTo>
                <a:cubicBezTo>
                  <a:pt x="4785" y="7202"/>
                  <a:pt x="4803" y="7172"/>
                  <a:pt x="4803" y="7134"/>
                </a:cubicBezTo>
                <a:cubicBezTo>
                  <a:pt x="4803" y="7096"/>
                  <a:pt x="4785" y="7065"/>
                  <a:pt x="4762" y="7065"/>
                </a:cubicBezTo>
                <a:close/>
                <a:moveTo>
                  <a:pt x="4977" y="7065"/>
                </a:moveTo>
                <a:cubicBezTo>
                  <a:pt x="4955" y="7065"/>
                  <a:pt x="4936" y="7096"/>
                  <a:pt x="4936" y="7134"/>
                </a:cubicBezTo>
                <a:cubicBezTo>
                  <a:pt x="4936" y="7172"/>
                  <a:pt x="4955" y="7202"/>
                  <a:pt x="4977" y="7202"/>
                </a:cubicBezTo>
                <a:cubicBezTo>
                  <a:pt x="5000" y="7202"/>
                  <a:pt x="5018" y="7172"/>
                  <a:pt x="5018" y="7134"/>
                </a:cubicBezTo>
                <a:cubicBezTo>
                  <a:pt x="5018" y="7096"/>
                  <a:pt x="5000" y="7065"/>
                  <a:pt x="4977" y="7065"/>
                </a:cubicBezTo>
                <a:close/>
                <a:moveTo>
                  <a:pt x="5184" y="7065"/>
                </a:moveTo>
                <a:cubicBezTo>
                  <a:pt x="5162" y="7065"/>
                  <a:pt x="5143" y="7096"/>
                  <a:pt x="5143" y="7134"/>
                </a:cubicBezTo>
                <a:cubicBezTo>
                  <a:pt x="5143" y="7172"/>
                  <a:pt x="5162" y="7202"/>
                  <a:pt x="5184" y="7202"/>
                </a:cubicBezTo>
                <a:cubicBezTo>
                  <a:pt x="5207" y="7202"/>
                  <a:pt x="5225" y="7172"/>
                  <a:pt x="5225" y="7134"/>
                </a:cubicBezTo>
                <a:cubicBezTo>
                  <a:pt x="5225" y="7096"/>
                  <a:pt x="5207" y="7065"/>
                  <a:pt x="5184" y="7065"/>
                </a:cubicBezTo>
                <a:close/>
                <a:moveTo>
                  <a:pt x="5392" y="7065"/>
                </a:moveTo>
                <a:cubicBezTo>
                  <a:pt x="5369" y="7065"/>
                  <a:pt x="5351" y="7096"/>
                  <a:pt x="5351" y="7134"/>
                </a:cubicBezTo>
                <a:cubicBezTo>
                  <a:pt x="5351" y="7172"/>
                  <a:pt x="5369" y="7202"/>
                  <a:pt x="5392" y="7202"/>
                </a:cubicBezTo>
                <a:cubicBezTo>
                  <a:pt x="5414" y="7202"/>
                  <a:pt x="5433" y="7172"/>
                  <a:pt x="5433" y="7134"/>
                </a:cubicBezTo>
                <a:cubicBezTo>
                  <a:pt x="5433" y="7096"/>
                  <a:pt x="5414" y="7065"/>
                  <a:pt x="5392" y="7065"/>
                </a:cubicBezTo>
                <a:close/>
                <a:moveTo>
                  <a:pt x="5607" y="7065"/>
                </a:moveTo>
                <a:cubicBezTo>
                  <a:pt x="5584" y="7065"/>
                  <a:pt x="5566" y="7096"/>
                  <a:pt x="5566" y="7134"/>
                </a:cubicBezTo>
                <a:cubicBezTo>
                  <a:pt x="5566" y="7172"/>
                  <a:pt x="5584" y="7202"/>
                  <a:pt x="5607" y="7202"/>
                </a:cubicBezTo>
                <a:cubicBezTo>
                  <a:pt x="5629" y="7202"/>
                  <a:pt x="5648" y="7172"/>
                  <a:pt x="5648" y="7134"/>
                </a:cubicBezTo>
                <a:cubicBezTo>
                  <a:pt x="5648" y="7096"/>
                  <a:pt x="5629" y="7065"/>
                  <a:pt x="5607" y="7065"/>
                </a:cubicBezTo>
                <a:close/>
                <a:moveTo>
                  <a:pt x="5814" y="7065"/>
                </a:moveTo>
                <a:cubicBezTo>
                  <a:pt x="5791" y="7065"/>
                  <a:pt x="5773" y="7096"/>
                  <a:pt x="5773" y="7134"/>
                </a:cubicBezTo>
                <a:cubicBezTo>
                  <a:pt x="5773" y="7172"/>
                  <a:pt x="5791" y="7202"/>
                  <a:pt x="5814" y="7202"/>
                </a:cubicBezTo>
                <a:cubicBezTo>
                  <a:pt x="5837" y="7202"/>
                  <a:pt x="5855" y="7172"/>
                  <a:pt x="5855" y="7134"/>
                </a:cubicBezTo>
                <a:cubicBezTo>
                  <a:pt x="5855" y="7096"/>
                  <a:pt x="5837" y="7065"/>
                  <a:pt x="5814" y="7065"/>
                </a:cubicBezTo>
                <a:close/>
                <a:moveTo>
                  <a:pt x="6021" y="7065"/>
                </a:moveTo>
                <a:cubicBezTo>
                  <a:pt x="5999" y="7065"/>
                  <a:pt x="5980" y="7096"/>
                  <a:pt x="5980" y="7134"/>
                </a:cubicBezTo>
                <a:cubicBezTo>
                  <a:pt x="5980" y="7172"/>
                  <a:pt x="5999" y="7202"/>
                  <a:pt x="6021" y="7202"/>
                </a:cubicBezTo>
                <a:cubicBezTo>
                  <a:pt x="6044" y="7202"/>
                  <a:pt x="6062" y="7172"/>
                  <a:pt x="6062" y="7134"/>
                </a:cubicBezTo>
                <a:cubicBezTo>
                  <a:pt x="6062" y="7096"/>
                  <a:pt x="6044" y="7065"/>
                  <a:pt x="6021" y="7065"/>
                </a:cubicBezTo>
                <a:close/>
                <a:moveTo>
                  <a:pt x="6236" y="7065"/>
                </a:moveTo>
                <a:cubicBezTo>
                  <a:pt x="6214" y="7065"/>
                  <a:pt x="6195" y="7096"/>
                  <a:pt x="6195" y="7134"/>
                </a:cubicBezTo>
                <a:cubicBezTo>
                  <a:pt x="6195" y="7172"/>
                  <a:pt x="6214" y="7202"/>
                  <a:pt x="6236" y="7202"/>
                </a:cubicBezTo>
                <a:cubicBezTo>
                  <a:pt x="6259" y="7202"/>
                  <a:pt x="6277" y="7172"/>
                  <a:pt x="6277" y="7134"/>
                </a:cubicBezTo>
                <a:cubicBezTo>
                  <a:pt x="6277" y="7096"/>
                  <a:pt x="6259" y="7065"/>
                  <a:pt x="6236" y="7065"/>
                </a:cubicBezTo>
                <a:close/>
                <a:moveTo>
                  <a:pt x="6443" y="7065"/>
                </a:moveTo>
                <a:cubicBezTo>
                  <a:pt x="6421" y="7065"/>
                  <a:pt x="6402" y="7096"/>
                  <a:pt x="6402" y="7134"/>
                </a:cubicBezTo>
                <a:cubicBezTo>
                  <a:pt x="6402" y="7172"/>
                  <a:pt x="6421" y="7202"/>
                  <a:pt x="6443" y="7202"/>
                </a:cubicBezTo>
                <a:cubicBezTo>
                  <a:pt x="6466" y="7202"/>
                  <a:pt x="6484" y="7172"/>
                  <a:pt x="6484" y="7134"/>
                </a:cubicBezTo>
                <a:cubicBezTo>
                  <a:pt x="6484" y="7096"/>
                  <a:pt x="6466" y="7065"/>
                  <a:pt x="6443" y="7065"/>
                </a:cubicBezTo>
                <a:close/>
                <a:moveTo>
                  <a:pt x="6677" y="7065"/>
                </a:moveTo>
                <a:cubicBezTo>
                  <a:pt x="6667" y="7091"/>
                  <a:pt x="6659" y="7125"/>
                  <a:pt x="6650" y="7155"/>
                </a:cubicBezTo>
                <a:cubicBezTo>
                  <a:pt x="6647" y="7164"/>
                  <a:pt x="6643" y="7175"/>
                  <a:pt x="6640" y="7187"/>
                </a:cubicBezTo>
                <a:cubicBezTo>
                  <a:pt x="6645" y="7191"/>
                  <a:pt x="6651" y="7193"/>
                  <a:pt x="6657" y="7193"/>
                </a:cubicBezTo>
                <a:cubicBezTo>
                  <a:pt x="6680" y="7193"/>
                  <a:pt x="6698" y="7162"/>
                  <a:pt x="6698" y="7124"/>
                </a:cubicBezTo>
                <a:cubicBezTo>
                  <a:pt x="6698" y="7099"/>
                  <a:pt x="6690" y="7077"/>
                  <a:pt x="6677" y="7065"/>
                </a:cubicBezTo>
                <a:close/>
                <a:moveTo>
                  <a:pt x="10013" y="7065"/>
                </a:moveTo>
                <a:cubicBezTo>
                  <a:pt x="9990" y="7065"/>
                  <a:pt x="9972" y="7096"/>
                  <a:pt x="9972" y="7134"/>
                </a:cubicBezTo>
                <a:cubicBezTo>
                  <a:pt x="9972" y="7152"/>
                  <a:pt x="9976" y="7168"/>
                  <a:pt x="9983" y="7180"/>
                </a:cubicBezTo>
                <a:cubicBezTo>
                  <a:pt x="10008" y="7169"/>
                  <a:pt x="10033" y="7156"/>
                  <a:pt x="10046" y="7156"/>
                </a:cubicBezTo>
                <a:lnTo>
                  <a:pt x="10052" y="7156"/>
                </a:lnTo>
                <a:cubicBezTo>
                  <a:pt x="10053" y="7149"/>
                  <a:pt x="10054" y="7141"/>
                  <a:pt x="10054" y="7134"/>
                </a:cubicBezTo>
                <a:cubicBezTo>
                  <a:pt x="10054" y="7096"/>
                  <a:pt x="10036" y="7065"/>
                  <a:pt x="10013" y="7065"/>
                </a:cubicBezTo>
                <a:close/>
                <a:moveTo>
                  <a:pt x="10435" y="7065"/>
                </a:moveTo>
                <a:cubicBezTo>
                  <a:pt x="10413" y="7065"/>
                  <a:pt x="10394" y="7096"/>
                  <a:pt x="10394" y="7134"/>
                </a:cubicBezTo>
                <a:cubicBezTo>
                  <a:pt x="10394" y="7172"/>
                  <a:pt x="10413" y="7202"/>
                  <a:pt x="10435" y="7202"/>
                </a:cubicBezTo>
                <a:cubicBezTo>
                  <a:pt x="10458" y="7202"/>
                  <a:pt x="10476" y="7172"/>
                  <a:pt x="10476" y="7134"/>
                </a:cubicBezTo>
                <a:cubicBezTo>
                  <a:pt x="10476" y="7096"/>
                  <a:pt x="10458" y="7065"/>
                  <a:pt x="10435" y="7065"/>
                </a:cubicBezTo>
                <a:close/>
                <a:moveTo>
                  <a:pt x="10643" y="7065"/>
                </a:moveTo>
                <a:cubicBezTo>
                  <a:pt x="10620" y="7065"/>
                  <a:pt x="10602" y="7096"/>
                  <a:pt x="10602" y="7134"/>
                </a:cubicBezTo>
                <a:cubicBezTo>
                  <a:pt x="10602" y="7172"/>
                  <a:pt x="10620" y="7202"/>
                  <a:pt x="10643" y="7202"/>
                </a:cubicBezTo>
                <a:cubicBezTo>
                  <a:pt x="10665" y="7202"/>
                  <a:pt x="10684" y="7172"/>
                  <a:pt x="10684" y="7134"/>
                </a:cubicBezTo>
                <a:cubicBezTo>
                  <a:pt x="10684" y="7096"/>
                  <a:pt x="10665" y="7065"/>
                  <a:pt x="10643" y="7065"/>
                </a:cubicBezTo>
                <a:close/>
                <a:moveTo>
                  <a:pt x="10850" y="7065"/>
                </a:moveTo>
                <a:cubicBezTo>
                  <a:pt x="10827" y="7065"/>
                  <a:pt x="10809" y="7096"/>
                  <a:pt x="10809" y="7134"/>
                </a:cubicBezTo>
                <a:cubicBezTo>
                  <a:pt x="10809" y="7172"/>
                  <a:pt x="10827" y="7202"/>
                  <a:pt x="10850" y="7202"/>
                </a:cubicBezTo>
                <a:cubicBezTo>
                  <a:pt x="10873" y="7202"/>
                  <a:pt x="10891" y="7172"/>
                  <a:pt x="10891" y="7134"/>
                </a:cubicBezTo>
                <a:cubicBezTo>
                  <a:pt x="10891" y="7096"/>
                  <a:pt x="10873" y="7065"/>
                  <a:pt x="10850" y="7065"/>
                </a:cubicBezTo>
                <a:close/>
                <a:moveTo>
                  <a:pt x="11065" y="7065"/>
                </a:moveTo>
                <a:cubicBezTo>
                  <a:pt x="11042" y="7065"/>
                  <a:pt x="11024" y="7096"/>
                  <a:pt x="11024" y="7134"/>
                </a:cubicBezTo>
                <a:cubicBezTo>
                  <a:pt x="11024" y="7172"/>
                  <a:pt x="11042" y="7202"/>
                  <a:pt x="11065" y="7202"/>
                </a:cubicBezTo>
                <a:cubicBezTo>
                  <a:pt x="11087" y="7202"/>
                  <a:pt x="11106" y="7172"/>
                  <a:pt x="11106" y="7134"/>
                </a:cubicBezTo>
                <a:cubicBezTo>
                  <a:pt x="11106" y="7096"/>
                  <a:pt x="11087" y="7065"/>
                  <a:pt x="11065" y="7065"/>
                </a:cubicBezTo>
                <a:close/>
                <a:moveTo>
                  <a:pt x="11272" y="7065"/>
                </a:moveTo>
                <a:cubicBezTo>
                  <a:pt x="11249" y="7065"/>
                  <a:pt x="11231" y="7096"/>
                  <a:pt x="11231" y="7134"/>
                </a:cubicBezTo>
                <a:cubicBezTo>
                  <a:pt x="11231" y="7172"/>
                  <a:pt x="11249" y="7202"/>
                  <a:pt x="11272" y="7202"/>
                </a:cubicBezTo>
                <a:cubicBezTo>
                  <a:pt x="11295" y="7202"/>
                  <a:pt x="11313" y="7172"/>
                  <a:pt x="11313" y="7134"/>
                </a:cubicBezTo>
                <a:cubicBezTo>
                  <a:pt x="11313" y="7096"/>
                  <a:pt x="11295" y="7065"/>
                  <a:pt x="11272" y="7065"/>
                </a:cubicBezTo>
                <a:close/>
                <a:moveTo>
                  <a:pt x="11479" y="7065"/>
                </a:moveTo>
                <a:cubicBezTo>
                  <a:pt x="11457" y="7065"/>
                  <a:pt x="11438" y="7096"/>
                  <a:pt x="11438" y="7134"/>
                </a:cubicBezTo>
                <a:cubicBezTo>
                  <a:pt x="11438" y="7172"/>
                  <a:pt x="11457" y="7202"/>
                  <a:pt x="11479" y="7202"/>
                </a:cubicBezTo>
                <a:cubicBezTo>
                  <a:pt x="11502" y="7202"/>
                  <a:pt x="11520" y="7172"/>
                  <a:pt x="11520" y="7134"/>
                </a:cubicBezTo>
                <a:cubicBezTo>
                  <a:pt x="11520" y="7096"/>
                  <a:pt x="11502" y="7065"/>
                  <a:pt x="11479" y="7065"/>
                </a:cubicBezTo>
                <a:close/>
                <a:moveTo>
                  <a:pt x="11694" y="7065"/>
                </a:moveTo>
                <a:cubicBezTo>
                  <a:pt x="11672" y="7065"/>
                  <a:pt x="11653" y="7096"/>
                  <a:pt x="11653" y="7134"/>
                </a:cubicBezTo>
                <a:cubicBezTo>
                  <a:pt x="11653" y="7172"/>
                  <a:pt x="11672" y="7202"/>
                  <a:pt x="11694" y="7202"/>
                </a:cubicBezTo>
                <a:cubicBezTo>
                  <a:pt x="11717" y="7202"/>
                  <a:pt x="11735" y="7172"/>
                  <a:pt x="11735" y="7134"/>
                </a:cubicBezTo>
                <a:cubicBezTo>
                  <a:pt x="11735" y="7096"/>
                  <a:pt x="11717" y="7065"/>
                  <a:pt x="11694" y="7065"/>
                </a:cubicBezTo>
                <a:close/>
                <a:moveTo>
                  <a:pt x="11902" y="7065"/>
                </a:moveTo>
                <a:cubicBezTo>
                  <a:pt x="11879" y="7065"/>
                  <a:pt x="11861" y="7096"/>
                  <a:pt x="11861" y="7134"/>
                </a:cubicBezTo>
                <a:cubicBezTo>
                  <a:pt x="11861" y="7172"/>
                  <a:pt x="11879" y="7202"/>
                  <a:pt x="11902" y="7202"/>
                </a:cubicBezTo>
                <a:cubicBezTo>
                  <a:pt x="11924" y="7202"/>
                  <a:pt x="11943" y="7172"/>
                  <a:pt x="11943" y="7134"/>
                </a:cubicBezTo>
                <a:cubicBezTo>
                  <a:pt x="11943" y="7096"/>
                  <a:pt x="11924" y="7065"/>
                  <a:pt x="11902" y="7065"/>
                </a:cubicBezTo>
                <a:close/>
                <a:moveTo>
                  <a:pt x="12109" y="7065"/>
                </a:moveTo>
                <a:cubicBezTo>
                  <a:pt x="12086" y="7065"/>
                  <a:pt x="12068" y="7096"/>
                  <a:pt x="12068" y="7134"/>
                </a:cubicBezTo>
                <a:cubicBezTo>
                  <a:pt x="12068" y="7172"/>
                  <a:pt x="12086" y="7202"/>
                  <a:pt x="12109" y="7202"/>
                </a:cubicBezTo>
                <a:cubicBezTo>
                  <a:pt x="12132" y="7202"/>
                  <a:pt x="12150" y="7172"/>
                  <a:pt x="12150" y="7134"/>
                </a:cubicBezTo>
                <a:cubicBezTo>
                  <a:pt x="12150" y="7096"/>
                  <a:pt x="12132" y="7065"/>
                  <a:pt x="12109" y="7065"/>
                </a:cubicBezTo>
                <a:close/>
                <a:moveTo>
                  <a:pt x="12324" y="7065"/>
                </a:moveTo>
                <a:cubicBezTo>
                  <a:pt x="12301" y="7065"/>
                  <a:pt x="12283" y="7096"/>
                  <a:pt x="12283" y="7134"/>
                </a:cubicBezTo>
                <a:cubicBezTo>
                  <a:pt x="12283" y="7172"/>
                  <a:pt x="12301" y="7202"/>
                  <a:pt x="12324" y="7202"/>
                </a:cubicBezTo>
                <a:cubicBezTo>
                  <a:pt x="12346" y="7202"/>
                  <a:pt x="12365" y="7172"/>
                  <a:pt x="12365" y="7134"/>
                </a:cubicBezTo>
                <a:cubicBezTo>
                  <a:pt x="12365" y="7096"/>
                  <a:pt x="12346" y="7065"/>
                  <a:pt x="12324" y="7065"/>
                </a:cubicBezTo>
                <a:close/>
                <a:moveTo>
                  <a:pt x="12531" y="7065"/>
                </a:moveTo>
                <a:cubicBezTo>
                  <a:pt x="12508" y="7065"/>
                  <a:pt x="12490" y="7096"/>
                  <a:pt x="12490" y="7134"/>
                </a:cubicBezTo>
                <a:cubicBezTo>
                  <a:pt x="12490" y="7172"/>
                  <a:pt x="12508" y="7202"/>
                  <a:pt x="12531" y="7202"/>
                </a:cubicBezTo>
                <a:cubicBezTo>
                  <a:pt x="12554" y="7202"/>
                  <a:pt x="12572" y="7172"/>
                  <a:pt x="12572" y="7134"/>
                </a:cubicBezTo>
                <a:cubicBezTo>
                  <a:pt x="12572" y="7096"/>
                  <a:pt x="12554" y="7065"/>
                  <a:pt x="12531" y="7065"/>
                </a:cubicBezTo>
                <a:close/>
                <a:moveTo>
                  <a:pt x="12738" y="7065"/>
                </a:moveTo>
                <a:cubicBezTo>
                  <a:pt x="12716" y="7065"/>
                  <a:pt x="12697" y="7096"/>
                  <a:pt x="12697" y="7134"/>
                </a:cubicBezTo>
                <a:cubicBezTo>
                  <a:pt x="12697" y="7172"/>
                  <a:pt x="12716" y="7202"/>
                  <a:pt x="12738" y="7202"/>
                </a:cubicBezTo>
                <a:cubicBezTo>
                  <a:pt x="12761" y="7202"/>
                  <a:pt x="12779" y="7172"/>
                  <a:pt x="12779" y="7134"/>
                </a:cubicBezTo>
                <a:cubicBezTo>
                  <a:pt x="12779" y="7096"/>
                  <a:pt x="12761" y="7065"/>
                  <a:pt x="12738" y="7065"/>
                </a:cubicBezTo>
                <a:close/>
                <a:moveTo>
                  <a:pt x="12953" y="7065"/>
                </a:moveTo>
                <a:cubicBezTo>
                  <a:pt x="12931" y="7065"/>
                  <a:pt x="12912" y="7096"/>
                  <a:pt x="12912" y="7134"/>
                </a:cubicBezTo>
                <a:cubicBezTo>
                  <a:pt x="12912" y="7172"/>
                  <a:pt x="12931" y="7202"/>
                  <a:pt x="12953" y="7202"/>
                </a:cubicBezTo>
                <a:cubicBezTo>
                  <a:pt x="12976" y="7202"/>
                  <a:pt x="12994" y="7172"/>
                  <a:pt x="12994" y="7134"/>
                </a:cubicBezTo>
                <a:cubicBezTo>
                  <a:pt x="12994" y="7096"/>
                  <a:pt x="12976" y="7065"/>
                  <a:pt x="12953" y="7065"/>
                </a:cubicBezTo>
                <a:close/>
                <a:moveTo>
                  <a:pt x="13161" y="7065"/>
                </a:moveTo>
                <a:cubicBezTo>
                  <a:pt x="13138" y="7065"/>
                  <a:pt x="13120" y="7096"/>
                  <a:pt x="13120" y="7134"/>
                </a:cubicBezTo>
                <a:cubicBezTo>
                  <a:pt x="13120" y="7172"/>
                  <a:pt x="13138" y="7202"/>
                  <a:pt x="13161" y="7202"/>
                </a:cubicBezTo>
                <a:cubicBezTo>
                  <a:pt x="13183" y="7202"/>
                  <a:pt x="13202" y="7172"/>
                  <a:pt x="13202" y="7134"/>
                </a:cubicBezTo>
                <a:cubicBezTo>
                  <a:pt x="13202" y="7096"/>
                  <a:pt x="13183" y="7065"/>
                  <a:pt x="13161" y="7065"/>
                </a:cubicBezTo>
                <a:close/>
                <a:moveTo>
                  <a:pt x="13368" y="7065"/>
                </a:moveTo>
                <a:cubicBezTo>
                  <a:pt x="13345" y="7065"/>
                  <a:pt x="13327" y="7096"/>
                  <a:pt x="13327" y="7134"/>
                </a:cubicBezTo>
                <a:cubicBezTo>
                  <a:pt x="13327" y="7172"/>
                  <a:pt x="13345" y="7202"/>
                  <a:pt x="13368" y="7202"/>
                </a:cubicBezTo>
                <a:cubicBezTo>
                  <a:pt x="13391" y="7202"/>
                  <a:pt x="13409" y="7172"/>
                  <a:pt x="13409" y="7134"/>
                </a:cubicBezTo>
                <a:cubicBezTo>
                  <a:pt x="13409" y="7096"/>
                  <a:pt x="13391" y="7065"/>
                  <a:pt x="13368" y="7065"/>
                </a:cubicBezTo>
                <a:close/>
                <a:moveTo>
                  <a:pt x="13583" y="7065"/>
                </a:moveTo>
                <a:cubicBezTo>
                  <a:pt x="13560" y="7065"/>
                  <a:pt x="13542" y="7096"/>
                  <a:pt x="13542" y="7134"/>
                </a:cubicBezTo>
                <a:cubicBezTo>
                  <a:pt x="13542" y="7172"/>
                  <a:pt x="13560" y="7202"/>
                  <a:pt x="13583" y="7202"/>
                </a:cubicBezTo>
                <a:cubicBezTo>
                  <a:pt x="13605" y="7202"/>
                  <a:pt x="13624" y="7172"/>
                  <a:pt x="13624" y="7134"/>
                </a:cubicBezTo>
                <a:cubicBezTo>
                  <a:pt x="13624" y="7096"/>
                  <a:pt x="13605" y="7065"/>
                  <a:pt x="13583" y="7065"/>
                </a:cubicBezTo>
                <a:close/>
                <a:moveTo>
                  <a:pt x="13790" y="7065"/>
                </a:moveTo>
                <a:cubicBezTo>
                  <a:pt x="13767" y="7065"/>
                  <a:pt x="13749" y="7096"/>
                  <a:pt x="13749" y="7134"/>
                </a:cubicBezTo>
                <a:cubicBezTo>
                  <a:pt x="13749" y="7172"/>
                  <a:pt x="13767" y="7202"/>
                  <a:pt x="13790" y="7202"/>
                </a:cubicBezTo>
                <a:cubicBezTo>
                  <a:pt x="13813" y="7202"/>
                  <a:pt x="13831" y="7172"/>
                  <a:pt x="13831" y="7134"/>
                </a:cubicBezTo>
                <a:cubicBezTo>
                  <a:pt x="13831" y="7096"/>
                  <a:pt x="13813" y="7065"/>
                  <a:pt x="13790" y="7065"/>
                </a:cubicBezTo>
                <a:close/>
                <a:moveTo>
                  <a:pt x="13997" y="7065"/>
                </a:moveTo>
                <a:cubicBezTo>
                  <a:pt x="13975" y="7065"/>
                  <a:pt x="13956" y="7096"/>
                  <a:pt x="13956" y="7134"/>
                </a:cubicBezTo>
                <a:cubicBezTo>
                  <a:pt x="13956" y="7172"/>
                  <a:pt x="13975" y="7202"/>
                  <a:pt x="13997" y="7202"/>
                </a:cubicBezTo>
                <a:cubicBezTo>
                  <a:pt x="14020" y="7202"/>
                  <a:pt x="14038" y="7172"/>
                  <a:pt x="14038" y="7134"/>
                </a:cubicBezTo>
                <a:cubicBezTo>
                  <a:pt x="14038" y="7096"/>
                  <a:pt x="14020" y="7065"/>
                  <a:pt x="13997" y="7065"/>
                </a:cubicBezTo>
                <a:close/>
                <a:moveTo>
                  <a:pt x="14212" y="7065"/>
                </a:moveTo>
                <a:cubicBezTo>
                  <a:pt x="14190" y="7065"/>
                  <a:pt x="14171" y="7096"/>
                  <a:pt x="14171" y="7134"/>
                </a:cubicBezTo>
                <a:cubicBezTo>
                  <a:pt x="14171" y="7172"/>
                  <a:pt x="14190" y="7202"/>
                  <a:pt x="14212" y="7202"/>
                </a:cubicBezTo>
                <a:cubicBezTo>
                  <a:pt x="14235" y="7202"/>
                  <a:pt x="14253" y="7172"/>
                  <a:pt x="14253" y="7134"/>
                </a:cubicBezTo>
                <a:cubicBezTo>
                  <a:pt x="14253" y="7096"/>
                  <a:pt x="14235" y="7065"/>
                  <a:pt x="14212" y="7065"/>
                </a:cubicBezTo>
                <a:close/>
                <a:moveTo>
                  <a:pt x="14420" y="7065"/>
                </a:moveTo>
                <a:cubicBezTo>
                  <a:pt x="14397" y="7065"/>
                  <a:pt x="14379" y="7096"/>
                  <a:pt x="14379" y="7134"/>
                </a:cubicBezTo>
                <a:cubicBezTo>
                  <a:pt x="14379" y="7172"/>
                  <a:pt x="14397" y="7202"/>
                  <a:pt x="14420" y="7202"/>
                </a:cubicBezTo>
                <a:cubicBezTo>
                  <a:pt x="14442" y="7202"/>
                  <a:pt x="14461" y="7172"/>
                  <a:pt x="14461" y="7134"/>
                </a:cubicBezTo>
                <a:cubicBezTo>
                  <a:pt x="14461" y="7096"/>
                  <a:pt x="14442" y="7065"/>
                  <a:pt x="14420" y="7065"/>
                </a:cubicBezTo>
                <a:close/>
                <a:moveTo>
                  <a:pt x="14627" y="7065"/>
                </a:moveTo>
                <a:cubicBezTo>
                  <a:pt x="14604" y="7065"/>
                  <a:pt x="14586" y="7096"/>
                  <a:pt x="14586" y="7134"/>
                </a:cubicBezTo>
                <a:cubicBezTo>
                  <a:pt x="14586" y="7172"/>
                  <a:pt x="14604" y="7202"/>
                  <a:pt x="14627" y="7202"/>
                </a:cubicBezTo>
                <a:cubicBezTo>
                  <a:pt x="14649" y="7202"/>
                  <a:pt x="14668" y="7172"/>
                  <a:pt x="14668" y="7134"/>
                </a:cubicBezTo>
                <a:cubicBezTo>
                  <a:pt x="14668" y="7096"/>
                  <a:pt x="14649" y="7065"/>
                  <a:pt x="14627" y="7065"/>
                </a:cubicBezTo>
                <a:close/>
                <a:moveTo>
                  <a:pt x="14842" y="7065"/>
                </a:moveTo>
                <a:cubicBezTo>
                  <a:pt x="14819" y="7065"/>
                  <a:pt x="14801" y="7096"/>
                  <a:pt x="14801" y="7134"/>
                </a:cubicBezTo>
                <a:cubicBezTo>
                  <a:pt x="14801" y="7172"/>
                  <a:pt x="14819" y="7202"/>
                  <a:pt x="14842" y="7202"/>
                </a:cubicBezTo>
                <a:cubicBezTo>
                  <a:pt x="14864" y="7202"/>
                  <a:pt x="14883" y="7172"/>
                  <a:pt x="14883" y="7134"/>
                </a:cubicBezTo>
                <a:cubicBezTo>
                  <a:pt x="14883" y="7096"/>
                  <a:pt x="14864" y="7065"/>
                  <a:pt x="14842" y="7065"/>
                </a:cubicBezTo>
                <a:close/>
                <a:moveTo>
                  <a:pt x="15049" y="7065"/>
                </a:moveTo>
                <a:cubicBezTo>
                  <a:pt x="15026" y="7065"/>
                  <a:pt x="15008" y="7096"/>
                  <a:pt x="15008" y="7134"/>
                </a:cubicBezTo>
                <a:cubicBezTo>
                  <a:pt x="15008" y="7172"/>
                  <a:pt x="15026" y="7202"/>
                  <a:pt x="15049" y="7202"/>
                </a:cubicBezTo>
                <a:cubicBezTo>
                  <a:pt x="15072" y="7202"/>
                  <a:pt x="15090" y="7172"/>
                  <a:pt x="15090" y="7134"/>
                </a:cubicBezTo>
                <a:cubicBezTo>
                  <a:pt x="15090" y="7096"/>
                  <a:pt x="15072" y="7065"/>
                  <a:pt x="15049" y="7065"/>
                </a:cubicBezTo>
                <a:close/>
                <a:moveTo>
                  <a:pt x="15256" y="7065"/>
                </a:moveTo>
                <a:cubicBezTo>
                  <a:pt x="15234" y="7065"/>
                  <a:pt x="15215" y="7096"/>
                  <a:pt x="15215" y="7134"/>
                </a:cubicBezTo>
                <a:cubicBezTo>
                  <a:pt x="15215" y="7172"/>
                  <a:pt x="15234" y="7202"/>
                  <a:pt x="15256" y="7202"/>
                </a:cubicBezTo>
                <a:cubicBezTo>
                  <a:pt x="15279" y="7202"/>
                  <a:pt x="15297" y="7172"/>
                  <a:pt x="15297" y="7134"/>
                </a:cubicBezTo>
                <a:cubicBezTo>
                  <a:pt x="15297" y="7096"/>
                  <a:pt x="15279" y="7065"/>
                  <a:pt x="15256" y="7065"/>
                </a:cubicBezTo>
                <a:close/>
                <a:moveTo>
                  <a:pt x="15471" y="7065"/>
                </a:moveTo>
                <a:cubicBezTo>
                  <a:pt x="15449" y="7065"/>
                  <a:pt x="15430" y="7096"/>
                  <a:pt x="15430" y="7134"/>
                </a:cubicBezTo>
                <a:cubicBezTo>
                  <a:pt x="15430" y="7172"/>
                  <a:pt x="15449" y="7202"/>
                  <a:pt x="15471" y="7202"/>
                </a:cubicBezTo>
                <a:cubicBezTo>
                  <a:pt x="15494" y="7202"/>
                  <a:pt x="15512" y="7172"/>
                  <a:pt x="15512" y="7134"/>
                </a:cubicBezTo>
                <a:cubicBezTo>
                  <a:pt x="15512" y="7096"/>
                  <a:pt x="15494" y="7065"/>
                  <a:pt x="15471" y="7065"/>
                </a:cubicBezTo>
                <a:close/>
                <a:moveTo>
                  <a:pt x="15679" y="7065"/>
                </a:moveTo>
                <a:cubicBezTo>
                  <a:pt x="15656" y="7065"/>
                  <a:pt x="15638" y="7096"/>
                  <a:pt x="15638" y="7134"/>
                </a:cubicBezTo>
                <a:cubicBezTo>
                  <a:pt x="15638" y="7172"/>
                  <a:pt x="15656" y="7202"/>
                  <a:pt x="15679" y="7202"/>
                </a:cubicBezTo>
                <a:cubicBezTo>
                  <a:pt x="15701" y="7202"/>
                  <a:pt x="15720" y="7172"/>
                  <a:pt x="15720" y="7134"/>
                </a:cubicBezTo>
                <a:cubicBezTo>
                  <a:pt x="15720" y="7096"/>
                  <a:pt x="15701" y="7065"/>
                  <a:pt x="15679" y="7065"/>
                </a:cubicBezTo>
                <a:close/>
                <a:moveTo>
                  <a:pt x="15894" y="7065"/>
                </a:moveTo>
                <a:cubicBezTo>
                  <a:pt x="15871" y="7065"/>
                  <a:pt x="15853" y="7096"/>
                  <a:pt x="15853" y="7134"/>
                </a:cubicBezTo>
                <a:cubicBezTo>
                  <a:pt x="15853" y="7172"/>
                  <a:pt x="15871" y="7202"/>
                  <a:pt x="15894" y="7202"/>
                </a:cubicBezTo>
                <a:cubicBezTo>
                  <a:pt x="15916" y="7202"/>
                  <a:pt x="15935" y="7172"/>
                  <a:pt x="15935" y="7134"/>
                </a:cubicBezTo>
                <a:cubicBezTo>
                  <a:pt x="15935" y="7096"/>
                  <a:pt x="15916" y="7065"/>
                  <a:pt x="15894" y="7065"/>
                </a:cubicBezTo>
                <a:close/>
                <a:moveTo>
                  <a:pt x="16101" y="7065"/>
                </a:moveTo>
                <a:cubicBezTo>
                  <a:pt x="16078" y="7065"/>
                  <a:pt x="16060" y="7096"/>
                  <a:pt x="16060" y="7134"/>
                </a:cubicBezTo>
                <a:cubicBezTo>
                  <a:pt x="16060" y="7172"/>
                  <a:pt x="16078" y="7202"/>
                  <a:pt x="16101" y="7202"/>
                </a:cubicBezTo>
                <a:cubicBezTo>
                  <a:pt x="16123" y="7202"/>
                  <a:pt x="16142" y="7172"/>
                  <a:pt x="16142" y="7134"/>
                </a:cubicBezTo>
                <a:cubicBezTo>
                  <a:pt x="16142" y="7096"/>
                  <a:pt x="16123" y="7065"/>
                  <a:pt x="16101" y="7065"/>
                </a:cubicBezTo>
                <a:close/>
                <a:moveTo>
                  <a:pt x="16308" y="7065"/>
                </a:moveTo>
                <a:cubicBezTo>
                  <a:pt x="16285" y="7065"/>
                  <a:pt x="16267" y="7096"/>
                  <a:pt x="16267" y="7134"/>
                </a:cubicBezTo>
                <a:cubicBezTo>
                  <a:pt x="16267" y="7172"/>
                  <a:pt x="16285" y="7202"/>
                  <a:pt x="16308" y="7202"/>
                </a:cubicBezTo>
                <a:cubicBezTo>
                  <a:pt x="16331" y="7202"/>
                  <a:pt x="16349" y="7172"/>
                  <a:pt x="16349" y="7134"/>
                </a:cubicBezTo>
                <a:cubicBezTo>
                  <a:pt x="16349" y="7096"/>
                  <a:pt x="16331" y="7065"/>
                  <a:pt x="16308" y="7065"/>
                </a:cubicBezTo>
                <a:close/>
                <a:moveTo>
                  <a:pt x="16523" y="7065"/>
                </a:moveTo>
                <a:cubicBezTo>
                  <a:pt x="16500" y="7065"/>
                  <a:pt x="16482" y="7096"/>
                  <a:pt x="16482" y="7134"/>
                </a:cubicBezTo>
                <a:cubicBezTo>
                  <a:pt x="16482" y="7172"/>
                  <a:pt x="16500" y="7202"/>
                  <a:pt x="16523" y="7202"/>
                </a:cubicBezTo>
                <a:cubicBezTo>
                  <a:pt x="16546" y="7202"/>
                  <a:pt x="16564" y="7172"/>
                  <a:pt x="16564" y="7134"/>
                </a:cubicBezTo>
                <a:cubicBezTo>
                  <a:pt x="16564" y="7096"/>
                  <a:pt x="16546" y="7065"/>
                  <a:pt x="16523" y="7065"/>
                </a:cubicBezTo>
                <a:close/>
                <a:moveTo>
                  <a:pt x="16730" y="7065"/>
                </a:moveTo>
                <a:cubicBezTo>
                  <a:pt x="16708" y="7065"/>
                  <a:pt x="16689" y="7096"/>
                  <a:pt x="16689" y="7134"/>
                </a:cubicBezTo>
                <a:cubicBezTo>
                  <a:pt x="16689" y="7172"/>
                  <a:pt x="16708" y="7202"/>
                  <a:pt x="16730" y="7202"/>
                </a:cubicBezTo>
                <a:cubicBezTo>
                  <a:pt x="16753" y="7202"/>
                  <a:pt x="16771" y="7172"/>
                  <a:pt x="16771" y="7134"/>
                </a:cubicBezTo>
                <a:cubicBezTo>
                  <a:pt x="16771" y="7096"/>
                  <a:pt x="16753" y="7065"/>
                  <a:pt x="16730" y="7065"/>
                </a:cubicBezTo>
                <a:close/>
                <a:moveTo>
                  <a:pt x="16938" y="7065"/>
                </a:moveTo>
                <a:cubicBezTo>
                  <a:pt x="16915" y="7065"/>
                  <a:pt x="16897" y="7096"/>
                  <a:pt x="16897" y="7134"/>
                </a:cubicBezTo>
                <a:cubicBezTo>
                  <a:pt x="16897" y="7172"/>
                  <a:pt x="16915" y="7202"/>
                  <a:pt x="16938" y="7202"/>
                </a:cubicBezTo>
                <a:cubicBezTo>
                  <a:pt x="16960" y="7202"/>
                  <a:pt x="16979" y="7172"/>
                  <a:pt x="16979" y="7134"/>
                </a:cubicBezTo>
                <a:cubicBezTo>
                  <a:pt x="16979" y="7096"/>
                  <a:pt x="16960" y="7065"/>
                  <a:pt x="16938" y="7065"/>
                </a:cubicBezTo>
                <a:close/>
                <a:moveTo>
                  <a:pt x="17153" y="7065"/>
                </a:moveTo>
                <a:cubicBezTo>
                  <a:pt x="17130" y="7065"/>
                  <a:pt x="17111" y="7096"/>
                  <a:pt x="17111" y="7134"/>
                </a:cubicBezTo>
                <a:cubicBezTo>
                  <a:pt x="17111" y="7172"/>
                  <a:pt x="17130" y="7202"/>
                  <a:pt x="17153" y="7202"/>
                </a:cubicBezTo>
                <a:cubicBezTo>
                  <a:pt x="17175" y="7202"/>
                  <a:pt x="17194" y="7172"/>
                  <a:pt x="17194" y="7134"/>
                </a:cubicBezTo>
                <a:cubicBezTo>
                  <a:pt x="17194" y="7096"/>
                  <a:pt x="17175" y="7065"/>
                  <a:pt x="17153" y="7065"/>
                </a:cubicBezTo>
                <a:close/>
                <a:moveTo>
                  <a:pt x="17360" y="7065"/>
                </a:moveTo>
                <a:cubicBezTo>
                  <a:pt x="17337" y="7065"/>
                  <a:pt x="17319" y="7096"/>
                  <a:pt x="17319" y="7134"/>
                </a:cubicBezTo>
                <a:cubicBezTo>
                  <a:pt x="17319" y="7172"/>
                  <a:pt x="17337" y="7202"/>
                  <a:pt x="17360" y="7202"/>
                </a:cubicBezTo>
                <a:cubicBezTo>
                  <a:pt x="17382" y="7202"/>
                  <a:pt x="17401" y="7172"/>
                  <a:pt x="17401" y="7134"/>
                </a:cubicBezTo>
                <a:cubicBezTo>
                  <a:pt x="17401" y="7096"/>
                  <a:pt x="17382" y="7065"/>
                  <a:pt x="17360" y="7065"/>
                </a:cubicBezTo>
                <a:close/>
                <a:moveTo>
                  <a:pt x="17567" y="7065"/>
                </a:moveTo>
                <a:cubicBezTo>
                  <a:pt x="17544" y="7065"/>
                  <a:pt x="17526" y="7096"/>
                  <a:pt x="17526" y="7134"/>
                </a:cubicBezTo>
                <a:cubicBezTo>
                  <a:pt x="17526" y="7172"/>
                  <a:pt x="17544" y="7202"/>
                  <a:pt x="17567" y="7202"/>
                </a:cubicBezTo>
                <a:cubicBezTo>
                  <a:pt x="17590" y="7202"/>
                  <a:pt x="17608" y="7172"/>
                  <a:pt x="17608" y="7134"/>
                </a:cubicBezTo>
                <a:cubicBezTo>
                  <a:pt x="17608" y="7096"/>
                  <a:pt x="17590" y="7065"/>
                  <a:pt x="17567" y="7065"/>
                </a:cubicBezTo>
                <a:close/>
                <a:moveTo>
                  <a:pt x="17782" y="7065"/>
                </a:moveTo>
                <a:cubicBezTo>
                  <a:pt x="17759" y="7065"/>
                  <a:pt x="17741" y="7096"/>
                  <a:pt x="17741" y="7134"/>
                </a:cubicBezTo>
                <a:cubicBezTo>
                  <a:pt x="17741" y="7172"/>
                  <a:pt x="17759" y="7202"/>
                  <a:pt x="17782" y="7202"/>
                </a:cubicBezTo>
                <a:cubicBezTo>
                  <a:pt x="17805" y="7202"/>
                  <a:pt x="17823" y="7172"/>
                  <a:pt x="17823" y="7134"/>
                </a:cubicBezTo>
                <a:cubicBezTo>
                  <a:pt x="17823" y="7096"/>
                  <a:pt x="17805" y="7065"/>
                  <a:pt x="17782" y="7065"/>
                </a:cubicBezTo>
                <a:close/>
                <a:moveTo>
                  <a:pt x="17989" y="7065"/>
                </a:moveTo>
                <a:cubicBezTo>
                  <a:pt x="17967" y="7065"/>
                  <a:pt x="17948" y="7096"/>
                  <a:pt x="17948" y="7134"/>
                </a:cubicBezTo>
                <a:cubicBezTo>
                  <a:pt x="17948" y="7172"/>
                  <a:pt x="17967" y="7202"/>
                  <a:pt x="17989" y="7202"/>
                </a:cubicBezTo>
                <a:cubicBezTo>
                  <a:pt x="18012" y="7202"/>
                  <a:pt x="18030" y="7172"/>
                  <a:pt x="18030" y="7134"/>
                </a:cubicBezTo>
                <a:cubicBezTo>
                  <a:pt x="18030" y="7096"/>
                  <a:pt x="18012" y="7065"/>
                  <a:pt x="17989" y="7065"/>
                </a:cubicBezTo>
                <a:close/>
                <a:moveTo>
                  <a:pt x="18197" y="7065"/>
                </a:moveTo>
                <a:cubicBezTo>
                  <a:pt x="18174" y="7065"/>
                  <a:pt x="18156" y="7096"/>
                  <a:pt x="18156" y="7134"/>
                </a:cubicBezTo>
                <a:cubicBezTo>
                  <a:pt x="18156" y="7172"/>
                  <a:pt x="18174" y="7202"/>
                  <a:pt x="18197" y="7202"/>
                </a:cubicBezTo>
                <a:cubicBezTo>
                  <a:pt x="18219" y="7202"/>
                  <a:pt x="18238" y="7172"/>
                  <a:pt x="18238" y="7134"/>
                </a:cubicBezTo>
                <a:cubicBezTo>
                  <a:pt x="18238" y="7096"/>
                  <a:pt x="18219" y="7065"/>
                  <a:pt x="18197" y="7065"/>
                </a:cubicBezTo>
                <a:close/>
                <a:moveTo>
                  <a:pt x="18412" y="7065"/>
                </a:moveTo>
                <a:cubicBezTo>
                  <a:pt x="18389" y="7065"/>
                  <a:pt x="18370" y="7096"/>
                  <a:pt x="18370" y="7134"/>
                </a:cubicBezTo>
                <a:cubicBezTo>
                  <a:pt x="18370" y="7172"/>
                  <a:pt x="18389" y="7202"/>
                  <a:pt x="18412" y="7202"/>
                </a:cubicBezTo>
                <a:cubicBezTo>
                  <a:pt x="18434" y="7202"/>
                  <a:pt x="18453" y="7172"/>
                  <a:pt x="18453" y="7134"/>
                </a:cubicBezTo>
                <a:cubicBezTo>
                  <a:pt x="18453" y="7096"/>
                  <a:pt x="18434" y="7065"/>
                  <a:pt x="18412" y="7065"/>
                </a:cubicBezTo>
                <a:close/>
                <a:moveTo>
                  <a:pt x="18619" y="7065"/>
                </a:moveTo>
                <a:cubicBezTo>
                  <a:pt x="18596" y="7065"/>
                  <a:pt x="18578" y="7096"/>
                  <a:pt x="18578" y="7134"/>
                </a:cubicBezTo>
                <a:cubicBezTo>
                  <a:pt x="18578" y="7172"/>
                  <a:pt x="18596" y="7202"/>
                  <a:pt x="18619" y="7202"/>
                </a:cubicBezTo>
                <a:cubicBezTo>
                  <a:pt x="18626" y="7202"/>
                  <a:pt x="18632" y="7199"/>
                  <a:pt x="18637" y="7194"/>
                </a:cubicBezTo>
                <a:cubicBezTo>
                  <a:pt x="18638" y="7160"/>
                  <a:pt x="18641" y="7126"/>
                  <a:pt x="18649" y="7088"/>
                </a:cubicBezTo>
                <a:cubicBezTo>
                  <a:pt x="18642" y="7074"/>
                  <a:pt x="18631" y="7065"/>
                  <a:pt x="18619" y="7065"/>
                </a:cubicBezTo>
                <a:close/>
                <a:moveTo>
                  <a:pt x="18824" y="7065"/>
                </a:moveTo>
                <a:cubicBezTo>
                  <a:pt x="18802" y="7067"/>
                  <a:pt x="18785" y="7097"/>
                  <a:pt x="18785" y="7133"/>
                </a:cubicBezTo>
                <a:cubicBezTo>
                  <a:pt x="18785" y="7171"/>
                  <a:pt x="18803" y="7202"/>
                  <a:pt x="18826" y="7202"/>
                </a:cubicBezTo>
                <a:cubicBezTo>
                  <a:pt x="18834" y="7202"/>
                  <a:pt x="18842" y="7197"/>
                  <a:pt x="18849" y="7190"/>
                </a:cubicBezTo>
                <a:cubicBezTo>
                  <a:pt x="18841" y="7157"/>
                  <a:pt x="18834" y="7123"/>
                  <a:pt x="18828" y="7087"/>
                </a:cubicBezTo>
                <a:cubicBezTo>
                  <a:pt x="18827" y="7081"/>
                  <a:pt x="18826" y="7074"/>
                  <a:pt x="18824" y="7065"/>
                </a:cubicBezTo>
                <a:close/>
                <a:moveTo>
                  <a:pt x="9839" y="7117"/>
                </a:moveTo>
                <a:cubicBezTo>
                  <a:pt x="9828" y="7139"/>
                  <a:pt x="9814" y="7168"/>
                  <a:pt x="9803" y="7193"/>
                </a:cubicBezTo>
                <a:cubicBezTo>
                  <a:pt x="9824" y="7189"/>
                  <a:pt x="9840" y="7160"/>
                  <a:pt x="9840" y="7125"/>
                </a:cubicBezTo>
                <a:cubicBezTo>
                  <a:pt x="9840" y="7122"/>
                  <a:pt x="9840" y="7119"/>
                  <a:pt x="9839" y="7117"/>
                </a:cubicBezTo>
                <a:close/>
                <a:moveTo>
                  <a:pt x="2348" y="7232"/>
                </a:moveTo>
                <a:cubicBezTo>
                  <a:pt x="2344" y="7232"/>
                  <a:pt x="2341" y="7232"/>
                  <a:pt x="2338" y="7234"/>
                </a:cubicBezTo>
                <a:cubicBezTo>
                  <a:pt x="2335" y="7245"/>
                  <a:pt x="2327" y="7259"/>
                  <a:pt x="2318" y="7266"/>
                </a:cubicBezTo>
                <a:cubicBezTo>
                  <a:pt x="2320" y="7278"/>
                  <a:pt x="2325" y="7290"/>
                  <a:pt x="2332" y="7300"/>
                </a:cubicBezTo>
                <a:cubicBezTo>
                  <a:pt x="2337" y="7307"/>
                  <a:pt x="2342" y="7314"/>
                  <a:pt x="2348" y="7321"/>
                </a:cubicBezTo>
                <a:cubicBezTo>
                  <a:pt x="2357" y="7330"/>
                  <a:pt x="2368" y="7338"/>
                  <a:pt x="2379" y="7345"/>
                </a:cubicBezTo>
                <a:cubicBezTo>
                  <a:pt x="2385" y="7333"/>
                  <a:pt x="2389" y="7317"/>
                  <a:pt x="2389" y="7300"/>
                </a:cubicBezTo>
                <a:cubicBezTo>
                  <a:pt x="2389" y="7262"/>
                  <a:pt x="2371" y="7232"/>
                  <a:pt x="2348" y="7232"/>
                </a:cubicBezTo>
                <a:close/>
                <a:moveTo>
                  <a:pt x="2559" y="7232"/>
                </a:moveTo>
                <a:cubicBezTo>
                  <a:pt x="2536" y="7232"/>
                  <a:pt x="2518" y="7262"/>
                  <a:pt x="2518" y="7300"/>
                </a:cubicBezTo>
                <a:cubicBezTo>
                  <a:pt x="2518" y="7338"/>
                  <a:pt x="2536" y="7369"/>
                  <a:pt x="2559" y="7369"/>
                </a:cubicBezTo>
                <a:cubicBezTo>
                  <a:pt x="2582" y="7369"/>
                  <a:pt x="2600" y="7338"/>
                  <a:pt x="2600" y="7300"/>
                </a:cubicBezTo>
                <a:cubicBezTo>
                  <a:pt x="2600" y="7262"/>
                  <a:pt x="2582" y="7232"/>
                  <a:pt x="2559" y="7232"/>
                </a:cubicBezTo>
                <a:close/>
                <a:moveTo>
                  <a:pt x="2766" y="7232"/>
                </a:moveTo>
                <a:cubicBezTo>
                  <a:pt x="2744" y="7232"/>
                  <a:pt x="2725" y="7262"/>
                  <a:pt x="2725" y="7300"/>
                </a:cubicBezTo>
                <a:cubicBezTo>
                  <a:pt x="2725" y="7338"/>
                  <a:pt x="2744" y="7369"/>
                  <a:pt x="2766" y="7369"/>
                </a:cubicBezTo>
                <a:cubicBezTo>
                  <a:pt x="2789" y="7369"/>
                  <a:pt x="2807" y="7338"/>
                  <a:pt x="2807" y="7300"/>
                </a:cubicBezTo>
                <a:cubicBezTo>
                  <a:pt x="2807" y="7262"/>
                  <a:pt x="2789" y="7232"/>
                  <a:pt x="2766" y="7232"/>
                </a:cubicBezTo>
                <a:close/>
                <a:moveTo>
                  <a:pt x="2981" y="7232"/>
                </a:moveTo>
                <a:cubicBezTo>
                  <a:pt x="2959" y="7232"/>
                  <a:pt x="2940" y="7262"/>
                  <a:pt x="2940" y="7300"/>
                </a:cubicBezTo>
                <a:cubicBezTo>
                  <a:pt x="2940" y="7338"/>
                  <a:pt x="2959" y="7369"/>
                  <a:pt x="2981" y="7369"/>
                </a:cubicBezTo>
                <a:cubicBezTo>
                  <a:pt x="3004" y="7369"/>
                  <a:pt x="3022" y="7338"/>
                  <a:pt x="3022" y="7300"/>
                </a:cubicBezTo>
                <a:cubicBezTo>
                  <a:pt x="3022" y="7262"/>
                  <a:pt x="3004" y="7232"/>
                  <a:pt x="2981" y="7232"/>
                </a:cubicBezTo>
                <a:close/>
                <a:moveTo>
                  <a:pt x="3188" y="7232"/>
                </a:moveTo>
                <a:cubicBezTo>
                  <a:pt x="3166" y="7232"/>
                  <a:pt x="3147" y="7262"/>
                  <a:pt x="3147" y="7300"/>
                </a:cubicBezTo>
                <a:cubicBezTo>
                  <a:pt x="3147" y="7338"/>
                  <a:pt x="3166" y="7369"/>
                  <a:pt x="3188" y="7369"/>
                </a:cubicBezTo>
                <a:cubicBezTo>
                  <a:pt x="3211" y="7369"/>
                  <a:pt x="3230" y="7338"/>
                  <a:pt x="3230" y="7300"/>
                </a:cubicBezTo>
                <a:cubicBezTo>
                  <a:pt x="3230" y="7262"/>
                  <a:pt x="3211" y="7232"/>
                  <a:pt x="3188" y="7232"/>
                </a:cubicBezTo>
                <a:close/>
                <a:moveTo>
                  <a:pt x="3396" y="7232"/>
                </a:moveTo>
                <a:cubicBezTo>
                  <a:pt x="3373" y="7232"/>
                  <a:pt x="3355" y="7262"/>
                  <a:pt x="3355" y="7300"/>
                </a:cubicBezTo>
                <a:cubicBezTo>
                  <a:pt x="3355" y="7338"/>
                  <a:pt x="3373" y="7369"/>
                  <a:pt x="3396" y="7369"/>
                </a:cubicBezTo>
                <a:cubicBezTo>
                  <a:pt x="3418" y="7369"/>
                  <a:pt x="3437" y="7338"/>
                  <a:pt x="3437" y="7300"/>
                </a:cubicBezTo>
                <a:cubicBezTo>
                  <a:pt x="3437" y="7262"/>
                  <a:pt x="3418" y="7232"/>
                  <a:pt x="3396" y="7232"/>
                </a:cubicBezTo>
                <a:close/>
                <a:moveTo>
                  <a:pt x="3611" y="7232"/>
                </a:moveTo>
                <a:cubicBezTo>
                  <a:pt x="3588" y="7232"/>
                  <a:pt x="3570" y="7262"/>
                  <a:pt x="3570" y="7300"/>
                </a:cubicBezTo>
                <a:cubicBezTo>
                  <a:pt x="3570" y="7338"/>
                  <a:pt x="3588" y="7369"/>
                  <a:pt x="3611" y="7369"/>
                </a:cubicBezTo>
                <a:cubicBezTo>
                  <a:pt x="3633" y="7369"/>
                  <a:pt x="3652" y="7338"/>
                  <a:pt x="3652" y="7300"/>
                </a:cubicBezTo>
                <a:cubicBezTo>
                  <a:pt x="3652" y="7262"/>
                  <a:pt x="3633" y="7232"/>
                  <a:pt x="3611" y="7232"/>
                </a:cubicBezTo>
                <a:close/>
                <a:moveTo>
                  <a:pt x="3818" y="7232"/>
                </a:moveTo>
                <a:cubicBezTo>
                  <a:pt x="3795" y="7232"/>
                  <a:pt x="3777" y="7262"/>
                  <a:pt x="3777" y="7300"/>
                </a:cubicBezTo>
                <a:cubicBezTo>
                  <a:pt x="3777" y="7338"/>
                  <a:pt x="3795" y="7369"/>
                  <a:pt x="3818" y="7369"/>
                </a:cubicBezTo>
                <a:cubicBezTo>
                  <a:pt x="3841" y="7369"/>
                  <a:pt x="3859" y="7338"/>
                  <a:pt x="3859" y="7300"/>
                </a:cubicBezTo>
                <a:cubicBezTo>
                  <a:pt x="3859" y="7262"/>
                  <a:pt x="3841" y="7232"/>
                  <a:pt x="3818" y="7232"/>
                </a:cubicBezTo>
                <a:close/>
                <a:moveTo>
                  <a:pt x="4033" y="7232"/>
                </a:moveTo>
                <a:cubicBezTo>
                  <a:pt x="4010" y="7232"/>
                  <a:pt x="3992" y="7262"/>
                  <a:pt x="3992" y="7300"/>
                </a:cubicBezTo>
                <a:cubicBezTo>
                  <a:pt x="3992" y="7338"/>
                  <a:pt x="4010" y="7369"/>
                  <a:pt x="4033" y="7369"/>
                </a:cubicBezTo>
                <a:cubicBezTo>
                  <a:pt x="4056" y="7369"/>
                  <a:pt x="4074" y="7338"/>
                  <a:pt x="4074" y="7300"/>
                </a:cubicBezTo>
                <a:cubicBezTo>
                  <a:pt x="4074" y="7262"/>
                  <a:pt x="4056" y="7232"/>
                  <a:pt x="4033" y="7232"/>
                </a:cubicBezTo>
                <a:close/>
                <a:moveTo>
                  <a:pt x="4240" y="7232"/>
                </a:moveTo>
                <a:cubicBezTo>
                  <a:pt x="4218" y="7232"/>
                  <a:pt x="4199" y="7262"/>
                  <a:pt x="4199" y="7300"/>
                </a:cubicBezTo>
                <a:cubicBezTo>
                  <a:pt x="4199" y="7338"/>
                  <a:pt x="4218" y="7369"/>
                  <a:pt x="4240" y="7369"/>
                </a:cubicBezTo>
                <a:cubicBezTo>
                  <a:pt x="4263" y="7369"/>
                  <a:pt x="4281" y="7338"/>
                  <a:pt x="4281" y="7300"/>
                </a:cubicBezTo>
                <a:cubicBezTo>
                  <a:pt x="4281" y="7262"/>
                  <a:pt x="4263" y="7232"/>
                  <a:pt x="4240" y="7232"/>
                </a:cubicBezTo>
                <a:close/>
                <a:moveTo>
                  <a:pt x="4447" y="7232"/>
                </a:moveTo>
                <a:cubicBezTo>
                  <a:pt x="4425" y="7232"/>
                  <a:pt x="4406" y="7262"/>
                  <a:pt x="4406" y="7300"/>
                </a:cubicBezTo>
                <a:cubicBezTo>
                  <a:pt x="4406" y="7338"/>
                  <a:pt x="4425" y="7369"/>
                  <a:pt x="4447" y="7369"/>
                </a:cubicBezTo>
                <a:cubicBezTo>
                  <a:pt x="4470" y="7369"/>
                  <a:pt x="4489" y="7338"/>
                  <a:pt x="4489" y="7300"/>
                </a:cubicBezTo>
                <a:cubicBezTo>
                  <a:pt x="4489" y="7262"/>
                  <a:pt x="4470" y="7232"/>
                  <a:pt x="4447" y="7232"/>
                </a:cubicBezTo>
                <a:close/>
                <a:moveTo>
                  <a:pt x="4662" y="7232"/>
                </a:moveTo>
                <a:cubicBezTo>
                  <a:pt x="4640" y="7232"/>
                  <a:pt x="4621" y="7262"/>
                  <a:pt x="4621" y="7300"/>
                </a:cubicBezTo>
                <a:cubicBezTo>
                  <a:pt x="4621" y="7338"/>
                  <a:pt x="4640" y="7369"/>
                  <a:pt x="4662" y="7369"/>
                </a:cubicBezTo>
                <a:cubicBezTo>
                  <a:pt x="4685" y="7369"/>
                  <a:pt x="4703" y="7338"/>
                  <a:pt x="4703" y="7300"/>
                </a:cubicBezTo>
                <a:cubicBezTo>
                  <a:pt x="4703" y="7262"/>
                  <a:pt x="4685" y="7232"/>
                  <a:pt x="4662" y="7232"/>
                </a:cubicBezTo>
                <a:close/>
                <a:moveTo>
                  <a:pt x="4870" y="7232"/>
                </a:moveTo>
                <a:cubicBezTo>
                  <a:pt x="4847" y="7232"/>
                  <a:pt x="4829" y="7262"/>
                  <a:pt x="4829" y="7300"/>
                </a:cubicBezTo>
                <a:cubicBezTo>
                  <a:pt x="4829" y="7338"/>
                  <a:pt x="4847" y="7369"/>
                  <a:pt x="4870" y="7369"/>
                </a:cubicBezTo>
                <a:cubicBezTo>
                  <a:pt x="4892" y="7369"/>
                  <a:pt x="4911" y="7338"/>
                  <a:pt x="4911" y="7300"/>
                </a:cubicBezTo>
                <a:cubicBezTo>
                  <a:pt x="4911" y="7262"/>
                  <a:pt x="4892" y="7232"/>
                  <a:pt x="4870" y="7232"/>
                </a:cubicBezTo>
                <a:close/>
                <a:moveTo>
                  <a:pt x="5077" y="7232"/>
                </a:moveTo>
                <a:cubicBezTo>
                  <a:pt x="5054" y="7232"/>
                  <a:pt x="5036" y="7262"/>
                  <a:pt x="5036" y="7300"/>
                </a:cubicBezTo>
                <a:cubicBezTo>
                  <a:pt x="5036" y="7338"/>
                  <a:pt x="5054" y="7369"/>
                  <a:pt x="5077" y="7369"/>
                </a:cubicBezTo>
                <a:cubicBezTo>
                  <a:pt x="5100" y="7369"/>
                  <a:pt x="5118" y="7338"/>
                  <a:pt x="5118" y="7300"/>
                </a:cubicBezTo>
                <a:cubicBezTo>
                  <a:pt x="5118" y="7262"/>
                  <a:pt x="5100" y="7232"/>
                  <a:pt x="5077" y="7232"/>
                </a:cubicBezTo>
                <a:close/>
                <a:moveTo>
                  <a:pt x="5292" y="7232"/>
                </a:moveTo>
                <a:cubicBezTo>
                  <a:pt x="5269" y="7232"/>
                  <a:pt x="5251" y="7262"/>
                  <a:pt x="5251" y="7300"/>
                </a:cubicBezTo>
                <a:cubicBezTo>
                  <a:pt x="5251" y="7338"/>
                  <a:pt x="5269" y="7369"/>
                  <a:pt x="5292" y="7369"/>
                </a:cubicBezTo>
                <a:cubicBezTo>
                  <a:pt x="5315" y="7369"/>
                  <a:pt x="5333" y="7338"/>
                  <a:pt x="5333" y="7300"/>
                </a:cubicBezTo>
                <a:cubicBezTo>
                  <a:pt x="5333" y="7262"/>
                  <a:pt x="5315" y="7232"/>
                  <a:pt x="5292" y="7232"/>
                </a:cubicBezTo>
                <a:close/>
                <a:moveTo>
                  <a:pt x="5499" y="7232"/>
                </a:moveTo>
                <a:cubicBezTo>
                  <a:pt x="5477" y="7232"/>
                  <a:pt x="5458" y="7262"/>
                  <a:pt x="5458" y="7300"/>
                </a:cubicBezTo>
                <a:cubicBezTo>
                  <a:pt x="5458" y="7338"/>
                  <a:pt x="5477" y="7369"/>
                  <a:pt x="5499" y="7369"/>
                </a:cubicBezTo>
                <a:cubicBezTo>
                  <a:pt x="5522" y="7369"/>
                  <a:pt x="5540" y="7338"/>
                  <a:pt x="5540" y="7300"/>
                </a:cubicBezTo>
                <a:cubicBezTo>
                  <a:pt x="5540" y="7262"/>
                  <a:pt x="5522" y="7232"/>
                  <a:pt x="5499" y="7232"/>
                </a:cubicBezTo>
                <a:close/>
                <a:moveTo>
                  <a:pt x="5706" y="7232"/>
                </a:moveTo>
                <a:cubicBezTo>
                  <a:pt x="5684" y="7232"/>
                  <a:pt x="5665" y="7262"/>
                  <a:pt x="5665" y="7300"/>
                </a:cubicBezTo>
                <a:cubicBezTo>
                  <a:pt x="5665" y="7338"/>
                  <a:pt x="5684" y="7369"/>
                  <a:pt x="5706" y="7369"/>
                </a:cubicBezTo>
                <a:cubicBezTo>
                  <a:pt x="5729" y="7369"/>
                  <a:pt x="5747" y="7338"/>
                  <a:pt x="5747" y="7300"/>
                </a:cubicBezTo>
                <a:cubicBezTo>
                  <a:pt x="5747" y="7262"/>
                  <a:pt x="5729" y="7232"/>
                  <a:pt x="5706" y="7232"/>
                </a:cubicBezTo>
                <a:close/>
                <a:moveTo>
                  <a:pt x="5921" y="7232"/>
                </a:moveTo>
                <a:cubicBezTo>
                  <a:pt x="5899" y="7232"/>
                  <a:pt x="5880" y="7262"/>
                  <a:pt x="5880" y="7300"/>
                </a:cubicBezTo>
                <a:cubicBezTo>
                  <a:pt x="5880" y="7338"/>
                  <a:pt x="5899" y="7369"/>
                  <a:pt x="5921" y="7369"/>
                </a:cubicBezTo>
                <a:cubicBezTo>
                  <a:pt x="5944" y="7369"/>
                  <a:pt x="5962" y="7338"/>
                  <a:pt x="5962" y="7300"/>
                </a:cubicBezTo>
                <a:cubicBezTo>
                  <a:pt x="5962" y="7262"/>
                  <a:pt x="5944" y="7232"/>
                  <a:pt x="5921" y="7232"/>
                </a:cubicBezTo>
                <a:close/>
                <a:moveTo>
                  <a:pt x="6127" y="7232"/>
                </a:moveTo>
                <a:cubicBezTo>
                  <a:pt x="6122" y="7232"/>
                  <a:pt x="6116" y="7234"/>
                  <a:pt x="6111" y="7238"/>
                </a:cubicBezTo>
                <a:cubicBezTo>
                  <a:pt x="6116" y="7235"/>
                  <a:pt x="6122" y="7234"/>
                  <a:pt x="6127" y="7232"/>
                </a:cubicBezTo>
                <a:cubicBezTo>
                  <a:pt x="6128" y="7232"/>
                  <a:pt x="6127" y="7232"/>
                  <a:pt x="6127" y="7232"/>
                </a:cubicBezTo>
                <a:close/>
                <a:moveTo>
                  <a:pt x="6337" y="7232"/>
                </a:moveTo>
                <a:cubicBezTo>
                  <a:pt x="6333" y="7232"/>
                  <a:pt x="6329" y="7233"/>
                  <a:pt x="6326" y="7235"/>
                </a:cubicBezTo>
                <a:cubicBezTo>
                  <a:pt x="6330" y="7235"/>
                  <a:pt x="6333" y="7236"/>
                  <a:pt x="6337" y="7237"/>
                </a:cubicBezTo>
                <a:cubicBezTo>
                  <a:pt x="6344" y="7238"/>
                  <a:pt x="6350" y="7239"/>
                  <a:pt x="6356" y="7240"/>
                </a:cubicBezTo>
                <a:cubicBezTo>
                  <a:pt x="6350" y="7235"/>
                  <a:pt x="6344" y="7232"/>
                  <a:pt x="6337" y="7232"/>
                </a:cubicBezTo>
                <a:close/>
                <a:moveTo>
                  <a:pt x="10328" y="7232"/>
                </a:moveTo>
                <a:cubicBezTo>
                  <a:pt x="10305" y="7232"/>
                  <a:pt x="10287" y="7262"/>
                  <a:pt x="10287" y="7300"/>
                </a:cubicBezTo>
                <a:cubicBezTo>
                  <a:pt x="10287" y="7338"/>
                  <a:pt x="10305" y="7369"/>
                  <a:pt x="10328" y="7369"/>
                </a:cubicBezTo>
                <a:cubicBezTo>
                  <a:pt x="10351" y="7369"/>
                  <a:pt x="10369" y="7338"/>
                  <a:pt x="10369" y="7300"/>
                </a:cubicBezTo>
                <a:cubicBezTo>
                  <a:pt x="10369" y="7262"/>
                  <a:pt x="10351" y="7232"/>
                  <a:pt x="10328" y="7232"/>
                </a:cubicBezTo>
                <a:close/>
                <a:moveTo>
                  <a:pt x="10535" y="7232"/>
                </a:moveTo>
                <a:cubicBezTo>
                  <a:pt x="10513" y="7232"/>
                  <a:pt x="10494" y="7262"/>
                  <a:pt x="10494" y="7300"/>
                </a:cubicBezTo>
                <a:cubicBezTo>
                  <a:pt x="10494" y="7338"/>
                  <a:pt x="10513" y="7369"/>
                  <a:pt x="10535" y="7369"/>
                </a:cubicBezTo>
                <a:cubicBezTo>
                  <a:pt x="10558" y="7369"/>
                  <a:pt x="10576" y="7338"/>
                  <a:pt x="10576" y="7300"/>
                </a:cubicBezTo>
                <a:cubicBezTo>
                  <a:pt x="10576" y="7262"/>
                  <a:pt x="10558" y="7232"/>
                  <a:pt x="10535" y="7232"/>
                </a:cubicBezTo>
                <a:close/>
                <a:moveTo>
                  <a:pt x="10750" y="7232"/>
                </a:moveTo>
                <a:cubicBezTo>
                  <a:pt x="10727" y="7232"/>
                  <a:pt x="10709" y="7262"/>
                  <a:pt x="10709" y="7300"/>
                </a:cubicBezTo>
                <a:cubicBezTo>
                  <a:pt x="10709" y="7338"/>
                  <a:pt x="10727" y="7369"/>
                  <a:pt x="10750" y="7369"/>
                </a:cubicBezTo>
                <a:cubicBezTo>
                  <a:pt x="10773" y="7369"/>
                  <a:pt x="10791" y="7338"/>
                  <a:pt x="10791" y="7300"/>
                </a:cubicBezTo>
                <a:cubicBezTo>
                  <a:pt x="10791" y="7262"/>
                  <a:pt x="10773" y="7232"/>
                  <a:pt x="10750" y="7232"/>
                </a:cubicBezTo>
                <a:close/>
                <a:moveTo>
                  <a:pt x="10957" y="7232"/>
                </a:moveTo>
                <a:cubicBezTo>
                  <a:pt x="10935" y="7232"/>
                  <a:pt x="10916" y="7262"/>
                  <a:pt x="10916" y="7300"/>
                </a:cubicBezTo>
                <a:cubicBezTo>
                  <a:pt x="10916" y="7338"/>
                  <a:pt x="10935" y="7369"/>
                  <a:pt x="10957" y="7369"/>
                </a:cubicBezTo>
                <a:cubicBezTo>
                  <a:pt x="10980" y="7369"/>
                  <a:pt x="10998" y="7338"/>
                  <a:pt x="10998" y="7300"/>
                </a:cubicBezTo>
                <a:cubicBezTo>
                  <a:pt x="10998" y="7262"/>
                  <a:pt x="10980" y="7232"/>
                  <a:pt x="10957" y="7232"/>
                </a:cubicBezTo>
                <a:close/>
                <a:moveTo>
                  <a:pt x="11165" y="7232"/>
                </a:moveTo>
                <a:cubicBezTo>
                  <a:pt x="11142" y="7232"/>
                  <a:pt x="11124" y="7262"/>
                  <a:pt x="11124" y="7300"/>
                </a:cubicBezTo>
                <a:cubicBezTo>
                  <a:pt x="11124" y="7338"/>
                  <a:pt x="11142" y="7369"/>
                  <a:pt x="11165" y="7369"/>
                </a:cubicBezTo>
                <a:cubicBezTo>
                  <a:pt x="11187" y="7369"/>
                  <a:pt x="11206" y="7338"/>
                  <a:pt x="11206" y="7300"/>
                </a:cubicBezTo>
                <a:cubicBezTo>
                  <a:pt x="11206" y="7262"/>
                  <a:pt x="11187" y="7232"/>
                  <a:pt x="11165" y="7232"/>
                </a:cubicBezTo>
                <a:close/>
                <a:moveTo>
                  <a:pt x="11380" y="7232"/>
                </a:moveTo>
                <a:cubicBezTo>
                  <a:pt x="11357" y="7232"/>
                  <a:pt x="11339" y="7262"/>
                  <a:pt x="11339" y="7300"/>
                </a:cubicBezTo>
                <a:cubicBezTo>
                  <a:pt x="11339" y="7338"/>
                  <a:pt x="11357" y="7369"/>
                  <a:pt x="11380" y="7369"/>
                </a:cubicBezTo>
                <a:cubicBezTo>
                  <a:pt x="11402" y="7369"/>
                  <a:pt x="11421" y="7338"/>
                  <a:pt x="11421" y="7300"/>
                </a:cubicBezTo>
                <a:cubicBezTo>
                  <a:pt x="11421" y="7262"/>
                  <a:pt x="11402" y="7232"/>
                  <a:pt x="11380" y="7232"/>
                </a:cubicBezTo>
                <a:close/>
                <a:moveTo>
                  <a:pt x="11587" y="7232"/>
                </a:moveTo>
                <a:cubicBezTo>
                  <a:pt x="11564" y="7232"/>
                  <a:pt x="11546" y="7262"/>
                  <a:pt x="11546" y="7300"/>
                </a:cubicBezTo>
                <a:cubicBezTo>
                  <a:pt x="11546" y="7338"/>
                  <a:pt x="11564" y="7369"/>
                  <a:pt x="11587" y="7369"/>
                </a:cubicBezTo>
                <a:cubicBezTo>
                  <a:pt x="11610" y="7369"/>
                  <a:pt x="11628" y="7338"/>
                  <a:pt x="11628" y="7300"/>
                </a:cubicBezTo>
                <a:cubicBezTo>
                  <a:pt x="11628" y="7262"/>
                  <a:pt x="11610" y="7232"/>
                  <a:pt x="11587" y="7232"/>
                </a:cubicBezTo>
                <a:close/>
                <a:moveTo>
                  <a:pt x="11794" y="7232"/>
                </a:moveTo>
                <a:cubicBezTo>
                  <a:pt x="11771" y="7232"/>
                  <a:pt x="11753" y="7262"/>
                  <a:pt x="11753" y="7300"/>
                </a:cubicBezTo>
                <a:cubicBezTo>
                  <a:pt x="11753" y="7338"/>
                  <a:pt x="11771" y="7369"/>
                  <a:pt x="11794" y="7369"/>
                </a:cubicBezTo>
                <a:cubicBezTo>
                  <a:pt x="11817" y="7369"/>
                  <a:pt x="11835" y="7338"/>
                  <a:pt x="11835" y="7300"/>
                </a:cubicBezTo>
                <a:cubicBezTo>
                  <a:pt x="11835" y="7262"/>
                  <a:pt x="11817" y="7232"/>
                  <a:pt x="11794" y="7232"/>
                </a:cubicBezTo>
                <a:close/>
                <a:moveTo>
                  <a:pt x="12009" y="7232"/>
                </a:moveTo>
                <a:cubicBezTo>
                  <a:pt x="11986" y="7232"/>
                  <a:pt x="11968" y="7262"/>
                  <a:pt x="11968" y="7300"/>
                </a:cubicBezTo>
                <a:cubicBezTo>
                  <a:pt x="11968" y="7338"/>
                  <a:pt x="11986" y="7369"/>
                  <a:pt x="12009" y="7369"/>
                </a:cubicBezTo>
                <a:cubicBezTo>
                  <a:pt x="12032" y="7369"/>
                  <a:pt x="12050" y="7338"/>
                  <a:pt x="12050" y="7300"/>
                </a:cubicBezTo>
                <a:cubicBezTo>
                  <a:pt x="12050" y="7262"/>
                  <a:pt x="12032" y="7232"/>
                  <a:pt x="12009" y="7232"/>
                </a:cubicBezTo>
                <a:close/>
                <a:moveTo>
                  <a:pt x="12216" y="7232"/>
                </a:moveTo>
                <a:cubicBezTo>
                  <a:pt x="12194" y="7232"/>
                  <a:pt x="12175" y="7262"/>
                  <a:pt x="12175" y="7300"/>
                </a:cubicBezTo>
                <a:cubicBezTo>
                  <a:pt x="12175" y="7338"/>
                  <a:pt x="12194" y="7369"/>
                  <a:pt x="12216" y="7369"/>
                </a:cubicBezTo>
                <a:cubicBezTo>
                  <a:pt x="12239" y="7369"/>
                  <a:pt x="12257" y="7338"/>
                  <a:pt x="12257" y="7300"/>
                </a:cubicBezTo>
                <a:cubicBezTo>
                  <a:pt x="12257" y="7262"/>
                  <a:pt x="12239" y="7232"/>
                  <a:pt x="12216" y="7232"/>
                </a:cubicBezTo>
                <a:close/>
                <a:moveTo>
                  <a:pt x="12424" y="7232"/>
                </a:moveTo>
                <a:cubicBezTo>
                  <a:pt x="12401" y="7232"/>
                  <a:pt x="12383" y="7262"/>
                  <a:pt x="12383" y="7300"/>
                </a:cubicBezTo>
                <a:cubicBezTo>
                  <a:pt x="12383" y="7338"/>
                  <a:pt x="12401" y="7369"/>
                  <a:pt x="12424" y="7369"/>
                </a:cubicBezTo>
                <a:cubicBezTo>
                  <a:pt x="12446" y="7369"/>
                  <a:pt x="12465" y="7338"/>
                  <a:pt x="12465" y="7300"/>
                </a:cubicBezTo>
                <a:cubicBezTo>
                  <a:pt x="12465" y="7262"/>
                  <a:pt x="12446" y="7232"/>
                  <a:pt x="12424" y="7232"/>
                </a:cubicBezTo>
                <a:close/>
                <a:moveTo>
                  <a:pt x="12639" y="7232"/>
                </a:moveTo>
                <a:cubicBezTo>
                  <a:pt x="12616" y="7232"/>
                  <a:pt x="12598" y="7262"/>
                  <a:pt x="12598" y="7300"/>
                </a:cubicBezTo>
                <a:cubicBezTo>
                  <a:pt x="12598" y="7338"/>
                  <a:pt x="12616" y="7369"/>
                  <a:pt x="12639" y="7369"/>
                </a:cubicBezTo>
                <a:cubicBezTo>
                  <a:pt x="12661" y="7369"/>
                  <a:pt x="12680" y="7338"/>
                  <a:pt x="12680" y="7300"/>
                </a:cubicBezTo>
                <a:cubicBezTo>
                  <a:pt x="12680" y="7262"/>
                  <a:pt x="12661" y="7232"/>
                  <a:pt x="12639" y="7232"/>
                </a:cubicBezTo>
                <a:close/>
                <a:moveTo>
                  <a:pt x="12846" y="7232"/>
                </a:moveTo>
                <a:cubicBezTo>
                  <a:pt x="12823" y="7232"/>
                  <a:pt x="12805" y="7262"/>
                  <a:pt x="12805" y="7300"/>
                </a:cubicBezTo>
                <a:cubicBezTo>
                  <a:pt x="12805" y="7338"/>
                  <a:pt x="12823" y="7369"/>
                  <a:pt x="12846" y="7369"/>
                </a:cubicBezTo>
                <a:cubicBezTo>
                  <a:pt x="12868" y="7369"/>
                  <a:pt x="12887" y="7338"/>
                  <a:pt x="12887" y="7300"/>
                </a:cubicBezTo>
                <a:cubicBezTo>
                  <a:pt x="12887" y="7262"/>
                  <a:pt x="12868" y="7232"/>
                  <a:pt x="12846" y="7232"/>
                </a:cubicBezTo>
                <a:close/>
                <a:moveTo>
                  <a:pt x="13053" y="7232"/>
                </a:moveTo>
                <a:cubicBezTo>
                  <a:pt x="13030" y="7232"/>
                  <a:pt x="13012" y="7262"/>
                  <a:pt x="13012" y="7300"/>
                </a:cubicBezTo>
                <a:cubicBezTo>
                  <a:pt x="13012" y="7338"/>
                  <a:pt x="13030" y="7369"/>
                  <a:pt x="13053" y="7369"/>
                </a:cubicBezTo>
                <a:cubicBezTo>
                  <a:pt x="13076" y="7369"/>
                  <a:pt x="13094" y="7338"/>
                  <a:pt x="13094" y="7300"/>
                </a:cubicBezTo>
                <a:cubicBezTo>
                  <a:pt x="13094" y="7262"/>
                  <a:pt x="13076" y="7232"/>
                  <a:pt x="13053" y="7232"/>
                </a:cubicBezTo>
                <a:close/>
                <a:moveTo>
                  <a:pt x="13268" y="7232"/>
                </a:moveTo>
                <a:cubicBezTo>
                  <a:pt x="13245" y="7232"/>
                  <a:pt x="13227" y="7262"/>
                  <a:pt x="13227" y="7300"/>
                </a:cubicBezTo>
                <a:cubicBezTo>
                  <a:pt x="13227" y="7338"/>
                  <a:pt x="13245" y="7369"/>
                  <a:pt x="13268" y="7369"/>
                </a:cubicBezTo>
                <a:cubicBezTo>
                  <a:pt x="13291" y="7369"/>
                  <a:pt x="13309" y="7338"/>
                  <a:pt x="13309" y="7300"/>
                </a:cubicBezTo>
                <a:cubicBezTo>
                  <a:pt x="13309" y="7262"/>
                  <a:pt x="13291" y="7232"/>
                  <a:pt x="13268" y="7232"/>
                </a:cubicBezTo>
                <a:close/>
                <a:moveTo>
                  <a:pt x="13475" y="7232"/>
                </a:moveTo>
                <a:cubicBezTo>
                  <a:pt x="13453" y="7232"/>
                  <a:pt x="13434" y="7262"/>
                  <a:pt x="13434" y="7300"/>
                </a:cubicBezTo>
                <a:cubicBezTo>
                  <a:pt x="13434" y="7338"/>
                  <a:pt x="13453" y="7369"/>
                  <a:pt x="13475" y="7369"/>
                </a:cubicBezTo>
                <a:cubicBezTo>
                  <a:pt x="13498" y="7369"/>
                  <a:pt x="13516" y="7338"/>
                  <a:pt x="13516" y="7300"/>
                </a:cubicBezTo>
                <a:cubicBezTo>
                  <a:pt x="13516" y="7262"/>
                  <a:pt x="13498" y="7232"/>
                  <a:pt x="13475" y="7232"/>
                </a:cubicBezTo>
                <a:close/>
                <a:moveTo>
                  <a:pt x="13683" y="7232"/>
                </a:moveTo>
                <a:cubicBezTo>
                  <a:pt x="13660" y="7232"/>
                  <a:pt x="13642" y="7262"/>
                  <a:pt x="13642" y="7300"/>
                </a:cubicBezTo>
                <a:cubicBezTo>
                  <a:pt x="13642" y="7338"/>
                  <a:pt x="13660" y="7369"/>
                  <a:pt x="13683" y="7369"/>
                </a:cubicBezTo>
                <a:cubicBezTo>
                  <a:pt x="13705" y="7369"/>
                  <a:pt x="13724" y="7338"/>
                  <a:pt x="13724" y="7300"/>
                </a:cubicBezTo>
                <a:cubicBezTo>
                  <a:pt x="13724" y="7262"/>
                  <a:pt x="13705" y="7232"/>
                  <a:pt x="13683" y="7232"/>
                </a:cubicBezTo>
                <a:close/>
                <a:moveTo>
                  <a:pt x="13898" y="7232"/>
                </a:moveTo>
                <a:cubicBezTo>
                  <a:pt x="13875" y="7232"/>
                  <a:pt x="13857" y="7262"/>
                  <a:pt x="13857" y="7300"/>
                </a:cubicBezTo>
                <a:cubicBezTo>
                  <a:pt x="13857" y="7338"/>
                  <a:pt x="13875" y="7369"/>
                  <a:pt x="13898" y="7369"/>
                </a:cubicBezTo>
                <a:cubicBezTo>
                  <a:pt x="13920" y="7369"/>
                  <a:pt x="13939" y="7338"/>
                  <a:pt x="13939" y="7300"/>
                </a:cubicBezTo>
                <a:cubicBezTo>
                  <a:pt x="13939" y="7262"/>
                  <a:pt x="13920" y="7232"/>
                  <a:pt x="13898" y="7232"/>
                </a:cubicBezTo>
                <a:close/>
                <a:moveTo>
                  <a:pt x="14105" y="7232"/>
                </a:moveTo>
                <a:cubicBezTo>
                  <a:pt x="14082" y="7232"/>
                  <a:pt x="14064" y="7262"/>
                  <a:pt x="14064" y="7300"/>
                </a:cubicBezTo>
                <a:cubicBezTo>
                  <a:pt x="14064" y="7338"/>
                  <a:pt x="14082" y="7369"/>
                  <a:pt x="14105" y="7369"/>
                </a:cubicBezTo>
                <a:cubicBezTo>
                  <a:pt x="14127" y="7369"/>
                  <a:pt x="14146" y="7338"/>
                  <a:pt x="14146" y="7300"/>
                </a:cubicBezTo>
                <a:cubicBezTo>
                  <a:pt x="14146" y="7262"/>
                  <a:pt x="14127" y="7232"/>
                  <a:pt x="14105" y="7232"/>
                </a:cubicBezTo>
                <a:close/>
                <a:moveTo>
                  <a:pt x="14312" y="7232"/>
                </a:moveTo>
                <a:cubicBezTo>
                  <a:pt x="14289" y="7232"/>
                  <a:pt x="14271" y="7262"/>
                  <a:pt x="14271" y="7300"/>
                </a:cubicBezTo>
                <a:cubicBezTo>
                  <a:pt x="14271" y="7338"/>
                  <a:pt x="14289" y="7369"/>
                  <a:pt x="14312" y="7369"/>
                </a:cubicBezTo>
                <a:cubicBezTo>
                  <a:pt x="14335" y="7369"/>
                  <a:pt x="14353" y="7338"/>
                  <a:pt x="14353" y="7300"/>
                </a:cubicBezTo>
                <a:cubicBezTo>
                  <a:pt x="14353" y="7262"/>
                  <a:pt x="14335" y="7232"/>
                  <a:pt x="14312" y="7232"/>
                </a:cubicBezTo>
                <a:close/>
                <a:moveTo>
                  <a:pt x="14527" y="7232"/>
                </a:moveTo>
                <a:cubicBezTo>
                  <a:pt x="14504" y="7232"/>
                  <a:pt x="14486" y="7262"/>
                  <a:pt x="14486" y="7300"/>
                </a:cubicBezTo>
                <a:cubicBezTo>
                  <a:pt x="14486" y="7338"/>
                  <a:pt x="14504" y="7369"/>
                  <a:pt x="14527" y="7369"/>
                </a:cubicBezTo>
                <a:cubicBezTo>
                  <a:pt x="14550" y="7369"/>
                  <a:pt x="14568" y="7338"/>
                  <a:pt x="14568" y="7300"/>
                </a:cubicBezTo>
                <a:cubicBezTo>
                  <a:pt x="14568" y="7262"/>
                  <a:pt x="14550" y="7232"/>
                  <a:pt x="14527" y="7232"/>
                </a:cubicBezTo>
                <a:close/>
                <a:moveTo>
                  <a:pt x="14734" y="7232"/>
                </a:moveTo>
                <a:cubicBezTo>
                  <a:pt x="14712" y="7232"/>
                  <a:pt x="14693" y="7262"/>
                  <a:pt x="14693" y="7300"/>
                </a:cubicBezTo>
                <a:cubicBezTo>
                  <a:pt x="14693" y="7338"/>
                  <a:pt x="14712" y="7369"/>
                  <a:pt x="14734" y="7369"/>
                </a:cubicBezTo>
                <a:cubicBezTo>
                  <a:pt x="14757" y="7369"/>
                  <a:pt x="14775" y="7338"/>
                  <a:pt x="14775" y="7300"/>
                </a:cubicBezTo>
                <a:cubicBezTo>
                  <a:pt x="14775" y="7262"/>
                  <a:pt x="14757" y="7232"/>
                  <a:pt x="14734" y="7232"/>
                </a:cubicBezTo>
                <a:close/>
                <a:moveTo>
                  <a:pt x="14942" y="7232"/>
                </a:moveTo>
                <a:cubicBezTo>
                  <a:pt x="14919" y="7232"/>
                  <a:pt x="14901" y="7262"/>
                  <a:pt x="14901" y="7300"/>
                </a:cubicBezTo>
                <a:cubicBezTo>
                  <a:pt x="14901" y="7338"/>
                  <a:pt x="14919" y="7369"/>
                  <a:pt x="14942" y="7369"/>
                </a:cubicBezTo>
                <a:cubicBezTo>
                  <a:pt x="14964" y="7369"/>
                  <a:pt x="14983" y="7338"/>
                  <a:pt x="14983" y="7300"/>
                </a:cubicBezTo>
                <a:cubicBezTo>
                  <a:pt x="14983" y="7262"/>
                  <a:pt x="14964" y="7232"/>
                  <a:pt x="14942" y="7232"/>
                </a:cubicBezTo>
                <a:close/>
                <a:moveTo>
                  <a:pt x="15157" y="7232"/>
                </a:moveTo>
                <a:cubicBezTo>
                  <a:pt x="15134" y="7232"/>
                  <a:pt x="15116" y="7262"/>
                  <a:pt x="15116" y="7300"/>
                </a:cubicBezTo>
                <a:cubicBezTo>
                  <a:pt x="15116" y="7338"/>
                  <a:pt x="15134" y="7369"/>
                  <a:pt x="15157" y="7369"/>
                </a:cubicBezTo>
                <a:cubicBezTo>
                  <a:pt x="15179" y="7369"/>
                  <a:pt x="15198" y="7338"/>
                  <a:pt x="15198" y="7300"/>
                </a:cubicBezTo>
                <a:cubicBezTo>
                  <a:pt x="15198" y="7262"/>
                  <a:pt x="15179" y="7232"/>
                  <a:pt x="15157" y="7232"/>
                </a:cubicBezTo>
                <a:close/>
                <a:moveTo>
                  <a:pt x="15364" y="7232"/>
                </a:moveTo>
                <a:cubicBezTo>
                  <a:pt x="15341" y="7232"/>
                  <a:pt x="15323" y="7262"/>
                  <a:pt x="15323" y="7300"/>
                </a:cubicBezTo>
                <a:cubicBezTo>
                  <a:pt x="15323" y="7338"/>
                  <a:pt x="15341" y="7369"/>
                  <a:pt x="15364" y="7369"/>
                </a:cubicBezTo>
                <a:cubicBezTo>
                  <a:pt x="15386" y="7369"/>
                  <a:pt x="15405" y="7338"/>
                  <a:pt x="15405" y="7300"/>
                </a:cubicBezTo>
                <a:cubicBezTo>
                  <a:pt x="15405" y="7262"/>
                  <a:pt x="15386" y="7232"/>
                  <a:pt x="15364" y="7232"/>
                </a:cubicBezTo>
                <a:close/>
                <a:moveTo>
                  <a:pt x="15579" y="7232"/>
                </a:moveTo>
                <a:cubicBezTo>
                  <a:pt x="15556" y="7232"/>
                  <a:pt x="15538" y="7262"/>
                  <a:pt x="15538" y="7300"/>
                </a:cubicBezTo>
                <a:cubicBezTo>
                  <a:pt x="15538" y="7338"/>
                  <a:pt x="15556" y="7369"/>
                  <a:pt x="15579" y="7369"/>
                </a:cubicBezTo>
                <a:cubicBezTo>
                  <a:pt x="15601" y="7369"/>
                  <a:pt x="15620" y="7338"/>
                  <a:pt x="15620" y="7300"/>
                </a:cubicBezTo>
                <a:cubicBezTo>
                  <a:pt x="15620" y="7262"/>
                  <a:pt x="15601" y="7232"/>
                  <a:pt x="15579" y="7232"/>
                </a:cubicBezTo>
                <a:close/>
                <a:moveTo>
                  <a:pt x="15786" y="7232"/>
                </a:moveTo>
                <a:cubicBezTo>
                  <a:pt x="15763" y="7232"/>
                  <a:pt x="15745" y="7262"/>
                  <a:pt x="15745" y="7300"/>
                </a:cubicBezTo>
                <a:cubicBezTo>
                  <a:pt x="15745" y="7338"/>
                  <a:pt x="15763" y="7369"/>
                  <a:pt x="15786" y="7369"/>
                </a:cubicBezTo>
                <a:cubicBezTo>
                  <a:pt x="15809" y="7369"/>
                  <a:pt x="15827" y="7338"/>
                  <a:pt x="15827" y="7300"/>
                </a:cubicBezTo>
                <a:cubicBezTo>
                  <a:pt x="15827" y="7262"/>
                  <a:pt x="15809" y="7232"/>
                  <a:pt x="15786" y="7232"/>
                </a:cubicBezTo>
                <a:close/>
                <a:moveTo>
                  <a:pt x="15993" y="7232"/>
                </a:moveTo>
                <a:cubicBezTo>
                  <a:pt x="15971" y="7232"/>
                  <a:pt x="15952" y="7262"/>
                  <a:pt x="15952" y="7300"/>
                </a:cubicBezTo>
                <a:cubicBezTo>
                  <a:pt x="15952" y="7338"/>
                  <a:pt x="15971" y="7369"/>
                  <a:pt x="15993" y="7369"/>
                </a:cubicBezTo>
                <a:cubicBezTo>
                  <a:pt x="16016" y="7369"/>
                  <a:pt x="16034" y="7338"/>
                  <a:pt x="16034" y="7300"/>
                </a:cubicBezTo>
                <a:cubicBezTo>
                  <a:pt x="16034" y="7262"/>
                  <a:pt x="16016" y="7232"/>
                  <a:pt x="15993" y="7232"/>
                </a:cubicBezTo>
                <a:close/>
                <a:moveTo>
                  <a:pt x="16208" y="7232"/>
                </a:moveTo>
                <a:cubicBezTo>
                  <a:pt x="16186" y="7232"/>
                  <a:pt x="16167" y="7262"/>
                  <a:pt x="16167" y="7300"/>
                </a:cubicBezTo>
                <a:cubicBezTo>
                  <a:pt x="16167" y="7338"/>
                  <a:pt x="16186" y="7369"/>
                  <a:pt x="16208" y="7369"/>
                </a:cubicBezTo>
                <a:cubicBezTo>
                  <a:pt x="16231" y="7369"/>
                  <a:pt x="16249" y="7338"/>
                  <a:pt x="16249" y="7300"/>
                </a:cubicBezTo>
                <a:cubicBezTo>
                  <a:pt x="16249" y="7262"/>
                  <a:pt x="16231" y="7232"/>
                  <a:pt x="16208" y="7232"/>
                </a:cubicBezTo>
                <a:close/>
                <a:moveTo>
                  <a:pt x="16416" y="7232"/>
                </a:moveTo>
                <a:cubicBezTo>
                  <a:pt x="16393" y="7232"/>
                  <a:pt x="16375" y="7262"/>
                  <a:pt x="16375" y="7300"/>
                </a:cubicBezTo>
                <a:cubicBezTo>
                  <a:pt x="16375" y="7338"/>
                  <a:pt x="16393" y="7369"/>
                  <a:pt x="16416" y="7369"/>
                </a:cubicBezTo>
                <a:cubicBezTo>
                  <a:pt x="16438" y="7369"/>
                  <a:pt x="16457" y="7338"/>
                  <a:pt x="16457" y="7300"/>
                </a:cubicBezTo>
                <a:cubicBezTo>
                  <a:pt x="16457" y="7262"/>
                  <a:pt x="16438" y="7232"/>
                  <a:pt x="16416" y="7232"/>
                </a:cubicBezTo>
                <a:close/>
                <a:moveTo>
                  <a:pt x="16623" y="7232"/>
                </a:moveTo>
                <a:cubicBezTo>
                  <a:pt x="16600" y="7232"/>
                  <a:pt x="16582" y="7262"/>
                  <a:pt x="16582" y="7300"/>
                </a:cubicBezTo>
                <a:cubicBezTo>
                  <a:pt x="16582" y="7338"/>
                  <a:pt x="16600" y="7369"/>
                  <a:pt x="16623" y="7369"/>
                </a:cubicBezTo>
                <a:cubicBezTo>
                  <a:pt x="16645" y="7369"/>
                  <a:pt x="16664" y="7338"/>
                  <a:pt x="16664" y="7300"/>
                </a:cubicBezTo>
                <a:cubicBezTo>
                  <a:pt x="16664" y="7262"/>
                  <a:pt x="16645" y="7232"/>
                  <a:pt x="16623" y="7232"/>
                </a:cubicBezTo>
                <a:close/>
                <a:moveTo>
                  <a:pt x="16838" y="7232"/>
                </a:moveTo>
                <a:cubicBezTo>
                  <a:pt x="16815" y="7232"/>
                  <a:pt x="16797" y="7262"/>
                  <a:pt x="16797" y="7300"/>
                </a:cubicBezTo>
                <a:cubicBezTo>
                  <a:pt x="16797" y="7338"/>
                  <a:pt x="16815" y="7369"/>
                  <a:pt x="16838" y="7369"/>
                </a:cubicBezTo>
                <a:cubicBezTo>
                  <a:pt x="16860" y="7369"/>
                  <a:pt x="16879" y="7338"/>
                  <a:pt x="16879" y="7300"/>
                </a:cubicBezTo>
                <a:cubicBezTo>
                  <a:pt x="16879" y="7262"/>
                  <a:pt x="16860" y="7232"/>
                  <a:pt x="16838" y="7232"/>
                </a:cubicBezTo>
                <a:close/>
                <a:moveTo>
                  <a:pt x="17045" y="7232"/>
                </a:moveTo>
                <a:cubicBezTo>
                  <a:pt x="17022" y="7232"/>
                  <a:pt x="17004" y="7262"/>
                  <a:pt x="17004" y="7300"/>
                </a:cubicBezTo>
                <a:cubicBezTo>
                  <a:pt x="17004" y="7338"/>
                  <a:pt x="17022" y="7369"/>
                  <a:pt x="17045" y="7369"/>
                </a:cubicBezTo>
                <a:cubicBezTo>
                  <a:pt x="17068" y="7369"/>
                  <a:pt x="17086" y="7338"/>
                  <a:pt x="17086" y="7300"/>
                </a:cubicBezTo>
                <a:cubicBezTo>
                  <a:pt x="17086" y="7262"/>
                  <a:pt x="17068" y="7232"/>
                  <a:pt x="17045" y="7232"/>
                </a:cubicBezTo>
                <a:close/>
                <a:moveTo>
                  <a:pt x="17252" y="7232"/>
                </a:moveTo>
                <a:cubicBezTo>
                  <a:pt x="17230" y="7232"/>
                  <a:pt x="17211" y="7262"/>
                  <a:pt x="17211" y="7300"/>
                </a:cubicBezTo>
                <a:cubicBezTo>
                  <a:pt x="17211" y="7338"/>
                  <a:pt x="17230" y="7369"/>
                  <a:pt x="17252" y="7369"/>
                </a:cubicBezTo>
                <a:cubicBezTo>
                  <a:pt x="17275" y="7369"/>
                  <a:pt x="17293" y="7338"/>
                  <a:pt x="17293" y="7300"/>
                </a:cubicBezTo>
                <a:cubicBezTo>
                  <a:pt x="17293" y="7262"/>
                  <a:pt x="17275" y="7232"/>
                  <a:pt x="17252" y="7232"/>
                </a:cubicBezTo>
                <a:close/>
                <a:moveTo>
                  <a:pt x="17467" y="7232"/>
                </a:moveTo>
                <a:cubicBezTo>
                  <a:pt x="17445" y="7232"/>
                  <a:pt x="17426" y="7262"/>
                  <a:pt x="17426" y="7300"/>
                </a:cubicBezTo>
                <a:cubicBezTo>
                  <a:pt x="17426" y="7338"/>
                  <a:pt x="17445" y="7369"/>
                  <a:pt x="17467" y="7369"/>
                </a:cubicBezTo>
                <a:cubicBezTo>
                  <a:pt x="17490" y="7369"/>
                  <a:pt x="17508" y="7338"/>
                  <a:pt x="17508" y="7300"/>
                </a:cubicBezTo>
                <a:cubicBezTo>
                  <a:pt x="17508" y="7262"/>
                  <a:pt x="17490" y="7232"/>
                  <a:pt x="17467" y="7232"/>
                </a:cubicBezTo>
                <a:close/>
                <a:moveTo>
                  <a:pt x="17675" y="7232"/>
                </a:moveTo>
                <a:cubicBezTo>
                  <a:pt x="17652" y="7232"/>
                  <a:pt x="17634" y="7262"/>
                  <a:pt x="17634" y="7300"/>
                </a:cubicBezTo>
                <a:cubicBezTo>
                  <a:pt x="17634" y="7338"/>
                  <a:pt x="17652" y="7369"/>
                  <a:pt x="17675" y="7369"/>
                </a:cubicBezTo>
                <a:cubicBezTo>
                  <a:pt x="17697" y="7369"/>
                  <a:pt x="17716" y="7338"/>
                  <a:pt x="17716" y="7300"/>
                </a:cubicBezTo>
                <a:cubicBezTo>
                  <a:pt x="17716" y="7262"/>
                  <a:pt x="17697" y="7232"/>
                  <a:pt x="17675" y="7232"/>
                </a:cubicBezTo>
                <a:close/>
                <a:moveTo>
                  <a:pt x="17882" y="7232"/>
                </a:moveTo>
                <a:cubicBezTo>
                  <a:pt x="17859" y="7232"/>
                  <a:pt x="17841" y="7262"/>
                  <a:pt x="17841" y="7300"/>
                </a:cubicBezTo>
                <a:cubicBezTo>
                  <a:pt x="17841" y="7338"/>
                  <a:pt x="17859" y="7369"/>
                  <a:pt x="17882" y="7369"/>
                </a:cubicBezTo>
                <a:cubicBezTo>
                  <a:pt x="17904" y="7369"/>
                  <a:pt x="17923" y="7338"/>
                  <a:pt x="17923" y="7300"/>
                </a:cubicBezTo>
                <a:cubicBezTo>
                  <a:pt x="17923" y="7262"/>
                  <a:pt x="17904" y="7232"/>
                  <a:pt x="17882" y="7232"/>
                </a:cubicBezTo>
                <a:close/>
                <a:moveTo>
                  <a:pt x="18097" y="7232"/>
                </a:moveTo>
                <a:cubicBezTo>
                  <a:pt x="18074" y="7232"/>
                  <a:pt x="18056" y="7262"/>
                  <a:pt x="18056" y="7300"/>
                </a:cubicBezTo>
                <a:cubicBezTo>
                  <a:pt x="18056" y="7338"/>
                  <a:pt x="18074" y="7369"/>
                  <a:pt x="18097" y="7369"/>
                </a:cubicBezTo>
                <a:cubicBezTo>
                  <a:pt x="18119" y="7369"/>
                  <a:pt x="18138" y="7338"/>
                  <a:pt x="18138" y="7300"/>
                </a:cubicBezTo>
                <a:cubicBezTo>
                  <a:pt x="18138" y="7262"/>
                  <a:pt x="18119" y="7232"/>
                  <a:pt x="18097" y="7232"/>
                </a:cubicBezTo>
                <a:close/>
                <a:moveTo>
                  <a:pt x="18304" y="7232"/>
                </a:moveTo>
                <a:cubicBezTo>
                  <a:pt x="18281" y="7232"/>
                  <a:pt x="18263" y="7262"/>
                  <a:pt x="18263" y="7300"/>
                </a:cubicBezTo>
                <a:cubicBezTo>
                  <a:pt x="18263" y="7338"/>
                  <a:pt x="18281" y="7369"/>
                  <a:pt x="18304" y="7369"/>
                </a:cubicBezTo>
                <a:cubicBezTo>
                  <a:pt x="18327" y="7369"/>
                  <a:pt x="18345" y="7338"/>
                  <a:pt x="18345" y="7300"/>
                </a:cubicBezTo>
                <a:cubicBezTo>
                  <a:pt x="18345" y="7262"/>
                  <a:pt x="18327" y="7232"/>
                  <a:pt x="18304" y="7232"/>
                </a:cubicBezTo>
                <a:close/>
                <a:moveTo>
                  <a:pt x="18511" y="7232"/>
                </a:moveTo>
                <a:cubicBezTo>
                  <a:pt x="18489" y="7232"/>
                  <a:pt x="18470" y="7262"/>
                  <a:pt x="18470" y="7300"/>
                </a:cubicBezTo>
                <a:cubicBezTo>
                  <a:pt x="18470" y="7338"/>
                  <a:pt x="18489" y="7369"/>
                  <a:pt x="18511" y="7369"/>
                </a:cubicBezTo>
                <a:cubicBezTo>
                  <a:pt x="18534" y="7369"/>
                  <a:pt x="18552" y="7338"/>
                  <a:pt x="18552" y="7300"/>
                </a:cubicBezTo>
                <a:cubicBezTo>
                  <a:pt x="18552" y="7262"/>
                  <a:pt x="18534" y="7232"/>
                  <a:pt x="18511" y="7232"/>
                </a:cubicBezTo>
                <a:close/>
                <a:moveTo>
                  <a:pt x="18748" y="7245"/>
                </a:moveTo>
                <a:lnTo>
                  <a:pt x="18748" y="7270"/>
                </a:lnTo>
                <a:cubicBezTo>
                  <a:pt x="18748" y="7281"/>
                  <a:pt x="18748" y="7291"/>
                  <a:pt x="18747" y="7299"/>
                </a:cubicBezTo>
                <a:cubicBezTo>
                  <a:pt x="18745" y="7321"/>
                  <a:pt x="18741" y="7338"/>
                  <a:pt x="18739" y="7363"/>
                </a:cubicBezTo>
                <a:cubicBezTo>
                  <a:pt x="18754" y="7353"/>
                  <a:pt x="18765" y="7328"/>
                  <a:pt x="18765" y="7299"/>
                </a:cubicBezTo>
                <a:cubicBezTo>
                  <a:pt x="18765" y="7277"/>
                  <a:pt x="18758" y="7257"/>
                  <a:pt x="18748" y="7245"/>
                </a:cubicBezTo>
                <a:close/>
                <a:moveTo>
                  <a:pt x="6717" y="7296"/>
                </a:moveTo>
                <a:cubicBezTo>
                  <a:pt x="6717" y="7297"/>
                  <a:pt x="6717" y="7299"/>
                  <a:pt x="6717" y="7300"/>
                </a:cubicBezTo>
                <a:cubicBezTo>
                  <a:pt x="6717" y="7313"/>
                  <a:pt x="6719" y="7324"/>
                  <a:pt x="6723" y="7335"/>
                </a:cubicBezTo>
                <a:lnTo>
                  <a:pt x="6734" y="7313"/>
                </a:lnTo>
                <a:cubicBezTo>
                  <a:pt x="6731" y="7307"/>
                  <a:pt x="6727" y="7303"/>
                  <a:pt x="6723" y="7300"/>
                </a:cubicBezTo>
                <a:cubicBezTo>
                  <a:pt x="6721" y="7299"/>
                  <a:pt x="6719" y="7297"/>
                  <a:pt x="6717" y="7296"/>
                </a:cubicBezTo>
                <a:close/>
                <a:moveTo>
                  <a:pt x="2454" y="7411"/>
                </a:moveTo>
                <a:cubicBezTo>
                  <a:pt x="2443" y="7411"/>
                  <a:pt x="2433" y="7418"/>
                  <a:pt x="2426" y="7429"/>
                </a:cubicBezTo>
                <a:cubicBezTo>
                  <a:pt x="2444" y="7453"/>
                  <a:pt x="2466" y="7484"/>
                  <a:pt x="2490" y="7511"/>
                </a:cubicBezTo>
                <a:cubicBezTo>
                  <a:pt x="2493" y="7501"/>
                  <a:pt x="2495" y="7491"/>
                  <a:pt x="2495" y="7479"/>
                </a:cubicBezTo>
                <a:cubicBezTo>
                  <a:pt x="2495" y="7442"/>
                  <a:pt x="2476" y="7411"/>
                  <a:pt x="2454" y="7411"/>
                </a:cubicBezTo>
                <a:close/>
                <a:moveTo>
                  <a:pt x="2665" y="7411"/>
                </a:moveTo>
                <a:cubicBezTo>
                  <a:pt x="2646" y="7411"/>
                  <a:pt x="2630" y="7433"/>
                  <a:pt x="2625" y="7464"/>
                </a:cubicBezTo>
                <a:cubicBezTo>
                  <a:pt x="2634" y="7494"/>
                  <a:pt x="2648" y="7510"/>
                  <a:pt x="2649" y="7543"/>
                </a:cubicBezTo>
                <a:cubicBezTo>
                  <a:pt x="2654" y="7546"/>
                  <a:pt x="2660" y="7548"/>
                  <a:pt x="2665" y="7548"/>
                </a:cubicBezTo>
                <a:cubicBezTo>
                  <a:pt x="2688" y="7548"/>
                  <a:pt x="2706" y="7517"/>
                  <a:pt x="2706" y="7479"/>
                </a:cubicBezTo>
                <a:cubicBezTo>
                  <a:pt x="2706" y="7442"/>
                  <a:pt x="2688" y="7411"/>
                  <a:pt x="2665" y="7411"/>
                </a:cubicBezTo>
                <a:close/>
                <a:moveTo>
                  <a:pt x="2874" y="7411"/>
                </a:moveTo>
                <a:cubicBezTo>
                  <a:pt x="2851" y="7411"/>
                  <a:pt x="2833" y="7442"/>
                  <a:pt x="2833" y="7479"/>
                </a:cubicBezTo>
                <a:cubicBezTo>
                  <a:pt x="2833" y="7517"/>
                  <a:pt x="2851" y="7548"/>
                  <a:pt x="2874" y="7548"/>
                </a:cubicBezTo>
                <a:cubicBezTo>
                  <a:pt x="2896" y="7548"/>
                  <a:pt x="2915" y="7517"/>
                  <a:pt x="2915" y="7479"/>
                </a:cubicBezTo>
                <a:cubicBezTo>
                  <a:pt x="2915" y="7442"/>
                  <a:pt x="2896" y="7411"/>
                  <a:pt x="2874" y="7411"/>
                </a:cubicBezTo>
                <a:close/>
                <a:moveTo>
                  <a:pt x="3081" y="7411"/>
                </a:moveTo>
                <a:cubicBezTo>
                  <a:pt x="3058" y="7411"/>
                  <a:pt x="3040" y="7442"/>
                  <a:pt x="3040" y="7479"/>
                </a:cubicBezTo>
                <a:cubicBezTo>
                  <a:pt x="3040" y="7517"/>
                  <a:pt x="3058" y="7548"/>
                  <a:pt x="3081" y="7548"/>
                </a:cubicBezTo>
                <a:cubicBezTo>
                  <a:pt x="3104" y="7548"/>
                  <a:pt x="3122" y="7517"/>
                  <a:pt x="3122" y="7479"/>
                </a:cubicBezTo>
                <a:cubicBezTo>
                  <a:pt x="3122" y="7442"/>
                  <a:pt x="3104" y="7411"/>
                  <a:pt x="3081" y="7411"/>
                </a:cubicBezTo>
                <a:close/>
                <a:moveTo>
                  <a:pt x="3296" y="7411"/>
                </a:moveTo>
                <a:cubicBezTo>
                  <a:pt x="3273" y="7411"/>
                  <a:pt x="3255" y="7442"/>
                  <a:pt x="3255" y="7479"/>
                </a:cubicBezTo>
                <a:cubicBezTo>
                  <a:pt x="3255" y="7517"/>
                  <a:pt x="3273" y="7548"/>
                  <a:pt x="3296" y="7548"/>
                </a:cubicBezTo>
                <a:cubicBezTo>
                  <a:pt x="3319" y="7548"/>
                  <a:pt x="3337" y="7517"/>
                  <a:pt x="3337" y="7479"/>
                </a:cubicBezTo>
                <a:cubicBezTo>
                  <a:pt x="3337" y="7442"/>
                  <a:pt x="3319" y="7411"/>
                  <a:pt x="3296" y="7411"/>
                </a:cubicBezTo>
                <a:close/>
                <a:moveTo>
                  <a:pt x="3503" y="7411"/>
                </a:moveTo>
                <a:cubicBezTo>
                  <a:pt x="3481" y="7411"/>
                  <a:pt x="3462" y="7442"/>
                  <a:pt x="3462" y="7479"/>
                </a:cubicBezTo>
                <a:cubicBezTo>
                  <a:pt x="3462" y="7517"/>
                  <a:pt x="3481" y="7548"/>
                  <a:pt x="3503" y="7548"/>
                </a:cubicBezTo>
                <a:cubicBezTo>
                  <a:pt x="3526" y="7548"/>
                  <a:pt x="3544" y="7517"/>
                  <a:pt x="3544" y="7479"/>
                </a:cubicBezTo>
                <a:cubicBezTo>
                  <a:pt x="3544" y="7442"/>
                  <a:pt x="3526" y="7411"/>
                  <a:pt x="3503" y="7411"/>
                </a:cubicBezTo>
                <a:close/>
                <a:moveTo>
                  <a:pt x="3711" y="7411"/>
                </a:moveTo>
                <a:cubicBezTo>
                  <a:pt x="3688" y="7411"/>
                  <a:pt x="3669" y="7442"/>
                  <a:pt x="3669" y="7479"/>
                </a:cubicBezTo>
                <a:cubicBezTo>
                  <a:pt x="3669" y="7517"/>
                  <a:pt x="3688" y="7548"/>
                  <a:pt x="3711" y="7548"/>
                </a:cubicBezTo>
                <a:cubicBezTo>
                  <a:pt x="3733" y="7548"/>
                  <a:pt x="3752" y="7517"/>
                  <a:pt x="3752" y="7479"/>
                </a:cubicBezTo>
                <a:cubicBezTo>
                  <a:pt x="3752" y="7442"/>
                  <a:pt x="3733" y="7411"/>
                  <a:pt x="3711" y="7411"/>
                </a:cubicBezTo>
                <a:close/>
                <a:moveTo>
                  <a:pt x="3925" y="7411"/>
                </a:moveTo>
                <a:cubicBezTo>
                  <a:pt x="3903" y="7411"/>
                  <a:pt x="3884" y="7442"/>
                  <a:pt x="3884" y="7479"/>
                </a:cubicBezTo>
                <a:cubicBezTo>
                  <a:pt x="3884" y="7517"/>
                  <a:pt x="3903" y="7548"/>
                  <a:pt x="3925" y="7548"/>
                </a:cubicBezTo>
                <a:cubicBezTo>
                  <a:pt x="3948" y="7548"/>
                  <a:pt x="3966" y="7517"/>
                  <a:pt x="3966" y="7479"/>
                </a:cubicBezTo>
                <a:cubicBezTo>
                  <a:pt x="3966" y="7442"/>
                  <a:pt x="3948" y="7411"/>
                  <a:pt x="3925" y="7411"/>
                </a:cubicBezTo>
                <a:close/>
                <a:moveTo>
                  <a:pt x="4133" y="7411"/>
                </a:moveTo>
                <a:cubicBezTo>
                  <a:pt x="4110" y="7411"/>
                  <a:pt x="4092" y="7442"/>
                  <a:pt x="4092" y="7479"/>
                </a:cubicBezTo>
                <a:cubicBezTo>
                  <a:pt x="4092" y="7517"/>
                  <a:pt x="4110" y="7548"/>
                  <a:pt x="4133" y="7548"/>
                </a:cubicBezTo>
                <a:cubicBezTo>
                  <a:pt x="4155" y="7548"/>
                  <a:pt x="4174" y="7517"/>
                  <a:pt x="4174" y="7479"/>
                </a:cubicBezTo>
                <a:cubicBezTo>
                  <a:pt x="4174" y="7442"/>
                  <a:pt x="4155" y="7411"/>
                  <a:pt x="4133" y="7411"/>
                </a:cubicBezTo>
                <a:close/>
                <a:moveTo>
                  <a:pt x="4348" y="7411"/>
                </a:moveTo>
                <a:cubicBezTo>
                  <a:pt x="4325" y="7411"/>
                  <a:pt x="4307" y="7442"/>
                  <a:pt x="4307" y="7479"/>
                </a:cubicBezTo>
                <a:cubicBezTo>
                  <a:pt x="4307" y="7517"/>
                  <a:pt x="4325" y="7548"/>
                  <a:pt x="4348" y="7548"/>
                </a:cubicBezTo>
                <a:cubicBezTo>
                  <a:pt x="4370" y="7548"/>
                  <a:pt x="4389" y="7517"/>
                  <a:pt x="4389" y="7479"/>
                </a:cubicBezTo>
                <a:cubicBezTo>
                  <a:pt x="4389" y="7442"/>
                  <a:pt x="4370" y="7411"/>
                  <a:pt x="4348" y="7411"/>
                </a:cubicBezTo>
                <a:close/>
                <a:moveTo>
                  <a:pt x="4555" y="7411"/>
                </a:moveTo>
                <a:cubicBezTo>
                  <a:pt x="4532" y="7411"/>
                  <a:pt x="4514" y="7442"/>
                  <a:pt x="4514" y="7479"/>
                </a:cubicBezTo>
                <a:cubicBezTo>
                  <a:pt x="4514" y="7517"/>
                  <a:pt x="4532" y="7548"/>
                  <a:pt x="4555" y="7548"/>
                </a:cubicBezTo>
                <a:cubicBezTo>
                  <a:pt x="4578" y="7548"/>
                  <a:pt x="4596" y="7517"/>
                  <a:pt x="4596" y="7479"/>
                </a:cubicBezTo>
                <a:cubicBezTo>
                  <a:pt x="4596" y="7442"/>
                  <a:pt x="4578" y="7411"/>
                  <a:pt x="4555" y="7411"/>
                </a:cubicBezTo>
                <a:close/>
                <a:moveTo>
                  <a:pt x="4762" y="7411"/>
                </a:moveTo>
                <a:cubicBezTo>
                  <a:pt x="4740" y="7411"/>
                  <a:pt x="4721" y="7442"/>
                  <a:pt x="4721" y="7479"/>
                </a:cubicBezTo>
                <a:cubicBezTo>
                  <a:pt x="4721" y="7501"/>
                  <a:pt x="4727" y="7519"/>
                  <a:pt x="4736" y="7532"/>
                </a:cubicBezTo>
                <a:cubicBezTo>
                  <a:pt x="4741" y="7506"/>
                  <a:pt x="4743" y="7479"/>
                  <a:pt x="4756" y="7479"/>
                </a:cubicBezTo>
                <a:cubicBezTo>
                  <a:pt x="4770" y="7479"/>
                  <a:pt x="4782" y="7504"/>
                  <a:pt x="4791" y="7528"/>
                </a:cubicBezTo>
                <a:cubicBezTo>
                  <a:pt x="4799" y="7516"/>
                  <a:pt x="4803" y="7498"/>
                  <a:pt x="4803" y="7479"/>
                </a:cubicBezTo>
                <a:cubicBezTo>
                  <a:pt x="4803" y="7442"/>
                  <a:pt x="4785" y="7411"/>
                  <a:pt x="4762" y="7411"/>
                </a:cubicBezTo>
                <a:close/>
                <a:moveTo>
                  <a:pt x="4977" y="7411"/>
                </a:moveTo>
                <a:cubicBezTo>
                  <a:pt x="4955" y="7411"/>
                  <a:pt x="4936" y="7442"/>
                  <a:pt x="4936" y="7479"/>
                </a:cubicBezTo>
                <a:cubicBezTo>
                  <a:pt x="4936" y="7517"/>
                  <a:pt x="4955" y="7548"/>
                  <a:pt x="4977" y="7548"/>
                </a:cubicBezTo>
                <a:cubicBezTo>
                  <a:pt x="5000" y="7548"/>
                  <a:pt x="5018" y="7517"/>
                  <a:pt x="5018" y="7479"/>
                </a:cubicBezTo>
                <a:cubicBezTo>
                  <a:pt x="5018" y="7442"/>
                  <a:pt x="5000" y="7411"/>
                  <a:pt x="4977" y="7411"/>
                </a:cubicBezTo>
                <a:close/>
                <a:moveTo>
                  <a:pt x="5184" y="7411"/>
                </a:moveTo>
                <a:cubicBezTo>
                  <a:pt x="5162" y="7411"/>
                  <a:pt x="5143" y="7442"/>
                  <a:pt x="5143" y="7479"/>
                </a:cubicBezTo>
                <a:cubicBezTo>
                  <a:pt x="5143" y="7517"/>
                  <a:pt x="5162" y="7548"/>
                  <a:pt x="5184" y="7548"/>
                </a:cubicBezTo>
                <a:cubicBezTo>
                  <a:pt x="5207" y="7548"/>
                  <a:pt x="5225" y="7517"/>
                  <a:pt x="5225" y="7479"/>
                </a:cubicBezTo>
                <a:cubicBezTo>
                  <a:pt x="5225" y="7442"/>
                  <a:pt x="5207" y="7411"/>
                  <a:pt x="5184" y="7411"/>
                </a:cubicBezTo>
                <a:close/>
                <a:moveTo>
                  <a:pt x="5392" y="7411"/>
                </a:moveTo>
                <a:cubicBezTo>
                  <a:pt x="5369" y="7411"/>
                  <a:pt x="5351" y="7442"/>
                  <a:pt x="5351" y="7479"/>
                </a:cubicBezTo>
                <a:cubicBezTo>
                  <a:pt x="5351" y="7517"/>
                  <a:pt x="5369" y="7548"/>
                  <a:pt x="5392" y="7548"/>
                </a:cubicBezTo>
                <a:cubicBezTo>
                  <a:pt x="5414" y="7548"/>
                  <a:pt x="5433" y="7517"/>
                  <a:pt x="5433" y="7479"/>
                </a:cubicBezTo>
                <a:cubicBezTo>
                  <a:pt x="5433" y="7442"/>
                  <a:pt x="5414" y="7411"/>
                  <a:pt x="5392" y="7411"/>
                </a:cubicBezTo>
                <a:close/>
                <a:moveTo>
                  <a:pt x="5607" y="7411"/>
                </a:moveTo>
                <a:cubicBezTo>
                  <a:pt x="5584" y="7411"/>
                  <a:pt x="5566" y="7442"/>
                  <a:pt x="5566" y="7479"/>
                </a:cubicBezTo>
                <a:cubicBezTo>
                  <a:pt x="5566" y="7517"/>
                  <a:pt x="5584" y="7548"/>
                  <a:pt x="5607" y="7548"/>
                </a:cubicBezTo>
                <a:cubicBezTo>
                  <a:pt x="5629" y="7548"/>
                  <a:pt x="5648" y="7517"/>
                  <a:pt x="5648" y="7479"/>
                </a:cubicBezTo>
                <a:cubicBezTo>
                  <a:pt x="5648" y="7442"/>
                  <a:pt x="5629" y="7411"/>
                  <a:pt x="5607" y="7411"/>
                </a:cubicBezTo>
                <a:close/>
                <a:moveTo>
                  <a:pt x="5814" y="7411"/>
                </a:moveTo>
                <a:cubicBezTo>
                  <a:pt x="5791" y="7411"/>
                  <a:pt x="5773" y="7442"/>
                  <a:pt x="5773" y="7479"/>
                </a:cubicBezTo>
                <a:cubicBezTo>
                  <a:pt x="5773" y="7517"/>
                  <a:pt x="5791" y="7548"/>
                  <a:pt x="5814" y="7548"/>
                </a:cubicBezTo>
                <a:cubicBezTo>
                  <a:pt x="5837" y="7548"/>
                  <a:pt x="5855" y="7517"/>
                  <a:pt x="5855" y="7479"/>
                </a:cubicBezTo>
                <a:cubicBezTo>
                  <a:pt x="5855" y="7442"/>
                  <a:pt x="5837" y="7411"/>
                  <a:pt x="5814" y="7411"/>
                </a:cubicBezTo>
                <a:close/>
                <a:moveTo>
                  <a:pt x="6009" y="7411"/>
                </a:moveTo>
                <a:cubicBezTo>
                  <a:pt x="6001" y="7415"/>
                  <a:pt x="5993" y="7424"/>
                  <a:pt x="5988" y="7436"/>
                </a:cubicBezTo>
                <a:cubicBezTo>
                  <a:pt x="5995" y="7429"/>
                  <a:pt x="6002" y="7421"/>
                  <a:pt x="6009" y="7411"/>
                </a:cubicBezTo>
                <a:close/>
                <a:moveTo>
                  <a:pt x="6651" y="7411"/>
                </a:moveTo>
                <a:cubicBezTo>
                  <a:pt x="6628" y="7411"/>
                  <a:pt x="6610" y="7442"/>
                  <a:pt x="6610" y="7479"/>
                </a:cubicBezTo>
                <a:cubicBezTo>
                  <a:pt x="6610" y="7517"/>
                  <a:pt x="6628" y="7548"/>
                  <a:pt x="6651" y="7548"/>
                </a:cubicBezTo>
                <a:cubicBezTo>
                  <a:pt x="6673" y="7548"/>
                  <a:pt x="6692" y="7517"/>
                  <a:pt x="6692" y="7479"/>
                </a:cubicBezTo>
                <a:cubicBezTo>
                  <a:pt x="6692" y="7442"/>
                  <a:pt x="6673" y="7411"/>
                  <a:pt x="6651" y="7411"/>
                </a:cubicBezTo>
                <a:close/>
                <a:moveTo>
                  <a:pt x="6851" y="7411"/>
                </a:moveTo>
                <a:cubicBezTo>
                  <a:pt x="6836" y="7421"/>
                  <a:pt x="6825" y="7445"/>
                  <a:pt x="6825" y="7475"/>
                </a:cubicBezTo>
                <a:cubicBezTo>
                  <a:pt x="6825" y="7511"/>
                  <a:pt x="6841" y="7540"/>
                  <a:pt x="6863" y="7543"/>
                </a:cubicBezTo>
                <a:cubicBezTo>
                  <a:pt x="6867" y="7534"/>
                  <a:pt x="6872" y="7522"/>
                  <a:pt x="6873" y="7505"/>
                </a:cubicBezTo>
                <a:cubicBezTo>
                  <a:pt x="6864" y="7505"/>
                  <a:pt x="6853" y="7509"/>
                  <a:pt x="6849" y="7518"/>
                </a:cubicBezTo>
                <a:cubicBezTo>
                  <a:pt x="6849" y="7472"/>
                  <a:pt x="6850" y="7440"/>
                  <a:pt x="6851" y="7411"/>
                </a:cubicBezTo>
                <a:close/>
                <a:moveTo>
                  <a:pt x="10011" y="7411"/>
                </a:moveTo>
                <a:cubicBezTo>
                  <a:pt x="10010" y="7411"/>
                  <a:pt x="10009" y="7411"/>
                  <a:pt x="10008" y="7411"/>
                </a:cubicBezTo>
                <a:cubicBezTo>
                  <a:pt x="10009" y="7429"/>
                  <a:pt x="10011" y="7446"/>
                  <a:pt x="10018" y="7450"/>
                </a:cubicBezTo>
                <a:lnTo>
                  <a:pt x="10018" y="7480"/>
                </a:lnTo>
                <a:cubicBezTo>
                  <a:pt x="10010" y="7484"/>
                  <a:pt x="9989" y="7499"/>
                  <a:pt x="9972" y="7501"/>
                </a:cubicBezTo>
                <a:cubicBezTo>
                  <a:pt x="9977" y="7528"/>
                  <a:pt x="9993" y="7548"/>
                  <a:pt x="10011" y="7548"/>
                </a:cubicBezTo>
                <a:cubicBezTo>
                  <a:pt x="10034" y="7548"/>
                  <a:pt x="10052" y="7517"/>
                  <a:pt x="10052" y="7479"/>
                </a:cubicBezTo>
                <a:cubicBezTo>
                  <a:pt x="10052" y="7442"/>
                  <a:pt x="10034" y="7411"/>
                  <a:pt x="10011" y="7411"/>
                </a:cubicBezTo>
                <a:close/>
                <a:moveTo>
                  <a:pt x="10220" y="7411"/>
                </a:moveTo>
                <a:cubicBezTo>
                  <a:pt x="10198" y="7411"/>
                  <a:pt x="10179" y="7442"/>
                  <a:pt x="10179" y="7479"/>
                </a:cubicBezTo>
                <a:cubicBezTo>
                  <a:pt x="10179" y="7517"/>
                  <a:pt x="10198" y="7548"/>
                  <a:pt x="10220" y="7548"/>
                </a:cubicBezTo>
                <a:cubicBezTo>
                  <a:pt x="10243" y="7548"/>
                  <a:pt x="10261" y="7517"/>
                  <a:pt x="10261" y="7479"/>
                </a:cubicBezTo>
                <a:cubicBezTo>
                  <a:pt x="10261" y="7442"/>
                  <a:pt x="10243" y="7411"/>
                  <a:pt x="10220" y="7411"/>
                </a:cubicBezTo>
                <a:close/>
                <a:moveTo>
                  <a:pt x="10435" y="7411"/>
                </a:moveTo>
                <a:cubicBezTo>
                  <a:pt x="10413" y="7411"/>
                  <a:pt x="10394" y="7442"/>
                  <a:pt x="10394" y="7479"/>
                </a:cubicBezTo>
                <a:cubicBezTo>
                  <a:pt x="10394" y="7517"/>
                  <a:pt x="10413" y="7548"/>
                  <a:pt x="10435" y="7548"/>
                </a:cubicBezTo>
                <a:cubicBezTo>
                  <a:pt x="10458" y="7548"/>
                  <a:pt x="10476" y="7517"/>
                  <a:pt x="10476" y="7479"/>
                </a:cubicBezTo>
                <a:cubicBezTo>
                  <a:pt x="10476" y="7442"/>
                  <a:pt x="10458" y="7411"/>
                  <a:pt x="10435" y="7411"/>
                </a:cubicBezTo>
                <a:close/>
                <a:moveTo>
                  <a:pt x="10643" y="7411"/>
                </a:moveTo>
                <a:cubicBezTo>
                  <a:pt x="10620" y="7411"/>
                  <a:pt x="10602" y="7442"/>
                  <a:pt x="10602" y="7479"/>
                </a:cubicBezTo>
                <a:cubicBezTo>
                  <a:pt x="10602" y="7517"/>
                  <a:pt x="10620" y="7548"/>
                  <a:pt x="10643" y="7548"/>
                </a:cubicBezTo>
                <a:cubicBezTo>
                  <a:pt x="10665" y="7548"/>
                  <a:pt x="10684" y="7517"/>
                  <a:pt x="10684" y="7479"/>
                </a:cubicBezTo>
                <a:cubicBezTo>
                  <a:pt x="10684" y="7442"/>
                  <a:pt x="10665" y="7411"/>
                  <a:pt x="10643" y="7411"/>
                </a:cubicBezTo>
                <a:close/>
                <a:moveTo>
                  <a:pt x="10850" y="7411"/>
                </a:moveTo>
                <a:cubicBezTo>
                  <a:pt x="10827" y="7411"/>
                  <a:pt x="10809" y="7442"/>
                  <a:pt x="10809" y="7479"/>
                </a:cubicBezTo>
                <a:cubicBezTo>
                  <a:pt x="10809" y="7517"/>
                  <a:pt x="10827" y="7548"/>
                  <a:pt x="10850" y="7548"/>
                </a:cubicBezTo>
                <a:cubicBezTo>
                  <a:pt x="10873" y="7548"/>
                  <a:pt x="10891" y="7517"/>
                  <a:pt x="10891" y="7479"/>
                </a:cubicBezTo>
                <a:cubicBezTo>
                  <a:pt x="10891" y="7442"/>
                  <a:pt x="10873" y="7411"/>
                  <a:pt x="10850" y="7411"/>
                </a:cubicBezTo>
                <a:close/>
                <a:moveTo>
                  <a:pt x="11065" y="7411"/>
                </a:moveTo>
                <a:cubicBezTo>
                  <a:pt x="11042" y="7411"/>
                  <a:pt x="11024" y="7442"/>
                  <a:pt x="11024" y="7479"/>
                </a:cubicBezTo>
                <a:cubicBezTo>
                  <a:pt x="11024" y="7517"/>
                  <a:pt x="11042" y="7548"/>
                  <a:pt x="11065" y="7548"/>
                </a:cubicBezTo>
                <a:cubicBezTo>
                  <a:pt x="11087" y="7548"/>
                  <a:pt x="11106" y="7517"/>
                  <a:pt x="11106" y="7479"/>
                </a:cubicBezTo>
                <a:cubicBezTo>
                  <a:pt x="11106" y="7442"/>
                  <a:pt x="11087" y="7411"/>
                  <a:pt x="11065" y="7411"/>
                </a:cubicBezTo>
                <a:close/>
                <a:moveTo>
                  <a:pt x="11272" y="7411"/>
                </a:moveTo>
                <a:cubicBezTo>
                  <a:pt x="11249" y="7411"/>
                  <a:pt x="11231" y="7442"/>
                  <a:pt x="11231" y="7479"/>
                </a:cubicBezTo>
                <a:cubicBezTo>
                  <a:pt x="11231" y="7517"/>
                  <a:pt x="11249" y="7548"/>
                  <a:pt x="11272" y="7548"/>
                </a:cubicBezTo>
                <a:cubicBezTo>
                  <a:pt x="11295" y="7548"/>
                  <a:pt x="11313" y="7517"/>
                  <a:pt x="11313" y="7479"/>
                </a:cubicBezTo>
                <a:cubicBezTo>
                  <a:pt x="11313" y="7442"/>
                  <a:pt x="11295" y="7411"/>
                  <a:pt x="11272" y="7411"/>
                </a:cubicBezTo>
                <a:close/>
                <a:moveTo>
                  <a:pt x="11479" y="7411"/>
                </a:moveTo>
                <a:cubicBezTo>
                  <a:pt x="11457" y="7411"/>
                  <a:pt x="11438" y="7442"/>
                  <a:pt x="11438" y="7479"/>
                </a:cubicBezTo>
                <a:cubicBezTo>
                  <a:pt x="11438" y="7517"/>
                  <a:pt x="11457" y="7548"/>
                  <a:pt x="11479" y="7548"/>
                </a:cubicBezTo>
                <a:cubicBezTo>
                  <a:pt x="11502" y="7548"/>
                  <a:pt x="11520" y="7517"/>
                  <a:pt x="11520" y="7479"/>
                </a:cubicBezTo>
                <a:cubicBezTo>
                  <a:pt x="11520" y="7442"/>
                  <a:pt x="11502" y="7411"/>
                  <a:pt x="11479" y="7411"/>
                </a:cubicBezTo>
                <a:close/>
                <a:moveTo>
                  <a:pt x="11694" y="7411"/>
                </a:moveTo>
                <a:cubicBezTo>
                  <a:pt x="11672" y="7411"/>
                  <a:pt x="11653" y="7442"/>
                  <a:pt x="11653" y="7479"/>
                </a:cubicBezTo>
                <a:cubicBezTo>
                  <a:pt x="11653" y="7517"/>
                  <a:pt x="11672" y="7548"/>
                  <a:pt x="11694" y="7548"/>
                </a:cubicBezTo>
                <a:cubicBezTo>
                  <a:pt x="11717" y="7548"/>
                  <a:pt x="11735" y="7517"/>
                  <a:pt x="11735" y="7479"/>
                </a:cubicBezTo>
                <a:cubicBezTo>
                  <a:pt x="11735" y="7442"/>
                  <a:pt x="11717" y="7411"/>
                  <a:pt x="11694" y="7411"/>
                </a:cubicBezTo>
                <a:close/>
                <a:moveTo>
                  <a:pt x="11902" y="7411"/>
                </a:moveTo>
                <a:cubicBezTo>
                  <a:pt x="11879" y="7411"/>
                  <a:pt x="11861" y="7442"/>
                  <a:pt x="11861" y="7479"/>
                </a:cubicBezTo>
                <a:cubicBezTo>
                  <a:pt x="11861" y="7517"/>
                  <a:pt x="11879" y="7548"/>
                  <a:pt x="11902" y="7548"/>
                </a:cubicBezTo>
                <a:cubicBezTo>
                  <a:pt x="11924" y="7548"/>
                  <a:pt x="11943" y="7517"/>
                  <a:pt x="11943" y="7479"/>
                </a:cubicBezTo>
                <a:cubicBezTo>
                  <a:pt x="11943" y="7442"/>
                  <a:pt x="11924" y="7411"/>
                  <a:pt x="11902" y="7411"/>
                </a:cubicBezTo>
                <a:close/>
                <a:moveTo>
                  <a:pt x="12109" y="7411"/>
                </a:moveTo>
                <a:cubicBezTo>
                  <a:pt x="12086" y="7411"/>
                  <a:pt x="12068" y="7442"/>
                  <a:pt x="12068" y="7479"/>
                </a:cubicBezTo>
                <a:cubicBezTo>
                  <a:pt x="12068" y="7517"/>
                  <a:pt x="12086" y="7548"/>
                  <a:pt x="12109" y="7548"/>
                </a:cubicBezTo>
                <a:cubicBezTo>
                  <a:pt x="12132" y="7548"/>
                  <a:pt x="12150" y="7517"/>
                  <a:pt x="12150" y="7479"/>
                </a:cubicBezTo>
                <a:cubicBezTo>
                  <a:pt x="12150" y="7442"/>
                  <a:pt x="12132" y="7411"/>
                  <a:pt x="12109" y="7411"/>
                </a:cubicBezTo>
                <a:close/>
                <a:moveTo>
                  <a:pt x="12324" y="7411"/>
                </a:moveTo>
                <a:cubicBezTo>
                  <a:pt x="12301" y="7411"/>
                  <a:pt x="12283" y="7442"/>
                  <a:pt x="12283" y="7479"/>
                </a:cubicBezTo>
                <a:cubicBezTo>
                  <a:pt x="12283" y="7517"/>
                  <a:pt x="12301" y="7548"/>
                  <a:pt x="12324" y="7548"/>
                </a:cubicBezTo>
                <a:cubicBezTo>
                  <a:pt x="12346" y="7548"/>
                  <a:pt x="12365" y="7517"/>
                  <a:pt x="12365" y="7479"/>
                </a:cubicBezTo>
                <a:cubicBezTo>
                  <a:pt x="12365" y="7442"/>
                  <a:pt x="12346" y="7411"/>
                  <a:pt x="12324" y="7411"/>
                </a:cubicBezTo>
                <a:close/>
                <a:moveTo>
                  <a:pt x="12531" y="7411"/>
                </a:moveTo>
                <a:cubicBezTo>
                  <a:pt x="12508" y="7411"/>
                  <a:pt x="12490" y="7442"/>
                  <a:pt x="12490" y="7479"/>
                </a:cubicBezTo>
                <a:cubicBezTo>
                  <a:pt x="12490" y="7517"/>
                  <a:pt x="12508" y="7548"/>
                  <a:pt x="12531" y="7548"/>
                </a:cubicBezTo>
                <a:cubicBezTo>
                  <a:pt x="12554" y="7548"/>
                  <a:pt x="12572" y="7517"/>
                  <a:pt x="12572" y="7479"/>
                </a:cubicBezTo>
                <a:cubicBezTo>
                  <a:pt x="12572" y="7442"/>
                  <a:pt x="12554" y="7411"/>
                  <a:pt x="12531" y="7411"/>
                </a:cubicBezTo>
                <a:close/>
                <a:moveTo>
                  <a:pt x="12738" y="7411"/>
                </a:moveTo>
                <a:cubicBezTo>
                  <a:pt x="12716" y="7411"/>
                  <a:pt x="12697" y="7442"/>
                  <a:pt x="12697" y="7479"/>
                </a:cubicBezTo>
                <a:cubicBezTo>
                  <a:pt x="12697" y="7517"/>
                  <a:pt x="12716" y="7548"/>
                  <a:pt x="12738" y="7548"/>
                </a:cubicBezTo>
                <a:cubicBezTo>
                  <a:pt x="12761" y="7548"/>
                  <a:pt x="12779" y="7517"/>
                  <a:pt x="12779" y="7479"/>
                </a:cubicBezTo>
                <a:cubicBezTo>
                  <a:pt x="12779" y="7442"/>
                  <a:pt x="12761" y="7411"/>
                  <a:pt x="12738" y="7411"/>
                </a:cubicBezTo>
                <a:close/>
                <a:moveTo>
                  <a:pt x="12953" y="7411"/>
                </a:moveTo>
                <a:cubicBezTo>
                  <a:pt x="12931" y="7411"/>
                  <a:pt x="12912" y="7442"/>
                  <a:pt x="12912" y="7479"/>
                </a:cubicBezTo>
                <a:cubicBezTo>
                  <a:pt x="12912" y="7517"/>
                  <a:pt x="12931" y="7548"/>
                  <a:pt x="12953" y="7548"/>
                </a:cubicBezTo>
                <a:cubicBezTo>
                  <a:pt x="12976" y="7548"/>
                  <a:pt x="12994" y="7517"/>
                  <a:pt x="12994" y="7479"/>
                </a:cubicBezTo>
                <a:cubicBezTo>
                  <a:pt x="12994" y="7442"/>
                  <a:pt x="12976" y="7411"/>
                  <a:pt x="12953" y="7411"/>
                </a:cubicBezTo>
                <a:close/>
                <a:moveTo>
                  <a:pt x="13161" y="7411"/>
                </a:moveTo>
                <a:cubicBezTo>
                  <a:pt x="13138" y="7411"/>
                  <a:pt x="13120" y="7442"/>
                  <a:pt x="13120" y="7479"/>
                </a:cubicBezTo>
                <a:cubicBezTo>
                  <a:pt x="13120" y="7517"/>
                  <a:pt x="13138" y="7548"/>
                  <a:pt x="13161" y="7548"/>
                </a:cubicBezTo>
                <a:cubicBezTo>
                  <a:pt x="13183" y="7548"/>
                  <a:pt x="13202" y="7517"/>
                  <a:pt x="13202" y="7479"/>
                </a:cubicBezTo>
                <a:cubicBezTo>
                  <a:pt x="13202" y="7442"/>
                  <a:pt x="13183" y="7411"/>
                  <a:pt x="13161" y="7411"/>
                </a:cubicBezTo>
                <a:close/>
                <a:moveTo>
                  <a:pt x="13368" y="7411"/>
                </a:moveTo>
                <a:cubicBezTo>
                  <a:pt x="13345" y="7411"/>
                  <a:pt x="13327" y="7442"/>
                  <a:pt x="13327" y="7479"/>
                </a:cubicBezTo>
                <a:cubicBezTo>
                  <a:pt x="13327" y="7517"/>
                  <a:pt x="13345" y="7548"/>
                  <a:pt x="13368" y="7548"/>
                </a:cubicBezTo>
                <a:cubicBezTo>
                  <a:pt x="13391" y="7548"/>
                  <a:pt x="13409" y="7517"/>
                  <a:pt x="13409" y="7479"/>
                </a:cubicBezTo>
                <a:cubicBezTo>
                  <a:pt x="13409" y="7442"/>
                  <a:pt x="13391" y="7411"/>
                  <a:pt x="13368" y="7411"/>
                </a:cubicBezTo>
                <a:close/>
                <a:moveTo>
                  <a:pt x="13583" y="7411"/>
                </a:moveTo>
                <a:cubicBezTo>
                  <a:pt x="13560" y="7411"/>
                  <a:pt x="13542" y="7442"/>
                  <a:pt x="13542" y="7479"/>
                </a:cubicBezTo>
                <a:cubicBezTo>
                  <a:pt x="13542" y="7517"/>
                  <a:pt x="13560" y="7548"/>
                  <a:pt x="13583" y="7548"/>
                </a:cubicBezTo>
                <a:cubicBezTo>
                  <a:pt x="13605" y="7548"/>
                  <a:pt x="13624" y="7517"/>
                  <a:pt x="13624" y="7479"/>
                </a:cubicBezTo>
                <a:cubicBezTo>
                  <a:pt x="13624" y="7442"/>
                  <a:pt x="13605" y="7411"/>
                  <a:pt x="13583" y="7411"/>
                </a:cubicBezTo>
                <a:close/>
                <a:moveTo>
                  <a:pt x="13790" y="7411"/>
                </a:moveTo>
                <a:cubicBezTo>
                  <a:pt x="13767" y="7411"/>
                  <a:pt x="13749" y="7442"/>
                  <a:pt x="13749" y="7479"/>
                </a:cubicBezTo>
                <a:cubicBezTo>
                  <a:pt x="13749" y="7517"/>
                  <a:pt x="13767" y="7548"/>
                  <a:pt x="13790" y="7548"/>
                </a:cubicBezTo>
                <a:cubicBezTo>
                  <a:pt x="13813" y="7548"/>
                  <a:pt x="13831" y="7517"/>
                  <a:pt x="13831" y="7479"/>
                </a:cubicBezTo>
                <a:cubicBezTo>
                  <a:pt x="13831" y="7442"/>
                  <a:pt x="13813" y="7411"/>
                  <a:pt x="13790" y="7411"/>
                </a:cubicBezTo>
                <a:close/>
                <a:moveTo>
                  <a:pt x="13997" y="7411"/>
                </a:moveTo>
                <a:cubicBezTo>
                  <a:pt x="13975" y="7411"/>
                  <a:pt x="13956" y="7442"/>
                  <a:pt x="13956" y="7479"/>
                </a:cubicBezTo>
                <a:cubicBezTo>
                  <a:pt x="13956" y="7517"/>
                  <a:pt x="13975" y="7548"/>
                  <a:pt x="13997" y="7548"/>
                </a:cubicBezTo>
                <a:cubicBezTo>
                  <a:pt x="14020" y="7548"/>
                  <a:pt x="14038" y="7517"/>
                  <a:pt x="14038" y="7479"/>
                </a:cubicBezTo>
                <a:cubicBezTo>
                  <a:pt x="14038" y="7442"/>
                  <a:pt x="14020" y="7411"/>
                  <a:pt x="13997" y="7411"/>
                </a:cubicBezTo>
                <a:close/>
                <a:moveTo>
                  <a:pt x="14212" y="7411"/>
                </a:moveTo>
                <a:cubicBezTo>
                  <a:pt x="14190" y="7411"/>
                  <a:pt x="14171" y="7442"/>
                  <a:pt x="14171" y="7479"/>
                </a:cubicBezTo>
                <a:cubicBezTo>
                  <a:pt x="14171" y="7517"/>
                  <a:pt x="14190" y="7548"/>
                  <a:pt x="14212" y="7548"/>
                </a:cubicBezTo>
                <a:cubicBezTo>
                  <a:pt x="14235" y="7548"/>
                  <a:pt x="14253" y="7517"/>
                  <a:pt x="14253" y="7479"/>
                </a:cubicBezTo>
                <a:cubicBezTo>
                  <a:pt x="14253" y="7442"/>
                  <a:pt x="14235" y="7411"/>
                  <a:pt x="14212" y="7411"/>
                </a:cubicBezTo>
                <a:close/>
                <a:moveTo>
                  <a:pt x="14420" y="7411"/>
                </a:moveTo>
                <a:cubicBezTo>
                  <a:pt x="14397" y="7411"/>
                  <a:pt x="14379" y="7442"/>
                  <a:pt x="14379" y="7479"/>
                </a:cubicBezTo>
                <a:cubicBezTo>
                  <a:pt x="14379" y="7517"/>
                  <a:pt x="14397" y="7548"/>
                  <a:pt x="14420" y="7548"/>
                </a:cubicBezTo>
                <a:cubicBezTo>
                  <a:pt x="14442" y="7548"/>
                  <a:pt x="14461" y="7517"/>
                  <a:pt x="14461" y="7479"/>
                </a:cubicBezTo>
                <a:cubicBezTo>
                  <a:pt x="14461" y="7442"/>
                  <a:pt x="14442" y="7411"/>
                  <a:pt x="14420" y="7411"/>
                </a:cubicBezTo>
                <a:close/>
                <a:moveTo>
                  <a:pt x="14627" y="7411"/>
                </a:moveTo>
                <a:cubicBezTo>
                  <a:pt x="14604" y="7411"/>
                  <a:pt x="14586" y="7442"/>
                  <a:pt x="14586" y="7479"/>
                </a:cubicBezTo>
                <a:cubicBezTo>
                  <a:pt x="14586" y="7517"/>
                  <a:pt x="14604" y="7548"/>
                  <a:pt x="14627" y="7548"/>
                </a:cubicBezTo>
                <a:cubicBezTo>
                  <a:pt x="14649" y="7548"/>
                  <a:pt x="14668" y="7517"/>
                  <a:pt x="14668" y="7479"/>
                </a:cubicBezTo>
                <a:cubicBezTo>
                  <a:pt x="14668" y="7442"/>
                  <a:pt x="14649" y="7411"/>
                  <a:pt x="14627" y="7411"/>
                </a:cubicBezTo>
                <a:close/>
                <a:moveTo>
                  <a:pt x="14842" y="7411"/>
                </a:moveTo>
                <a:cubicBezTo>
                  <a:pt x="14819" y="7411"/>
                  <a:pt x="14801" y="7442"/>
                  <a:pt x="14801" y="7479"/>
                </a:cubicBezTo>
                <a:cubicBezTo>
                  <a:pt x="14801" y="7517"/>
                  <a:pt x="14819" y="7548"/>
                  <a:pt x="14842" y="7548"/>
                </a:cubicBezTo>
                <a:cubicBezTo>
                  <a:pt x="14864" y="7548"/>
                  <a:pt x="14883" y="7517"/>
                  <a:pt x="14883" y="7479"/>
                </a:cubicBezTo>
                <a:cubicBezTo>
                  <a:pt x="14883" y="7442"/>
                  <a:pt x="14864" y="7411"/>
                  <a:pt x="14842" y="7411"/>
                </a:cubicBezTo>
                <a:close/>
                <a:moveTo>
                  <a:pt x="15049" y="7411"/>
                </a:moveTo>
                <a:cubicBezTo>
                  <a:pt x="15026" y="7411"/>
                  <a:pt x="15008" y="7442"/>
                  <a:pt x="15008" y="7479"/>
                </a:cubicBezTo>
                <a:cubicBezTo>
                  <a:pt x="15008" y="7517"/>
                  <a:pt x="15026" y="7548"/>
                  <a:pt x="15049" y="7548"/>
                </a:cubicBezTo>
                <a:cubicBezTo>
                  <a:pt x="15072" y="7548"/>
                  <a:pt x="15090" y="7517"/>
                  <a:pt x="15090" y="7479"/>
                </a:cubicBezTo>
                <a:cubicBezTo>
                  <a:pt x="15090" y="7442"/>
                  <a:pt x="15072" y="7411"/>
                  <a:pt x="15049" y="7411"/>
                </a:cubicBezTo>
                <a:close/>
                <a:moveTo>
                  <a:pt x="15256" y="7411"/>
                </a:moveTo>
                <a:cubicBezTo>
                  <a:pt x="15234" y="7411"/>
                  <a:pt x="15215" y="7442"/>
                  <a:pt x="15215" y="7479"/>
                </a:cubicBezTo>
                <a:cubicBezTo>
                  <a:pt x="15215" y="7517"/>
                  <a:pt x="15234" y="7548"/>
                  <a:pt x="15256" y="7548"/>
                </a:cubicBezTo>
                <a:cubicBezTo>
                  <a:pt x="15279" y="7548"/>
                  <a:pt x="15297" y="7517"/>
                  <a:pt x="15297" y="7479"/>
                </a:cubicBezTo>
                <a:cubicBezTo>
                  <a:pt x="15297" y="7442"/>
                  <a:pt x="15279" y="7411"/>
                  <a:pt x="15256" y="7411"/>
                </a:cubicBezTo>
                <a:close/>
                <a:moveTo>
                  <a:pt x="15471" y="7411"/>
                </a:moveTo>
                <a:cubicBezTo>
                  <a:pt x="15449" y="7411"/>
                  <a:pt x="15430" y="7442"/>
                  <a:pt x="15430" y="7479"/>
                </a:cubicBezTo>
                <a:cubicBezTo>
                  <a:pt x="15430" y="7517"/>
                  <a:pt x="15449" y="7548"/>
                  <a:pt x="15471" y="7548"/>
                </a:cubicBezTo>
                <a:cubicBezTo>
                  <a:pt x="15494" y="7548"/>
                  <a:pt x="15512" y="7517"/>
                  <a:pt x="15512" y="7479"/>
                </a:cubicBezTo>
                <a:cubicBezTo>
                  <a:pt x="15512" y="7442"/>
                  <a:pt x="15494" y="7411"/>
                  <a:pt x="15471" y="7411"/>
                </a:cubicBezTo>
                <a:close/>
                <a:moveTo>
                  <a:pt x="15679" y="7411"/>
                </a:moveTo>
                <a:cubicBezTo>
                  <a:pt x="15656" y="7411"/>
                  <a:pt x="15638" y="7442"/>
                  <a:pt x="15638" y="7479"/>
                </a:cubicBezTo>
                <a:cubicBezTo>
                  <a:pt x="15638" y="7517"/>
                  <a:pt x="15656" y="7548"/>
                  <a:pt x="15679" y="7548"/>
                </a:cubicBezTo>
                <a:cubicBezTo>
                  <a:pt x="15701" y="7548"/>
                  <a:pt x="15720" y="7517"/>
                  <a:pt x="15720" y="7479"/>
                </a:cubicBezTo>
                <a:cubicBezTo>
                  <a:pt x="15720" y="7442"/>
                  <a:pt x="15701" y="7411"/>
                  <a:pt x="15679" y="7411"/>
                </a:cubicBezTo>
                <a:close/>
                <a:moveTo>
                  <a:pt x="15894" y="7411"/>
                </a:moveTo>
                <a:cubicBezTo>
                  <a:pt x="15871" y="7411"/>
                  <a:pt x="15853" y="7442"/>
                  <a:pt x="15853" y="7479"/>
                </a:cubicBezTo>
                <a:cubicBezTo>
                  <a:pt x="15853" y="7517"/>
                  <a:pt x="15871" y="7548"/>
                  <a:pt x="15894" y="7548"/>
                </a:cubicBezTo>
                <a:cubicBezTo>
                  <a:pt x="15916" y="7548"/>
                  <a:pt x="15935" y="7517"/>
                  <a:pt x="15935" y="7479"/>
                </a:cubicBezTo>
                <a:cubicBezTo>
                  <a:pt x="15935" y="7442"/>
                  <a:pt x="15916" y="7411"/>
                  <a:pt x="15894" y="7411"/>
                </a:cubicBezTo>
                <a:close/>
                <a:moveTo>
                  <a:pt x="16101" y="7411"/>
                </a:moveTo>
                <a:cubicBezTo>
                  <a:pt x="16078" y="7411"/>
                  <a:pt x="16060" y="7442"/>
                  <a:pt x="16060" y="7479"/>
                </a:cubicBezTo>
                <a:cubicBezTo>
                  <a:pt x="16060" y="7517"/>
                  <a:pt x="16078" y="7548"/>
                  <a:pt x="16101" y="7548"/>
                </a:cubicBezTo>
                <a:cubicBezTo>
                  <a:pt x="16123" y="7548"/>
                  <a:pt x="16142" y="7517"/>
                  <a:pt x="16142" y="7479"/>
                </a:cubicBezTo>
                <a:cubicBezTo>
                  <a:pt x="16142" y="7442"/>
                  <a:pt x="16123" y="7411"/>
                  <a:pt x="16101" y="7411"/>
                </a:cubicBezTo>
                <a:close/>
                <a:moveTo>
                  <a:pt x="16308" y="7411"/>
                </a:moveTo>
                <a:cubicBezTo>
                  <a:pt x="16285" y="7411"/>
                  <a:pt x="16267" y="7442"/>
                  <a:pt x="16267" y="7479"/>
                </a:cubicBezTo>
                <a:cubicBezTo>
                  <a:pt x="16267" y="7517"/>
                  <a:pt x="16285" y="7548"/>
                  <a:pt x="16308" y="7548"/>
                </a:cubicBezTo>
                <a:cubicBezTo>
                  <a:pt x="16331" y="7548"/>
                  <a:pt x="16349" y="7517"/>
                  <a:pt x="16349" y="7479"/>
                </a:cubicBezTo>
                <a:cubicBezTo>
                  <a:pt x="16349" y="7442"/>
                  <a:pt x="16331" y="7411"/>
                  <a:pt x="16308" y="7411"/>
                </a:cubicBezTo>
                <a:close/>
                <a:moveTo>
                  <a:pt x="16523" y="7411"/>
                </a:moveTo>
                <a:cubicBezTo>
                  <a:pt x="16500" y="7411"/>
                  <a:pt x="16482" y="7442"/>
                  <a:pt x="16482" y="7479"/>
                </a:cubicBezTo>
                <a:cubicBezTo>
                  <a:pt x="16482" y="7517"/>
                  <a:pt x="16500" y="7548"/>
                  <a:pt x="16523" y="7548"/>
                </a:cubicBezTo>
                <a:cubicBezTo>
                  <a:pt x="16546" y="7548"/>
                  <a:pt x="16564" y="7517"/>
                  <a:pt x="16564" y="7479"/>
                </a:cubicBezTo>
                <a:cubicBezTo>
                  <a:pt x="16564" y="7442"/>
                  <a:pt x="16546" y="7411"/>
                  <a:pt x="16523" y="7411"/>
                </a:cubicBezTo>
                <a:close/>
                <a:moveTo>
                  <a:pt x="16730" y="7411"/>
                </a:moveTo>
                <a:cubicBezTo>
                  <a:pt x="16708" y="7411"/>
                  <a:pt x="16689" y="7442"/>
                  <a:pt x="16689" y="7479"/>
                </a:cubicBezTo>
                <a:cubicBezTo>
                  <a:pt x="16689" y="7517"/>
                  <a:pt x="16708" y="7548"/>
                  <a:pt x="16730" y="7548"/>
                </a:cubicBezTo>
                <a:cubicBezTo>
                  <a:pt x="16753" y="7548"/>
                  <a:pt x="16771" y="7517"/>
                  <a:pt x="16771" y="7479"/>
                </a:cubicBezTo>
                <a:cubicBezTo>
                  <a:pt x="16771" y="7442"/>
                  <a:pt x="16753" y="7411"/>
                  <a:pt x="16730" y="7411"/>
                </a:cubicBezTo>
                <a:close/>
                <a:moveTo>
                  <a:pt x="16938" y="7411"/>
                </a:moveTo>
                <a:cubicBezTo>
                  <a:pt x="16915" y="7411"/>
                  <a:pt x="16897" y="7442"/>
                  <a:pt x="16897" y="7479"/>
                </a:cubicBezTo>
                <a:cubicBezTo>
                  <a:pt x="16897" y="7517"/>
                  <a:pt x="16915" y="7548"/>
                  <a:pt x="16938" y="7548"/>
                </a:cubicBezTo>
                <a:cubicBezTo>
                  <a:pt x="16960" y="7548"/>
                  <a:pt x="16979" y="7517"/>
                  <a:pt x="16979" y="7479"/>
                </a:cubicBezTo>
                <a:cubicBezTo>
                  <a:pt x="16979" y="7442"/>
                  <a:pt x="16960" y="7411"/>
                  <a:pt x="16938" y="7411"/>
                </a:cubicBezTo>
                <a:close/>
                <a:moveTo>
                  <a:pt x="17153" y="7411"/>
                </a:moveTo>
                <a:cubicBezTo>
                  <a:pt x="17130" y="7411"/>
                  <a:pt x="17111" y="7442"/>
                  <a:pt x="17111" y="7479"/>
                </a:cubicBezTo>
                <a:cubicBezTo>
                  <a:pt x="17111" y="7517"/>
                  <a:pt x="17130" y="7548"/>
                  <a:pt x="17153" y="7548"/>
                </a:cubicBezTo>
                <a:cubicBezTo>
                  <a:pt x="17175" y="7548"/>
                  <a:pt x="17194" y="7517"/>
                  <a:pt x="17194" y="7479"/>
                </a:cubicBezTo>
                <a:cubicBezTo>
                  <a:pt x="17194" y="7442"/>
                  <a:pt x="17175" y="7411"/>
                  <a:pt x="17153" y="7411"/>
                </a:cubicBezTo>
                <a:close/>
                <a:moveTo>
                  <a:pt x="17360" y="7411"/>
                </a:moveTo>
                <a:cubicBezTo>
                  <a:pt x="17337" y="7411"/>
                  <a:pt x="17319" y="7442"/>
                  <a:pt x="17319" y="7479"/>
                </a:cubicBezTo>
                <a:cubicBezTo>
                  <a:pt x="17319" y="7517"/>
                  <a:pt x="17337" y="7548"/>
                  <a:pt x="17360" y="7548"/>
                </a:cubicBezTo>
                <a:cubicBezTo>
                  <a:pt x="17382" y="7548"/>
                  <a:pt x="17401" y="7517"/>
                  <a:pt x="17401" y="7479"/>
                </a:cubicBezTo>
                <a:cubicBezTo>
                  <a:pt x="17401" y="7442"/>
                  <a:pt x="17382" y="7411"/>
                  <a:pt x="17360" y="7411"/>
                </a:cubicBezTo>
                <a:close/>
                <a:moveTo>
                  <a:pt x="17567" y="7411"/>
                </a:moveTo>
                <a:cubicBezTo>
                  <a:pt x="17544" y="7411"/>
                  <a:pt x="17526" y="7442"/>
                  <a:pt x="17526" y="7479"/>
                </a:cubicBezTo>
                <a:cubicBezTo>
                  <a:pt x="17526" y="7517"/>
                  <a:pt x="17544" y="7548"/>
                  <a:pt x="17567" y="7548"/>
                </a:cubicBezTo>
                <a:cubicBezTo>
                  <a:pt x="17590" y="7548"/>
                  <a:pt x="17608" y="7517"/>
                  <a:pt x="17608" y="7479"/>
                </a:cubicBezTo>
                <a:cubicBezTo>
                  <a:pt x="17608" y="7442"/>
                  <a:pt x="17590" y="7411"/>
                  <a:pt x="17567" y="7411"/>
                </a:cubicBezTo>
                <a:close/>
                <a:moveTo>
                  <a:pt x="17782" y="7411"/>
                </a:moveTo>
                <a:cubicBezTo>
                  <a:pt x="17759" y="7411"/>
                  <a:pt x="17741" y="7442"/>
                  <a:pt x="17741" y="7479"/>
                </a:cubicBezTo>
                <a:cubicBezTo>
                  <a:pt x="17741" y="7517"/>
                  <a:pt x="17759" y="7548"/>
                  <a:pt x="17782" y="7548"/>
                </a:cubicBezTo>
                <a:cubicBezTo>
                  <a:pt x="17805" y="7548"/>
                  <a:pt x="17823" y="7517"/>
                  <a:pt x="17823" y="7479"/>
                </a:cubicBezTo>
                <a:cubicBezTo>
                  <a:pt x="17823" y="7442"/>
                  <a:pt x="17805" y="7411"/>
                  <a:pt x="17782" y="7411"/>
                </a:cubicBezTo>
                <a:close/>
                <a:moveTo>
                  <a:pt x="17989" y="7411"/>
                </a:moveTo>
                <a:cubicBezTo>
                  <a:pt x="17967" y="7411"/>
                  <a:pt x="17948" y="7442"/>
                  <a:pt x="17948" y="7479"/>
                </a:cubicBezTo>
                <a:cubicBezTo>
                  <a:pt x="17948" y="7517"/>
                  <a:pt x="17967" y="7548"/>
                  <a:pt x="17989" y="7548"/>
                </a:cubicBezTo>
                <a:cubicBezTo>
                  <a:pt x="18012" y="7548"/>
                  <a:pt x="18030" y="7517"/>
                  <a:pt x="18030" y="7479"/>
                </a:cubicBezTo>
                <a:cubicBezTo>
                  <a:pt x="18030" y="7442"/>
                  <a:pt x="18012" y="7411"/>
                  <a:pt x="17989" y="7411"/>
                </a:cubicBezTo>
                <a:close/>
                <a:moveTo>
                  <a:pt x="18197" y="7411"/>
                </a:moveTo>
                <a:cubicBezTo>
                  <a:pt x="18174" y="7411"/>
                  <a:pt x="18156" y="7442"/>
                  <a:pt x="18156" y="7479"/>
                </a:cubicBezTo>
                <a:cubicBezTo>
                  <a:pt x="18156" y="7517"/>
                  <a:pt x="18174" y="7548"/>
                  <a:pt x="18197" y="7548"/>
                </a:cubicBezTo>
                <a:cubicBezTo>
                  <a:pt x="18219" y="7548"/>
                  <a:pt x="18238" y="7517"/>
                  <a:pt x="18238" y="7479"/>
                </a:cubicBezTo>
                <a:cubicBezTo>
                  <a:pt x="18238" y="7442"/>
                  <a:pt x="18219" y="7411"/>
                  <a:pt x="18197" y="7411"/>
                </a:cubicBezTo>
                <a:close/>
                <a:moveTo>
                  <a:pt x="18412" y="7411"/>
                </a:moveTo>
                <a:cubicBezTo>
                  <a:pt x="18389" y="7411"/>
                  <a:pt x="18370" y="7442"/>
                  <a:pt x="18370" y="7479"/>
                </a:cubicBezTo>
                <a:cubicBezTo>
                  <a:pt x="18370" y="7517"/>
                  <a:pt x="18389" y="7548"/>
                  <a:pt x="18412" y="7548"/>
                </a:cubicBezTo>
                <a:cubicBezTo>
                  <a:pt x="18434" y="7548"/>
                  <a:pt x="18453" y="7517"/>
                  <a:pt x="18453" y="7479"/>
                </a:cubicBezTo>
                <a:cubicBezTo>
                  <a:pt x="18453" y="7442"/>
                  <a:pt x="18434" y="7411"/>
                  <a:pt x="18412" y="7411"/>
                </a:cubicBezTo>
                <a:close/>
                <a:moveTo>
                  <a:pt x="18619" y="7411"/>
                </a:moveTo>
                <a:cubicBezTo>
                  <a:pt x="18596" y="7411"/>
                  <a:pt x="18578" y="7442"/>
                  <a:pt x="18578" y="7479"/>
                </a:cubicBezTo>
                <a:cubicBezTo>
                  <a:pt x="18578" y="7504"/>
                  <a:pt x="18586" y="7526"/>
                  <a:pt x="18598" y="7538"/>
                </a:cubicBezTo>
                <a:cubicBezTo>
                  <a:pt x="18610" y="7497"/>
                  <a:pt x="18621" y="7454"/>
                  <a:pt x="18627" y="7413"/>
                </a:cubicBezTo>
                <a:cubicBezTo>
                  <a:pt x="18625" y="7412"/>
                  <a:pt x="18622" y="7411"/>
                  <a:pt x="18619" y="7411"/>
                </a:cubicBezTo>
                <a:close/>
                <a:moveTo>
                  <a:pt x="6047" y="7424"/>
                </a:moveTo>
                <a:cubicBezTo>
                  <a:pt x="6022" y="7441"/>
                  <a:pt x="6000" y="7466"/>
                  <a:pt x="5980" y="7490"/>
                </a:cubicBezTo>
                <a:cubicBezTo>
                  <a:pt x="5984" y="7521"/>
                  <a:pt x="6000" y="7544"/>
                  <a:pt x="6020" y="7544"/>
                </a:cubicBezTo>
                <a:cubicBezTo>
                  <a:pt x="6043" y="7544"/>
                  <a:pt x="6061" y="7514"/>
                  <a:pt x="6061" y="7476"/>
                </a:cubicBezTo>
                <a:cubicBezTo>
                  <a:pt x="6061" y="7455"/>
                  <a:pt x="6056" y="7436"/>
                  <a:pt x="6047" y="7424"/>
                </a:cubicBezTo>
                <a:close/>
                <a:moveTo>
                  <a:pt x="6211" y="7424"/>
                </a:moveTo>
                <a:cubicBezTo>
                  <a:pt x="6202" y="7436"/>
                  <a:pt x="6195" y="7456"/>
                  <a:pt x="6195" y="7478"/>
                </a:cubicBezTo>
                <a:cubicBezTo>
                  <a:pt x="6195" y="7498"/>
                  <a:pt x="6200" y="7515"/>
                  <a:pt x="6209" y="7528"/>
                </a:cubicBezTo>
                <a:cubicBezTo>
                  <a:pt x="6218" y="7512"/>
                  <a:pt x="6224" y="7493"/>
                  <a:pt x="6224" y="7469"/>
                </a:cubicBezTo>
                <a:cubicBezTo>
                  <a:pt x="6224" y="7448"/>
                  <a:pt x="6219" y="7434"/>
                  <a:pt x="6211" y="7424"/>
                </a:cubicBezTo>
                <a:close/>
                <a:moveTo>
                  <a:pt x="2558" y="7590"/>
                </a:moveTo>
                <a:cubicBezTo>
                  <a:pt x="2554" y="7590"/>
                  <a:pt x="2546" y="7591"/>
                  <a:pt x="2540" y="7595"/>
                </a:cubicBezTo>
                <a:cubicBezTo>
                  <a:pt x="2534" y="7600"/>
                  <a:pt x="2530" y="7607"/>
                  <a:pt x="2526" y="7615"/>
                </a:cubicBezTo>
                <a:cubicBezTo>
                  <a:pt x="2526" y="7617"/>
                  <a:pt x="2526" y="7618"/>
                  <a:pt x="2526" y="7620"/>
                </a:cubicBezTo>
                <a:cubicBezTo>
                  <a:pt x="2526" y="7632"/>
                  <a:pt x="2527" y="7643"/>
                  <a:pt x="2528" y="7654"/>
                </a:cubicBezTo>
                <a:cubicBezTo>
                  <a:pt x="2532" y="7678"/>
                  <a:pt x="2539" y="7698"/>
                  <a:pt x="2547" y="7718"/>
                </a:cubicBezTo>
                <a:cubicBezTo>
                  <a:pt x="2551" y="7720"/>
                  <a:pt x="2555" y="7722"/>
                  <a:pt x="2560" y="7722"/>
                </a:cubicBezTo>
                <a:cubicBezTo>
                  <a:pt x="2583" y="7722"/>
                  <a:pt x="2601" y="7692"/>
                  <a:pt x="2601" y="7654"/>
                </a:cubicBezTo>
                <a:cubicBezTo>
                  <a:pt x="2601" y="7632"/>
                  <a:pt x="2595" y="7613"/>
                  <a:pt x="2586" y="7601"/>
                </a:cubicBezTo>
                <a:cubicBezTo>
                  <a:pt x="2579" y="7595"/>
                  <a:pt x="2570" y="7591"/>
                  <a:pt x="2560" y="7591"/>
                </a:cubicBezTo>
                <a:cubicBezTo>
                  <a:pt x="2559" y="7590"/>
                  <a:pt x="2559" y="7590"/>
                  <a:pt x="2558" y="7590"/>
                </a:cubicBezTo>
                <a:close/>
                <a:moveTo>
                  <a:pt x="2766" y="7590"/>
                </a:moveTo>
                <a:cubicBezTo>
                  <a:pt x="2744" y="7590"/>
                  <a:pt x="2725" y="7621"/>
                  <a:pt x="2725" y="7659"/>
                </a:cubicBezTo>
                <a:cubicBezTo>
                  <a:pt x="2725" y="7696"/>
                  <a:pt x="2744" y="7727"/>
                  <a:pt x="2766" y="7727"/>
                </a:cubicBezTo>
                <a:cubicBezTo>
                  <a:pt x="2789" y="7727"/>
                  <a:pt x="2807" y="7696"/>
                  <a:pt x="2807" y="7659"/>
                </a:cubicBezTo>
                <a:cubicBezTo>
                  <a:pt x="2807" y="7621"/>
                  <a:pt x="2789" y="7590"/>
                  <a:pt x="2766" y="7590"/>
                </a:cubicBezTo>
                <a:close/>
                <a:moveTo>
                  <a:pt x="2981" y="7590"/>
                </a:moveTo>
                <a:cubicBezTo>
                  <a:pt x="2959" y="7590"/>
                  <a:pt x="2940" y="7621"/>
                  <a:pt x="2940" y="7659"/>
                </a:cubicBezTo>
                <a:cubicBezTo>
                  <a:pt x="2940" y="7696"/>
                  <a:pt x="2959" y="7727"/>
                  <a:pt x="2981" y="7727"/>
                </a:cubicBezTo>
                <a:cubicBezTo>
                  <a:pt x="3004" y="7727"/>
                  <a:pt x="3022" y="7696"/>
                  <a:pt x="3022" y="7659"/>
                </a:cubicBezTo>
                <a:cubicBezTo>
                  <a:pt x="3022" y="7621"/>
                  <a:pt x="3004" y="7590"/>
                  <a:pt x="2981" y="7590"/>
                </a:cubicBezTo>
                <a:close/>
                <a:moveTo>
                  <a:pt x="3188" y="7590"/>
                </a:moveTo>
                <a:cubicBezTo>
                  <a:pt x="3166" y="7590"/>
                  <a:pt x="3147" y="7621"/>
                  <a:pt x="3147" y="7659"/>
                </a:cubicBezTo>
                <a:cubicBezTo>
                  <a:pt x="3147" y="7696"/>
                  <a:pt x="3166" y="7727"/>
                  <a:pt x="3188" y="7727"/>
                </a:cubicBezTo>
                <a:cubicBezTo>
                  <a:pt x="3211" y="7727"/>
                  <a:pt x="3230" y="7696"/>
                  <a:pt x="3230" y="7659"/>
                </a:cubicBezTo>
                <a:cubicBezTo>
                  <a:pt x="3230" y="7621"/>
                  <a:pt x="3211" y="7590"/>
                  <a:pt x="3188" y="7590"/>
                </a:cubicBezTo>
                <a:close/>
                <a:moveTo>
                  <a:pt x="3396" y="7590"/>
                </a:moveTo>
                <a:cubicBezTo>
                  <a:pt x="3373" y="7590"/>
                  <a:pt x="3355" y="7621"/>
                  <a:pt x="3355" y="7659"/>
                </a:cubicBezTo>
                <a:cubicBezTo>
                  <a:pt x="3355" y="7696"/>
                  <a:pt x="3373" y="7727"/>
                  <a:pt x="3396" y="7727"/>
                </a:cubicBezTo>
                <a:cubicBezTo>
                  <a:pt x="3418" y="7727"/>
                  <a:pt x="3437" y="7696"/>
                  <a:pt x="3437" y="7659"/>
                </a:cubicBezTo>
                <a:cubicBezTo>
                  <a:pt x="3437" y="7621"/>
                  <a:pt x="3418" y="7590"/>
                  <a:pt x="3396" y="7590"/>
                </a:cubicBezTo>
                <a:close/>
                <a:moveTo>
                  <a:pt x="3611" y="7590"/>
                </a:moveTo>
                <a:cubicBezTo>
                  <a:pt x="3588" y="7590"/>
                  <a:pt x="3570" y="7621"/>
                  <a:pt x="3570" y="7659"/>
                </a:cubicBezTo>
                <a:cubicBezTo>
                  <a:pt x="3570" y="7696"/>
                  <a:pt x="3588" y="7727"/>
                  <a:pt x="3611" y="7727"/>
                </a:cubicBezTo>
                <a:cubicBezTo>
                  <a:pt x="3633" y="7727"/>
                  <a:pt x="3652" y="7696"/>
                  <a:pt x="3652" y="7659"/>
                </a:cubicBezTo>
                <a:cubicBezTo>
                  <a:pt x="3652" y="7621"/>
                  <a:pt x="3633" y="7590"/>
                  <a:pt x="3611" y="7590"/>
                </a:cubicBezTo>
                <a:close/>
                <a:moveTo>
                  <a:pt x="3818" y="7590"/>
                </a:moveTo>
                <a:cubicBezTo>
                  <a:pt x="3795" y="7590"/>
                  <a:pt x="3777" y="7621"/>
                  <a:pt x="3777" y="7659"/>
                </a:cubicBezTo>
                <a:cubicBezTo>
                  <a:pt x="3777" y="7696"/>
                  <a:pt x="3795" y="7727"/>
                  <a:pt x="3818" y="7727"/>
                </a:cubicBezTo>
                <a:cubicBezTo>
                  <a:pt x="3841" y="7727"/>
                  <a:pt x="3859" y="7696"/>
                  <a:pt x="3859" y="7659"/>
                </a:cubicBezTo>
                <a:cubicBezTo>
                  <a:pt x="3859" y="7621"/>
                  <a:pt x="3841" y="7590"/>
                  <a:pt x="3818" y="7590"/>
                </a:cubicBezTo>
                <a:close/>
                <a:moveTo>
                  <a:pt x="4033" y="7590"/>
                </a:moveTo>
                <a:cubicBezTo>
                  <a:pt x="4010" y="7590"/>
                  <a:pt x="3992" y="7621"/>
                  <a:pt x="3992" y="7659"/>
                </a:cubicBezTo>
                <a:cubicBezTo>
                  <a:pt x="3992" y="7696"/>
                  <a:pt x="4010" y="7727"/>
                  <a:pt x="4033" y="7727"/>
                </a:cubicBezTo>
                <a:cubicBezTo>
                  <a:pt x="4056" y="7727"/>
                  <a:pt x="4074" y="7696"/>
                  <a:pt x="4074" y="7659"/>
                </a:cubicBezTo>
                <a:cubicBezTo>
                  <a:pt x="4074" y="7621"/>
                  <a:pt x="4056" y="7590"/>
                  <a:pt x="4033" y="7590"/>
                </a:cubicBezTo>
                <a:close/>
                <a:moveTo>
                  <a:pt x="4240" y="7590"/>
                </a:moveTo>
                <a:cubicBezTo>
                  <a:pt x="4218" y="7590"/>
                  <a:pt x="4199" y="7621"/>
                  <a:pt x="4199" y="7659"/>
                </a:cubicBezTo>
                <a:cubicBezTo>
                  <a:pt x="4199" y="7696"/>
                  <a:pt x="4218" y="7727"/>
                  <a:pt x="4240" y="7727"/>
                </a:cubicBezTo>
                <a:cubicBezTo>
                  <a:pt x="4263" y="7727"/>
                  <a:pt x="4281" y="7696"/>
                  <a:pt x="4281" y="7659"/>
                </a:cubicBezTo>
                <a:cubicBezTo>
                  <a:pt x="4281" y="7621"/>
                  <a:pt x="4263" y="7590"/>
                  <a:pt x="4240" y="7590"/>
                </a:cubicBezTo>
                <a:close/>
                <a:moveTo>
                  <a:pt x="4447" y="7590"/>
                </a:moveTo>
                <a:cubicBezTo>
                  <a:pt x="4425" y="7590"/>
                  <a:pt x="4406" y="7621"/>
                  <a:pt x="4406" y="7659"/>
                </a:cubicBezTo>
                <a:cubicBezTo>
                  <a:pt x="4406" y="7696"/>
                  <a:pt x="4425" y="7727"/>
                  <a:pt x="4447" y="7727"/>
                </a:cubicBezTo>
                <a:cubicBezTo>
                  <a:pt x="4470" y="7727"/>
                  <a:pt x="4489" y="7696"/>
                  <a:pt x="4489" y="7659"/>
                </a:cubicBezTo>
                <a:cubicBezTo>
                  <a:pt x="4489" y="7621"/>
                  <a:pt x="4470" y="7590"/>
                  <a:pt x="4447" y="7590"/>
                </a:cubicBezTo>
                <a:close/>
                <a:moveTo>
                  <a:pt x="4658" y="7590"/>
                </a:moveTo>
                <a:cubicBezTo>
                  <a:pt x="4642" y="7590"/>
                  <a:pt x="4628" y="7606"/>
                  <a:pt x="4621" y="7628"/>
                </a:cubicBezTo>
                <a:cubicBezTo>
                  <a:pt x="4638" y="7608"/>
                  <a:pt x="4651" y="7595"/>
                  <a:pt x="4658" y="7593"/>
                </a:cubicBezTo>
                <a:cubicBezTo>
                  <a:pt x="4659" y="7593"/>
                  <a:pt x="4660" y="7592"/>
                  <a:pt x="4660" y="7592"/>
                </a:cubicBezTo>
                <a:cubicBezTo>
                  <a:pt x="4663" y="7592"/>
                  <a:pt x="4665" y="7592"/>
                  <a:pt x="4668" y="7592"/>
                </a:cubicBezTo>
                <a:cubicBezTo>
                  <a:pt x="4665" y="7591"/>
                  <a:pt x="4661" y="7590"/>
                  <a:pt x="4658" y="7590"/>
                </a:cubicBezTo>
                <a:close/>
                <a:moveTo>
                  <a:pt x="4890" y="7590"/>
                </a:moveTo>
                <a:cubicBezTo>
                  <a:pt x="4895" y="7598"/>
                  <a:pt x="4901" y="7607"/>
                  <a:pt x="4905" y="7615"/>
                </a:cubicBezTo>
                <a:cubicBezTo>
                  <a:pt x="4902" y="7604"/>
                  <a:pt x="4896" y="7596"/>
                  <a:pt x="4890" y="7590"/>
                </a:cubicBezTo>
                <a:close/>
                <a:moveTo>
                  <a:pt x="5077" y="7590"/>
                </a:moveTo>
                <a:cubicBezTo>
                  <a:pt x="5054" y="7590"/>
                  <a:pt x="5036" y="7621"/>
                  <a:pt x="5036" y="7659"/>
                </a:cubicBezTo>
                <a:cubicBezTo>
                  <a:pt x="5036" y="7696"/>
                  <a:pt x="5054" y="7727"/>
                  <a:pt x="5077" y="7727"/>
                </a:cubicBezTo>
                <a:cubicBezTo>
                  <a:pt x="5100" y="7727"/>
                  <a:pt x="5118" y="7696"/>
                  <a:pt x="5118" y="7659"/>
                </a:cubicBezTo>
                <a:cubicBezTo>
                  <a:pt x="5118" y="7621"/>
                  <a:pt x="5100" y="7590"/>
                  <a:pt x="5077" y="7590"/>
                </a:cubicBezTo>
                <a:close/>
                <a:moveTo>
                  <a:pt x="5292" y="7590"/>
                </a:moveTo>
                <a:cubicBezTo>
                  <a:pt x="5269" y="7590"/>
                  <a:pt x="5251" y="7621"/>
                  <a:pt x="5251" y="7659"/>
                </a:cubicBezTo>
                <a:cubicBezTo>
                  <a:pt x="5251" y="7696"/>
                  <a:pt x="5269" y="7727"/>
                  <a:pt x="5292" y="7727"/>
                </a:cubicBezTo>
                <a:cubicBezTo>
                  <a:pt x="5315" y="7727"/>
                  <a:pt x="5333" y="7696"/>
                  <a:pt x="5333" y="7659"/>
                </a:cubicBezTo>
                <a:cubicBezTo>
                  <a:pt x="5333" y="7621"/>
                  <a:pt x="5315" y="7590"/>
                  <a:pt x="5292" y="7590"/>
                </a:cubicBezTo>
                <a:close/>
                <a:moveTo>
                  <a:pt x="5499" y="7590"/>
                </a:moveTo>
                <a:cubicBezTo>
                  <a:pt x="5477" y="7590"/>
                  <a:pt x="5458" y="7621"/>
                  <a:pt x="5458" y="7659"/>
                </a:cubicBezTo>
                <a:cubicBezTo>
                  <a:pt x="5458" y="7696"/>
                  <a:pt x="5477" y="7727"/>
                  <a:pt x="5499" y="7727"/>
                </a:cubicBezTo>
                <a:cubicBezTo>
                  <a:pt x="5522" y="7727"/>
                  <a:pt x="5540" y="7696"/>
                  <a:pt x="5540" y="7659"/>
                </a:cubicBezTo>
                <a:cubicBezTo>
                  <a:pt x="5540" y="7621"/>
                  <a:pt x="5522" y="7590"/>
                  <a:pt x="5499" y="7590"/>
                </a:cubicBezTo>
                <a:close/>
                <a:moveTo>
                  <a:pt x="5706" y="7590"/>
                </a:moveTo>
                <a:cubicBezTo>
                  <a:pt x="5684" y="7590"/>
                  <a:pt x="5665" y="7621"/>
                  <a:pt x="5665" y="7659"/>
                </a:cubicBezTo>
                <a:cubicBezTo>
                  <a:pt x="5665" y="7696"/>
                  <a:pt x="5684" y="7727"/>
                  <a:pt x="5706" y="7727"/>
                </a:cubicBezTo>
                <a:cubicBezTo>
                  <a:pt x="5729" y="7727"/>
                  <a:pt x="5747" y="7696"/>
                  <a:pt x="5747" y="7659"/>
                </a:cubicBezTo>
                <a:cubicBezTo>
                  <a:pt x="5747" y="7621"/>
                  <a:pt x="5729" y="7590"/>
                  <a:pt x="5706" y="7590"/>
                </a:cubicBezTo>
                <a:close/>
                <a:moveTo>
                  <a:pt x="5921" y="7590"/>
                </a:moveTo>
                <a:cubicBezTo>
                  <a:pt x="5899" y="7590"/>
                  <a:pt x="5880" y="7621"/>
                  <a:pt x="5880" y="7659"/>
                </a:cubicBezTo>
                <a:cubicBezTo>
                  <a:pt x="5880" y="7696"/>
                  <a:pt x="5899" y="7727"/>
                  <a:pt x="5921" y="7727"/>
                </a:cubicBezTo>
                <a:cubicBezTo>
                  <a:pt x="5944" y="7727"/>
                  <a:pt x="5962" y="7696"/>
                  <a:pt x="5962" y="7659"/>
                </a:cubicBezTo>
                <a:cubicBezTo>
                  <a:pt x="5962" y="7621"/>
                  <a:pt x="5944" y="7590"/>
                  <a:pt x="5921" y="7590"/>
                </a:cubicBezTo>
                <a:close/>
                <a:moveTo>
                  <a:pt x="6129" y="7590"/>
                </a:moveTo>
                <a:cubicBezTo>
                  <a:pt x="6106" y="7590"/>
                  <a:pt x="6088" y="7621"/>
                  <a:pt x="6088" y="7659"/>
                </a:cubicBezTo>
                <a:cubicBezTo>
                  <a:pt x="6088" y="7696"/>
                  <a:pt x="6106" y="7727"/>
                  <a:pt x="6129" y="7727"/>
                </a:cubicBezTo>
                <a:cubicBezTo>
                  <a:pt x="6151" y="7727"/>
                  <a:pt x="6170" y="7696"/>
                  <a:pt x="6170" y="7659"/>
                </a:cubicBezTo>
                <a:cubicBezTo>
                  <a:pt x="6170" y="7646"/>
                  <a:pt x="6167" y="7634"/>
                  <a:pt x="6164" y="7623"/>
                </a:cubicBezTo>
                <a:cubicBezTo>
                  <a:pt x="6153" y="7620"/>
                  <a:pt x="6142" y="7616"/>
                  <a:pt x="6132" y="7616"/>
                </a:cubicBezTo>
                <a:cubicBezTo>
                  <a:pt x="6134" y="7609"/>
                  <a:pt x="6139" y="7603"/>
                  <a:pt x="6146" y="7597"/>
                </a:cubicBezTo>
                <a:cubicBezTo>
                  <a:pt x="6141" y="7592"/>
                  <a:pt x="6135" y="7590"/>
                  <a:pt x="6129" y="7590"/>
                </a:cubicBezTo>
                <a:close/>
                <a:moveTo>
                  <a:pt x="6549" y="7590"/>
                </a:moveTo>
                <a:cubicBezTo>
                  <a:pt x="6541" y="7590"/>
                  <a:pt x="6533" y="7594"/>
                  <a:pt x="6527" y="7601"/>
                </a:cubicBezTo>
                <a:cubicBezTo>
                  <a:pt x="6518" y="7617"/>
                  <a:pt x="6510" y="7634"/>
                  <a:pt x="6510" y="7642"/>
                </a:cubicBezTo>
                <a:cubicBezTo>
                  <a:pt x="6510" y="7646"/>
                  <a:pt x="6511" y="7652"/>
                  <a:pt x="6513" y="7659"/>
                </a:cubicBezTo>
                <a:cubicBezTo>
                  <a:pt x="6517" y="7671"/>
                  <a:pt x="6524" y="7685"/>
                  <a:pt x="6531" y="7685"/>
                </a:cubicBezTo>
                <a:cubicBezTo>
                  <a:pt x="6538" y="7685"/>
                  <a:pt x="6544" y="7683"/>
                  <a:pt x="6549" y="7680"/>
                </a:cubicBezTo>
                <a:cubicBezTo>
                  <a:pt x="6561" y="7674"/>
                  <a:pt x="6571" y="7662"/>
                  <a:pt x="6590" y="7660"/>
                </a:cubicBezTo>
                <a:cubicBezTo>
                  <a:pt x="6590" y="7659"/>
                  <a:pt x="6590" y="7659"/>
                  <a:pt x="6590" y="7659"/>
                </a:cubicBezTo>
                <a:cubicBezTo>
                  <a:pt x="6590" y="7621"/>
                  <a:pt x="6571" y="7590"/>
                  <a:pt x="6549" y="7590"/>
                </a:cubicBezTo>
                <a:close/>
                <a:moveTo>
                  <a:pt x="6758" y="7590"/>
                </a:moveTo>
                <a:cubicBezTo>
                  <a:pt x="6736" y="7590"/>
                  <a:pt x="6717" y="7621"/>
                  <a:pt x="6717" y="7659"/>
                </a:cubicBezTo>
                <a:cubicBezTo>
                  <a:pt x="6717" y="7671"/>
                  <a:pt x="6719" y="7682"/>
                  <a:pt x="6722" y="7692"/>
                </a:cubicBezTo>
                <a:cubicBezTo>
                  <a:pt x="6733" y="7694"/>
                  <a:pt x="6746" y="7687"/>
                  <a:pt x="6758" y="7685"/>
                </a:cubicBezTo>
                <a:cubicBezTo>
                  <a:pt x="6760" y="7685"/>
                  <a:pt x="6762" y="7685"/>
                  <a:pt x="6763" y="7685"/>
                </a:cubicBezTo>
                <a:cubicBezTo>
                  <a:pt x="6762" y="7690"/>
                  <a:pt x="6760" y="7694"/>
                  <a:pt x="6758" y="7698"/>
                </a:cubicBezTo>
                <a:cubicBezTo>
                  <a:pt x="6754" y="7706"/>
                  <a:pt x="6748" y="7712"/>
                  <a:pt x="6745" y="7723"/>
                </a:cubicBezTo>
                <a:cubicBezTo>
                  <a:pt x="6749" y="7725"/>
                  <a:pt x="6753" y="7727"/>
                  <a:pt x="6758" y="7727"/>
                </a:cubicBezTo>
                <a:cubicBezTo>
                  <a:pt x="6781" y="7727"/>
                  <a:pt x="6799" y="7696"/>
                  <a:pt x="6799" y="7659"/>
                </a:cubicBezTo>
                <a:cubicBezTo>
                  <a:pt x="6799" y="7621"/>
                  <a:pt x="6781" y="7590"/>
                  <a:pt x="6758" y="7590"/>
                </a:cubicBezTo>
                <a:close/>
                <a:moveTo>
                  <a:pt x="9907" y="7590"/>
                </a:moveTo>
                <a:cubicBezTo>
                  <a:pt x="9892" y="7590"/>
                  <a:pt x="9880" y="7603"/>
                  <a:pt x="9872" y="7623"/>
                </a:cubicBezTo>
                <a:cubicBezTo>
                  <a:pt x="9883" y="7632"/>
                  <a:pt x="9895" y="7639"/>
                  <a:pt x="9907" y="7646"/>
                </a:cubicBezTo>
                <a:cubicBezTo>
                  <a:pt x="9915" y="7651"/>
                  <a:pt x="9922" y="7655"/>
                  <a:pt x="9930" y="7659"/>
                </a:cubicBezTo>
                <a:cubicBezTo>
                  <a:pt x="9936" y="7662"/>
                  <a:pt x="9942" y="7665"/>
                  <a:pt x="9948" y="7668"/>
                </a:cubicBezTo>
                <a:cubicBezTo>
                  <a:pt x="9948" y="7665"/>
                  <a:pt x="9948" y="7662"/>
                  <a:pt x="9948" y="7659"/>
                </a:cubicBezTo>
                <a:cubicBezTo>
                  <a:pt x="9948" y="7621"/>
                  <a:pt x="9930" y="7590"/>
                  <a:pt x="9907" y="7590"/>
                </a:cubicBezTo>
                <a:close/>
                <a:moveTo>
                  <a:pt x="10121" y="7590"/>
                </a:moveTo>
                <a:cubicBezTo>
                  <a:pt x="10098" y="7590"/>
                  <a:pt x="10080" y="7621"/>
                  <a:pt x="10080" y="7659"/>
                </a:cubicBezTo>
                <a:cubicBezTo>
                  <a:pt x="10080" y="7696"/>
                  <a:pt x="10098" y="7727"/>
                  <a:pt x="10121" y="7727"/>
                </a:cubicBezTo>
                <a:cubicBezTo>
                  <a:pt x="10143" y="7727"/>
                  <a:pt x="10162" y="7696"/>
                  <a:pt x="10162" y="7659"/>
                </a:cubicBezTo>
                <a:cubicBezTo>
                  <a:pt x="10162" y="7621"/>
                  <a:pt x="10143" y="7590"/>
                  <a:pt x="10121" y="7590"/>
                </a:cubicBezTo>
                <a:close/>
                <a:moveTo>
                  <a:pt x="10328" y="7590"/>
                </a:moveTo>
                <a:cubicBezTo>
                  <a:pt x="10305" y="7590"/>
                  <a:pt x="10287" y="7621"/>
                  <a:pt x="10287" y="7659"/>
                </a:cubicBezTo>
                <a:cubicBezTo>
                  <a:pt x="10287" y="7696"/>
                  <a:pt x="10305" y="7727"/>
                  <a:pt x="10328" y="7727"/>
                </a:cubicBezTo>
                <a:cubicBezTo>
                  <a:pt x="10351" y="7727"/>
                  <a:pt x="10369" y="7696"/>
                  <a:pt x="10369" y="7659"/>
                </a:cubicBezTo>
                <a:cubicBezTo>
                  <a:pt x="10369" y="7621"/>
                  <a:pt x="10351" y="7590"/>
                  <a:pt x="10328" y="7590"/>
                </a:cubicBezTo>
                <a:close/>
                <a:moveTo>
                  <a:pt x="10535" y="7590"/>
                </a:moveTo>
                <a:cubicBezTo>
                  <a:pt x="10513" y="7590"/>
                  <a:pt x="10494" y="7621"/>
                  <a:pt x="10494" y="7659"/>
                </a:cubicBezTo>
                <a:cubicBezTo>
                  <a:pt x="10494" y="7696"/>
                  <a:pt x="10513" y="7727"/>
                  <a:pt x="10535" y="7727"/>
                </a:cubicBezTo>
                <a:cubicBezTo>
                  <a:pt x="10558" y="7727"/>
                  <a:pt x="10576" y="7696"/>
                  <a:pt x="10576" y="7659"/>
                </a:cubicBezTo>
                <a:cubicBezTo>
                  <a:pt x="10576" y="7621"/>
                  <a:pt x="10558" y="7590"/>
                  <a:pt x="10535" y="7590"/>
                </a:cubicBezTo>
                <a:close/>
                <a:moveTo>
                  <a:pt x="10750" y="7590"/>
                </a:moveTo>
                <a:cubicBezTo>
                  <a:pt x="10727" y="7590"/>
                  <a:pt x="10709" y="7621"/>
                  <a:pt x="10709" y="7659"/>
                </a:cubicBezTo>
                <a:cubicBezTo>
                  <a:pt x="10709" y="7696"/>
                  <a:pt x="10727" y="7727"/>
                  <a:pt x="10750" y="7727"/>
                </a:cubicBezTo>
                <a:cubicBezTo>
                  <a:pt x="10773" y="7727"/>
                  <a:pt x="10791" y="7696"/>
                  <a:pt x="10791" y="7659"/>
                </a:cubicBezTo>
                <a:cubicBezTo>
                  <a:pt x="10791" y="7621"/>
                  <a:pt x="10773" y="7590"/>
                  <a:pt x="10750" y="7590"/>
                </a:cubicBezTo>
                <a:close/>
                <a:moveTo>
                  <a:pt x="10957" y="7590"/>
                </a:moveTo>
                <a:cubicBezTo>
                  <a:pt x="10935" y="7590"/>
                  <a:pt x="10916" y="7621"/>
                  <a:pt x="10916" y="7659"/>
                </a:cubicBezTo>
                <a:cubicBezTo>
                  <a:pt x="10916" y="7696"/>
                  <a:pt x="10935" y="7727"/>
                  <a:pt x="10957" y="7727"/>
                </a:cubicBezTo>
                <a:cubicBezTo>
                  <a:pt x="10980" y="7727"/>
                  <a:pt x="10998" y="7696"/>
                  <a:pt x="10998" y="7659"/>
                </a:cubicBezTo>
                <a:cubicBezTo>
                  <a:pt x="10998" y="7621"/>
                  <a:pt x="10980" y="7590"/>
                  <a:pt x="10957" y="7590"/>
                </a:cubicBezTo>
                <a:close/>
                <a:moveTo>
                  <a:pt x="11165" y="7590"/>
                </a:moveTo>
                <a:cubicBezTo>
                  <a:pt x="11142" y="7590"/>
                  <a:pt x="11124" y="7621"/>
                  <a:pt x="11124" y="7659"/>
                </a:cubicBezTo>
                <a:cubicBezTo>
                  <a:pt x="11124" y="7696"/>
                  <a:pt x="11142" y="7727"/>
                  <a:pt x="11165" y="7727"/>
                </a:cubicBezTo>
                <a:cubicBezTo>
                  <a:pt x="11187" y="7727"/>
                  <a:pt x="11206" y="7696"/>
                  <a:pt x="11206" y="7659"/>
                </a:cubicBezTo>
                <a:cubicBezTo>
                  <a:pt x="11206" y="7621"/>
                  <a:pt x="11187" y="7590"/>
                  <a:pt x="11165" y="7590"/>
                </a:cubicBezTo>
                <a:close/>
                <a:moveTo>
                  <a:pt x="11380" y="7590"/>
                </a:moveTo>
                <a:cubicBezTo>
                  <a:pt x="11357" y="7590"/>
                  <a:pt x="11339" y="7621"/>
                  <a:pt x="11339" y="7659"/>
                </a:cubicBezTo>
                <a:cubicBezTo>
                  <a:pt x="11339" y="7696"/>
                  <a:pt x="11357" y="7727"/>
                  <a:pt x="11380" y="7727"/>
                </a:cubicBezTo>
                <a:cubicBezTo>
                  <a:pt x="11402" y="7727"/>
                  <a:pt x="11421" y="7696"/>
                  <a:pt x="11421" y="7659"/>
                </a:cubicBezTo>
                <a:cubicBezTo>
                  <a:pt x="11421" y="7621"/>
                  <a:pt x="11402" y="7590"/>
                  <a:pt x="11380" y="7590"/>
                </a:cubicBezTo>
                <a:close/>
                <a:moveTo>
                  <a:pt x="11587" y="7590"/>
                </a:moveTo>
                <a:cubicBezTo>
                  <a:pt x="11564" y="7590"/>
                  <a:pt x="11546" y="7621"/>
                  <a:pt x="11546" y="7659"/>
                </a:cubicBezTo>
                <a:cubicBezTo>
                  <a:pt x="11546" y="7696"/>
                  <a:pt x="11564" y="7727"/>
                  <a:pt x="11587" y="7727"/>
                </a:cubicBezTo>
                <a:cubicBezTo>
                  <a:pt x="11610" y="7727"/>
                  <a:pt x="11628" y="7696"/>
                  <a:pt x="11628" y="7659"/>
                </a:cubicBezTo>
                <a:cubicBezTo>
                  <a:pt x="11628" y="7621"/>
                  <a:pt x="11610" y="7590"/>
                  <a:pt x="11587" y="7590"/>
                </a:cubicBezTo>
                <a:close/>
                <a:moveTo>
                  <a:pt x="11794" y="7590"/>
                </a:moveTo>
                <a:cubicBezTo>
                  <a:pt x="11771" y="7590"/>
                  <a:pt x="11753" y="7621"/>
                  <a:pt x="11753" y="7659"/>
                </a:cubicBezTo>
                <a:cubicBezTo>
                  <a:pt x="11753" y="7696"/>
                  <a:pt x="11771" y="7727"/>
                  <a:pt x="11794" y="7727"/>
                </a:cubicBezTo>
                <a:cubicBezTo>
                  <a:pt x="11817" y="7727"/>
                  <a:pt x="11835" y="7696"/>
                  <a:pt x="11835" y="7659"/>
                </a:cubicBezTo>
                <a:cubicBezTo>
                  <a:pt x="11835" y="7621"/>
                  <a:pt x="11817" y="7590"/>
                  <a:pt x="11794" y="7590"/>
                </a:cubicBezTo>
                <a:close/>
                <a:moveTo>
                  <a:pt x="12009" y="7590"/>
                </a:moveTo>
                <a:cubicBezTo>
                  <a:pt x="11986" y="7590"/>
                  <a:pt x="11968" y="7621"/>
                  <a:pt x="11968" y="7659"/>
                </a:cubicBezTo>
                <a:cubicBezTo>
                  <a:pt x="11968" y="7696"/>
                  <a:pt x="11986" y="7727"/>
                  <a:pt x="12009" y="7727"/>
                </a:cubicBezTo>
                <a:cubicBezTo>
                  <a:pt x="12032" y="7727"/>
                  <a:pt x="12050" y="7696"/>
                  <a:pt x="12050" y="7659"/>
                </a:cubicBezTo>
                <a:cubicBezTo>
                  <a:pt x="12050" y="7621"/>
                  <a:pt x="12032" y="7590"/>
                  <a:pt x="12009" y="7590"/>
                </a:cubicBezTo>
                <a:close/>
                <a:moveTo>
                  <a:pt x="12216" y="7590"/>
                </a:moveTo>
                <a:cubicBezTo>
                  <a:pt x="12194" y="7590"/>
                  <a:pt x="12175" y="7621"/>
                  <a:pt x="12175" y="7659"/>
                </a:cubicBezTo>
                <a:cubicBezTo>
                  <a:pt x="12175" y="7696"/>
                  <a:pt x="12194" y="7727"/>
                  <a:pt x="12216" y="7727"/>
                </a:cubicBezTo>
                <a:cubicBezTo>
                  <a:pt x="12239" y="7727"/>
                  <a:pt x="12257" y="7696"/>
                  <a:pt x="12257" y="7659"/>
                </a:cubicBezTo>
                <a:cubicBezTo>
                  <a:pt x="12257" y="7621"/>
                  <a:pt x="12239" y="7590"/>
                  <a:pt x="12216" y="7590"/>
                </a:cubicBezTo>
                <a:close/>
                <a:moveTo>
                  <a:pt x="12424" y="7590"/>
                </a:moveTo>
                <a:cubicBezTo>
                  <a:pt x="12401" y="7590"/>
                  <a:pt x="12383" y="7621"/>
                  <a:pt x="12383" y="7659"/>
                </a:cubicBezTo>
                <a:cubicBezTo>
                  <a:pt x="12383" y="7686"/>
                  <a:pt x="12392" y="7709"/>
                  <a:pt x="12406" y="7720"/>
                </a:cubicBezTo>
                <a:cubicBezTo>
                  <a:pt x="12411" y="7716"/>
                  <a:pt x="12416" y="7713"/>
                  <a:pt x="12420" y="7710"/>
                </a:cubicBezTo>
                <a:cubicBezTo>
                  <a:pt x="12420" y="7710"/>
                  <a:pt x="12417" y="7716"/>
                  <a:pt x="12414" y="7725"/>
                </a:cubicBezTo>
                <a:cubicBezTo>
                  <a:pt x="12417" y="7726"/>
                  <a:pt x="12420" y="7727"/>
                  <a:pt x="12424" y="7727"/>
                </a:cubicBezTo>
                <a:cubicBezTo>
                  <a:pt x="12446" y="7727"/>
                  <a:pt x="12465" y="7696"/>
                  <a:pt x="12465" y="7659"/>
                </a:cubicBezTo>
                <a:cubicBezTo>
                  <a:pt x="12465" y="7621"/>
                  <a:pt x="12446" y="7590"/>
                  <a:pt x="12424" y="7590"/>
                </a:cubicBezTo>
                <a:close/>
                <a:moveTo>
                  <a:pt x="12639" y="7590"/>
                </a:moveTo>
                <a:cubicBezTo>
                  <a:pt x="12616" y="7590"/>
                  <a:pt x="12598" y="7621"/>
                  <a:pt x="12598" y="7659"/>
                </a:cubicBezTo>
                <a:cubicBezTo>
                  <a:pt x="12598" y="7696"/>
                  <a:pt x="12616" y="7727"/>
                  <a:pt x="12639" y="7727"/>
                </a:cubicBezTo>
                <a:cubicBezTo>
                  <a:pt x="12661" y="7727"/>
                  <a:pt x="12680" y="7696"/>
                  <a:pt x="12680" y="7659"/>
                </a:cubicBezTo>
                <a:cubicBezTo>
                  <a:pt x="12680" y="7621"/>
                  <a:pt x="12661" y="7590"/>
                  <a:pt x="12639" y="7590"/>
                </a:cubicBezTo>
                <a:close/>
                <a:moveTo>
                  <a:pt x="12846" y="7590"/>
                </a:moveTo>
                <a:cubicBezTo>
                  <a:pt x="12823" y="7590"/>
                  <a:pt x="12805" y="7621"/>
                  <a:pt x="12805" y="7659"/>
                </a:cubicBezTo>
                <a:cubicBezTo>
                  <a:pt x="12805" y="7696"/>
                  <a:pt x="12823" y="7727"/>
                  <a:pt x="12846" y="7727"/>
                </a:cubicBezTo>
                <a:cubicBezTo>
                  <a:pt x="12868" y="7727"/>
                  <a:pt x="12887" y="7696"/>
                  <a:pt x="12887" y="7659"/>
                </a:cubicBezTo>
                <a:cubicBezTo>
                  <a:pt x="12887" y="7621"/>
                  <a:pt x="12868" y="7590"/>
                  <a:pt x="12846" y="7590"/>
                </a:cubicBezTo>
                <a:close/>
                <a:moveTo>
                  <a:pt x="13268" y="7590"/>
                </a:moveTo>
                <a:cubicBezTo>
                  <a:pt x="13245" y="7590"/>
                  <a:pt x="13227" y="7621"/>
                  <a:pt x="13227" y="7659"/>
                </a:cubicBezTo>
                <a:cubicBezTo>
                  <a:pt x="13227" y="7696"/>
                  <a:pt x="13245" y="7727"/>
                  <a:pt x="13268" y="7727"/>
                </a:cubicBezTo>
                <a:cubicBezTo>
                  <a:pt x="13291" y="7727"/>
                  <a:pt x="13309" y="7696"/>
                  <a:pt x="13309" y="7659"/>
                </a:cubicBezTo>
                <a:cubicBezTo>
                  <a:pt x="13309" y="7621"/>
                  <a:pt x="13291" y="7590"/>
                  <a:pt x="13268" y="7590"/>
                </a:cubicBezTo>
                <a:close/>
                <a:moveTo>
                  <a:pt x="13475" y="7590"/>
                </a:moveTo>
                <a:cubicBezTo>
                  <a:pt x="13453" y="7590"/>
                  <a:pt x="13434" y="7621"/>
                  <a:pt x="13434" y="7659"/>
                </a:cubicBezTo>
                <a:cubicBezTo>
                  <a:pt x="13434" y="7696"/>
                  <a:pt x="13453" y="7727"/>
                  <a:pt x="13475" y="7727"/>
                </a:cubicBezTo>
                <a:cubicBezTo>
                  <a:pt x="13498" y="7727"/>
                  <a:pt x="13516" y="7696"/>
                  <a:pt x="13516" y="7659"/>
                </a:cubicBezTo>
                <a:cubicBezTo>
                  <a:pt x="13516" y="7621"/>
                  <a:pt x="13498" y="7590"/>
                  <a:pt x="13475" y="7590"/>
                </a:cubicBezTo>
                <a:close/>
                <a:moveTo>
                  <a:pt x="13683" y="7590"/>
                </a:moveTo>
                <a:cubicBezTo>
                  <a:pt x="13660" y="7590"/>
                  <a:pt x="13642" y="7621"/>
                  <a:pt x="13642" y="7659"/>
                </a:cubicBezTo>
                <a:cubicBezTo>
                  <a:pt x="13642" y="7696"/>
                  <a:pt x="13660" y="7727"/>
                  <a:pt x="13683" y="7727"/>
                </a:cubicBezTo>
                <a:cubicBezTo>
                  <a:pt x="13705" y="7727"/>
                  <a:pt x="13724" y="7696"/>
                  <a:pt x="13724" y="7659"/>
                </a:cubicBezTo>
                <a:cubicBezTo>
                  <a:pt x="13724" y="7621"/>
                  <a:pt x="13705" y="7590"/>
                  <a:pt x="13683" y="7590"/>
                </a:cubicBezTo>
                <a:close/>
                <a:moveTo>
                  <a:pt x="13898" y="7590"/>
                </a:moveTo>
                <a:cubicBezTo>
                  <a:pt x="13875" y="7590"/>
                  <a:pt x="13857" y="7621"/>
                  <a:pt x="13857" y="7659"/>
                </a:cubicBezTo>
                <a:cubicBezTo>
                  <a:pt x="13857" y="7696"/>
                  <a:pt x="13875" y="7727"/>
                  <a:pt x="13898" y="7727"/>
                </a:cubicBezTo>
                <a:cubicBezTo>
                  <a:pt x="13920" y="7727"/>
                  <a:pt x="13939" y="7696"/>
                  <a:pt x="13939" y="7659"/>
                </a:cubicBezTo>
                <a:cubicBezTo>
                  <a:pt x="13939" y="7621"/>
                  <a:pt x="13920" y="7590"/>
                  <a:pt x="13898" y="7590"/>
                </a:cubicBezTo>
                <a:close/>
                <a:moveTo>
                  <a:pt x="14105" y="7590"/>
                </a:moveTo>
                <a:cubicBezTo>
                  <a:pt x="14082" y="7590"/>
                  <a:pt x="14064" y="7621"/>
                  <a:pt x="14064" y="7659"/>
                </a:cubicBezTo>
                <a:cubicBezTo>
                  <a:pt x="14064" y="7696"/>
                  <a:pt x="14082" y="7727"/>
                  <a:pt x="14105" y="7727"/>
                </a:cubicBezTo>
                <a:cubicBezTo>
                  <a:pt x="14127" y="7727"/>
                  <a:pt x="14146" y="7696"/>
                  <a:pt x="14146" y="7659"/>
                </a:cubicBezTo>
                <a:cubicBezTo>
                  <a:pt x="14146" y="7621"/>
                  <a:pt x="14127" y="7590"/>
                  <a:pt x="14105" y="7590"/>
                </a:cubicBezTo>
                <a:close/>
                <a:moveTo>
                  <a:pt x="14312" y="7590"/>
                </a:moveTo>
                <a:cubicBezTo>
                  <a:pt x="14289" y="7590"/>
                  <a:pt x="14271" y="7621"/>
                  <a:pt x="14271" y="7659"/>
                </a:cubicBezTo>
                <a:cubicBezTo>
                  <a:pt x="14271" y="7696"/>
                  <a:pt x="14289" y="7727"/>
                  <a:pt x="14312" y="7727"/>
                </a:cubicBezTo>
                <a:cubicBezTo>
                  <a:pt x="14335" y="7727"/>
                  <a:pt x="14353" y="7696"/>
                  <a:pt x="14353" y="7659"/>
                </a:cubicBezTo>
                <a:cubicBezTo>
                  <a:pt x="14353" y="7621"/>
                  <a:pt x="14335" y="7590"/>
                  <a:pt x="14312" y="7590"/>
                </a:cubicBezTo>
                <a:close/>
                <a:moveTo>
                  <a:pt x="14527" y="7590"/>
                </a:moveTo>
                <a:cubicBezTo>
                  <a:pt x="14504" y="7590"/>
                  <a:pt x="14486" y="7621"/>
                  <a:pt x="14486" y="7659"/>
                </a:cubicBezTo>
                <a:cubicBezTo>
                  <a:pt x="14486" y="7696"/>
                  <a:pt x="14504" y="7727"/>
                  <a:pt x="14527" y="7727"/>
                </a:cubicBezTo>
                <a:cubicBezTo>
                  <a:pt x="14550" y="7727"/>
                  <a:pt x="14568" y="7696"/>
                  <a:pt x="14568" y="7659"/>
                </a:cubicBezTo>
                <a:cubicBezTo>
                  <a:pt x="14568" y="7621"/>
                  <a:pt x="14550" y="7590"/>
                  <a:pt x="14527" y="7590"/>
                </a:cubicBezTo>
                <a:close/>
                <a:moveTo>
                  <a:pt x="14734" y="7590"/>
                </a:moveTo>
                <a:cubicBezTo>
                  <a:pt x="14712" y="7590"/>
                  <a:pt x="14693" y="7621"/>
                  <a:pt x="14693" y="7659"/>
                </a:cubicBezTo>
                <a:cubicBezTo>
                  <a:pt x="14693" y="7696"/>
                  <a:pt x="14712" y="7727"/>
                  <a:pt x="14734" y="7727"/>
                </a:cubicBezTo>
                <a:cubicBezTo>
                  <a:pt x="14757" y="7727"/>
                  <a:pt x="14775" y="7696"/>
                  <a:pt x="14775" y="7659"/>
                </a:cubicBezTo>
                <a:cubicBezTo>
                  <a:pt x="14775" y="7621"/>
                  <a:pt x="14757" y="7590"/>
                  <a:pt x="14734" y="7590"/>
                </a:cubicBezTo>
                <a:close/>
                <a:moveTo>
                  <a:pt x="14942" y="7590"/>
                </a:moveTo>
                <a:cubicBezTo>
                  <a:pt x="14919" y="7590"/>
                  <a:pt x="14901" y="7621"/>
                  <a:pt x="14901" y="7659"/>
                </a:cubicBezTo>
                <a:cubicBezTo>
                  <a:pt x="14901" y="7696"/>
                  <a:pt x="14919" y="7727"/>
                  <a:pt x="14942" y="7727"/>
                </a:cubicBezTo>
                <a:cubicBezTo>
                  <a:pt x="14964" y="7727"/>
                  <a:pt x="14983" y="7696"/>
                  <a:pt x="14983" y="7659"/>
                </a:cubicBezTo>
                <a:cubicBezTo>
                  <a:pt x="14983" y="7621"/>
                  <a:pt x="14964" y="7590"/>
                  <a:pt x="14942" y="7590"/>
                </a:cubicBezTo>
                <a:close/>
                <a:moveTo>
                  <a:pt x="15157" y="7590"/>
                </a:moveTo>
                <a:cubicBezTo>
                  <a:pt x="15134" y="7590"/>
                  <a:pt x="15116" y="7621"/>
                  <a:pt x="15116" y="7659"/>
                </a:cubicBezTo>
                <a:cubicBezTo>
                  <a:pt x="15116" y="7696"/>
                  <a:pt x="15134" y="7727"/>
                  <a:pt x="15157" y="7727"/>
                </a:cubicBezTo>
                <a:cubicBezTo>
                  <a:pt x="15179" y="7727"/>
                  <a:pt x="15198" y="7696"/>
                  <a:pt x="15198" y="7659"/>
                </a:cubicBezTo>
                <a:cubicBezTo>
                  <a:pt x="15198" y="7621"/>
                  <a:pt x="15179" y="7590"/>
                  <a:pt x="15157" y="7590"/>
                </a:cubicBezTo>
                <a:close/>
                <a:moveTo>
                  <a:pt x="15364" y="7590"/>
                </a:moveTo>
                <a:cubicBezTo>
                  <a:pt x="15341" y="7590"/>
                  <a:pt x="15323" y="7621"/>
                  <a:pt x="15323" y="7659"/>
                </a:cubicBezTo>
                <a:cubicBezTo>
                  <a:pt x="15323" y="7696"/>
                  <a:pt x="15341" y="7727"/>
                  <a:pt x="15364" y="7727"/>
                </a:cubicBezTo>
                <a:cubicBezTo>
                  <a:pt x="15386" y="7727"/>
                  <a:pt x="15405" y="7696"/>
                  <a:pt x="15405" y="7659"/>
                </a:cubicBezTo>
                <a:cubicBezTo>
                  <a:pt x="15405" y="7621"/>
                  <a:pt x="15386" y="7590"/>
                  <a:pt x="15364" y="7590"/>
                </a:cubicBezTo>
                <a:close/>
                <a:moveTo>
                  <a:pt x="15579" y="7590"/>
                </a:moveTo>
                <a:cubicBezTo>
                  <a:pt x="15556" y="7590"/>
                  <a:pt x="15538" y="7621"/>
                  <a:pt x="15538" y="7659"/>
                </a:cubicBezTo>
                <a:cubicBezTo>
                  <a:pt x="15538" y="7696"/>
                  <a:pt x="15556" y="7727"/>
                  <a:pt x="15579" y="7727"/>
                </a:cubicBezTo>
                <a:cubicBezTo>
                  <a:pt x="15601" y="7727"/>
                  <a:pt x="15620" y="7696"/>
                  <a:pt x="15620" y="7659"/>
                </a:cubicBezTo>
                <a:cubicBezTo>
                  <a:pt x="15620" y="7621"/>
                  <a:pt x="15601" y="7590"/>
                  <a:pt x="15579" y="7590"/>
                </a:cubicBezTo>
                <a:close/>
                <a:moveTo>
                  <a:pt x="15786" y="7590"/>
                </a:moveTo>
                <a:cubicBezTo>
                  <a:pt x="15763" y="7590"/>
                  <a:pt x="15745" y="7621"/>
                  <a:pt x="15745" y="7659"/>
                </a:cubicBezTo>
                <a:cubicBezTo>
                  <a:pt x="15745" y="7696"/>
                  <a:pt x="15763" y="7727"/>
                  <a:pt x="15786" y="7727"/>
                </a:cubicBezTo>
                <a:cubicBezTo>
                  <a:pt x="15809" y="7727"/>
                  <a:pt x="15827" y="7696"/>
                  <a:pt x="15827" y="7659"/>
                </a:cubicBezTo>
                <a:cubicBezTo>
                  <a:pt x="15827" y="7621"/>
                  <a:pt x="15809" y="7590"/>
                  <a:pt x="15786" y="7590"/>
                </a:cubicBezTo>
                <a:close/>
                <a:moveTo>
                  <a:pt x="15993" y="7590"/>
                </a:moveTo>
                <a:cubicBezTo>
                  <a:pt x="15971" y="7590"/>
                  <a:pt x="15952" y="7621"/>
                  <a:pt x="15952" y="7659"/>
                </a:cubicBezTo>
                <a:cubicBezTo>
                  <a:pt x="15952" y="7696"/>
                  <a:pt x="15971" y="7727"/>
                  <a:pt x="15993" y="7727"/>
                </a:cubicBezTo>
                <a:cubicBezTo>
                  <a:pt x="16016" y="7727"/>
                  <a:pt x="16034" y="7696"/>
                  <a:pt x="16034" y="7659"/>
                </a:cubicBezTo>
                <a:cubicBezTo>
                  <a:pt x="16034" y="7621"/>
                  <a:pt x="16016" y="7590"/>
                  <a:pt x="15993" y="7590"/>
                </a:cubicBezTo>
                <a:close/>
                <a:moveTo>
                  <a:pt x="16208" y="7590"/>
                </a:moveTo>
                <a:cubicBezTo>
                  <a:pt x="16186" y="7590"/>
                  <a:pt x="16167" y="7621"/>
                  <a:pt x="16167" y="7659"/>
                </a:cubicBezTo>
                <a:cubicBezTo>
                  <a:pt x="16167" y="7696"/>
                  <a:pt x="16186" y="7727"/>
                  <a:pt x="16208" y="7727"/>
                </a:cubicBezTo>
                <a:cubicBezTo>
                  <a:pt x="16231" y="7727"/>
                  <a:pt x="16249" y="7696"/>
                  <a:pt x="16249" y="7659"/>
                </a:cubicBezTo>
                <a:cubicBezTo>
                  <a:pt x="16249" y="7621"/>
                  <a:pt x="16231" y="7590"/>
                  <a:pt x="16208" y="7590"/>
                </a:cubicBezTo>
                <a:close/>
                <a:moveTo>
                  <a:pt x="16416" y="7590"/>
                </a:moveTo>
                <a:cubicBezTo>
                  <a:pt x="16393" y="7590"/>
                  <a:pt x="16375" y="7621"/>
                  <a:pt x="16375" y="7659"/>
                </a:cubicBezTo>
                <a:cubicBezTo>
                  <a:pt x="16375" y="7696"/>
                  <a:pt x="16393" y="7727"/>
                  <a:pt x="16416" y="7727"/>
                </a:cubicBezTo>
                <a:cubicBezTo>
                  <a:pt x="16438" y="7727"/>
                  <a:pt x="16457" y="7696"/>
                  <a:pt x="16457" y="7659"/>
                </a:cubicBezTo>
                <a:cubicBezTo>
                  <a:pt x="16457" y="7621"/>
                  <a:pt x="16438" y="7590"/>
                  <a:pt x="16416" y="7590"/>
                </a:cubicBezTo>
                <a:close/>
                <a:moveTo>
                  <a:pt x="16623" y="7590"/>
                </a:moveTo>
                <a:cubicBezTo>
                  <a:pt x="16600" y="7590"/>
                  <a:pt x="16582" y="7621"/>
                  <a:pt x="16582" y="7659"/>
                </a:cubicBezTo>
                <a:cubicBezTo>
                  <a:pt x="16582" y="7696"/>
                  <a:pt x="16600" y="7727"/>
                  <a:pt x="16623" y="7727"/>
                </a:cubicBezTo>
                <a:cubicBezTo>
                  <a:pt x="16645" y="7727"/>
                  <a:pt x="16664" y="7696"/>
                  <a:pt x="16664" y="7659"/>
                </a:cubicBezTo>
                <a:cubicBezTo>
                  <a:pt x="16664" y="7621"/>
                  <a:pt x="16645" y="7590"/>
                  <a:pt x="16623" y="7590"/>
                </a:cubicBezTo>
                <a:close/>
                <a:moveTo>
                  <a:pt x="16838" y="7590"/>
                </a:moveTo>
                <a:cubicBezTo>
                  <a:pt x="16815" y="7590"/>
                  <a:pt x="16797" y="7621"/>
                  <a:pt x="16797" y="7659"/>
                </a:cubicBezTo>
                <a:cubicBezTo>
                  <a:pt x="16797" y="7696"/>
                  <a:pt x="16815" y="7727"/>
                  <a:pt x="16838" y="7727"/>
                </a:cubicBezTo>
                <a:cubicBezTo>
                  <a:pt x="16860" y="7727"/>
                  <a:pt x="16879" y="7696"/>
                  <a:pt x="16879" y="7659"/>
                </a:cubicBezTo>
                <a:cubicBezTo>
                  <a:pt x="16879" y="7621"/>
                  <a:pt x="16860" y="7590"/>
                  <a:pt x="16838" y="7590"/>
                </a:cubicBezTo>
                <a:close/>
                <a:moveTo>
                  <a:pt x="17045" y="7590"/>
                </a:moveTo>
                <a:cubicBezTo>
                  <a:pt x="17022" y="7590"/>
                  <a:pt x="17004" y="7621"/>
                  <a:pt x="17004" y="7659"/>
                </a:cubicBezTo>
                <a:cubicBezTo>
                  <a:pt x="17004" y="7696"/>
                  <a:pt x="17022" y="7727"/>
                  <a:pt x="17045" y="7727"/>
                </a:cubicBezTo>
                <a:cubicBezTo>
                  <a:pt x="17068" y="7727"/>
                  <a:pt x="17086" y="7696"/>
                  <a:pt x="17086" y="7659"/>
                </a:cubicBezTo>
                <a:cubicBezTo>
                  <a:pt x="17086" y="7621"/>
                  <a:pt x="17068" y="7590"/>
                  <a:pt x="17045" y="7590"/>
                </a:cubicBezTo>
                <a:close/>
                <a:moveTo>
                  <a:pt x="17252" y="7590"/>
                </a:moveTo>
                <a:cubicBezTo>
                  <a:pt x="17230" y="7590"/>
                  <a:pt x="17211" y="7621"/>
                  <a:pt x="17211" y="7659"/>
                </a:cubicBezTo>
                <a:cubicBezTo>
                  <a:pt x="17211" y="7696"/>
                  <a:pt x="17230" y="7727"/>
                  <a:pt x="17252" y="7727"/>
                </a:cubicBezTo>
                <a:cubicBezTo>
                  <a:pt x="17275" y="7727"/>
                  <a:pt x="17293" y="7696"/>
                  <a:pt x="17293" y="7659"/>
                </a:cubicBezTo>
                <a:cubicBezTo>
                  <a:pt x="17293" y="7621"/>
                  <a:pt x="17275" y="7590"/>
                  <a:pt x="17252" y="7590"/>
                </a:cubicBezTo>
                <a:close/>
                <a:moveTo>
                  <a:pt x="17467" y="7590"/>
                </a:moveTo>
                <a:cubicBezTo>
                  <a:pt x="17445" y="7590"/>
                  <a:pt x="17426" y="7621"/>
                  <a:pt x="17426" y="7659"/>
                </a:cubicBezTo>
                <a:cubicBezTo>
                  <a:pt x="17426" y="7696"/>
                  <a:pt x="17445" y="7727"/>
                  <a:pt x="17467" y="7727"/>
                </a:cubicBezTo>
                <a:cubicBezTo>
                  <a:pt x="17490" y="7727"/>
                  <a:pt x="17508" y="7696"/>
                  <a:pt x="17508" y="7659"/>
                </a:cubicBezTo>
                <a:cubicBezTo>
                  <a:pt x="17508" y="7621"/>
                  <a:pt x="17490" y="7590"/>
                  <a:pt x="17467" y="7590"/>
                </a:cubicBezTo>
                <a:close/>
                <a:moveTo>
                  <a:pt x="17675" y="7590"/>
                </a:moveTo>
                <a:cubicBezTo>
                  <a:pt x="17652" y="7590"/>
                  <a:pt x="17634" y="7621"/>
                  <a:pt x="17634" y="7659"/>
                </a:cubicBezTo>
                <a:cubicBezTo>
                  <a:pt x="17634" y="7696"/>
                  <a:pt x="17652" y="7727"/>
                  <a:pt x="17675" y="7727"/>
                </a:cubicBezTo>
                <a:cubicBezTo>
                  <a:pt x="17697" y="7727"/>
                  <a:pt x="17716" y="7696"/>
                  <a:pt x="17716" y="7659"/>
                </a:cubicBezTo>
                <a:cubicBezTo>
                  <a:pt x="17716" y="7621"/>
                  <a:pt x="17697" y="7590"/>
                  <a:pt x="17675" y="7590"/>
                </a:cubicBezTo>
                <a:close/>
                <a:moveTo>
                  <a:pt x="17882" y="7590"/>
                </a:moveTo>
                <a:cubicBezTo>
                  <a:pt x="17859" y="7590"/>
                  <a:pt x="17841" y="7621"/>
                  <a:pt x="17841" y="7659"/>
                </a:cubicBezTo>
                <a:cubicBezTo>
                  <a:pt x="17841" y="7696"/>
                  <a:pt x="17859" y="7727"/>
                  <a:pt x="17882" y="7727"/>
                </a:cubicBezTo>
                <a:cubicBezTo>
                  <a:pt x="17904" y="7727"/>
                  <a:pt x="17923" y="7696"/>
                  <a:pt x="17923" y="7659"/>
                </a:cubicBezTo>
                <a:cubicBezTo>
                  <a:pt x="17923" y="7621"/>
                  <a:pt x="17904" y="7590"/>
                  <a:pt x="17882" y="7590"/>
                </a:cubicBezTo>
                <a:close/>
                <a:moveTo>
                  <a:pt x="18097" y="7590"/>
                </a:moveTo>
                <a:cubicBezTo>
                  <a:pt x="18074" y="7590"/>
                  <a:pt x="18056" y="7621"/>
                  <a:pt x="18056" y="7659"/>
                </a:cubicBezTo>
                <a:cubicBezTo>
                  <a:pt x="18056" y="7696"/>
                  <a:pt x="18074" y="7727"/>
                  <a:pt x="18097" y="7727"/>
                </a:cubicBezTo>
                <a:cubicBezTo>
                  <a:pt x="18119" y="7727"/>
                  <a:pt x="18138" y="7696"/>
                  <a:pt x="18138" y="7659"/>
                </a:cubicBezTo>
                <a:cubicBezTo>
                  <a:pt x="18138" y="7621"/>
                  <a:pt x="18119" y="7590"/>
                  <a:pt x="18097" y="7590"/>
                </a:cubicBezTo>
                <a:close/>
                <a:moveTo>
                  <a:pt x="18304" y="7590"/>
                </a:moveTo>
                <a:cubicBezTo>
                  <a:pt x="18281" y="7590"/>
                  <a:pt x="18263" y="7621"/>
                  <a:pt x="18263" y="7659"/>
                </a:cubicBezTo>
                <a:cubicBezTo>
                  <a:pt x="18263" y="7696"/>
                  <a:pt x="18281" y="7727"/>
                  <a:pt x="18304" y="7727"/>
                </a:cubicBezTo>
                <a:cubicBezTo>
                  <a:pt x="18327" y="7727"/>
                  <a:pt x="18345" y="7696"/>
                  <a:pt x="18345" y="7659"/>
                </a:cubicBezTo>
                <a:cubicBezTo>
                  <a:pt x="18345" y="7621"/>
                  <a:pt x="18327" y="7590"/>
                  <a:pt x="18304" y="7590"/>
                </a:cubicBezTo>
                <a:close/>
                <a:moveTo>
                  <a:pt x="18511" y="7590"/>
                </a:moveTo>
                <a:cubicBezTo>
                  <a:pt x="18489" y="7590"/>
                  <a:pt x="18470" y="7621"/>
                  <a:pt x="18470" y="7659"/>
                </a:cubicBezTo>
                <a:cubicBezTo>
                  <a:pt x="18470" y="7696"/>
                  <a:pt x="18489" y="7727"/>
                  <a:pt x="18511" y="7727"/>
                </a:cubicBezTo>
                <a:cubicBezTo>
                  <a:pt x="18516" y="7727"/>
                  <a:pt x="18521" y="7725"/>
                  <a:pt x="18525" y="7723"/>
                </a:cubicBezTo>
                <a:cubicBezTo>
                  <a:pt x="18529" y="7715"/>
                  <a:pt x="18532" y="7707"/>
                  <a:pt x="18536" y="7700"/>
                </a:cubicBezTo>
                <a:cubicBezTo>
                  <a:pt x="18541" y="7690"/>
                  <a:pt x="18546" y="7677"/>
                  <a:pt x="18552" y="7664"/>
                </a:cubicBezTo>
                <a:cubicBezTo>
                  <a:pt x="18552" y="7662"/>
                  <a:pt x="18552" y="7660"/>
                  <a:pt x="18552" y="7659"/>
                </a:cubicBezTo>
                <a:cubicBezTo>
                  <a:pt x="18552" y="7621"/>
                  <a:pt x="18534" y="7590"/>
                  <a:pt x="18511" y="7590"/>
                </a:cubicBezTo>
                <a:close/>
                <a:moveTo>
                  <a:pt x="18744" y="7590"/>
                </a:moveTo>
                <a:cubicBezTo>
                  <a:pt x="18743" y="7608"/>
                  <a:pt x="18742" y="7627"/>
                  <a:pt x="18741" y="7646"/>
                </a:cubicBezTo>
                <a:cubicBezTo>
                  <a:pt x="18740" y="7665"/>
                  <a:pt x="18739" y="7685"/>
                  <a:pt x="18739" y="7708"/>
                </a:cubicBezTo>
                <a:cubicBezTo>
                  <a:pt x="18753" y="7697"/>
                  <a:pt x="18762" y="7673"/>
                  <a:pt x="18762" y="7646"/>
                </a:cubicBezTo>
                <a:cubicBezTo>
                  <a:pt x="18762" y="7623"/>
                  <a:pt x="18755" y="7602"/>
                  <a:pt x="18744" y="7590"/>
                </a:cubicBezTo>
                <a:close/>
                <a:moveTo>
                  <a:pt x="2666" y="7757"/>
                </a:moveTo>
                <a:cubicBezTo>
                  <a:pt x="2644" y="7757"/>
                  <a:pt x="2625" y="7787"/>
                  <a:pt x="2625" y="7825"/>
                </a:cubicBezTo>
                <a:cubicBezTo>
                  <a:pt x="2625" y="7863"/>
                  <a:pt x="2644" y="7893"/>
                  <a:pt x="2666" y="7893"/>
                </a:cubicBezTo>
                <a:cubicBezTo>
                  <a:pt x="2689" y="7893"/>
                  <a:pt x="2707" y="7863"/>
                  <a:pt x="2707" y="7825"/>
                </a:cubicBezTo>
                <a:cubicBezTo>
                  <a:pt x="2707" y="7787"/>
                  <a:pt x="2689" y="7757"/>
                  <a:pt x="2666" y="7757"/>
                </a:cubicBezTo>
                <a:close/>
                <a:moveTo>
                  <a:pt x="2874" y="7757"/>
                </a:moveTo>
                <a:cubicBezTo>
                  <a:pt x="2851" y="7757"/>
                  <a:pt x="2833" y="7787"/>
                  <a:pt x="2833" y="7825"/>
                </a:cubicBezTo>
                <a:cubicBezTo>
                  <a:pt x="2833" y="7863"/>
                  <a:pt x="2851" y="7893"/>
                  <a:pt x="2874" y="7893"/>
                </a:cubicBezTo>
                <a:cubicBezTo>
                  <a:pt x="2896" y="7893"/>
                  <a:pt x="2915" y="7863"/>
                  <a:pt x="2915" y="7825"/>
                </a:cubicBezTo>
                <a:cubicBezTo>
                  <a:pt x="2915" y="7787"/>
                  <a:pt x="2896" y="7757"/>
                  <a:pt x="2874" y="7757"/>
                </a:cubicBezTo>
                <a:close/>
                <a:moveTo>
                  <a:pt x="3081" y="7757"/>
                </a:moveTo>
                <a:cubicBezTo>
                  <a:pt x="3058" y="7757"/>
                  <a:pt x="3040" y="7787"/>
                  <a:pt x="3040" y="7825"/>
                </a:cubicBezTo>
                <a:cubicBezTo>
                  <a:pt x="3040" y="7863"/>
                  <a:pt x="3058" y="7893"/>
                  <a:pt x="3081" y="7893"/>
                </a:cubicBezTo>
                <a:cubicBezTo>
                  <a:pt x="3104" y="7893"/>
                  <a:pt x="3122" y="7863"/>
                  <a:pt x="3122" y="7825"/>
                </a:cubicBezTo>
                <a:cubicBezTo>
                  <a:pt x="3122" y="7787"/>
                  <a:pt x="3104" y="7757"/>
                  <a:pt x="3081" y="7757"/>
                </a:cubicBezTo>
                <a:close/>
                <a:moveTo>
                  <a:pt x="3296" y="7757"/>
                </a:moveTo>
                <a:cubicBezTo>
                  <a:pt x="3273" y="7757"/>
                  <a:pt x="3255" y="7787"/>
                  <a:pt x="3255" y="7825"/>
                </a:cubicBezTo>
                <a:cubicBezTo>
                  <a:pt x="3255" y="7863"/>
                  <a:pt x="3273" y="7893"/>
                  <a:pt x="3296" y="7893"/>
                </a:cubicBezTo>
                <a:cubicBezTo>
                  <a:pt x="3319" y="7893"/>
                  <a:pt x="3337" y="7863"/>
                  <a:pt x="3337" y="7825"/>
                </a:cubicBezTo>
                <a:cubicBezTo>
                  <a:pt x="3337" y="7787"/>
                  <a:pt x="3319" y="7757"/>
                  <a:pt x="3296" y="7757"/>
                </a:cubicBezTo>
                <a:close/>
                <a:moveTo>
                  <a:pt x="3503" y="7757"/>
                </a:moveTo>
                <a:cubicBezTo>
                  <a:pt x="3481" y="7757"/>
                  <a:pt x="3462" y="7787"/>
                  <a:pt x="3462" y="7825"/>
                </a:cubicBezTo>
                <a:cubicBezTo>
                  <a:pt x="3462" y="7863"/>
                  <a:pt x="3481" y="7893"/>
                  <a:pt x="3503" y="7893"/>
                </a:cubicBezTo>
                <a:cubicBezTo>
                  <a:pt x="3526" y="7893"/>
                  <a:pt x="3544" y="7863"/>
                  <a:pt x="3544" y="7825"/>
                </a:cubicBezTo>
                <a:cubicBezTo>
                  <a:pt x="3544" y="7787"/>
                  <a:pt x="3526" y="7757"/>
                  <a:pt x="3503" y="7757"/>
                </a:cubicBezTo>
                <a:close/>
                <a:moveTo>
                  <a:pt x="3711" y="7757"/>
                </a:moveTo>
                <a:cubicBezTo>
                  <a:pt x="3688" y="7757"/>
                  <a:pt x="3669" y="7787"/>
                  <a:pt x="3669" y="7825"/>
                </a:cubicBezTo>
                <a:cubicBezTo>
                  <a:pt x="3669" y="7863"/>
                  <a:pt x="3688" y="7893"/>
                  <a:pt x="3711" y="7893"/>
                </a:cubicBezTo>
                <a:cubicBezTo>
                  <a:pt x="3733" y="7893"/>
                  <a:pt x="3752" y="7863"/>
                  <a:pt x="3752" y="7825"/>
                </a:cubicBezTo>
                <a:cubicBezTo>
                  <a:pt x="3752" y="7787"/>
                  <a:pt x="3733" y="7757"/>
                  <a:pt x="3711" y="7757"/>
                </a:cubicBezTo>
                <a:close/>
                <a:moveTo>
                  <a:pt x="3925" y="7757"/>
                </a:moveTo>
                <a:cubicBezTo>
                  <a:pt x="3903" y="7757"/>
                  <a:pt x="3884" y="7787"/>
                  <a:pt x="3884" y="7825"/>
                </a:cubicBezTo>
                <a:cubicBezTo>
                  <a:pt x="3884" y="7863"/>
                  <a:pt x="3903" y="7893"/>
                  <a:pt x="3925" y="7893"/>
                </a:cubicBezTo>
                <a:cubicBezTo>
                  <a:pt x="3948" y="7893"/>
                  <a:pt x="3966" y="7863"/>
                  <a:pt x="3966" y="7825"/>
                </a:cubicBezTo>
                <a:cubicBezTo>
                  <a:pt x="3966" y="7787"/>
                  <a:pt x="3948" y="7757"/>
                  <a:pt x="3925" y="7757"/>
                </a:cubicBezTo>
                <a:close/>
                <a:moveTo>
                  <a:pt x="4133" y="7757"/>
                </a:moveTo>
                <a:cubicBezTo>
                  <a:pt x="4110" y="7757"/>
                  <a:pt x="4092" y="7787"/>
                  <a:pt x="4092" y="7825"/>
                </a:cubicBezTo>
                <a:cubicBezTo>
                  <a:pt x="4092" y="7863"/>
                  <a:pt x="4110" y="7893"/>
                  <a:pt x="4133" y="7893"/>
                </a:cubicBezTo>
                <a:cubicBezTo>
                  <a:pt x="4155" y="7893"/>
                  <a:pt x="4174" y="7863"/>
                  <a:pt x="4174" y="7825"/>
                </a:cubicBezTo>
                <a:cubicBezTo>
                  <a:pt x="4174" y="7787"/>
                  <a:pt x="4155" y="7757"/>
                  <a:pt x="4133" y="7757"/>
                </a:cubicBezTo>
                <a:close/>
                <a:moveTo>
                  <a:pt x="4348" y="7757"/>
                </a:moveTo>
                <a:cubicBezTo>
                  <a:pt x="4325" y="7757"/>
                  <a:pt x="4307" y="7787"/>
                  <a:pt x="4307" y="7825"/>
                </a:cubicBezTo>
                <a:cubicBezTo>
                  <a:pt x="4307" y="7863"/>
                  <a:pt x="4325" y="7893"/>
                  <a:pt x="4348" y="7893"/>
                </a:cubicBezTo>
                <a:cubicBezTo>
                  <a:pt x="4370" y="7893"/>
                  <a:pt x="4389" y="7863"/>
                  <a:pt x="4389" y="7825"/>
                </a:cubicBezTo>
                <a:cubicBezTo>
                  <a:pt x="4389" y="7787"/>
                  <a:pt x="4370" y="7757"/>
                  <a:pt x="4348" y="7757"/>
                </a:cubicBezTo>
                <a:close/>
                <a:moveTo>
                  <a:pt x="4973" y="7757"/>
                </a:moveTo>
                <a:cubicBezTo>
                  <a:pt x="4962" y="7757"/>
                  <a:pt x="4951" y="7764"/>
                  <a:pt x="4944" y="7777"/>
                </a:cubicBezTo>
                <a:cubicBezTo>
                  <a:pt x="4945" y="7785"/>
                  <a:pt x="4947" y="7792"/>
                  <a:pt x="4951" y="7800"/>
                </a:cubicBezTo>
                <a:cubicBezTo>
                  <a:pt x="4968" y="7833"/>
                  <a:pt x="4986" y="7852"/>
                  <a:pt x="5005" y="7866"/>
                </a:cubicBezTo>
                <a:cubicBezTo>
                  <a:pt x="5011" y="7854"/>
                  <a:pt x="5014" y="7840"/>
                  <a:pt x="5014" y="7825"/>
                </a:cubicBezTo>
                <a:cubicBezTo>
                  <a:pt x="5014" y="7787"/>
                  <a:pt x="4995" y="7757"/>
                  <a:pt x="4973" y="7757"/>
                </a:cubicBezTo>
                <a:close/>
                <a:moveTo>
                  <a:pt x="5184" y="7757"/>
                </a:moveTo>
                <a:cubicBezTo>
                  <a:pt x="5162" y="7757"/>
                  <a:pt x="5143" y="7787"/>
                  <a:pt x="5143" y="7825"/>
                </a:cubicBezTo>
                <a:cubicBezTo>
                  <a:pt x="5143" y="7863"/>
                  <a:pt x="5162" y="7893"/>
                  <a:pt x="5184" y="7893"/>
                </a:cubicBezTo>
                <a:cubicBezTo>
                  <a:pt x="5207" y="7893"/>
                  <a:pt x="5225" y="7863"/>
                  <a:pt x="5225" y="7825"/>
                </a:cubicBezTo>
                <a:cubicBezTo>
                  <a:pt x="5225" y="7787"/>
                  <a:pt x="5207" y="7757"/>
                  <a:pt x="5184" y="7757"/>
                </a:cubicBezTo>
                <a:close/>
                <a:moveTo>
                  <a:pt x="5392" y="7757"/>
                </a:moveTo>
                <a:cubicBezTo>
                  <a:pt x="5369" y="7757"/>
                  <a:pt x="5351" y="7787"/>
                  <a:pt x="5351" y="7825"/>
                </a:cubicBezTo>
                <a:cubicBezTo>
                  <a:pt x="5351" y="7863"/>
                  <a:pt x="5369" y="7893"/>
                  <a:pt x="5392" y="7893"/>
                </a:cubicBezTo>
                <a:cubicBezTo>
                  <a:pt x="5414" y="7893"/>
                  <a:pt x="5433" y="7863"/>
                  <a:pt x="5433" y="7825"/>
                </a:cubicBezTo>
                <a:cubicBezTo>
                  <a:pt x="5433" y="7787"/>
                  <a:pt x="5414" y="7757"/>
                  <a:pt x="5392" y="7757"/>
                </a:cubicBezTo>
                <a:close/>
                <a:moveTo>
                  <a:pt x="5607" y="7757"/>
                </a:moveTo>
                <a:cubicBezTo>
                  <a:pt x="5584" y="7757"/>
                  <a:pt x="5566" y="7787"/>
                  <a:pt x="5566" y="7825"/>
                </a:cubicBezTo>
                <a:cubicBezTo>
                  <a:pt x="5566" y="7863"/>
                  <a:pt x="5584" y="7893"/>
                  <a:pt x="5607" y="7893"/>
                </a:cubicBezTo>
                <a:cubicBezTo>
                  <a:pt x="5629" y="7893"/>
                  <a:pt x="5648" y="7863"/>
                  <a:pt x="5648" y="7825"/>
                </a:cubicBezTo>
                <a:cubicBezTo>
                  <a:pt x="5648" y="7787"/>
                  <a:pt x="5629" y="7757"/>
                  <a:pt x="5607" y="7757"/>
                </a:cubicBezTo>
                <a:close/>
                <a:moveTo>
                  <a:pt x="5814" y="7757"/>
                </a:moveTo>
                <a:cubicBezTo>
                  <a:pt x="5791" y="7757"/>
                  <a:pt x="5773" y="7787"/>
                  <a:pt x="5773" y="7825"/>
                </a:cubicBezTo>
                <a:cubicBezTo>
                  <a:pt x="5773" y="7863"/>
                  <a:pt x="5791" y="7893"/>
                  <a:pt x="5814" y="7893"/>
                </a:cubicBezTo>
                <a:cubicBezTo>
                  <a:pt x="5837" y="7893"/>
                  <a:pt x="5855" y="7863"/>
                  <a:pt x="5855" y="7825"/>
                </a:cubicBezTo>
                <a:cubicBezTo>
                  <a:pt x="5855" y="7787"/>
                  <a:pt x="5837" y="7757"/>
                  <a:pt x="5814" y="7757"/>
                </a:cubicBezTo>
                <a:close/>
                <a:moveTo>
                  <a:pt x="6021" y="7757"/>
                </a:moveTo>
                <a:cubicBezTo>
                  <a:pt x="5999" y="7757"/>
                  <a:pt x="5980" y="7787"/>
                  <a:pt x="5980" y="7825"/>
                </a:cubicBezTo>
                <a:cubicBezTo>
                  <a:pt x="5980" y="7863"/>
                  <a:pt x="5999" y="7893"/>
                  <a:pt x="6021" y="7893"/>
                </a:cubicBezTo>
                <a:cubicBezTo>
                  <a:pt x="6044" y="7893"/>
                  <a:pt x="6062" y="7863"/>
                  <a:pt x="6062" y="7825"/>
                </a:cubicBezTo>
                <a:cubicBezTo>
                  <a:pt x="6062" y="7787"/>
                  <a:pt x="6044" y="7757"/>
                  <a:pt x="6021" y="7757"/>
                </a:cubicBezTo>
                <a:close/>
                <a:moveTo>
                  <a:pt x="6865" y="7757"/>
                </a:moveTo>
                <a:cubicBezTo>
                  <a:pt x="6862" y="7757"/>
                  <a:pt x="6858" y="7757"/>
                  <a:pt x="6855" y="7759"/>
                </a:cubicBezTo>
                <a:cubicBezTo>
                  <a:pt x="6856" y="7776"/>
                  <a:pt x="6861" y="7804"/>
                  <a:pt x="6875" y="7804"/>
                </a:cubicBezTo>
                <a:cubicBezTo>
                  <a:pt x="6883" y="7804"/>
                  <a:pt x="6891" y="7795"/>
                  <a:pt x="6896" y="7781"/>
                </a:cubicBezTo>
                <a:cubicBezTo>
                  <a:pt x="6889" y="7766"/>
                  <a:pt x="6877" y="7757"/>
                  <a:pt x="6865" y="7757"/>
                </a:cubicBezTo>
                <a:close/>
                <a:moveTo>
                  <a:pt x="10015" y="7757"/>
                </a:moveTo>
                <a:cubicBezTo>
                  <a:pt x="10008" y="7757"/>
                  <a:pt x="10001" y="7760"/>
                  <a:pt x="9995" y="7765"/>
                </a:cubicBezTo>
                <a:cubicBezTo>
                  <a:pt x="10002" y="7808"/>
                  <a:pt x="10017" y="7842"/>
                  <a:pt x="10046" y="7842"/>
                </a:cubicBezTo>
                <a:cubicBezTo>
                  <a:pt x="10046" y="7853"/>
                  <a:pt x="10047" y="7859"/>
                  <a:pt x="10048" y="7864"/>
                </a:cubicBezTo>
                <a:cubicBezTo>
                  <a:pt x="10053" y="7853"/>
                  <a:pt x="10056" y="7839"/>
                  <a:pt x="10056" y="7825"/>
                </a:cubicBezTo>
                <a:cubicBezTo>
                  <a:pt x="10056" y="7787"/>
                  <a:pt x="10037" y="7757"/>
                  <a:pt x="10015" y="7757"/>
                </a:cubicBezTo>
                <a:close/>
                <a:moveTo>
                  <a:pt x="10220" y="7757"/>
                </a:moveTo>
                <a:cubicBezTo>
                  <a:pt x="10198" y="7757"/>
                  <a:pt x="10179" y="7787"/>
                  <a:pt x="10179" y="7825"/>
                </a:cubicBezTo>
                <a:cubicBezTo>
                  <a:pt x="10179" y="7863"/>
                  <a:pt x="10198" y="7893"/>
                  <a:pt x="10220" y="7893"/>
                </a:cubicBezTo>
                <a:cubicBezTo>
                  <a:pt x="10243" y="7893"/>
                  <a:pt x="10261" y="7863"/>
                  <a:pt x="10261" y="7825"/>
                </a:cubicBezTo>
                <a:cubicBezTo>
                  <a:pt x="10261" y="7787"/>
                  <a:pt x="10243" y="7757"/>
                  <a:pt x="10220" y="7757"/>
                </a:cubicBezTo>
                <a:close/>
                <a:moveTo>
                  <a:pt x="10435" y="7757"/>
                </a:moveTo>
                <a:cubicBezTo>
                  <a:pt x="10413" y="7757"/>
                  <a:pt x="10394" y="7787"/>
                  <a:pt x="10394" y="7825"/>
                </a:cubicBezTo>
                <a:cubicBezTo>
                  <a:pt x="10394" y="7863"/>
                  <a:pt x="10413" y="7893"/>
                  <a:pt x="10435" y="7893"/>
                </a:cubicBezTo>
                <a:cubicBezTo>
                  <a:pt x="10458" y="7893"/>
                  <a:pt x="10476" y="7863"/>
                  <a:pt x="10476" y="7825"/>
                </a:cubicBezTo>
                <a:cubicBezTo>
                  <a:pt x="10476" y="7787"/>
                  <a:pt x="10458" y="7757"/>
                  <a:pt x="10435" y="7757"/>
                </a:cubicBezTo>
                <a:close/>
                <a:moveTo>
                  <a:pt x="10643" y="7757"/>
                </a:moveTo>
                <a:cubicBezTo>
                  <a:pt x="10620" y="7757"/>
                  <a:pt x="10602" y="7787"/>
                  <a:pt x="10602" y="7825"/>
                </a:cubicBezTo>
                <a:cubicBezTo>
                  <a:pt x="10602" y="7863"/>
                  <a:pt x="10620" y="7893"/>
                  <a:pt x="10643" y="7893"/>
                </a:cubicBezTo>
                <a:cubicBezTo>
                  <a:pt x="10665" y="7893"/>
                  <a:pt x="10684" y="7863"/>
                  <a:pt x="10684" y="7825"/>
                </a:cubicBezTo>
                <a:cubicBezTo>
                  <a:pt x="10684" y="7787"/>
                  <a:pt x="10665" y="7757"/>
                  <a:pt x="10643" y="7757"/>
                </a:cubicBezTo>
                <a:close/>
                <a:moveTo>
                  <a:pt x="10850" y="7757"/>
                </a:moveTo>
                <a:cubicBezTo>
                  <a:pt x="10827" y="7757"/>
                  <a:pt x="10809" y="7787"/>
                  <a:pt x="10809" y="7825"/>
                </a:cubicBezTo>
                <a:cubicBezTo>
                  <a:pt x="10809" y="7863"/>
                  <a:pt x="10827" y="7893"/>
                  <a:pt x="10850" y="7893"/>
                </a:cubicBezTo>
                <a:cubicBezTo>
                  <a:pt x="10873" y="7893"/>
                  <a:pt x="10891" y="7863"/>
                  <a:pt x="10891" y="7825"/>
                </a:cubicBezTo>
                <a:cubicBezTo>
                  <a:pt x="10891" y="7787"/>
                  <a:pt x="10873" y="7757"/>
                  <a:pt x="10850" y="7757"/>
                </a:cubicBezTo>
                <a:close/>
                <a:moveTo>
                  <a:pt x="11065" y="7757"/>
                </a:moveTo>
                <a:cubicBezTo>
                  <a:pt x="11042" y="7757"/>
                  <a:pt x="11024" y="7787"/>
                  <a:pt x="11024" y="7825"/>
                </a:cubicBezTo>
                <a:cubicBezTo>
                  <a:pt x="11024" y="7863"/>
                  <a:pt x="11042" y="7893"/>
                  <a:pt x="11065" y="7893"/>
                </a:cubicBezTo>
                <a:cubicBezTo>
                  <a:pt x="11087" y="7893"/>
                  <a:pt x="11106" y="7863"/>
                  <a:pt x="11106" y="7825"/>
                </a:cubicBezTo>
                <a:cubicBezTo>
                  <a:pt x="11106" y="7787"/>
                  <a:pt x="11087" y="7757"/>
                  <a:pt x="11065" y="7757"/>
                </a:cubicBezTo>
                <a:close/>
                <a:moveTo>
                  <a:pt x="11272" y="7757"/>
                </a:moveTo>
                <a:cubicBezTo>
                  <a:pt x="11249" y="7757"/>
                  <a:pt x="11231" y="7787"/>
                  <a:pt x="11231" y="7825"/>
                </a:cubicBezTo>
                <a:cubicBezTo>
                  <a:pt x="11231" y="7863"/>
                  <a:pt x="11249" y="7893"/>
                  <a:pt x="11272" y="7893"/>
                </a:cubicBezTo>
                <a:cubicBezTo>
                  <a:pt x="11295" y="7893"/>
                  <a:pt x="11313" y="7863"/>
                  <a:pt x="11313" y="7825"/>
                </a:cubicBezTo>
                <a:cubicBezTo>
                  <a:pt x="11313" y="7787"/>
                  <a:pt x="11295" y="7757"/>
                  <a:pt x="11272" y="7757"/>
                </a:cubicBezTo>
                <a:close/>
                <a:moveTo>
                  <a:pt x="11479" y="7757"/>
                </a:moveTo>
                <a:cubicBezTo>
                  <a:pt x="11457" y="7757"/>
                  <a:pt x="11438" y="7787"/>
                  <a:pt x="11438" y="7825"/>
                </a:cubicBezTo>
                <a:cubicBezTo>
                  <a:pt x="11438" y="7863"/>
                  <a:pt x="11457" y="7893"/>
                  <a:pt x="11479" y="7893"/>
                </a:cubicBezTo>
                <a:cubicBezTo>
                  <a:pt x="11502" y="7893"/>
                  <a:pt x="11520" y="7863"/>
                  <a:pt x="11520" y="7825"/>
                </a:cubicBezTo>
                <a:cubicBezTo>
                  <a:pt x="11520" y="7787"/>
                  <a:pt x="11502" y="7757"/>
                  <a:pt x="11479" y="7757"/>
                </a:cubicBezTo>
                <a:close/>
                <a:moveTo>
                  <a:pt x="11694" y="7757"/>
                </a:moveTo>
                <a:cubicBezTo>
                  <a:pt x="11672" y="7757"/>
                  <a:pt x="11653" y="7787"/>
                  <a:pt x="11653" y="7825"/>
                </a:cubicBezTo>
                <a:cubicBezTo>
                  <a:pt x="11653" y="7863"/>
                  <a:pt x="11672" y="7893"/>
                  <a:pt x="11694" y="7893"/>
                </a:cubicBezTo>
                <a:cubicBezTo>
                  <a:pt x="11717" y="7893"/>
                  <a:pt x="11735" y="7863"/>
                  <a:pt x="11735" y="7825"/>
                </a:cubicBezTo>
                <a:cubicBezTo>
                  <a:pt x="11735" y="7787"/>
                  <a:pt x="11717" y="7757"/>
                  <a:pt x="11694" y="7757"/>
                </a:cubicBezTo>
                <a:close/>
                <a:moveTo>
                  <a:pt x="11902" y="7757"/>
                </a:moveTo>
                <a:cubicBezTo>
                  <a:pt x="11879" y="7757"/>
                  <a:pt x="11861" y="7787"/>
                  <a:pt x="11861" y="7825"/>
                </a:cubicBezTo>
                <a:cubicBezTo>
                  <a:pt x="11861" y="7863"/>
                  <a:pt x="11879" y="7893"/>
                  <a:pt x="11902" y="7893"/>
                </a:cubicBezTo>
                <a:cubicBezTo>
                  <a:pt x="11910" y="7893"/>
                  <a:pt x="11917" y="7889"/>
                  <a:pt x="11924" y="7882"/>
                </a:cubicBezTo>
                <a:cubicBezTo>
                  <a:pt x="11930" y="7870"/>
                  <a:pt x="11936" y="7857"/>
                  <a:pt x="11941" y="7844"/>
                </a:cubicBezTo>
                <a:cubicBezTo>
                  <a:pt x="11942" y="7838"/>
                  <a:pt x="11943" y="7831"/>
                  <a:pt x="11943" y="7825"/>
                </a:cubicBezTo>
                <a:cubicBezTo>
                  <a:pt x="11943" y="7787"/>
                  <a:pt x="11924" y="7757"/>
                  <a:pt x="11902" y="7757"/>
                </a:cubicBezTo>
                <a:close/>
                <a:moveTo>
                  <a:pt x="12109" y="7757"/>
                </a:moveTo>
                <a:cubicBezTo>
                  <a:pt x="12086" y="7757"/>
                  <a:pt x="12068" y="7787"/>
                  <a:pt x="12068" y="7825"/>
                </a:cubicBezTo>
                <a:cubicBezTo>
                  <a:pt x="12068" y="7863"/>
                  <a:pt x="12086" y="7893"/>
                  <a:pt x="12109" y="7893"/>
                </a:cubicBezTo>
                <a:cubicBezTo>
                  <a:pt x="12132" y="7893"/>
                  <a:pt x="12150" y="7863"/>
                  <a:pt x="12150" y="7825"/>
                </a:cubicBezTo>
                <a:cubicBezTo>
                  <a:pt x="12150" y="7787"/>
                  <a:pt x="12132" y="7757"/>
                  <a:pt x="12109" y="7757"/>
                </a:cubicBezTo>
                <a:close/>
                <a:moveTo>
                  <a:pt x="12323" y="7757"/>
                </a:moveTo>
                <a:cubicBezTo>
                  <a:pt x="12303" y="7757"/>
                  <a:pt x="12286" y="7780"/>
                  <a:pt x="12283" y="7812"/>
                </a:cubicBezTo>
                <a:cubicBezTo>
                  <a:pt x="12301" y="7796"/>
                  <a:pt x="12322" y="7780"/>
                  <a:pt x="12342" y="7764"/>
                </a:cubicBezTo>
                <a:cubicBezTo>
                  <a:pt x="12336" y="7759"/>
                  <a:pt x="12330" y="7757"/>
                  <a:pt x="12323" y="7757"/>
                </a:cubicBezTo>
                <a:close/>
                <a:moveTo>
                  <a:pt x="12531" y="7757"/>
                </a:moveTo>
                <a:cubicBezTo>
                  <a:pt x="12508" y="7757"/>
                  <a:pt x="12490" y="7787"/>
                  <a:pt x="12490" y="7825"/>
                </a:cubicBezTo>
                <a:cubicBezTo>
                  <a:pt x="12490" y="7863"/>
                  <a:pt x="12508" y="7893"/>
                  <a:pt x="12531" y="7893"/>
                </a:cubicBezTo>
                <a:cubicBezTo>
                  <a:pt x="12554" y="7893"/>
                  <a:pt x="12572" y="7863"/>
                  <a:pt x="12572" y="7825"/>
                </a:cubicBezTo>
                <a:cubicBezTo>
                  <a:pt x="12572" y="7787"/>
                  <a:pt x="12554" y="7757"/>
                  <a:pt x="12531" y="7757"/>
                </a:cubicBezTo>
                <a:close/>
                <a:moveTo>
                  <a:pt x="12738" y="7757"/>
                </a:moveTo>
                <a:cubicBezTo>
                  <a:pt x="12716" y="7757"/>
                  <a:pt x="12697" y="7787"/>
                  <a:pt x="12697" y="7825"/>
                </a:cubicBezTo>
                <a:cubicBezTo>
                  <a:pt x="12697" y="7863"/>
                  <a:pt x="12716" y="7893"/>
                  <a:pt x="12738" y="7893"/>
                </a:cubicBezTo>
                <a:cubicBezTo>
                  <a:pt x="12761" y="7893"/>
                  <a:pt x="12779" y="7863"/>
                  <a:pt x="12779" y="7825"/>
                </a:cubicBezTo>
                <a:cubicBezTo>
                  <a:pt x="12779" y="7787"/>
                  <a:pt x="12761" y="7757"/>
                  <a:pt x="12738" y="7757"/>
                </a:cubicBezTo>
                <a:close/>
                <a:moveTo>
                  <a:pt x="12953" y="7757"/>
                </a:moveTo>
                <a:cubicBezTo>
                  <a:pt x="12931" y="7757"/>
                  <a:pt x="12912" y="7787"/>
                  <a:pt x="12912" y="7825"/>
                </a:cubicBezTo>
                <a:cubicBezTo>
                  <a:pt x="12912" y="7863"/>
                  <a:pt x="12931" y="7893"/>
                  <a:pt x="12953" y="7893"/>
                </a:cubicBezTo>
                <a:cubicBezTo>
                  <a:pt x="12964" y="7893"/>
                  <a:pt x="12973" y="7886"/>
                  <a:pt x="12981" y="7875"/>
                </a:cubicBezTo>
                <a:cubicBezTo>
                  <a:pt x="12984" y="7864"/>
                  <a:pt x="12987" y="7855"/>
                  <a:pt x="12989" y="7851"/>
                </a:cubicBezTo>
                <a:cubicBezTo>
                  <a:pt x="12989" y="7851"/>
                  <a:pt x="12991" y="7851"/>
                  <a:pt x="12991" y="7851"/>
                </a:cubicBezTo>
                <a:cubicBezTo>
                  <a:pt x="12993" y="7843"/>
                  <a:pt x="12994" y="7834"/>
                  <a:pt x="12994" y="7825"/>
                </a:cubicBezTo>
                <a:cubicBezTo>
                  <a:pt x="12994" y="7787"/>
                  <a:pt x="12976" y="7757"/>
                  <a:pt x="12953" y="7757"/>
                </a:cubicBezTo>
                <a:close/>
                <a:moveTo>
                  <a:pt x="13373" y="7757"/>
                </a:moveTo>
                <a:cubicBezTo>
                  <a:pt x="13361" y="7757"/>
                  <a:pt x="13350" y="7766"/>
                  <a:pt x="13342" y="7780"/>
                </a:cubicBezTo>
                <a:cubicBezTo>
                  <a:pt x="13360" y="7810"/>
                  <a:pt x="13373" y="7847"/>
                  <a:pt x="13387" y="7889"/>
                </a:cubicBezTo>
                <a:cubicBezTo>
                  <a:pt x="13402" y="7879"/>
                  <a:pt x="13414" y="7855"/>
                  <a:pt x="13414" y="7825"/>
                </a:cubicBezTo>
                <a:cubicBezTo>
                  <a:pt x="13414" y="7787"/>
                  <a:pt x="13396" y="7757"/>
                  <a:pt x="13373" y="7757"/>
                </a:cubicBezTo>
                <a:close/>
                <a:moveTo>
                  <a:pt x="13583" y="7757"/>
                </a:moveTo>
                <a:cubicBezTo>
                  <a:pt x="13560" y="7757"/>
                  <a:pt x="13542" y="7787"/>
                  <a:pt x="13542" y="7825"/>
                </a:cubicBezTo>
                <a:cubicBezTo>
                  <a:pt x="13542" y="7863"/>
                  <a:pt x="13560" y="7893"/>
                  <a:pt x="13583" y="7893"/>
                </a:cubicBezTo>
                <a:cubicBezTo>
                  <a:pt x="13605" y="7893"/>
                  <a:pt x="13624" y="7863"/>
                  <a:pt x="13624" y="7825"/>
                </a:cubicBezTo>
                <a:cubicBezTo>
                  <a:pt x="13624" y="7787"/>
                  <a:pt x="13605" y="7757"/>
                  <a:pt x="13583" y="7757"/>
                </a:cubicBezTo>
                <a:close/>
                <a:moveTo>
                  <a:pt x="13790" y="7757"/>
                </a:moveTo>
                <a:cubicBezTo>
                  <a:pt x="13767" y="7757"/>
                  <a:pt x="13749" y="7787"/>
                  <a:pt x="13749" y="7825"/>
                </a:cubicBezTo>
                <a:cubicBezTo>
                  <a:pt x="13749" y="7863"/>
                  <a:pt x="13767" y="7893"/>
                  <a:pt x="13790" y="7893"/>
                </a:cubicBezTo>
                <a:cubicBezTo>
                  <a:pt x="13813" y="7893"/>
                  <a:pt x="13831" y="7863"/>
                  <a:pt x="13831" y="7825"/>
                </a:cubicBezTo>
                <a:cubicBezTo>
                  <a:pt x="13831" y="7787"/>
                  <a:pt x="13813" y="7757"/>
                  <a:pt x="13790" y="7757"/>
                </a:cubicBezTo>
                <a:close/>
                <a:moveTo>
                  <a:pt x="13997" y="7757"/>
                </a:moveTo>
                <a:cubicBezTo>
                  <a:pt x="13975" y="7757"/>
                  <a:pt x="13956" y="7787"/>
                  <a:pt x="13956" y="7825"/>
                </a:cubicBezTo>
                <a:cubicBezTo>
                  <a:pt x="13956" y="7863"/>
                  <a:pt x="13975" y="7893"/>
                  <a:pt x="13997" y="7893"/>
                </a:cubicBezTo>
                <a:cubicBezTo>
                  <a:pt x="14020" y="7893"/>
                  <a:pt x="14038" y="7863"/>
                  <a:pt x="14038" y="7825"/>
                </a:cubicBezTo>
                <a:cubicBezTo>
                  <a:pt x="14038" y="7787"/>
                  <a:pt x="14020" y="7757"/>
                  <a:pt x="13997" y="7757"/>
                </a:cubicBezTo>
                <a:close/>
                <a:moveTo>
                  <a:pt x="14212" y="7757"/>
                </a:moveTo>
                <a:cubicBezTo>
                  <a:pt x="14190" y="7757"/>
                  <a:pt x="14171" y="7787"/>
                  <a:pt x="14171" y="7825"/>
                </a:cubicBezTo>
                <a:cubicBezTo>
                  <a:pt x="14171" y="7863"/>
                  <a:pt x="14190" y="7893"/>
                  <a:pt x="14212" y="7893"/>
                </a:cubicBezTo>
                <a:cubicBezTo>
                  <a:pt x="14235" y="7893"/>
                  <a:pt x="14253" y="7863"/>
                  <a:pt x="14253" y="7825"/>
                </a:cubicBezTo>
                <a:cubicBezTo>
                  <a:pt x="14253" y="7787"/>
                  <a:pt x="14235" y="7757"/>
                  <a:pt x="14212" y="7757"/>
                </a:cubicBezTo>
                <a:close/>
                <a:moveTo>
                  <a:pt x="14420" y="7757"/>
                </a:moveTo>
                <a:cubicBezTo>
                  <a:pt x="14397" y="7757"/>
                  <a:pt x="14379" y="7787"/>
                  <a:pt x="14379" y="7825"/>
                </a:cubicBezTo>
                <a:cubicBezTo>
                  <a:pt x="14379" y="7863"/>
                  <a:pt x="14397" y="7893"/>
                  <a:pt x="14420" y="7893"/>
                </a:cubicBezTo>
                <a:cubicBezTo>
                  <a:pt x="14442" y="7893"/>
                  <a:pt x="14461" y="7863"/>
                  <a:pt x="14461" y="7825"/>
                </a:cubicBezTo>
                <a:cubicBezTo>
                  <a:pt x="14461" y="7787"/>
                  <a:pt x="14442" y="7757"/>
                  <a:pt x="14420" y="7757"/>
                </a:cubicBezTo>
                <a:close/>
                <a:moveTo>
                  <a:pt x="14627" y="7757"/>
                </a:moveTo>
                <a:cubicBezTo>
                  <a:pt x="14604" y="7757"/>
                  <a:pt x="14586" y="7787"/>
                  <a:pt x="14586" y="7825"/>
                </a:cubicBezTo>
                <a:cubicBezTo>
                  <a:pt x="14586" y="7863"/>
                  <a:pt x="14604" y="7893"/>
                  <a:pt x="14627" y="7893"/>
                </a:cubicBezTo>
                <a:cubicBezTo>
                  <a:pt x="14649" y="7893"/>
                  <a:pt x="14668" y="7863"/>
                  <a:pt x="14668" y="7825"/>
                </a:cubicBezTo>
                <a:cubicBezTo>
                  <a:pt x="14668" y="7787"/>
                  <a:pt x="14649" y="7757"/>
                  <a:pt x="14627" y="7757"/>
                </a:cubicBezTo>
                <a:close/>
                <a:moveTo>
                  <a:pt x="14842" y="7757"/>
                </a:moveTo>
                <a:cubicBezTo>
                  <a:pt x="14819" y="7757"/>
                  <a:pt x="14801" y="7787"/>
                  <a:pt x="14801" y="7825"/>
                </a:cubicBezTo>
                <a:cubicBezTo>
                  <a:pt x="14801" y="7863"/>
                  <a:pt x="14819" y="7893"/>
                  <a:pt x="14842" y="7893"/>
                </a:cubicBezTo>
                <a:cubicBezTo>
                  <a:pt x="14864" y="7893"/>
                  <a:pt x="14883" y="7863"/>
                  <a:pt x="14883" y="7825"/>
                </a:cubicBezTo>
                <a:cubicBezTo>
                  <a:pt x="14883" y="7787"/>
                  <a:pt x="14864" y="7757"/>
                  <a:pt x="14842" y="7757"/>
                </a:cubicBezTo>
                <a:close/>
                <a:moveTo>
                  <a:pt x="15049" y="7757"/>
                </a:moveTo>
                <a:cubicBezTo>
                  <a:pt x="15026" y="7757"/>
                  <a:pt x="15008" y="7787"/>
                  <a:pt x="15008" y="7825"/>
                </a:cubicBezTo>
                <a:cubicBezTo>
                  <a:pt x="15008" y="7863"/>
                  <a:pt x="15026" y="7893"/>
                  <a:pt x="15049" y="7893"/>
                </a:cubicBezTo>
                <a:cubicBezTo>
                  <a:pt x="15072" y="7893"/>
                  <a:pt x="15090" y="7863"/>
                  <a:pt x="15090" y="7825"/>
                </a:cubicBezTo>
                <a:cubicBezTo>
                  <a:pt x="15090" y="7787"/>
                  <a:pt x="15072" y="7757"/>
                  <a:pt x="15049" y="7757"/>
                </a:cubicBezTo>
                <a:close/>
                <a:moveTo>
                  <a:pt x="15256" y="7757"/>
                </a:moveTo>
                <a:cubicBezTo>
                  <a:pt x="15234" y="7757"/>
                  <a:pt x="15215" y="7787"/>
                  <a:pt x="15215" y="7825"/>
                </a:cubicBezTo>
                <a:cubicBezTo>
                  <a:pt x="15215" y="7863"/>
                  <a:pt x="15234" y="7893"/>
                  <a:pt x="15256" y="7893"/>
                </a:cubicBezTo>
                <a:cubicBezTo>
                  <a:pt x="15279" y="7893"/>
                  <a:pt x="15297" y="7863"/>
                  <a:pt x="15297" y="7825"/>
                </a:cubicBezTo>
                <a:cubicBezTo>
                  <a:pt x="15297" y="7787"/>
                  <a:pt x="15279" y="7757"/>
                  <a:pt x="15256" y="7757"/>
                </a:cubicBezTo>
                <a:close/>
                <a:moveTo>
                  <a:pt x="15471" y="7757"/>
                </a:moveTo>
                <a:cubicBezTo>
                  <a:pt x="15449" y="7757"/>
                  <a:pt x="15430" y="7787"/>
                  <a:pt x="15430" y="7825"/>
                </a:cubicBezTo>
                <a:cubicBezTo>
                  <a:pt x="15430" y="7863"/>
                  <a:pt x="15449" y="7893"/>
                  <a:pt x="15471" y="7893"/>
                </a:cubicBezTo>
                <a:cubicBezTo>
                  <a:pt x="15494" y="7893"/>
                  <a:pt x="15512" y="7863"/>
                  <a:pt x="15512" y="7825"/>
                </a:cubicBezTo>
                <a:cubicBezTo>
                  <a:pt x="15512" y="7787"/>
                  <a:pt x="15494" y="7757"/>
                  <a:pt x="15471" y="7757"/>
                </a:cubicBezTo>
                <a:close/>
                <a:moveTo>
                  <a:pt x="15679" y="7757"/>
                </a:moveTo>
                <a:cubicBezTo>
                  <a:pt x="15656" y="7757"/>
                  <a:pt x="15638" y="7787"/>
                  <a:pt x="15638" y="7825"/>
                </a:cubicBezTo>
                <a:cubicBezTo>
                  <a:pt x="15638" y="7863"/>
                  <a:pt x="15656" y="7893"/>
                  <a:pt x="15679" y="7893"/>
                </a:cubicBezTo>
                <a:cubicBezTo>
                  <a:pt x="15701" y="7893"/>
                  <a:pt x="15720" y="7863"/>
                  <a:pt x="15720" y="7825"/>
                </a:cubicBezTo>
                <a:cubicBezTo>
                  <a:pt x="15720" y="7787"/>
                  <a:pt x="15701" y="7757"/>
                  <a:pt x="15679" y="7757"/>
                </a:cubicBezTo>
                <a:close/>
                <a:moveTo>
                  <a:pt x="15894" y="7757"/>
                </a:moveTo>
                <a:cubicBezTo>
                  <a:pt x="15871" y="7757"/>
                  <a:pt x="15853" y="7787"/>
                  <a:pt x="15853" y="7825"/>
                </a:cubicBezTo>
                <a:cubicBezTo>
                  <a:pt x="15853" y="7863"/>
                  <a:pt x="15871" y="7893"/>
                  <a:pt x="15894" y="7893"/>
                </a:cubicBezTo>
                <a:cubicBezTo>
                  <a:pt x="15916" y="7893"/>
                  <a:pt x="15935" y="7863"/>
                  <a:pt x="15935" y="7825"/>
                </a:cubicBezTo>
                <a:cubicBezTo>
                  <a:pt x="15935" y="7787"/>
                  <a:pt x="15916" y="7757"/>
                  <a:pt x="15894" y="7757"/>
                </a:cubicBezTo>
                <a:close/>
                <a:moveTo>
                  <a:pt x="16101" y="7757"/>
                </a:moveTo>
                <a:cubicBezTo>
                  <a:pt x="16078" y="7757"/>
                  <a:pt x="16060" y="7787"/>
                  <a:pt x="16060" y="7825"/>
                </a:cubicBezTo>
                <a:cubicBezTo>
                  <a:pt x="16060" y="7863"/>
                  <a:pt x="16078" y="7893"/>
                  <a:pt x="16101" y="7893"/>
                </a:cubicBezTo>
                <a:cubicBezTo>
                  <a:pt x="16123" y="7893"/>
                  <a:pt x="16142" y="7863"/>
                  <a:pt x="16142" y="7825"/>
                </a:cubicBezTo>
                <a:cubicBezTo>
                  <a:pt x="16142" y="7787"/>
                  <a:pt x="16123" y="7757"/>
                  <a:pt x="16101" y="7757"/>
                </a:cubicBezTo>
                <a:close/>
                <a:moveTo>
                  <a:pt x="16308" y="7757"/>
                </a:moveTo>
                <a:cubicBezTo>
                  <a:pt x="16285" y="7757"/>
                  <a:pt x="16267" y="7787"/>
                  <a:pt x="16267" y="7825"/>
                </a:cubicBezTo>
                <a:cubicBezTo>
                  <a:pt x="16267" y="7863"/>
                  <a:pt x="16285" y="7893"/>
                  <a:pt x="16308" y="7893"/>
                </a:cubicBezTo>
                <a:cubicBezTo>
                  <a:pt x="16331" y="7893"/>
                  <a:pt x="16349" y="7863"/>
                  <a:pt x="16349" y="7825"/>
                </a:cubicBezTo>
                <a:cubicBezTo>
                  <a:pt x="16349" y="7787"/>
                  <a:pt x="16331" y="7757"/>
                  <a:pt x="16308" y="7757"/>
                </a:cubicBezTo>
                <a:close/>
                <a:moveTo>
                  <a:pt x="16523" y="7757"/>
                </a:moveTo>
                <a:cubicBezTo>
                  <a:pt x="16500" y="7757"/>
                  <a:pt x="16482" y="7787"/>
                  <a:pt x="16482" y="7825"/>
                </a:cubicBezTo>
                <a:cubicBezTo>
                  <a:pt x="16482" y="7863"/>
                  <a:pt x="16500" y="7893"/>
                  <a:pt x="16523" y="7893"/>
                </a:cubicBezTo>
                <a:cubicBezTo>
                  <a:pt x="16546" y="7893"/>
                  <a:pt x="16564" y="7863"/>
                  <a:pt x="16564" y="7825"/>
                </a:cubicBezTo>
                <a:cubicBezTo>
                  <a:pt x="16564" y="7787"/>
                  <a:pt x="16546" y="7757"/>
                  <a:pt x="16523" y="7757"/>
                </a:cubicBezTo>
                <a:close/>
                <a:moveTo>
                  <a:pt x="16730" y="7757"/>
                </a:moveTo>
                <a:cubicBezTo>
                  <a:pt x="16708" y="7757"/>
                  <a:pt x="16689" y="7787"/>
                  <a:pt x="16689" y="7825"/>
                </a:cubicBezTo>
                <a:cubicBezTo>
                  <a:pt x="16689" y="7863"/>
                  <a:pt x="16708" y="7893"/>
                  <a:pt x="16730" y="7893"/>
                </a:cubicBezTo>
                <a:cubicBezTo>
                  <a:pt x="16753" y="7893"/>
                  <a:pt x="16771" y="7863"/>
                  <a:pt x="16771" y="7825"/>
                </a:cubicBezTo>
                <a:cubicBezTo>
                  <a:pt x="16771" y="7787"/>
                  <a:pt x="16753" y="7757"/>
                  <a:pt x="16730" y="7757"/>
                </a:cubicBezTo>
                <a:close/>
                <a:moveTo>
                  <a:pt x="16938" y="7757"/>
                </a:moveTo>
                <a:cubicBezTo>
                  <a:pt x="16915" y="7757"/>
                  <a:pt x="16897" y="7787"/>
                  <a:pt x="16897" y="7825"/>
                </a:cubicBezTo>
                <a:cubicBezTo>
                  <a:pt x="16897" y="7863"/>
                  <a:pt x="16915" y="7893"/>
                  <a:pt x="16938" y="7893"/>
                </a:cubicBezTo>
                <a:cubicBezTo>
                  <a:pt x="16960" y="7893"/>
                  <a:pt x="16979" y="7863"/>
                  <a:pt x="16979" y="7825"/>
                </a:cubicBezTo>
                <a:cubicBezTo>
                  <a:pt x="16979" y="7787"/>
                  <a:pt x="16960" y="7757"/>
                  <a:pt x="16938" y="7757"/>
                </a:cubicBezTo>
                <a:close/>
                <a:moveTo>
                  <a:pt x="17153" y="7757"/>
                </a:moveTo>
                <a:cubicBezTo>
                  <a:pt x="17130" y="7757"/>
                  <a:pt x="17111" y="7787"/>
                  <a:pt x="17111" y="7825"/>
                </a:cubicBezTo>
                <a:cubicBezTo>
                  <a:pt x="17111" y="7863"/>
                  <a:pt x="17130" y="7893"/>
                  <a:pt x="17153" y="7893"/>
                </a:cubicBezTo>
                <a:cubicBezTo>
                  <a:pt x="17175" y="7893"/>
                  <a:pt x="17194" y="7863"/>
                  <a:pt x="17194" y="7825"/>
                </a:cubicBezTo>
                <a:cubicBezTo>
                  <a:pt x="17194" y="7787"/>
                  <a:pt x="17175" y="7757"/>
                  <a:pt x="17153" y="7757"/>
                </a:cubicBezTo>
                <a:close/>
                <a:moveTo>
                  <a:pt x="17360" y="7757"/>
                </a:moveTo>
                <a:cubicBezTo>
                  <a:pt x="17337" y="7757"/>
                  <a:pt x="17319" y="7787"/>
                  <a:pt x="17319" y="7825"/>
                </a:cubicBezTo>
                <a:cubicBezTo>
                  <a:pt x="17319" y="7863"/>
                  <a:pt x="17337" y="7893"/>
                  <a:pt x="17360" y="7893"/>
                </a:cubicBezTo>
                <a:cubicBezTo>
                  <a:pt x="17382" y="7893"/>
                  <a:pt x="17401" y="7863"/>
                  <a:pt x="17401" y="7825"/>
                </a:cubicBezTo>
                <a:cubicBezTo>
                  <a:pt x="17401" y="7787"/>
                  <a:pt x="17382" y="7757"/>
                  <a:pt x="17360" y="7757"/>
                </a:cubicBezTo>
                <a:close/>
                <a:moveTo>
                  <a:pt x="17567" y="7757"/>
                </a:moveTo>
                <a:cubicBezTo>
                  <a:pt x="17544" y="7757"/>
                  <a:pt x="17526" y="7787"/>
                  <a:pt x="17526" y="7825"/>
                </a:cubicBezTo>
                <a:cubicBezTo>
                  <a:pt x="17526" y="7863"/>
                  <a:pt x="17544" y="7893"/>
                  <a:pt x="17567" y="7893"/>
                </a:cubicBezTo>
                <a:cubicBezTo>
                  <a:pt x="17590" y="7893"/>
                  <a:pt x="17608" y="7863"/>
                  <a:pt x="17608" y="7825"/>
                </a:cubicBezTo>
                <a:cubicBezTo>
                  <a:pt x="17608" y="7787"/>
                  <a:pt x="17590" y="7757"/>
                  <a:pt x="17567" y="7757"/>
                </a:cubicBezTo>
                <a:close/>
                <a:moveTo>
                  <a:pt x="17782" y="7757"/>
                </a:moveTo>
                <a:cubicBezTo>
                  <a:pt x="17759" y="7757"/>
                  <a:pt x="17741" y="7787"/>
                  <a:pt x="17741" y="7825"/>
                </a:cubicBezTo>
                <a:cubicBezTo>
                  <a:pt x="17741" y="7863"/>
                  <a:pt x="17759" y="7893"/>
                  <a:pt x="17782" y="7893"/>
                </a:cubicBezTo>
                <a:cubicBezTo>
                  <a:pt x="17805" y="7893"/>
                  <a:pt x="17823" y="7863"/>
                  <a:pt x="17823" y="7825"/>
                </a:cubicBezTo>
                <a:cubicBezTo>
                  <a:pt x="17823" y="7787"/>
                  <a:pt x="17805" y="7757"/>
                  <a:pt x="17782" y="7757"/>
                </a:cubicBezTo>
                <a:close/>
                <a:moveTo>
                  <a:pt x="17989" y="7757"/>
                </a:moveTo>
                <a:cubicBezTo>
                  <a:pt x="17967" y="7757"/>
                  <a:pt x="17948" y="7787"/>
                  <a:pt x="17948" y="7825"/>
                </a:cubicBezTo>
                <a:cubicBezTo>
                  <a:pt x="17948" y="7863"/>
                  <a:pt x="17967" y="7893"/>
                  <a:pt x="17989" y="7893"/>
                </a:cubicBezTo>
                <a:cubicBezTo>
                  <a:pt x="18012" y="7893"/>
                  <a:pt x="18030" y="7863"/>
                  <a:pt x="18030" y="7825"/>
                </a:cubicBezTo>
                <a:cubicBezTo>
                  <a:pt x="18030" y="7787"/>
                  <a:pt x="18012" y="7757"/>
                  <a:pt x="17989" y="7757"/>
                </a:cubicBezTo>
                <a:close/>
                <a:moveTo>
                  <a:pt x="18197" y="7757"/>
                </a:moveTo>
                <a:cubicBezTo>
                  <a:pt x="18174" y="7757"/>
                  <a:pt x="18156" y="7787"/>
                  <a:pt x="18156" y="7825"/>
                </a:cubicBezTo>
                <a:cubicBezTo>
                  <a:pt x="18156" y="7863"/>
                  <a:pt x="18174" y="7893"/>
                  <a:pt x="18197" y="7893"/>
                </a:cubicBezTo>
                <a:cubicBezTo>
                  <a:pt x="18219" y="7893"/>
                  <a:pt x="18238" y="7863"/>
                  <a:pt x="18238" y="7825"/>
                </a:cubicBezTo>
                <a:cubicBezTo>
                  <a:pt x="18238" y="7787"/>
                  <a:pt x="18219" y="7757"/>
                  <a:pt x="18197" y="7757"/>
                </a:cubicBezTo>
                <a:close/>
                <a:moveTo>
                  <a:pt x="18412" y="7757"/>
                </a:moveTo>
                <a:cubicBezTo>
                  <a:pt x="18389" y="7757"/>
                  <a:pt x="18370" y="7787"/>
                  <a:pt x="18370" y="7825"/>
                </a:cubicBezTo>
                <a:cubicBezTo>
                  <a:pt x="18370" y="7863"/>
                  <a:pt x="18389" y="7893"/>
                  <a:pt x="18412" y="7893"/>
                </a:cubicBezTo>
                <a:cubicBezTo>
                  <a:pt x="18434" y="7893"/>
                  <a:pt x="18453" y="7863"/>
                  <a:pt x="18453" y="7825"/>
                </a:cubicBezTo>
                <a:cubicBezTo>
                  <a:pt x="18453" y="7787"/>
                  <a:pt x="18434" y="7757"/>
                  <a:pt x="18412" y="7757"/>
                </a:cubicBezTo>
                <a:close/>
                <a:moveTo>
                  <a:pt x="18827" y="7757"/>
                </a:moveTo>
                <a:cubicBezTo>
                  <a:pt x="18823" y="7757"/>
                  <a:pt x="18819" y="7758"/>
                  <a:pt x="18816" y="7759"/>
                </a:cubicBezTo>
                <a:cubicBezTo>
                  <a:pt x="18820" y="7775"/>
                  <a:pt x="18827" y="7790"/>
                  <a:pt x="18834" y="7787"/>
                </a:cubicBezTo>
                <a:cubicBezTo>
                  <a:pt x="18836" y="7787"/>
                  <a:pt x="18840" y="7783"/>
                  <a:pt x="18840" y="7783"/>
                </a:cubicBezTo>
                <a:cubicBezTo>
                  <a:pt x="18838" y="7774"/>
                  <a:pt x="18836" y="7766"/>
                  <a:pt x="18833" y="7758"/>
                </a:cubicBezTo>
                <a:cubicBezTo>
                  <a:pt x="18831" y="7757"/>
                  <a:pt x="18829" y="7757"/>
                  <a:pt x="18827" y="7757"/>
                </a:cubicBezTo>
                <a:close/>
                <a:moveTo>
                  <a:pt x="4742" y="7769"/>
                </a:moveTo>
                <a:cubicBezTo>
                  <a:pt x="4729" y="7781"/>
                  <a:pt x="4721" y="7803"/>
                  <a:pt x="4721" y="7828"/>
                </a:cubicBezTo>
                <a:cubicBezTo>
                  <a:pt x="4721" y="7866"/>
                  <a:pt x="4740" y="7897"/>
                  <a:pt x="4762" y="7897"/>
                </a:cubicBezTo>
                <a:cubicBezTo>
                  <a:pt x="4780" y="7897"/>
                  <a:pt x="4795" y="7878"/>
                  <a:pt x="4801" y="7851"/>
                </a:cubicBezTo>
                <a:cubicBezTo>
                  <a:pt x="4788" y="7845"/>
                  <a:pt x="4775" y="7827"/>
                  <a:pt x="4773" y="7803"/>
                </a:cubicBezTo>
                <a:lnTo>
                  <a:pt x="4730" y="7803"/>
                </a:lnTo>
                <a:cubicBezTo>
                  <a:pt x="4734" y="7790"/>
                  <a:pt x="4738" y="7780"/>
                  <a:pt x="4742" y="7769"/>
                </a:cubicBezTo>
                <a:close/>
                <a:moveTo>
                  <a:pt x="6219" y="7782"/>
                </a:moveTo>
                <a:cubicBezTo>
                  <a:pt x="6215" y="7787"/>
                  <a:pt x="6210" y="7799"/>
                  <a:pt x="6210" y="7812"/>
                </a:cubicBezTo>
                <a:cubicBezTo>
                  <a:pt x="6210" y="7829"/>
                  <a:pt x="6236" y="7862"/>
                  <a:pt x="6260" y="7888"/>
                </a:cubicBezTo>
                <a:cubicBezTo>
                  <a:pt x="6267" y="7879"/>
                  <a:pt x="6273" y="7865"/>
                  <a:pt x="6275" y="7850"/>
                </a:cubicBezTo>
                <a:lnTo>
                  <a:pt x="6266" y="7850"/>
                </a:lnTo>
                <a:cubicBezTo>
                  <a:pt x="6245" y="7842"/>
                  <a:pt x="6230" y="7825"/>
                  <a:pt x="6219" y="7782"/>
                </a:cubicBezTo>
                <a:close/>
                <a:moveTo>
                  <a:pt x="6430" y="7782"/>
                </a:moveTo>
                <a:cubicBezTo>
                  <a:pt x="6422" y="7787"/>
                  <a:pt x="6411" y="7811"/>
                  <a:pt x="6402" y="7837"/>
                </a:cubicBezTo>
                <a:cubicBezTo>
                  <a:pt x="6405" y="7871"/>
                  <a:pt x="6422" y="7897"/>
                  <a:pt x="6443" y="7897"/>
                </a:cubicBezTo>
                <a:cubicBezTo>
                  <a:pt x="6450" y="7897"/>
                  <a:pt x="6456" y="7894"/>
                  <a:pt x="6462" y="7889"/>
                </a:cubicBezTo>
                <a:cubicBezTo>
                  <a:pt x="6413" y="7889"/>
                  <a:pt x="6445" y="7863"/>
                  <a:pt x="6445" y="7825"/>
                </a:cubicBezTo>
                <a:cubicBezTo>
                  <a:pt x="6445" y="7807"/>
                  <a:pt x="6434" y="7799"/>
                  <a:pt x="6430" y="7782"/>
                </a:cubicBezTo>
                <a:close/>
                <a:moveTo>
                  <a:pt x="4572" y="7808"/>
                </a:moveTo>
                <a:cubicBezTo>
                  <a:pt x="4558" y="7812"/>
                  <a:pt x="4549" y="7825"/>
                  <a:pt x="4534" y="7838"/>
                </a:cubicBezTo>
                <a:lnTo>
                  <a:pt x="4514" y="7838"/>
                </a:lnTo>
                <a:cubicBezTo>
                  <a:pt x="4515" y="7873"/>
                  <a:pt x="4533" y="7901"/>
                  <a:pt x="4555" y="7901"/>
                </a:cubicBezTo>
                <a:cubicBezTo>
                  <a:pt x="4574" y="7901"/>
                  <a:pt x="4590" y="7879"/>
                  <a:pt x="4594" y="7849"/>
                </a:cubicBezTo>
                <a:cubicBezTo>
                  <a:pt x="4584" y="7846"/>
                  <a:pt x="4579" y="7837"/>
                  <a:pt x="4572" y="7808"/>
                </a:cubicBezTo>
                <a:close/>
                <a:moveTo>
                  <a:pt x="19252" y="7808"/>
                </a:moveTo>
                <a:cubicBezTo>
                  <a:pt x="19247" y="7808"/>
                  <a:pt x="19222" y="7808"/>
                  <a:pt x="19218" y="7833"/>
                </a:cubicBezTo>
                <a:cubicBezTo>
                  <a:pt x="19215" y="7846"/>
                  <a:pt x="19222" y="7867"/>
                  <a:pt x="19215" y="7867"/>
                </a:cubicBezTo>
                <a:cubicBezTo>
                  <a:pt x="19215" y="7867"/>
                  <a:pt x="19215" y="7868"/>
                  <a:pt x="19215" y="7868"/>
                </a:cubicBezTo>
                <a:cubicBezTo>
                  <a:pt x="19218" y="7875"/>
                  <a:pt x="19222" y="7881"/>
                  <a:pt x="19226" y="7886"/>
                </a:cubicBezTo>
                <a:cubicBezTo>
                  <a:pt x="19239" y="7869"/>
                  <a:pt x="19250" y="7828"/>
                  <a:pt x="19252" y="7808"/>
                </a:cubicBezTo>
                <a:close/>
                <a:moveTo>
                  <a:pt x="4936" y="7833"/>
                </a:moveTo>
                <a:cubicBezTo>
                  <a:pt x="4939" y="7866"/>
                  <a:pt x="4956" y="7891"/>
                  <a:pt x="4976" y="7891"/>
                </a:cubicBezTo>
                <a:cubicBezTo>
                  <a:pt x="4983" y="7891"/>
                  <a:pt x="4990" y="7888"/>
                  <a:pt x="4995" y="7883"/>
                </a:cubicBezTo>
                <a:lnTo>
                  <a:pt x="4995" y="7861"/>
                </a:lnTo>
                <a:cubicBezTo>
                  <a:pt x="4973" y="7861"/>
                  <a:pt x="4955" y="7847"/>
                  <a:pt x="4936" y="7833"/>
                </a:cubicBezTo>
                <a:close/>
                <a:moveTo>
                  <a:pt x="6195" y="7833"/>
                </a:moveTo>
                <a:cubicBezTo>
                  <a:pt x="6197" y="7868"/>
                  <a:pt x="6215" y="7895"/>
                  <a:pt x="6236" y="7895"/>
                </a:cubicBezTo>
                <a:cubicBezTo>
                  <a:pt x="6236" y="7895"/>
                  <a:pt x="6236" y="7895"/>
                  <a:pt x="6236" y="7895"/>
                </a:cubicBezTo>
                <a:cubicBezTo>
                  <a:pt x="6221" y="7877"/>
                  <a:pt x="6207" y="7856"/>
                  <a:pt x="6195" y="7833"/>
                </a:cubicBezTo>
                <a:close/>
                <a:moveTo>
                  <a:pt x="2573" y="7936"/>
                </a:moveTo>
                <a:cubicBezTo>
                  <a:pt x="2570" y="7957"/>
                  <a:pt x="2568" y="7978"/>
                  <a:pt x="2565" y="8001"/>
                </a:cubicBezTo>
                <a:cubicBezTo>
                  <a:pt x="2564" y="8014"/>
                  <a:pt x="2562" y="8027"/>
                  <a:pt x="2560" y="8041"/>
                </a:cubicBezTo>
                <a:cubicBezTo>
                  <a:pt x="2559" y="8050"/>
                  <a:pt x="2558" y="8059"/>
                  <a:pt x="2556" y="8068"/>
                </a:cubicBezTo>
                <a:cubicBezTo>
                  <a:pt x="2558" y="8068"/>
                  <a:pt x="2559" y="8069"/>
                  <a:pt x="2560" y="8069"/>
                </a:cubicBezTo>
                <a:cubicBezTo>
                  <a:pt x="2583" y="8069"/>
                  <a:pt x="2601" y="8038"/>
                  <a:pt x="2601" y="8001"/>
                </a:cubicBezTo>
                <a:cubicBezTo>
                  <a:pt x="2601" y="7970"/>
                  <a:pt x="2589" y="7945"/>
                  <a:pt x="2573" y="7936"/>
                </a:cubicBezTo>
                <a:close/>
                <a:moveTo>
                  <a:pt x="2766" y="7936"/>
                </a:moveTo>
                <a:cubicBezTo>
                  <a:pt x="2744" y="7936"/>
                  <a:pt x="2725" y="7966"/>
                  <a:pt x="2725" y="8004"/>
                </a:cubicBezTo>
                <a:cubicBezTo>
                  <a:pt x="2725" y="8042"/>
                  <a:pt x="2744" y="8073"/>
                  <a:pt x="2766" y="8073"/>
                </a:cubicBezTo>
                <a:cubicBezTo>
                  <a:pt x="2789" y="8073"/>
                  <a:pt x="2807" y="8042"/>
                  <a:pt x="2807" y="8004"/>
                </a:cubicBezTo>
                <a:cubicBezTo>
                  <a:pt x="2807" y="7966"/>
                  <a:pt x="2789" y="7936"/>
                  <a:pt x="2766" y="7936"/>
                </a:cubicBezTo>
                <a:close/>
                <a:moveTo>
                  <a:pt x="2981" y="7936"/>
                </a:moveTo>
                <a:cubicBezTo>
                  <a:pt x="2959" y="7936"/>
                  <a:pt x="2940" y="7966"/>
                  <a:pt x="2940" y="8004"/>
                </a:cubicBezTo>
                <a:cubicBezTo>
                  <a:pt x="2940" y="8042"/>
                  <a:pt x="2959" y="8073"/>
                  <a:pt x="2981" y="8073"/>
                </a:cubicBezTo>
                <a:cubicBezTo>
                  <a:pt x="3004" y="8073"/>
                  <a:pt x="3022" y="8042"/>
                  <a:pt x="3022" y="8004"/>
                </a:cubicBezTo>
                <a:cubicBezTo>
                  <a:pt x="3022" y="7966"/>
                  <a:pt x="3004" y="7936"/>
                  <a:pt x="2981" y="7936"/>
                </a:cubicBezTo>
                <a:close/>
                <a:moveTo>
                  <a:pt x="3188" y="7936"/>
                </a:moveTo>
                <a:cubicBezTo>
                  <a:pt x="3166" y="7936"/>
                  <a:pt x="3147" y="7966"/>
                  <a:pt x="3147" y="8004"/>
                </a:cubicBezTo>
                <a:cubicBezTo>
                  <a:pt x="3147" y="8042"/>
                  <a:pt x="3166" y="8073"/>
                  <a:pt x="3188" y="8073"/>
                </a:cubicBezTo>
                <a:cubicBezTo>
                  <a:pt x="3211" y="8073"/>
                  <a:pt x="3230" y="8042"/>
                  <a:pt x="3230" y="8004"/>
                </a:cubicBezTo>
                <a:cubicBezTo>
                  <a:pt x="3230" y="7966"/>
                  <a:pt x="3211" y="7936"/>
                  <a:pt x="3188" y="7936"/>
                </a:cubicBezTo>
                <a:close/>
                <a:moveTo>
                  <a:pt x="3396" y="7936"/>
                </a:moveTo>
                <a:cubicBezTo>
                  <a:pt x="3373" y="7936"/>
                  <a:pt x="3355" y="7966"/>
                  <a:pt x="3355" y="8004"/>
                </a:cubicBezTo>
                <a:cubicBezTo>
                  <a:pt x="3355" y="8042"/>
                  <a:pt x="3373" y="8073"/>
                  <a:pt x="3396" y="8073"/>
                </a:cubicBezTo>
                <a:cubicBezTo>
                  <a:pt x="3418" y="8073"/>
                  <a:pt x="3437" y="8042"/>
                  <a:pt x="3437" y="8004"/>
                </a:cubicBezTo>
                <a:cubicBezTo>
                  <a:pt x="3437" y="7966"/>
                  <a:pt x="3418" y="7936"/>
                  <a:pt x="3396" y="7936"/>
                </a:cubicBezTo>
                <a:close/>
                <a:moveTo>
                  <a:pt x="3611" y="7936"/>
                </a:moveTo>
                <a:cubicBezTo>
                  <a:pt x="3588" y="7936"/>
                  <a:pt x="3570" y="7966"/>
                  <a:pt x="3570" y="8004"/>
                </a:cubicBezTo>
                <a:cubicBezTo>
                  <a:pt x="3570" y="8042"/>
                  <a:pt x="3588" y="8073"/>
                  <a:pt x="3611" y="8073"/>
                </a:cubicBezTo>
                <a:cubicBezTo>
                  <a:pt x="3633" y="8073"/>
                  <a:pt x="3652" y="8042"/>
                  <a:pt x="3652" y="8004"/>
                </a:cubicBezTo>
                <a:cubicBezTo>
                  <a:pt x="3652" y="7966"/>
                  <a:pt x="3633" y="7936"/>
                  <a:pt x="3611" y="7936"/>
                </a:cubicBezTo>
                <a:close/>
                <a:moveTo>
                  <a:pt x="3818" y="7936"/>
                </a:moveTo>
                <a:cubicBezTo>
                  <a:pt x="3795" y="7936"/>
                  <a:pt x="3777" y="7966"/>
                  <a:pt x="3777" y="8004"/>
                </a:cubicBezTo>
                <a:cubicBezTo>
                  <a:pt x="3777" y="8042"/>
                  <a:pt x="3795" y="8073"/>
                  <a:pt x="3818" y="8073"/>
                </a:cubicBezTo>
                <a:cubicBezTo>
                  <a:pt x="3841" y="8073"/>
                  <a:pt x="3859" y="8042"/>
                  <a:pt x="3859" y="8004"/>
                </a:cubicBezTo>
                <a:cubicBezTo>
                  <a:pt x="3859" y="7966"/>
                  <a:pt x="3841" y="7936"/>
                  <a:pt x="3818" y="7936"/>
                </a:cubicBezTo>
                <a:close/>
                <a:moveTo>
                  <a:pt x="4033" y="7936"/>
                </a:moveTo>
                <a:cubicBezTo>
                  <a:pt x="4010" y="7936"/>
                  <a:pt x="3992" y="7966"/>
                  <a:pt x="3992" y="8004"/>
                </a:cubicBezTo>
                <a:cubicBezTo>
                  <a:pt x="3992" y="8042"/>
                  <a:pt x="4010" y="8073"/>
                  <a:pt x="4033" y="8073"/>
                </a:cubicBezTo>
                <a:cubicBezTo>
                  <a:pt x="4056" y="8073"/>
                  <a:pt x="4074" y="8042"/>
                  <a:pt x="4074" y="8004"/>
                </a:cubicBezTo>
                <a:cubicBezTo>
                  <a:pt x="4074" y="7966"/>
                  <a:pt x="4056" y="7936"/>
                  <a:pt x="4033" y="7936"/>
                </a:cubicBezTo>
                <a:close/>
                <a:moveTo>
                  <a:pt x="4240" y="7936"/>
                </a:moveTo>
                <a:cubicBezTo>
                  <a:pt x="4218" y="7936"/>
                  <a:pt x="4199" y="7966"/>
                  <a:pt x="4199" y="8004"/>
                </a:cubicBezTo>
                <a:cubicBezTo>
                  <a:pt x="4199" y="8042"/>
                  <a:pt x="4218" y="8073"/>
                  <a:pt x="4240" y="8073"/>
                </a:cubicBezTo>
                <a:cubicBezTo>
                  <a:pt x="4263" y="8073"/>
                  <a:pt x="4281" y="8042"/>
                  <a:pt x="4281" y="8004"/>
                </a:cubicBezTo>
                <a:cubicBezTo>
                  <a:pt x="4281" y="7966"/>
                  <a:pt x="4263" y="7936"/>
                  <a:pt x="4240" y="7936"/>
                </a:cubicBezTo>
                <a:close/>
                <a:moveTo>
                  <a:pt x="4447" y="7936"/>
                </a:moveTo>
                <a:cubicBezTo>
                  <a:pt x="4425" y="7936"/>
                  <a:pt x="4406" y="7966"/>
                  <a:pt x="4406" y="8004"/>
                </a:cubicBezTo>
                <a:cubicBezTo>
                  <a:pt x="4406" y="8042"/>
                  <a:pt x="4425" y="8073"/>
                  <a:pt x="4447" y="8073"/>
                </a:cubicBezTo>
                <a:cubicBezTo>
                  <a:pt x="4470" y="8073"/>
                  <a:pt x="4489" y="8042"/>
                  <a:pt x="4489" y="8004"/>
                </a:cubicBezTo>
                <a:cubicBezTo>
                  <a:pt x="4489" y="7966"/>
                  <a:pt x="4470" y="7936"/>
                  <a:pt x="4447" y="7936"/>
                </a:cubicBezTo>
                <a:close/>
                <a:moveTo>
                  <a:pt x="4662" y="7936"/>
                </a:moveTo>
                <a:cubicBezTo>
                  <a:pt x="4640" y="7936"/>
                  <a:pt x="4621" y="7966"/>
                  <a:pt x="4621" y="8004"/>
                </a:cubicBezTo>
                <a:cubicBezTo>
                  <a:pt x="4621" y="8042"/>
                  <a:pt x="4640" y="8073"/>
                  <a:pt x="4662" y="8073"/>
                </a:cubicBezTo>
                <a:cubicBezTo>
                  <a:pt x="4685" y="8073"/>
                  <a:pt x="4703" y="8042"/>
                  <a:pt x="4703" y="8004"/>
                </a:cubicBezTo>
                <a:cubicBezTo>
                  <a:pt x="4703" y="7966"/>
                  <a:pt x="4685" y="7936"/>
                  <a:pt x="4662" y="7936"/>
                </a:cubicBezTo>
                <a:close/>
                <a:moveTo>
                  <a:pt x="5292" y="7936"/>
                </a:moveTo>
                <a:cubicBezTo>
                  <a:pt x="5269" y="7936"/>
                  <a:pt x="5251" y="7966"/>
                  <a:pt x="5251" y="8004"/>
                </a:cubicBezTo>
                <a:cubicBezTo>
                  <a:pt x="5251" y="8042"/>
                  <a:pt x="5269" y="8073"/>
                  <a:pt x="5292" y="8073"/>
                </a:cubicBezTo>
                <a:cubicBezTo>
                  <a:pt x="5315" y="8073"/>
                  <a:pt x="5333" y="8042"/>
                  <a:pt x="5333" y="8004"/>
                </a:cubicBezTo>
                <a:cubicBezTo>
                  <a:pt x="5333" y="7966"/>
                  <a:pt x="5315" y="7936"/>
                  <a:pt x="5292" y="7936"/>
                </a:cubicBezTo>
                <a:close/>
                <a:moveTo>
                  <a:pt x="5499" y="7936"/>
                </a:moveTo>
                <a:cubicBezTo>
                  <a:pt x="5477" y="7936"/>
                  <a:pt x="5458" y="7966"/>
                  <a:pt x="5458" y="8004"/>
                </a:cubicBezTo>
                <a:cubicBezTo>
                  <a:pt x="5458" y="8042"/>
                  <a:pt x="5477" y="8073"/>
                  <a:pt x="5499" y="8073"/>
                </a:cubicBezTo>
                <a:cubicBezTo>
                  <a:pt x="5522" y="8073"/>
                  <a:pt x="5540" y="8042"/>
                  <a:pt x="5540" y="8004"/>
                </a:cubicBezTo>
                <a:cubicBezTo>
                  <a:pt x="5540" y="7966"/>
                  <a:pt x="5522" y="7936"/>
                  <a:pt x="5499" y="7936"/>
                </a:cubicBezTo>
                <a:close/>
                <a:moveTo>
                  <a:pt x="5706" y="7936"/>
                </a:moveTo>
                <a:cubicBezTo>
                  <a:pt x="5684" y="7936"/>
                  <a:pt x="5665" y="7966"/>
                  <a:pt x="5665" y="8004"/>
                </a:cubicBezTo>
                <a:cubicBezTo>
                  <a:pt x="5665" y="8042"/>
                  <a:pt x="5684" y="8073"/>
                  <a:pt x="5706" y="8073"/>
                </a:cubicBezTo>
                <a:cubicBezTo>
                  <a:pt x="5729" y="8073"/>
                  <a:pt x="5747" y="8042"/>
                  <a:pt x="5747" y="8004"/>
                </a:cubicBezTo>
                <a:cubicBezTo>
                  <a:pt x="5747" y="7966"/>
                  <a:pt x="5729" y="7936"/>
                  <a:pt x="5706" y="7936"/>
                </a:cubicBezTo>
                <a:close/>
                <a:moveTo>
                  <a:pt x="5921" y="7936"/>
                </a:moveTo>
                <a:cubicBezTo>
                  <a:pt x="5899" y="7936"/>
                  <a:pt x="5880" y="7966"/>
                  <a:pt x="5880" y="8004"/>
                </a:cubicBezTo>
                <a:cubicBezTo>
                  <a:pt x="5880" y="8042"/>
                  <a:pt x="5899" y="8073"/>
                  <a:pt x="5921" y="8073"/>
                </a:cubicBezTo>
                <a:cubicBezTo>
                  <a:pt x="5944" y="8073"/>
                  <a:pt x="5962" y="8042"/>
                  <a:pt x="5962" y="8004"/>
                </a:cubicBezTo>
                <a:cubicBezTo>
                  <a:pt x="5962" y="7966"/>
                  <a:pt x="5944" y="7936"/>
                  <a:pt x="5921" y="7936"/>
                </a:cubicBezTo>
                <a:close/>
                <a:moveTo>
                  <a:pt x="6129" y="7936"/>
                </a:moveTo>
                <a:cubicBezTo>
                  <a:pt x="6106" y="7936"/>
                  <a:pt x="6088" y="7966"/>
                  <a:pt x="6088" y="8004"/>
                </a:cubicBezTo>
                <a:cubicBezTo>
                  <a:pt x="6088" y="8023"/>
                  <a:pt x="6092" y="8040"/>
                  <a:pt x="6100" y="8053"/>
                </a:cubicBezTo>
                <a:cubicBezTo>
                  <a:pt x="6110" y="8052"/>
                  <a:pt x="6121" y="8050"/>
                  <a:pt x="6129" y="8045"/>
                </a:cubicBezTo>
                <a:cubicBezTo>
                  <a:pt x="6131" y="8043"/>
                  <a:pt x="6134" y="8041"/>
                  <a:pt x="6136" y="8039"/>
                </a:cubicBezTo>
                <a:cubicBezTo>
                  <a:pt x="6142" y="8029"/>
                  <a:pt x="6147" y="8017"/>
                  <a:pt x="6151" y="8004"/>
                </a:cubicBezTo>
                <a:cubicBezTo>
                  <a:pt x="6155" y="7992"/>
                  <a:pt x="6159" y="7981"/>
                  <a:pt x="6164" y="7971"/>
                </a:cubicBezTo>
                <a:cubicBezTo>
                  <a:pt x="6157" y="7950"/>
                  <a:pt x="6144" y="7936"/>
                  <a:pt x="6129" y="7936"/>
                </a:cubicBezTo>
                <a:close/>
                <a:moveTo>
                  <a:pt x="10121" y="7936"/>
                </a:moveTo>
                <a:cubicBezTo>
                  <a:pt x="10098" y="7936"/>
                  <a:pt x="10080" y="7966"/>
                  <a:pt x="10080" y="8004"/>
                </a:cubicBezTo>
                <a:cubicBezTo>
                  <a:pt x="10080" y="8042"/>
                  <a:pt x="10098" y="8073"/>
                  <a:pt x="10121" y="8073"/>
                </a:cubicBezTo>
                <a:cubicBezTo>
                  <a:pt x="10143" y="8073"/>
                  <a:pt x="10162" y="8042"/>
                  <a:pt x="10162" y="8004"/>
                </a:cubicBezTo>
                <a:cubicBezTo>
                  <a:pt x="10162" y="7966"/>
                  <a:pt x="10143" y="7936"/>
                  <a:pt x="10121" y="7936"/>
                </a:cubicBezTo>
                <a:close/>
                <a:moveTo>
                  <a:pt x="10328" y="7936"/>
                </a:moveTo>
                <a:cubicBezTo>
                  <a:pt x="10305" y="7936"/>
                  <a:pt x="10287" y="7966"/>
                  <a:pt x="10287" y="8004"/>
                </a:cubicBezTo>
                <a:cubicBezTo>
                  <a:pt x="10287" y="8042"/>
                  <a:pt x="10305" y="8073"/>
                  <a:pt x="10328" y="8073"/>
                </a:cubicBezTo>
                <a:cubicBezTo>
                  <a:pt x="10351" y="8073"/>
                  <a:pt x="10369" y="8042"/>
                  <a:pt x="10369" y="8004"/>
                </a:cubicBezTo>
                <a:cubicBezTo>
                  <a:pt x="10369" y="7966"/>
                  <a:pt x="10351" y="7936"/>
                  <a:pt x="10328" y="7936"/>
                </a:cubicBezTo>
                <a:close/>
                <a:moveTo>
                  <a:pt x="10535" y="7936"/>
                </a:moveTo>
                <a:cubicBezTo>
                  <a:pt x="10513" y="7936"/>
                  <a:pt x="10494" y="7966"/>
                  <a:pt x="10494" y="8004"/>
                </a:cubicBezTo>
                <a:cubicBezTo>
                  <a:pt x="10494" y="8042"/>
                  <a:pt x="10513" y="8073"/>
                  <a:pt x="10535" y="8073"/>
                </a:cubicBezTo>
                <a:cubicBezTo>
                  <a:pt x="10558" y="8073"/>
                  <a:pt x="10576" y="8042"/>
                  <a:pt x="10576" y="8004"/>
                </a:cubicBezTo>
                <a:cubicBezTo>
                  <a:pt x="10576" y="7966"/>
                  <a:pt x="10558" y="7936"/>
                  <a:pt x="10535" y="7936"/>
                </a:cubicBezTo>
                <a:close/>
                <a:moveTo>
                  <a:pt x="10750" y="7936"/>
                </a:moveTo>
                <a:cubicBezTo>
                  <a:pt x="10727" y="7936"/>
                  <a:pt x="10709" y="7966"/>
                  <a:pt x="10709" y="8004"/>
                </a:cubicBezTo>
                <a:cubicBezTo>
                  <a:pt x="10709" y="8042"/>
                  <a:pt x="10727" y="8073"/>
                  <a:pt x="10750" y="8073"/>
                </a:cubicBezTo>
                <a:cubicBezTo>
                  <a:pt x="10773" y="8073"/>
                  <a:pt x="10791" y="8042"/>
                  <a:pt x="10791" y="8004"/>
                </a:cubicBezTo>
                <a:cubicBezTo>
                  <a:pt x="10791" y="7966"/>
                  <a:pt x="10773" y="7936"/>
                  <a:pt x="10750" y="7936"/>
                </a:cubicBezTo>
                <a:close/>
                <a:moveTo>
                  <a:pt x="10954" y="7936"/>
                </a:moveTo>
                <a:cubicBezTo>
                  <a:pt x="10937" y="7936"/>
                  <a:pt x="10923" y="7952"/>
                  <a:pt x="10916" y="7975"/>
                </a:cubicBezTo>
                <a:cubicBezTo>
                  <a:pt x="10917" y="7985"/>
                  <a:pt x="10918" y="7995"/>
                  <a:pt x="10919" y="8004"/>
                </a:cubicBezTo>
                <a:cubicBezTo>
                  <a:pt x="10921" y="8024"/>
                  <a:pt x="10926" y="8039"/>
                  <a:pt x="10937" y="8039"/>
                </a:cubicBezTo>
                <a:lnTo>
                  <a:pt x="10954" y="8039"/>
                </a:lnTo>
                <a:lnTo>
                  <a:pt x="10989" y="8039"/>
                </a:lnTo>
                <a:cubicBezTo>
                  <a:pt x="10992" y="8028"/>
                  <a:pt x="10995" y="8017"/>
                  <a:pt x="10995" y="8004"/>
                </a:cubicBezTo>
                <a:cubicBezTo>
                  <a:pt x="10995" y="7966"/>
                  <a:pt x="10976" y="7936"/>
                  <a:pt x="10954" y="7936"/>
                </a:cubicBezTo>
                <a:close/>
                <a:moveTo>
                  <a:pt x="11165" y="7936"/>
                </a:moveTo>
                <a:cubicBezTo>
                  <a:pt x="11142" y="7936"/>
                  <a:pt x="11124" y="7966"/>
                  <a:pt x="11124" y="8004"/>
                </a:cubicBezTo>
                <a:cubicBezTo>
                  <a:pt x="11124" y="8042"/>
                  <a:pt x="11142" y="8073"/>
                  <a:pt x="11165" y="8073"/>
                </a:cubicBezTo>
                <a:cubicBezTo>
                  <a:pt x="11187" y="8073"/>
                  <a:pt x="11206" y="8042"/>
                  <a:pt x="11206" y="8004"/>
                </a:cubicBezTo>
                <a:cubicBezTo>
                  <a:pt x="11206" y="7966"/>
                  <a:pt x="11187" y="7936"/>
                  <a:pt x="11165" y="7936"/>
                </a:cubicBezTo>
                <a:close/>
                <a:moveTo>
                  <a:pt x="11380" y="7936"/>
                </a:moveTo>
                <a:cubicBezTo>
                  <a:pt x="11357" y="7936"/>
                  <a:pt x="11339" y="7966"/>
                  <a:pt x="11339" y="8004"/>
                </a:cubicBezTo>
                <a:cubicBezTo>
                  <a:pt x="11339" y="8042"/>
                  <a:pt x="11357" y="8073"/>
                  <a:pt x="11380" y="8073"/>
                </a:cubicBezTo>
                <a:cubicBezTo>
                  <a:pt x="11402" y="8073"/>
                  <a:pt x="11421" y="8042"/>
                  <a:pt x="11421" y="8004"/>
                </a:cubicBezTo>
                <a:cubicBezTo>
                  <a:pt x="11421" y="7966"/>
                  <a:pt x="11402" y="7936"/>
                  <a:pt x="11380" y="7936"/>
                </a:cubicBezTo>
                <a:close/>
                <a:moveTo>
                  <a:pt x="11587" y="7936"/>
                </a:moveTo>
                <a:cubicBezTo>
                  <a:pt x="11564" y="7936"/>
                  <a:pt x="11546" y="7966"/>
                  <a:pt x="11546" y="8004"/>
                </a:cubicBezTo>
                <a:cubicBezTo>
                  <a:pt x="11546" y="8042"/>
                  <a:pt x="11564" y="8073"/>
                  <a:pt x="11587" y="8073"/>
                </a:cubicBezTo>
                <a:cubicBezTo>
                  <a:pt x="11610" y="8073"/>
                  <a:pt x="11628" y="8042"/>
                  <a:pt x="11628" y="8004"/>
                </a:cubicBezTo>
                <a:cubicBezTo>
                  <a:pt x="11628" y="7966"/>
                  <a:pt x="11610" y="7936"/>
                  <a:pt x="11587" y="7936"/>
                </a:cubicBezTo>
                <a:close/>
                <a:moveTo>
                  <a:pt x="11794" y="7936"/>
                </a:moveTo>
                <a:cubicBezTo>
                  <a:pt x="11771" y="7936"/>
                  <a:pt x="11753" y="7966"/>
                  <a:pt x="11753" y="8004"/>
                </a:cubicBezTo>
                <a:cubicBezTo>
                  <a:pt x="11753" y="8042"/>
                  <a:pt x="11771" y="8073"/>
                  <a:pt x="11794" y="8073"/>
                </a:cubicBezTo>
                <a:cubicBezTo>
                  <a:pt x="11817" y="8073"/>
                  <a:pt x="11835" y="8042"/>
                  <a:pt x="11835" y="8004"/>
                </a:cubicBezTo>
                <a:cubicBezTo>
                  <a:pt x="11835" y="7966"/>
                  <a:pt x="11817" y="7936"/>
                  <a:pt x="11794" y="7936"/>
                </a:cubicBezTo>
                <a:close/>
                <a:moveTo>
                  <a:pt x="12216" y="7936"/>
                </a:moveTo>
                <a:cubicBezTo>
                  <a:pt x="12194" y="7936"/>
                  <a:pt x="12175" y="7966"/>
                  <a:pt x="12175" y="8004"/>
                </a:cubicBezTo>
                <a:cubicBezTo>
                  <a:pt x="12175" y="8042"/>
                  <a:pt x="12194" y="8073"/>
                  <a:pt x="12216" y="8073"/>
                </a:cubicBezTo>
                <a:cubicBezTo>
                  <a:pt x="12219" y="8073"/>
                  <a:pt x="12221" y="8072"/>
                  <a:pt x="12223" y="8071"/>
                </a:cubicBezTo>
                <a:cubicBezTo>
                  <a:pt x="12231" y="8065"/>
                  <a:pt x="12238" y="8058"/>
                  <a:pt x="12246" y="8051"/>
                </a:cubicBezTo>
                <a:cubicBezTo>
                  <a:pt x="12253" y="8039"/>
                  <a:pt x="12257" y="8022"/>
                  <a:pt x="12257" y="8004"/>
                </a:cubicBezTo>
                <a:cubicBezTo>
                  <a:pt x="12257" y="7988"/>
                  <a:pt x="12254" y="7974"/>
                  <a:pt x="12249" y="7963"/>
                </a:cubicBezTo>
                <a:cubicBezTo>
                  <a:pt x="12247" y="7962"/>
                  <a:pt x="12245" y="7962"/>
                  <a:pt x="12245" y="7962"/>
                </a:cubicBezTo>
                <a:cubicBezTo>
                  <a:pt x="12240" y="7962"/>
                  <a:pt x="12225" y="7955"/>
                  <a:pt x="12216" y="7936"/>
                </a:cubicBezTo>
                <a:close/>
                <a:moveTo>
                  <a:pt x="12424" y="7936"/>
                </a:moveTo>
                <a:cubicBezTo>
                  <a:pt x="12401" y="7936"/>
                  <a:pt x="12383" y="7966"/>
                  <a:pt x="12383" y="8004"/>
                </a:cubicBezTo>
                <a:cubicBezTo>
                  <a:pt x="12383" y="8042"/>
                  <a:pt x="12401" y="8073"/>
                  <a:pt x="12424" y="8073"/>
                </a:cubicBezTo>
                <a:cubicBezTo>
                  <a:pt x="12446" y="8073"/>
                  <a:pt x="12465" y="8042"/>
                  <a:pt x="12465" y="8004"/>
                </a:cubicBezTo>
                <a:cubicBezTo>
                  <a:pt x="12465" y="7966"/>
                  <a:pt x="12446" y="7936"/>
                  <a:pt x="12424" y="7936"/>
                </a:cubicBezTo>
                <a:close/>
                <a:moveTo>
                  <a:pt x="12639" y="7936"/>
                </a:moveTo>
                <a:cubicBezTo>
                  <a:pt x="12616" y="7936"/>
                  <a:pt x="12598" y="7966"/>
                  <a:pt x="12598" y="8004"/>
                </a:cubicBezTo>
                <a:cubicBezTo>
                  <a:pt x="12598" y="8042"/>
                  <a:pt x="12616" y="8073"/>
                  <a:pt x="12639" y="8073"/>
                </a:cubicBezTo>
                <a:cubicBezTo>
                  <a:pt x="12661" y="8073"/>
                  <a:pt x="12680" y="8042"/>
                  <a:pt x="12680" y="8004"/>
                </a:cubicBezTo>
                <a:cubicBezTo>
                  <a:pt x="12680" y="7966"/>
                  <a:pt x="12661" y="7936"/>
                  <a:pt x="12639" y="7936"/>
                </a:cubicBezTo>
                <a:close/>
                <a:moveTo>
                  <a:pt x="12846" y="7936"/>
                </a:moveTo>
                <a:cubicBezTo>
                  <a:pt x="12823" y="7936"/>
                  <a:pt x="12805" y="7966"/>
                  <a:pt x="12805" y="8004"/>
                </a:cubicBezTo>
                <a:cubicBezTo>
                  <a:pt x="12805" y="8042"/>
                  <a:pt x="12823" y="8073"/>
                  <a:pt x="12846" y="8073"/>
                </a:cubicBezTo>
                <a:cubicBezTo>
                  <a:pt x="12868" y="8073"/>
                  <a:pt x="12887" y="8042"/>
                  <a:pt x="12887" y="8004"/>
                </a:cubicBezTo>
                <a:cubicBezTo>
                  <a:pt x="12887" y="7966"/>
                  <a:pt x="12868" y="7936"/>
                  <a:pt x="12846" y="7936"/>
                </a:cubicBezTo>
                <a:close/>
                <a:moveTo>
                  <a:pt x="13475" y="7936"/>
                </a:moveTo>
                <a:cubicBezTo>
                  <a:pt x="13453" y="7936"/>
                  <a:pt x="13434" y="7966"/>
                  <a:pt x="13434" y="8004"/>
                </a:cubicBezTo>
                <a:cubicBezTo>
                  <a:pt x="13434" y="8042"/>
                  <a:pt x="13453" y="8073"/>
                  <a:pt x="13475" y="8073"/>
                </a:cubicBezTo>
                <a:cubicBezTo>
                  <a:pt x="13498" y="8073"/>
                  <a:pt x="13516" y="8042"/>
                  <a:pt x="13516" y="8004"/>
                </a:cubicBezTo>
                <a:cubicBezTo>
                  <a:pt x="13516" y="7966"/>
                  <a:pt x="13498" y="7936"/>
                  <a:pt x="13475" y="7936"/>
                </a:cubicBezTo>
                <a:close/>
                <a:moveTo>
                  <a:pt x="13683" y="7936"/>
                </a:moveTo>
                <a:cubicBezTo>
                  <a:pt x="13660" y="7936"/>
                  <a:pt x="13642" y="7966"/>
                  <a:pt x="13642" y="8004"/>
                </a:cubicBezTo>
                <a:cubicBezTo>
                  <a:pt x="13642" y="8042"/>
                  <a:pt x="13660" y="8073"/>
                  <a:pt x="13683" y="8073"/>
                </a:cubicBezTo>
                <a:cubicBezTo>
                  <a:pt x="13705" y="8073"/>
                  <a:pt x="13724" y="8042"/>
                  <a:pt x="13724" y="8004"/>
                </a:cubicBezTo>
                <a:cubicBezTo>
                  <a:pt x="13724" y="7966"/>
                  <a:pt x="13705" y="7936"/>
                  <a:pt x="13683" y="7936"/>
                </a:cubicBezTo>
                <a:close/>
                <a:moveTo>
                  <a:pt x="13898" y="7936"/>
                </a:moveTo>
                <a:cubicBezTo>
                  <a:pt x="13875" y="7936"/>
                  <a:pt x="13857" y="7966"/>
                  <a:pt x="13857" y="8004"/>
                </a:cubicBezTo>
                <a:cubicBezTo>
                  <a:pt x="13857" y="8042"/>
                  <a:pt x="13875" y="8073"/>
                  <a:pt x="13898" y="8073"/>
                </a:cubicBezTo>
                <a:cubicBezTo>
                  <a:pt x="13920" y="8073"/>
                  <a:pt x="13939" y="8042"/>
                  <a:pt x="13939" y="8004"/>
                </a:cubicBezTo>
                <a:cubicBezTo>
                  <a:pt x="13939" y="7966"/>
                  <a:pt x="13920" y="7936"/>
                  <a:pt x="13898" y="7936"/>
                </a:cubicBezTo>
                <a:close/>
                <a:moveTo>
                  <a:pt x="14105" y="7936"/>
                </a:moveTo>
                <a:cubicBezTo>
                  <a:pt x="14082" y="7936"/>
                  <a:pt x="14064" y="7966"/>
                  <a:pt x="14064" y="8004"/>
                </a:cubicBezTo>
                <a:cubicBezTo>
                  <a:pt x="14064" y="8042"/>
                  <a:pt x="14082" y="8073"/>
                  <a:pt x="14105" y="8073"/>
                </a:cubicBezTo>
                <a:cubicBezTo>
                  <a:pt x="14127" y="8073"/>
                  <a:pt x="14146" y="8042"/>
                  <a:pt x="14146" y="8004"/>
                </a:cubicBezTo>
                <a:cubicBezTo>
                  <a:pt x="14146" y="7966"/>
                  <a:pt x="14127" y="7936"/>
                  <a:pt x="14105" y="7936"/>
                </a:cubicBezTo>
                <a:close/>
                <a:moveTo>
                  <a:pt x="14312" y="7936"/>
                </a:moveTo>
                <a:cubicBezTo>
                  <a:pt x="14289" y="7936"/>
                  <a:pt x="14271" y="7966"/>
                  <a:pt x="14271" y="8004"/>
                </a:cubicBezTo>
                <a:cubicBezTo>
                  <a:pt x="14271" y="8042"/>
                  <a:pt x="14289" y="8073"/>
                  <a:pt x="14312" y="8073"/>
                </a:cubicBezTo>
                <a:cubicBezTo>
                  <a:pt x="14335" y="8073"/>
                  <a:pt x="14353" y="8042"/>
                  <a:pt x="14353" y="8004"/>
                </a:cubicBezTo>
                <a:cubicBezTo>
                  <a:pt x="14353" y="7966"/>
                  <a:pt x="14335" y="7936"/>
                  <a:pt x="14312" y="7936"/>
                </a:cubicBezTo>
                <a:close/>
                <a:moveTo>
                  <a:pt x="14527" y="7936"/>
                </a:moveTo>
                <a:cubicBezTo>
                  <a:pt x="14504" y="7936"/>
                  <a:pt x="14486" y="7966"/>
                  <a:pt x="14486" y="8004"/>
                </a:cubicBezTo>
                <a:cubicBezTo>
                  <a:pt x="14486" y="8042"/>
                  <a:pt x="14504" y="8073"/>
                  <a:pt x="14527" y="8073"/>
                </a:cubicBezTo>
                <a:cubicBezTo>
                  <a:pt x="14550" y="8073"/>
                  <a:pt x="14568" y="8042"/>
                  <a:pt x="14568" y="8004"/>
                </a:cubicBezTo>
                <a:cubicBezTo>
                  <a:pt x="14568" y="7966"/>
                  <a:pt x="14550" y="7936"/>
                  <a:pt x="14527" y="7936"/>
                </a:cubicBezTo>
                <a:close/>
                <a:moveTo>
                  <a:pt x="14734" y="7936"/>
                </a:moveTo>
                <a:cubicBezTo>
                  <a:pt x="14712" y="7936"/>
                  <a:pt x="14693" y="7966"/>
                  <a:pt x="14693" y="8004"/>
                </a:cubicBezTo>
                <a:cubicBezTo>
                  <a:pt x="14693" y="8042"/>
                  <a:pt x="14712" y="8073"/>
                  <a:pt x="14734" y="8073"/>
                </a:cubicBezTo>
                <a:cubicBezTo>
                  <a:pt x="14757" y="8073"/>
                  <a:pt x="14775" y="8042"/>
                  <a:pt x="14775" y="8004"/>
                </a:cubicBezTo>
                <a:cubicBezTo>
                  <a:pt x="14775" y="7966"/>
                  <a:pt x="14757" y="7936"/>
                  <a:pt x="14734" y="7936"/>
                </a:cubicBezTo>
                <a:close/>
                <a:moveTo>
                  <a:pt x="14942" y="7936"/>
                </a:moveTo>
                <a:cubicBezTo>
                  <a:pt x="14919" y="7936"/>
                  <a:pt x="14901" y="7966"/>
                  <a:pt x="14901" y="8004"/>
                </a:cubicBezTo>
                <a:cubicBezTo>
                  <a:pt x="14901" y="8042"/>
                  <a:pt x="14919" y="8073"/>
                  <a:pt x="14942" y="8073"/>
                </a:cubicBezTo>
                <a:cubicBezTo>
                  <a:pt x="14964" y="8073"/>
                  <a:pt x="14983" y="8042"/>
                  <a:pt x="14983" y="8004"/>
                </a:cubicBezTo>
                <a:cubicBezTo>
                  <a:pt x="14983" y="7966"/>
                  <a:pt x="14964" y="7936"/>
                  <a:pt x="14942" y="7936"/>
                </a:cubicBezTo>
                <a:close/>
                <a:moveTo>
                  <a:pt x="15157" y="7936"/>
                </a:moveTo>
                <a:cubicBezTo>
                  <a:pt x="15134" y="7936"/>
                  <a:pt x="15116" y="7966"/>
                  <a:pt x="15116" y="8004"/>
                </a:cubicBezTo>
                <a:cubicBezTo>
                  <a:pt x="15116" y="8042"/>
                  <a:pt x="15134" y="8073"/>
                  <a:pt x="15157" y="8073"/>
                </a:cubicBezTo>
                <a:cubicBezTo>
                  <a:pt x="15179" y="8073"/>
                  <a:pt x="15198" y="8042"/>
                  <a:pt x="15198" y="8004"/>
                </a:cubicBezTo>
                <a:cubicBezTo>
                  <a:pt x="15198" y="7966"/>
                  <a:pt x="15179" y="7936"/>
                  <a:pt x="15157" y="7936"/>
                </a:cubicBezTo>
                <a:close/>
                <a:moveTo>
                  <a:pt x="15364" y="7936"/>
                </a:moveTo>
                <a:cubicBezTo>
                  <a:pt x="15341" y="7936"/>
                  <a:pt x="15323" y="7966"/>
                  <a:pt x="15323" y="8004"/>
                </a:cubicBezTo>
                <a:cubicBezTo>
                  <a:pt x="15323" y="8042"/>
                  <a:pt x="15341" y="8073"/>
                  <a:pt x="15364" y="8073"/>
                </a:cubicBezTo>
                <a:cubicBezTo>
                  <a:pt x="15386" y="8073"/>
                  <a:pt x="15405" y="8042"/>
                  <a:pt x="15405" y="8004"/>
                </a:cubicBezTo>
                <a:cubicBezTo>
                  <a:pt x="15405" y="7966"/>
                  <a:pt x="15386" y="7936"/>
                  <a:pt x="15364" y="7936"/>
                </a:cubicBezTo>
                <a:close/>
                <a:moveTo>
                  <a:pt x="15579" y="7936"/>
                </a:moveTo>
                <a:cubicBezTo>
                  <a:pt x="15556" y="7936"/>
                  <a:pt x="15538" y="7966"/>
                  <a:pt x="15538" y="8004"/>
                </a:cubicBezTo>
                <a:cubicBezTo>
                  <a:pt x="15538" y="8042"/>
                  <a:pt x="15556" y="8073"/>
                  <a:pt x="15579" y="8073"/>
                </a:cubicBezTo>
                <a:cubicBezTo>
                  <a:pt x="15601" y="8073"/>
                  <a:pt x="15620" y="8042"/>
                  <a:pt x="15620" y="8004"/>
                </a:cubicBezTo>
                <a:cubicBezTo>
                  <a:pt x="15620" y="7966"/>
                  <a:pt x="15601" y="7936"/>
                  <a:pt x="15579" y="7936"/>
                </a:cubicBezTo>
                <a:close/>
                <a:moveTo>
                  <a:pt x="15786" y="7936"/>
                </a:moveTo>
                <a:cubicBezTo>
                  <a:pt x="15763" y="7936"/>
                  <a:pt x="15745" y="7966"/>
                  <a:pt x="15745" y="8004"/>
                </a:cubicBezTo>
                <a:cubicBezTo>
                  <a:pt x="15745" y="8042"/>
                  <a:pt x="15763" y="8073"/>
                  <a:pt x="15786" y="8073"/>
                </a:cubicBezTo>
                <a:cubicBezTo>
                  <a:pt x="15809" y="8073"/>
                  <a:pt x="15827" y="8042"/>
                  <a:pt x="15827" y="8004"/>
                </a:cubicBezTo>
                <a:cubicBezTo>
                  <a:pt x="15827" y="7966"/>
                  <a:pt x="15809" y="7936"/>
                  <a:pt x="15786" y="7936"/>
                </a:cubicBezTo>
                <a:close/>
                <a:moveTo>
                  <a:pt x="15993" y="7936"/>
                </a:moveTo>
                <a:cubicBezTo>
                  <a:pt x="15971" y="7936"/>
                  <a:pt x="15952" y="7966"/>
                  <a:pt x="15952" y="8004"/>
                </a:cubicBezTo>
                <a:cubicBezTo>
                  <a:pt x="15952" y="8042"/>
                  <a:pt x="15971" y="8073"/>
                  <a:pt x="15993" y="8073"/>
                </a:cubicBezTo>
                <a:cubicBezTo>
                  <a:pt x="16016" y="8073"/>
                  <a:pt x="16034" y="8042"/>
                  <a:pt x="16034" y="8004"/>
                </a:cubicBezTo>
                <a:cubicBezTo>
                  <a:pt x="16034" y="7966"/>
                  <a:pt x="16016" y="7936"/>
                  <a:pt x="15993" y="7936"/>
                </a:cubicBezTo>
                <a:close/>
                <a:moveTo>
                  <a:pt x="16208" y="7936"/>
                </a:moveTo>
                <a:cubicBezTo>
                  <a:pt x="16186" y="7936"/>
                  <a:pt x="16167" y="7966"/>
                  <a:pt x="16167" y="8004"/>
                </a:cubicBezTo>
                <a:cubicBezTo>
                  <a:pt x="16167" y="8042"/>
                  <a:pt x="16186" y="8073"/>
                  <a:pt x="16208" y="8073"/>
                </a:cubicBezTo>
                <a:cubicBezTo>
                  <a:pt x="16231" y="8073"/>
                  <a:pt x="16249" y="8042"/>
                  <a:pt x="16249" y="8004"/>
                </a:cubicBezTo>
                <a:cubicBezTo>
                  <a:pt x="16249" y="7966"/>
                  <a:pt x="16231" y="7936"/>
                  <a:pt x="16208" y="7936"/>
                </a:cubicBezTo>
                <a:close/>
                <a:moveTo>
                  <a:pt x="16416" y="7936"/>
                </a:moveTo>
                <a:cubicBezTo>
                  <a:pt x="16393" y="7936"/>
                  <a:pt x="16375" y="7966"/>
                  <a:pt x="16375" y="8004"/>
                </a:cubicBezTo>
                <a:cubicBezTo>
                  <a:pt x="16375" y="8042"/>
                  <a:pt x="16393" y="8073"/>
                  <a:pt x="16416" y="8073"/>
                </a:cubicBezTo>
                <a:cubicBezTo>
                  <a:pt x="16438" y="8073"/>
                  <a:pt x="16457" y="8042"/>
                  <a:pt x="16457" y="8004"/>
                </a:cubicBezTo>
                <a:cubicBezTo>
                  <a:pt x="16457" y="7966"/>
                  <a:pt x="16438" y="7936"/>
                  <a:pt x="16416" y="7936"/>
                </a:cubicBezTo>
                <a:close/>
                <a:moveTo>
                  <a:pt x="16623" y="7936"/>
                </a:moveTo>
                <a:cubicBezTo>
                  <a:pt x="16600" y="7936"/>
                  <a:pt x="16582" y="7966"/>
                  <a:pt x="16582" y="8004"/>
                </a:cubicBezTo>
                <a:cubicBezTo>
                  <a:pt x="16582" y="8042"/>
                  <a:pt x="16600" y="8073"/>
                  <a:pt x="16623" y="8073"/>
                </a:cubicBezTo>
                <a:cubicBezTo>
                  <a:pt x="16645" y="8073"/>
                  <a:pt x="16664" y="8042"/>
                  <a:pt x="16664" y="8004"/>
                </a:cubicBezTo>
                <a:cubicBezTo>
                  <a:pt x="16664" y="7966"/>
                  <a:pt x="16645" y="7936"/>
                  <a:pt x="16623" y="7936"/>
                </a:cubicBezTo>
                <a:close/>
                <a:moveTo>
                  <a:pt x="16838" y="7936"/>
                </a:moveTo>
                <a:cubicBezTo>
                  <a:pt x="16815" y="7936"/>
                  <a:pt x="16797" y="7966"/>
                  <a:pt x="16797" y="8004"/>
                </a:cubicBezTo>
                <a:cubicBezTo>
                  <a:pt x="16797" y="8042"/>
                  <a:pt x="16815" y="8073"/>
                  <a:pt x="16838" y="8073"/>
                </a:cubicBezTo>
                <a:cubicBezTo>
                  <a:pt x="16860" y="8073"/>
                  <a:pt x="16879" y="8042"/>
                  <a:pt x="16879" y="8004"/>
                </a:cubicBezTo>
                <a:cubicBezTo>
                  <a:pt x="16879" y="7966"/>
                  <a:pt x="16860" y="7936"/>
                  <a:pt x="16838" y="7936"/>
                </a:cubicBezTo>
                <a:close/>
                <a:moveTo>
                  <a:pt x="17045" y="7936"/>
                </a:moveTo>
                <a:cubicBezTo>
                  <a:pt x="17022" y="7936"/>
                  <a:pt x="17004" y="7966"/>
                  <a:pt x="17004" y="8004"/>
                </a:cubicBezTo>
                <a:cubicBezTo>
                  <a:pt x="17004" y="8042"/>
                  <a:pt x="17022" y="8073"/>
                  <a:pt x="17045" y="8073"/>
                </a:cubicBezTo>
                <a:cubicBezTo>
                  <a:pt x="17068" y="8073"/>
                  <a:pt x="17086" y="8042"/>
                  <a:pt x="17086" y="8004"/>
                </a:cubicBezTo>
                <a:cubicBezTo>
                  <a:pt x="17086" y="7966"/>
                  <a:pt x="17068" y="7936"/>
                  <a:pt x="17045" y="7936"/>
                </a:cubicBezTo>
                <a:close/>
                <a:moveTo>
                  <a:pt x="17252" y="7936"/>
                </a:moveTo>
                <a:cubicBezTo>
                  <a:pt x="17230" y="7936"/>
                  <a:pt x="17211" y="7966"/>
                  <a:pt x="17211" y="8004"/>
                </a:cubicBezTo>
                <a:cubicBezTo>
                  <a:pt x="17211" y="8042"/>
                  <a:pt x="17230" y="8073"/>
                  <a:pt x="17252" y="8073"/>
                </a:cubicBezTo>
                <a:cubicBezTo>
                  <a:pt x="17275" y="8073"/>
                  <a:pt x="17293" y="8042"/>
                  <a:pt x="17293" y="8004"/>
                </a:cubicBezTo>
                <a:cubicBezTo>
                  <a:pt x="17293" y="7966"/>
                  <a:pt x="17275" y="7936"/>
                  <a:pt x="17252" y="7936"/>
                </a:cubicBezTo>
                <a:close/>
                <a:moveTo>
                  <a:pt x="17467" y="7936"/>
                </a:moveTo>
                <a:cubicBezTo>
                  <a:pt x="17445" y="7936"/>
                  <a:pt x="17426" y="7966"/>
                  <a:pt x="17426" y="8004"/>
                </a:cubicBezTo>
                <a:cubicBezTo>
                  <a:pt x="17426" y="8042"/>
                  <a:pt x="17445" y="8073"/>
                  <a:pt x="17467" y="8073"/>
                </a:cubicBezTo>
                <a:cubicBezTo>
                  <a:pt x="17490" y="8073"/>
                  <a:pt x="17508" y="8042"/>
                  <a:pt x="17508" y="8004"/>
                </a:cubicBezTo>
                <a:cubicBezTo>
                  <a:pt x="17508" y="7966"/>
                  <a:pt x="17490" y="7936"/>
                  <a:pt x="17467" y="7936"/>
                </a:cubicBezTo>
                <a:close/>
                <a:moveTo>
                  <a:pt x="17675" y="7936"/>
                </a:moveTo>
                <a:cubicBezTo>
                  <a:pt x="17652" y="7936"/>
                  <a:pt x="17634" y="7966"/>
                  <a:pt x="17634" y="8004"/>
                </a:cubicBezTo>
                <a:cubicBezTo>
                  <a:pt x="17634" y="8042"/>
                  <a:pt x="17652" y="8073"/>
                  <a:pt x="17675" y="8073"/>
                </a:cubicBezTo>
                <a:cubicBezTo>
                  <a:pt x="17697" y="8073"/>
                  <a:pt x="17716" y="8042"/>
                  <a:pt x="17716" y="8004"/>
                </a:cubicBezTo>
                <a:cubicBezTo>
                  <a:pt x="17716" y="7966"/>
                  <a:pt x="17697" y="7936"/>
                  <a:pt x="17675" y="7936"/>
                </a:cubicBezTo>
                <a:close/>
                <a:moveTo>
                  <a:pt x="17882" y="7936"/>
                </a:moveTo>
                <a:cubicBezTo>
                  <a:pt x="17859" y="7936"/>
                  <a:pt x="17841" y="7966"/>
                  <a:pt x="17841" y="8004"/>
                </a:cubicBezTo>
                <a:cubicBezTo>
                  <a:pt x="17841" y="8042"/>
                  <a:pt x="17859" y="8073"/>
                  <a:pt x="17882" y="8073"/>
                </a:cubicBezTo>
                <a:cubicBezTo>
                  <a:pt x="17904" y="8073"/>
                  <a:pt x="17923" y="8042"/>
                  <a:pt x="17923" y="8004"/>
                </a:cubicBezTo>
                <a:cubicBezTo>
                  <a:pt x="17923" y="7966"/>
                  <a:pt x="17904" y="7936"/>
                  <a:pt x="17882" y="7936"/>
                </a:cubicBezTo>
                <a:close/>
                <a:moveTo>
                  <a:pt x="18097" y="7936"/>
                </a:moveTo>
                <a:cubicBezTo>
                  <a:pt x="18074" y="7936"/>
                  <a:pt x="18056" y="7966"/>
                  <a:pt x="18056" y="8004"/>
                </a:cubicBezTo>
                <a:cubicBezTo>
                  <a:pt x="18056" y="8042"/>
                  <a:pt x="18074" y="8073"/>
                  <a:pt x="18097" y="8073"/>
                </a:cubicBezTo>
                <a:cubicBezTo>
                  <a:pt x="18119" y="8073"/>
                  <a:pt x="18138" y="8042"/>
                  <a:pt x="18138" y="8004"/>
                </a:cubicBezTo>
                <a:cubicBezTo>
                  <a:pt x="18138" y="7966"/>
                  <a:pt x="18119" y="7936"/>
                  <a:pt x="18097" y="7936"/>
                </a:cubicBezTo>
                <a:close/>
                <a:moveTo>
                  <a:pt x="18304" y="7936"/>
                </a:moveTo>
                <a:cubicBezTo>
                  <a:pt x="18281" y="7936"/>
                  <a:pt x="18263" y="7966"/>
                  <a:pt x="18263" y="8004"/>
                </a:cubicBezTo>
                <a:cubicBezTo>
                  <a:pt x="18263" y="8042"/>
                  <a:pt x="18281" y="8073"/>
                  <a:pt x="18304" y="8073"/>
                </a:cubicBezTo>
                <a:cubicBezTo>
                  <a:pt x="18327" y="8073"/>
                  <a:pt x="18345" y="8042"/>
                  <a:pt x="18345" y="8004"/>
                </a:cubicBezTo>
                <a:cubicBezTo>
                  <a:pt x="18345" y="7966"/>
                  <a:pt x="18327" y="7936"/>
                  <a:pt x="18304" y="7936"/>
                </a:cubicBezTo>
                <a:close/>
                <a:moveTo>
                  <a:pt x="18729" y="7936"/>
                </a:moveTo>
                <a:cubicBezTo>
                  <a:pt x="18727" y="7941"/>
                  <a:pt x="18724" y="7947"/>
                  <a:pt x="18722" y="7954"/>
                </a:cubicBezTo>
                <a:cubicBezTo>
                  <a:pt x="18719" y="7963"/>
                  <a:pt x="18716" y="7975"/>
                  <a:pt x="18716" y="7991"/>
                </a:cubicBezTo>
                <a:cubicBezTo>
                  <a:pt x="18716" y="7994"/>
                  <a:pt x="18717" y="7997"/>
                  <a:pt x="18717" y="7999"/>
                </a:cubicBezTo>
                <a:cubicBezTo>
                  <a:pt x="18718" y="8004"/>
                  <a:pt x="18720" y="8009"/>
                  <a:pt x="18722" y="8014"/>
                </a:cubicBezTo>
                <a:cubicBezTo>
                  <a:pt x="18725" y="8020"/>
                  <a:pt x="18727" y="8026"/>
                  <a:pt x="18727" y="8034"/>
                </a:cubicBezTo>
                <a:cubicBezTo>
                  <a:pt x="18727" y="8042"/>
                  <a:pt x="18727" y="8054"/>
                  <a:pt x="18726" y="8067"/>
                </a:cubicBezTo>
                <a:cubicBezTo>
                  <a:pt x="18747" y="8064"/>
                  <a:pt x="18763" y="8035"/>
                  <a:pt x="18763" y="7999"/>
                </a:cubicBezTo>
                <a:cubicBezTo>
                  <a:pt x="18763" y="7997"/>
                  <a:pt x="18763" y="7994"/>
                  <a:pt x="18762" y="7991"/>
                </a:cubicBezTo>
                <a:cubicBezTo>
                  <a:pt x="18752" y="7971"/>
                  <a:pt x="18741" y="7952"/>
                  <a:pt x="18729" y="7936"/>
                </a:cubicBezTo>
                <a:close/>
                <a:moveTo>
                  <a:pt x="19141" y="7936"/>
                </a:moveTo>
                <a:cubicBezTo>
                  <a:pt x="19119" y="7936"/>
                  <a:pt x="19101" y="7964"/>
                  <a:pt x="19100" y="8000"/>
                </a:cubicBezTo>
                <a:cubicBezTo>
                  <a:pt x="19109" y="7982"/>
                  <a:pt x="19120" y="7965"/>
                  <a:pt x="19141" y="7963"/>
                </a:cubicBezTo>
                <a:cubicBezTo>
                  <a:pt x="19142" y="7962"/>
                  <a:pt x="19143" y="7962"/>
                  <a:pt x="19144" y="7962"/>
                </a:cubicBezTo>
                <a:lnTo>
                  <a:pt x="19144" y="7937"/>
                </a:lnTo>
                <a:cubicBezTo>
                  <a:pt x="19143" y="7936"/>
                  <a:pt x="19142" y="7936"/>
                  <a:pt x="19141" y="7936"/>
                </a:cubicBezTo>
                <a:close/>
                <a:moveTo>
                  <a:pt x="6310" y="7949"/>
                </a:moveTo>
                <a:cubicBezTo>
                  <a:pt x="6301" y="7961"/>
                  <a:pt x="6295" y="7980"/>
                  <a:pt x="6295" y="8001"/>
                </a:cubicBezTo>
                <a:cubicBezTo>
                  <a:pt x="6295" y="8038"/>
                  <a:pt x="6313" y="8068"/>
                  <a:pt x="6336" y="8069"/>
                </a:cubicBezTo>
                <a:cubicBezTo>
                  <a:pt x="6336" y="8068"/>
                  <a:pt x="6336" y="8069"/>
                  <a:pt x="6336" y="8069"/>
                </a:cubicBezTo>
                <a:cubicBezTo>
                  <a:pt x="6350" y="8055"/>
                  <a:pt x="6363" y="8042"/>
                  <a:pt x="6372" y="8031"/>
                </a:cubicBezTo>
                <a:cubicBezTo>
                  <a:pt x="6375" y="8022"/>
                  <a:pt x="6377" y="8012"/>
                  <a:pt x="6377" y="8001"/>
                </a:cubicBezTo>
                <a:cubicBezTo>
                  <a:pt x="6377" y="7987"/>
                  <a:pt x="6374" y="7974"/>
                  <a:pt x="6370" y="7963"/>
                </a:cubicBezTo>
                <a:cubicBezTo>
                  <a:pt x="6359" y="7956"/>
                  <a:pt x="6346" y="7952"/>
                  <a:pt x="6336" y="7951"/>
                </a:cubicBezTo>
                <a:cubicBezTo>
                  <a:pt x="6330" y="7950"/>
                  <a:pt x="6324" y="7950"/>
                  <a:pt x="6321" y="7950"/>
                </a:cubicBezTo>
                <a:cubicBezTo>
                  <a:pt x="6317" y="7950"/>
                  <a:pt x="6314" y="7949"/>
                  <a:pt x="6310" y="7949"/>
                </a:cubicBezTo>
                <a:close/>
                <a:moveTo>
                  <a:pt x="13294" y="7961"/>
                </a:moveTo>
                <a:cubicBezTo>
                  <a:pt x="13286" y="7961"/>
                  <a:pt x="13277" y="7964"/>
                  <a:pt x="13268" y="7968"/>
                </a:cubicBezTo>
                <a:cubicBezTo>
                  <a:pt x="13255" y="7973"/>
                  <a:pt x="13241" y="7982"/>
                  <a:pt x="13228" y="7993"/>
                </a:cubicBezTo>
                <a:cubicBezTo>
                  <a:pt x="13227" y="7996"/>
                  <a:pt x="13227" y="8000"/>
                  <a:pt x="13227" y="8004"/>
                </a:cubicBezTo>
                <a:cubicBezTo>
                  <a:pt x="13227" y="8041"/>
                  <a:pt x="13245" y="8072"/>
                  <a:pt x="13268" y="8072"/>
                </a:cubicBezTo>
                <a:cubicBezTo>
                  <a:pt x="13291" y="8072"/>
                  <a:pt x="13309" y="8041"/>
                  <a:pt x="13309" y="8004"/>
                </a:cubicBezTo>
                <a:cubicBezTo>
                  <a:pt x="13309" y="7988"/>
                  <a:pt x="13306" y="7974"/>
                  <a:pt x="13300" y="7962"/>
                </a:cubicBezTo>
                <a:cubicBezTo>
                  <a:pt x="13298" y="7962"/>
                  <a:pt x="13296" y="7961"/>
                  <a:pt x="13294" y="7961"/>
                </a:cubicBezTo>
                <a:close/>
                <a:moveTo>
                  <a:pt x="6156" y="8051"/>
                </a:moveTo>
                <a:cubicBezTo>
                  <a:pt x="6148" y="8057"/>
                  <a:pt x="6141" y="8065"/>
                  <a:pt x="6134" y="8073"/>
                </a:cubicBezTo>
                <a:cubicBezTo>
                  <a:pt x="6142" y="8070"/>
                  <a:pt x="6150" y="8062"/>
                  <a:pt x="6156" y="8051"/>
                </a:cubicBezTo>
                <a:close/>
                <a:moveTo>
                  <a:pt x="4893" y="8064"/>
                </a:moveTo>
                <a:cubicBezTo>
                  <a:pt x="4888" y="8066"/>
                  <a:pt x="4882" y="8068"/>
                  <a:pt x="4874" y="8069"/>
                </a:cubicBezTo>
                <a:cubicBezTo>
                  <a:pt x="4873" y="8069"/>
                  <a:pt x="4872" y="8070"/>
                  <a:pt x="4870" y="8071"/>
                </a:cubicBezTo>
                <a:cubicBezTo>
                  <a:pt x="4869" y="8072"/>
                  <a:pt x="4868" y="8073"/>
                  <a:pt x="4867" y="8075"/>
                </a:cubicBezTo>
                <a:cubicBezTo>
                  <a:pt x="4868" y="8075"/>
                  <a:pt x="4869" y="8075"/>
                  <a:pt x="4870" y="8075"/>
                </a:cubicBezTo>
                <a:cubicBezTo>
                  <a:pt x="4879" y="8075"/>
                  <a:pt x="4887" y="8071"/>
                  <a:pt x="4893" y="8064"/>
                </a:cubicBezTo>
                <a:close/>
                <a:moveTo>
                  <a:pt x="2666" y="8115"/>
                </a:moveTo>
                <a:cubicBezTo>
                  <a:pt x="2644" y="8115"/>
                  <a:pt x="2625" y="8146"/>
                  <a:pt x="2625" y="8183"/>
                </a:cubicBezTo>
                <a:cubicBezTo>
                  <a:pt x="2625" y="8221"/>
                  <a:pt x="2644" y="8252"/>
                  <a:pt x="2666" y="8252"/>
                </a:cubicBezTo>
                <a:cubicBezTo>
                  <a:pt x="2689" y="8252"/>
                  <a:pt x="2707" y="8221"/>
                  <a:pt x="2707" y="8183"/>
                </a:cubicBezTo>
                <a:cubicBezTo>
                  <a:pt x="2707" y="8146"/>
                  <a:pt x="2689" y="8115"/>
                  <a:pt x="2666" y="8115"/>
                </a:cubicBezTo>
                <a:close/>
                <a:moveTo>
                  <a:pt x="2874" y="8115"/>
                </a:moveTo>
                <a:cubicBezTo>
                  <a:pt x="2851" y="8115"/>
                  <a:pt x="2833" y="8146"/>
                  <a:pt x="2833" y="8183"/>
                </a:cubicBezTo>
                <a:cubicBezTo>
                  <a:pt x="2833" y="8221"/>
                  <a:pt x="2851" y="8252"/>
                  <a:pt x="2874" y="8252"/>
                </a:cubicBezTo>
                <a:cubicBezTo>
                  <a:pt x="2896" y="8252"/>
                  <a:pt x="2915" y="8221"/>
                  <a:pt x="2915" y="8183"/>
                </a:cubicBezTo>
                <a:cubicBezTo>
                  <a:pt x="2915" y="8146"/>
                  <a:pt x="2896" y="8115"/>
                  <a:pt x="2874" y="8115"/>
                </a:cubicBezTo>
                <a:close/>
                <a:moveTo>
                  <a:pt x="3081" y="8115"/>
                </a:moveTo>
                <a:cubicBezTo>
                  <a:pt x="3058" y="8115"/>
                  <a:pt x="3040" y="8146"/>
                  <a:pt x="3040" y="8183"/>
                </a:cubicBezTo>
                <a:cubicBezTo>
                  <a:pt x="3040" y="8221"/>
                  <a:pt x="3058" y="8252"/>
                  <a:pt x="3081" y="8252"/>
                </a:cubicBezTo>
                <a:cubicBezTo>
                  <a:pt x="3104" y="8252"/>
                  <a:pt x="3122" y="8221"/>
                  <a:pt x="3122" y="8183"/>
                </a:cubicBezTo>
                <a:cubicBezTo>
                  <a:pt x="3122" y="8146"/>
                  <a:pt x="3104" y="8115"/>
                  <a:pt x="3081" y="8115"/>
                </a:cubicBezTo>
                <a:close/>
                <a:moveTo>
                  <a:pt x="3296" y="8115"/>
                </a:moveTo>
                <a:cubicBezTo>
                  <a:pt x="3273" y="8115"/>
                  <a:pt x="3255" y="8146"/>
                  <a:pt x="3255" y="8183"/>
                </a:cubicBezTo>
                <a:cubicBezTo>
                  <a:pt x="3255" y="8221"/>
                  <a:pt x="3273" y="8252"/>
                  <a:pt x="3296" y="8252"/>
                </a:cubicBezTo>
                <a:cubicBezTo>
                  <a:pt x="3319" y="8252"/>
                  <a:pt x="3337" y="8221"/>
                  <a:pt x="3337" y="8183"/>
                </a:cubicBezTo>
                <a:cubicBezTo>
                  <a:pt x="3337" y="8146"/>
                  <a:pt x="3319" y="8115"/>
                  <a:pt x="3296" y="8115"/>
                </a:cubicBezTo>
                <a:close/>
                <a:moveTo>
                  <a:pt x="3503" y="8115"/>
                </a:moveTo>
                <a:cubicBezTo>
                  <a:pt x="3481" y="8115"/>
                  <a:pt x="3462" y="8146"/>
                  <a:pt x="3462" y="8183"/>
                </a:cubicBezTo>
                <a:cubicBezTo>
                  <a:pt x="3462" y="8221"/>
                  <a:pt x="3481" y="8252"/>
                  <a:pt x="3503" y="8252"/>
                </a:cubicBezTo>
                <a:cubicBezTo>
                  <a:pt x="3526" y="8252"/>
                  <a:pt x="3544" y="8221"/>
                  <a:pt x="3544" y="8183"/>
                </a:cubicBezTo>
                <a:cubicBezTo>
                  <a:pt x="3544" y="8146"/>
                  <a:pt x="3526" y="8115"/>
                  <a:pt x="3503" y="8115"/>
                </a:cubicBezTo>
                <a:close/>
                <a:moveTo>
                  <a:pt x="3711" y="8115"/>
                </a:moveTo>
                <a:cubicBezTo>
                  <a:pt x="3688" y="8115"/>
                  <a:pt x="3669" y="8146"/>
                  <a:pt x="3669" y="8183"/>
                </a:cubicBezTo>
                <a:cubicBezTo>
                  <a:pt x="3669" y="8221"/>
                  <a:pt x="3688" y="8252"/>
                  <a:pt x="3711" y="8252"/>
                </a:cubicBezTo>
                <a:cubicBezTo>
                  <a:pt x="3733" y="8252"/>
                  <a:pt x="3752" y="8221"/>
                  <a:pt x="3752" y="8183"/>
                </a:cubicBezTo>
                <a:cubicBezTo>
                  <a:pt x="3752" y="8146"/>
                  <a:pt x="3733" y="8115"/>
                  <a:pt x="3711" y="8115"/>
                </a:cubicBezTo>
                <a:close/>
                <a:moveTo>
                  <a:pt x="3925" y="8115"/>
                </a:moveTo>
                <a:cubicBezTo>
                  <a:pt x="3903" y="8115"/>
                  <a:pt x="3884" y="8146"/>
                  <a:pt x="3884" y="8183"/>
                </a:cubicBezTo>
                <a:cubicBezTo>
                  <a:pt x="3884" y="8221"/>
                  <a:pt x="3903" y="8252"/>
                  <a:pt x="3925" y="8252"/>
                </a:cubicBezTo>
                <a:cubicBezTo>
                  <a:pt x="3948" y="8252"/>
                  <a:pt x="3966" y="8221"/>
                  <a:pt x="3966" y="8183"/>
                </a:cubicBezTo>
                <a:cubicBezTo>
                  <a:pt x="3966" y="8146"/>
                  <a:pt x="3948" y="8115"/>
                  <a:pt x="3925" y="8115"/>
                </a:cubicBezTo>
                <a:close/>
                <a:moveTo>
                  <a:pt x="4133" y="8115"/>
                </a:moveTo>
                <a:cubicBezTo>
                  <a:pt x="4110" y="8115"/>
                  <a:pt x="4092" y="8146"/>
                  <a:pt x="4092" y="8183"/>
                </a:cubicBezTo>
                <a:cubicBezTo>
                  <a:pt x="4092" y="8221"/>
                  <a:pt x="4110" y="8252"/>
                  <a:pt x="4133" y="8252"/>
                </a:cubicBezTo>
                <a:cubicBezTo>
                  <a:pt x="4155" y="8252"/>
                  <a:pt x="4174" y="8221"/>
                  <a:pt x="4174" y="8183"/>
                </a:cubicBezTo>
                <a:cubicBezTo>
                  <a:pt x="4174" y="8146"/>
                  <a:pt x="4155" y="8115"/>
                  <a:pt x="4133" y="8115"/>
                </a:cubicBezTo>
                <a:close/>
                <a:moveTo>
                  <a:pt x="4348" y="8115"/>
                </a:moveTo>
                <a:cubicBezTo>
                  <a:pt x="4325" y="8115"/>
                  <a:pt x="4307" y="8146"/>
                  <a:pt x="4307" y="8183"/>
                </a:cubicBezTo>
                <a:cubicBezTo>
                  <a:pt x="4307" y="8221"/>
                  <a:pt x="4325" y="8252"/>
                  <a:pt x="4348" y="8252"/>
                </a:cubicBezTo>
                <a:cubicBezTo>
                  <a:pt x="4370" y="8252"/>
                  <a:pt x="4389" y="8221"/>
                  <a:pt x="4389" y="8183"/>
                </a:cubicBezTo>
                <a:cubicBezTo>
                  <a:pt x="4389" y="8146"/>
                  <a:pt x="4370" y="8115"/>
                  <a:pt x="4348" y="8115"/>
                </a:cubicBezTo>
                <a:close/>
                <a:moveTo>
                  <a:pt x="4555" y="8115"/>
                </a:moveTo>
                <a:cubicBezTo>
                  <a:pt x="4532" y="8115"/>
                  <a:pt x="4514" y="8146"/>
                  <a:pt x="4514" y="8183"/>
                </a:cubicBezTo>
                <a:cubicBezTo>
                  <a:pt x="4514" y="8221"/>
                  <a:pt x="4532" y="8252"/>
                  <a:pt x="4555" y="8252"/>
                </a:cubicBezTo>
                <a:cubicBezTo>
                  <a:pt x="4578" y="8252"/>
                  <a:pt x="4596" y="8221"/>
                  <a:pt x="4596" y="8183"/>
                </a:cubicBezTo>
                <a:cubicBezTo>
                  <a:pt x="4596" y="8146"/>
                  <a:pt x="4578" y="8115"/>
                  <a:pt x="4555" y="8115"/>
                </a:cubicBezTo>
                <a:close/>
                <a:moveTo>
                  <a:pt x="4759" y="8115"/>
                </a:moveTo>
                <a:cubicBezTo>
                  <a:pt x="4738" y="8117"/>
                  <a:pt x="4721" y="8147"/>
                  <a:pt x="4721" y="8183"/>
                </a:cubicBezTo>
                <a:cubicBezTo>
                  <a:pt x="4721" y="8221"/>
                  <a:pt x="4740" y="8251"/>
                  <a:pt x="4762" y="8251"/>
                </a:cubicBezTo>
                <a:cubicBezTo>
                  <a:pt x="4766" y="8251"/>
                  <a:pt x="4769" y="8250"/>
                  <a:pt x="4772" y="8249"/>
                </a:cubicBezTo>
                <a:cubicBezTo>
                  <a:pt x="4777" y="8208"/>
                  <a:pt x="4783" y="8168"/>
                  <a:pt x="4791" y="8134"/>
                </a:cubicBezTo>
                <a:cubicBezTo>
                  <a:pt x="4784" y="8124"/>
                  <a:pt x="4776" y="8117"/>
                  <a:pt x="4767" y="8115"/>
                </a:cubicBezTo>
                <a:cubicBezTo>
                  <a:pt x="4764" y="8120"/>
                  <a:pt x="4761" y="8124"/>
                  <a:pt x="4758" y="8128"/>
                </a:cubicBezTo>
                <a:cubicBezTo>
                  <a:pt x="4758" y="8124"/>
                  <a:pt x="4759" y="8119"/>
                  <a:pt x="4759" y="8115"/>
                </a:cubicBezTo>
                <a:close/>
                <a:moveTo>
                  <a:pt x="4977" y="8115"/>
                </a:moveTo>
                <a:cubicBezTo>
                  <a:pt x="4955" y="8115"/>
                  <a:pt x="4936" y="8146"/>
                  <a:pt x="4936" y="8183"/>
                </a:cubicBezTo>
                <a:cubicBezTo>
                  <a:pt x="4936" y="8221"/>
                  <a:pt x="4955" y="8252"/>
                  <a:pt x="4977" y="8252"/>
                </a:cubicBezTo>
                <a:cubicBezTo>
                  <a:pt x="5000" y="8252"/>
                  <a:pt x="5018" y="8221"/>
                  <a:pt x="5018" y="8183"/>
                </a:cubicBezTo>
                <a:cubicBezTo>
                  <a:pt x="5018" y="8146"/>
                  <a:pt x="5000" y="8115"/>
                  <a:pt x="4977" y="8115"/>
                </a:cubicBezTo>
                <a:close/>
                <a:moveTo>
                  <a:pt x="5177" y="8115"/>
                </a:moveTo>
                <a:cubicBezTo>
                  <a:pt x="5158" y="8120"/>
                  <a:pt x="5143" y="8148"/>
                  <a:pt x="5143" y="8182"/>
                </a:cubicBezTo>
                <a:cubicBezTo>
                  <a:pt x="5143" y="8220"/>
                  <a:pt x="5162" y="8250"/>
                  <a:pt x="5184" y="8250"/>
                </a:cubicBezTo>
                <a:cubicBezTo>
                  <a:pt x="5207" y="8250"/>
                  <a:pt x="5225" y="8220"/>
                  <a:pt x="5225" y="8182"/>
                </a:cubicBezTo>
                <a:cubicBezTo>
                  <a:pt x="5225" y="8167"/>
                  <a:pt x="5222" y="8153"/>
                  <a:pt x="5218" y="8142"/>
                </a:cubicBezTo>
                <a:cubicBezTo>
                  <a:pt x="5216" y="8143"/>
                  <a:pt x="5215" y="8144"/>
                  <a:pt x="5213" y="8144"/>
                </a:cubicBezTo>
                <a:cubicBezTo>
                  <a:pt x="5201" y="8144"/>
                  <a:pt x="5188" y="8131"/>
                  <a:pt x="5177" y="8115"/>
                </a:cubicBezTo>
                <a:close/>
                <a:moveTo>
                  <a:pt x="5392" y="8115"/>
                </a:moveTo>
                <a:cubicBezTo>
                  <a:pt x="5369" y="8115"/>
                  <a:pt x="5351" y="8146"/>
                  <a:pt x="5351" y="8183"/>
                </a:cubicBezTo>
                <a:cubicBezTo>
                  <a:pt x="5351" y="8215"/>
                  <a:pt x="5364" y="8241"/>
                  <a:pt x="5381" y="8249"/>
                </a:cubicBezTo>
                <a:cubicBezTo>
                  <a:pt x="5394" y="8243"/>
                  <a:pt x="5406" y="8239"/>
                  <a:pt x="5419" y="8234"/>
                </a:cubicBezTo>
                <a:cubicBezTo>
                  <a:pt x="5427" y="8222"/>
                  <a:pt x="5433" y="8204"/>
                  <a:pt x="5433" y="8183"/>
                </a:cubicBezTo>
                <a:cubicBezTo>
                  <a:pt x="5433" y="8146"/>
                  <a:pt x="5414" y="8115"/>
                  <a:pt x="5392" y="8115"/>
                </a:cubicBezTo>
                <a:close/>
                <a:moveTo>
                  <a:pt x="5607" y="8115"/>
                </a:moveTo>
                <a:cubicBezTo>
                  <a:pt x="5584" y="8115"/>
                  <a:pt x="5566" y="8146"/>
                  <a:pt x="5566" y="8183"/>
                </a:cubicBezTo>
                <a:cubicBezTo>
                  <a:pt x="5566" y="8221"/>
                  <a:pt x="5584" y="8252"/>
                  <a:pt x="5607" y="8252"/>
                </a:cubicBezTo>
                <a:cubicBezTo>
                  <a:pt x="5629" y="8252"/>
                  <a:pt x="5648" y="8221"/>
                  <a:pt x="5648" y="8183"/>
                </a:cubicBezTo>
                <a:cubicBezTo>
                  <a:pt x="5648" y="8146"/>
                  <a:pt x="5629" y="8115"/>
                  <a:pt x="5607" y="8115"/>
                </a:cubicBezTo>
                <a:close/>
                <a:moveTo>
                  <a:pt x="5814" y="8115"/>
                </a:moveTo>
                <a:cubicBezTo>
                  <a:pt x="5791" y="8115"/>
                  <a:pt x="5773" y="8146"/>
                  <a:pt x="5773" y="8183"/>
                </a:cubicBezTo>
                <a:cubicBezTo>
                  <a:pt x="5773" y="8221"/>
                  <a:pt x="5791" y="8252"/>
                  <a:pt x="5814" y="8252"/>
                </a:cubicBezTo>
                <a:cubicBezTo>
                  <a:pt x="5837" y="8252"/>
                  <a:pt x="5855" y="8221"/>
                  <a:pt x="5855" y="8183"/>
                </a:cubicBezTo>
                <a:cubicBezTo>
                  <a:pt x="5855" y="8146"/>
                  <a:pt x="5837" y="8115"/>
                  <a:pt x="5814" y="8115"/>
                </a:cubicBezTo>
                <a:close/>
                <a:moveTo>
                  <a:pt x="6021" y="8115"/>
                </a:moveTo>
                <a:cubicBezTo>
                  <a:pt x="5999" y="8115"/>
                  <a:pt x="5982" y="8142"/>
                  <a:pt x="5980" y="8176"/>
                </a:cubicBezTo>
                <a:cubicBezTo>
                  <a:pt x="6002" y="8171"/>
                  <a:pt x="6019" y="8151"/>
                  <a:pt x="6032" y="8118"/>
                </a:cubicBezTo>
                <a:cubicBezTo>
                  <a:pt x="6028" y="8116"/>
                  <a:pt x="6025" y="8115"/>
                  <a:pt x="6021" y="8115"/>
                </a:cubicBezTo>
                <a:close/>
                <a:moveTo>
                  <a:pt x="6236" y="8115"/>
                </a:moveTo>
                <a:cubicBezTo>
                  <a:pt x="6214" y="8115"/>
                  <a:pt x="6195" y="8146"/>
                  <a:pt x="6195" y="8183"/>
                </a:cubicBezTo>
                <a:cubicBezTo>
                  <a:pt x="6195" y="8191"/>
                  <a:pt x="6196" y="8199"/>
                  <a:pt x="6198" y="8206"/>
                </a:cubicBezTo>
                <a:cubicBezTo>
                  <a:pt x="6210" y="8185"/>
                  <a:pt x="6224" y="8167"/>
                  <a:pt x="6238" y="8159"/>
                </a:cubicBezTo>
                <a:cubicBezTo>
                  <a:pt x="6240" y="8158"/>
                  <a:pt x="6252" y="8150"/>
                  <a:pt x="6267" y="8138"/>
                </a:cubicBezTo>
                <a:cubicBezTo>
                  <a:pt x="6259" y="8124"/>
                  <a:pt x="6248" y="8115"/>
                  <a:pt x="6236" y="8115"/>
                </a:cubicBezTo>
                <a:close/>
                <a:moveTo>
                  <a:pt x="10220" y="8115"/>
                </a:moveTo>
                <a:cubicBezTo>
                  <a:pt x="10198" y="8115"/>
                  <a:pt x="10179" y="8146"/>
                  <a:pt x="10179" y="8183"/>
                </a:cubicBezTo>
                <a:cubicBezTo>
                  <a:pt x="10179" y="8221"/>
                  <a:pt x="10198" y="8252"/>
                  <a:pt x="10220" y="8252"/>
                </a:cubicBezTo>
                <a:cubicBezTo>
                  <a:pt x="10243" y="8252"/>
                  <a:pt x="10261" y="8221"/>
                  <a:pt x="10261" y="8183"/>
                </a:cubicBezTo>
                <a:cubicBezTo>
                  <a:pt x="10261" y="8146"/>
                  <a:pt x="10243" y="8115"/>
                  <a:pt x="10220" y="8115"/>
                </a:cubicBezTo>
                <a:close/>
                <a:moveTo>
                  <a:pt x="10435" y="8115"/>
                </a:moveTo>
                <a:cubicBezTo>
                  <a:pt x="10413" y="8115"/>
                  <a:pt x="10394" y="8146"/>
                  <a:pt x="10394" y="8183"/>
                </a:cubicBezTo>
                <a:cubicBezTo>
                  <a:pt x="10394" y="8221"/>
                  <a:pt x="10413" y="8252"/>
                  <a:pt x="10435" y="8252"/>
                </a:cubicBezTo>
                <a:cubicBezTo>
                  <a:pt x="10458" y="8252"/>
                  <a:pt x="10476" y="8221"/>
                  <a:pt x="10476" y="8183"/>
                </a:cubicBezTo>
                <a:cubicBezTo>
                  <a:pt x="10476" y="8146"/>
                  <a:pt x="10458" y="8115"/>
                  <a:pt x="10435" y="8115"/>
                </a:cubicBezTo>
                <a:close/>
                <a:moveTo>
                  <a:pt x="10643" y="8115"/>
                </a:moveTo>
                <a:cubicBezTo>
                  <a:pt x="10620" y="8115"/>
                  <a:pt x="10602" y="8146"/>
                  <a:pt x="10602" y="8183"/>
                </a:cubicBezTo>
                <a:cubicBezTo>
                  <a:pt x="10602" y="8186"/>
                  <a:pt x="10602" y="8189"/>
                  <a:pt x="10602" y="8191"/>
                </a:cubicBezTo>
                <a:cubicBezTo>
                  <a:pt x="10613" y="8168"/>
                  <a:pt x="10621" y="8136"/>
                  <a:pt x="10650" y="8136"/>
                </a:cubicBezTo>
                <a:cubicBezTo>
                  <a:pt x="10660" y="8136"/>
                  <a:pt x="10668" y="8139"/>
                  <a:pt x="10676" y="8144"/>
                </a:cubicBezTo>
                <a:cubicBezTo>
                  <a:pt x="10668" y="8126"/>
                  <a:pt x="10656" y="8115"/>
                  <a:pt x="10643" y="8115"/>
                </a:cubicBezTo>
                <a:close/>
                <a:moveTo>
                  <a:pt x="10842" y="8115"/>
                </a:moveTo>
                <a:cubicBezTo>
                  <a:pt x="10823" y="8121"/>
                  <a:pt x="10809" y="8149"/>
                  <a:pt x="10809" y="8182"/>
                </a:cubicBezTo>
                <a:cubicBezTo>
                  <a:pt x="10809" y="8220"/>
                  <a:pt x="10827" y="8250"/>
                  <a:pt x="10850" y="8250"/>
                </a:cubicBezTo>
                <a:cubicBezTo>
                  <a:pt x="10866" y="8250"/>
                  <a:pt x="10880" y="8235"/>
                  <a:pt x="10887" y="8212"/>
                </a:cubicBezTo>
                <a:cubicBezTo>
                  <a:pt x="10862" y="8196"/>
                  <a:pt x="10844" y="8172"/>
                  <a:pt x="10842" y="8115"/>
                </a:cubicBezTo>
                <a:close/>
                <a:moveTo>
                  <a:pt x="11272" y="8115"/>
                </a:moveTo>
                <a:cubicBezTo>
                  <a:pt x="11249" y="8115"/>
                  <a:pt x="11231" y="8146"/>
                  <a:pt x="11231" y="8183"/>
                </a:cubicBezTo>
                <a:cubicBezTo>
                  <a:pt x="11231" y="8221"/>
                  <a:pt x="11249" y="8252"/>
                  <a:pt x="11272" y="8252"/>
                </a:cubicBezTo>
                <a:cubicBezTo>
                  <a:pt x="11295" y="8252"/>
                  <a:pt x="11313" y="8221"/>
                  <a:pt x="11313" y="8183"/>
                </a:cubicBezTo>
                <a:cubicBezTo>
                  <a:pt x="11313" y="8146"/>
                  <a:pt x="11295" y="8115"/>
                  <a:pt x="11272" y="8115"/>
                </a:cubicBezTo>
                <a:close/>
                <a:moveTo>
                  <a:pt x="11479" y="8115"/>
                </a:moveTo>
                <a:cubicBezTo>
                  <a:pt x="11457" y="8115"/>
                  <a:pt x="11438" y="8146"/>
                  <a:pt x="11438" y="8183"/>
                </a:cubicBezTo>
                <a:cubicBezTo>
                  <a:pt x="11438" y="8221"/>
                  <a:pt x="11457" y="8252"/>
                  <a:pt x="11479" y="8252"/>
                </a:cubicBezTo>
                <a:cubicBezTo>
                  <a:pt x="11502" y="8252"/>
                  <a:pt x="11520" y="8221"/>
                  <a:pt x="11520" y="8183"/>
                </a:cubicBezTo>
                <a:cubicBezTo>
                  <a:pt x="11520" y="8146"/>
                  <a:pt x="11502" y="8115"/>
                  <a:pt x="11479" y="8115"/>
                </a:cubicBezTo>
                <a:close/>
                <a:moveTo>
                  <a:pt x="11694" y="8115"/>
                </a:moveTo>
                <a:cubicBezTo>
                  <a:pt x="11672" y="8115"/>
                  <a:pt x="11653" y="8146"/>
                  <a:pt x="11653" y="8183"/>
                </a:cubicBezTo>
                <a:cubicBezTo>
                  <a:pt x="11653" y="8221"/>
                  <a:pt x="11672" y="8252"/>
                  <a:pt x="11694" y="8252"/>
                </a:cubicBezTo>
                <a:cubicBezTo>
                  <a:pt x="11717" y="8252"/>
                  <a:pt x="11735" y="8221"/>
                  <a:pt x="11735" y="8183"/>
                </a:cubicBezTo>
                <a:cubicBezTo>
                  <a:pt x="11735" y="8146"/>
                  <a:pt x="11717" y="8115"/>
                  <a:pt x="11694" y="8115"/>
                </a:cubicBezTo>
                <a:close/>
                <a:moveTo>
                  <a:pt x="12531" y="8115"/>
                </a:moveTo>
                <a:cubicBezTo>
                  <a:pt x="12508" y="8115"/>
                  <a:pt x="12490" y="8146"/>
                  <a:pt x="12490" y="8183"/>
                </a:cubicBezTo>
                <a:cubicBezTo>
                  <a:pt x="12490" y="8221"/>
                  <a:pt x="12508" y="8252"/>
                  <a:pt x="12531" y="8252"/>
                </a:cubicBezTo>
                <a:cubicBezTo>
                  <a:pt x="12554" y="8252"/>
                  <a:pt x="12572" y="8221"/>
                  <a:pt x="12572" y="8183"/>
                </a:cubicBezTo>
                <a:cubicBezTo>
                  <a:pt x="12572" y="8146"/>
                  <a:pt x="12554" y="8115"/>
                  <a:pt x="12531" y="8115"/>
                </a:cubicBezTo>
                <a:close/>
                <a:moveTo>
                  <a:pt x="12738" y="8115"/>
                </a:moveTo>
                <a:cubicBezTo>
                  <a:pt x="12716" y="8115"/>
                  <a:pt x="12697" y="8146"/>
                  <a:pt x="12697" y="8183"/>
                </a:cubicBezTo>
                <a:cubicBezTo>
                  <a:pt x="12697" y="8221"/>
                  <a:pt x="12716" y="8252"/>
                  <a:pt x="12738" y="8252"/>
                </a:cubicBezTo>
                <a:cubicBezTo>
                  <a:pt x="12761" y="8252"/>
                  <a:pt x="12779" y="8221"/>
                  <a:pt x="12779" y="8183"/>
                </a:cubicBezTo>
                <a:cubicBezTo>
                  <a:pt x="12779" y="8146"/>
                  <a:pt x="12761" y="8115"/>
                  <a:pt x="12738" y="8115"/>
                </a:cubicBezTo>
                <a:close/>
                <a:moveTo>
                  <a:pt x="12946" y="8115"/>
                </a:moveTo>
                <a:cubicBezTo>
                  <a:pt x="12927" y="8120"/>
                  <a:pt x="12912" y="8148"/>
                  <a:pt x="12912" y="8182"/>
                </a:cubicBezTo>
                <a:cubicBezTo>
                  <a:pt x="12912" y="8220"/>
                  <a:pt x="12931" y="8250"/>
                  <a:pt x="12953" y="8250"/>
                </a:cubicBezTo>
                <a:cubicBezTo>
                  <a:pt x="12966" y="8250"/>
                  <a:pt x="12977" y="8241"/>
                  <a:pt x="12984" y="8227"/>
                </a:cubicBezTo>
                <a:cubicBezTo>
                  <a:pt x="12981" y="8197"/>
                  <a:pt x="12959" y="8157"/>
                  <a:pt x="12946" y="8115"/>
                </a:cubicBezTo>
                <a:close/>
                <a:moveTo>
                  <a:pt x="13368" y="8115"/>
                </a:moveTo>
                <a:cubicBezTo>
                  <a:pt x="13345" y="8115"/>
                  <a:pt x="13327" y="8146"/>
                  <a:pt x="13327" y="8183"/>
                </a:cubicBezTo>
                <a:cubicBezTo>
                  <a:pt x="13327" y="8221"/>
                  <a:pt x="13345" y="8252"/>
                  <a:pt x="13368" y="8252"/>
                </a:cubicBezTo>
                <a:cubicBezTo>
                  <a:pt x="13391" y="8252"/>
                  <a:pt x="13409" y="8221"/>
                  <a:pt x="13409" y="8183"/>
                </a:cubicBezTo>
                <a:cubicBezTo>
                  <a:pt x="13409" y="8146"/>
                  <a:pt x="13391" y="8115"/>
                  <a:pt x="13368" y="8115"/>
                </a:cubicBezTo>
                <a:close/>
                <a:moveTo>
                  <a:pt x="13583" y="8115"/>
                </a:moveTo>
                <a:cubicBezTo>
                  <a:pt x="13560" y="8115"/>
                  <a:pt x="13542" y="8146"/>
                  <a:pt x="13542" y="8183"/>
                </a:cubicBezTo>
                <a:cubicBezTo>
                  <a:pt x="13542" y="8221"/>
                  <a:pt x="13560" y="8252"/>
                  <a:pt x="13583" y="8252"/>
                </a:cubicBezTo>
                <a:cubicBezTo>
                  <a:pt x="13605" y="8252"/>
                  <a:pt x="13624" y="8221"/>
                  <a:pt x="13624" y="8183"/>
                </a:cubicBezTo>
                <a:cubicBezTo>
                  <a:pt x="13624" y="8146"/>
                  <a:pt x="13605" y="8115"/>
                  <a:pt x="13583" y="8115"/>
                </a:cubicBezTo>
                <a:close/>
                <a:moveTo>
                  <a:pt x="13790" y="8115"/>
                </a:moveTo>
                <a:cubicBezTo>
                  <a:pt x="13767" y="8115"/>
                  <a:pt x="13749" y="8146"/>
                  <a:pt x="13749" y="8183"/>
                </a:cubicBezTo>
                <a:cubicBezTo>
                  <a:pt x="13749" y="8221"/>
                  <a:pt x="13767" y="8252"/>
                  <a:pt x="13790" y="8252"/>
                </a:cubicBezTo>
                <a:cubicBezTo>
                  <a:pt x="13813" y="8252"/>
                  <a:pt x="13831" y="8221"/>
                  <a:pt x="13831" y="8183"/>
                </a:cubicBezTo>
                <a:cubicBezTo>
                  <a:pt x="13831" y="8146"/>
                  <a:pt x="13813" y="8115"/>
                  <a:pt x="13790" y="8115"/>
                </a:cubicBezTo>
                <a:close/>
                <a:moveTo>
                  <a:pt x="13997" y="8115"/>
                </a:moveTo>
                <a:cubicBezTo>
                  <a:pt x="13975" y="8115"/>
                  <a:pt x="13956" y="8146"/>
                  <a:pt x="13956" y="8183"/>
                </a:cubicBezTo>
                <a:cubicBezTo>
                  <a:pt x="13956" y="8221"/>
                  <a:pt x="13975" y="8252"/>
                  <a:pt x="13997" y="8252"/>
                </a:cubicBezTo>
                <a:cubicBezTo>
                  <a:pt x="14020" y="8252"/>
                  <a:pt x="14038" y="8221"/>
                  <a:pt x="14038" y="8183"/>
                </a:cubicBezTo>
                <a:cubicBezTo>
                  <a:pt x="14038" y="8146"/>
                  <a:pt x="14020" y="8115"/>
                  <a:pt x="13997" y="8115"/>
                </a:cubicBezTo>
                <a:close/>
                <a:moveTo>
                  <a:pt x="14212" y="8115"/>
                </a:moveTo>
                <a:cubicBezTo>
                  <a:pt x="14190" y="8115"/>
                  <a:pt x="14171" y="8146"/>
                  <a:pt x="14171" y="8183"/>
                </a:cubicBezTo>
                <a:cubicBezTo>
                  <a:pt x="14171" y="8221"/>
                  <a:pt x="14190" y="8252"/>
                  <a:pt x="14212" y="8252"/>
                </a:cubicBezTo>
                <a:cubicBezTo>
                  <a:pt x="14235" y="8252"/>
                  <a:pt x="14253" y="8221"/>
                  <a:pt x="14253" y="8183"/>
                </a:cubicBezTo>
                <a:cubicBezTo>
                  <a:pt x="14253" y="8146"/>
                  <a:pt x="14235" y="8115"/>
                  <a:pt x="14212" y="8115"/>
                </a:cubicBezTo>
                <a:close/>
                <a:moveTo>
                  <a:pt x="14420" y="8115"/>
                </a:moveTo>
                <a:cubicBezTo>
                  <a:pt x="14397" y="8115"/>
                  <a:pt x="14379" y="8146"/>
                  <a:pt x="14379" y="8183"/>
                </a:cubicBezTo>
                <a:cubicBezTo>
                  <a:pt x="14379" y="8221"/>
                  <a:pt x="14397" y="8252"/>
                  <a:pt x="14420" y="8252"/>
                </a:cubicBezTo>
                <a:cubicBezTo>
                  <a:pt x="14442" y="8252"/>
                  <a:pt x="14461" y="8221"/>
                  <a:pt x="14461" y="8183"/>
                </a:cubicBezTo>
                <a:cubicBezTo>
                  <a:pt x="14461" y="8146"/>
                  <a:pt x="14442" y="8115"/>
                  <a:pt x="14420" y="8115"/>
                </a:cubicBezTo>
                <a:close/>
                <a:moveTo>
                  <a:pt x="14627" y="8115"/>
                </a:moveTo>
                <a:cubicBezTo>
                  <a:pt x="14604" y="8115"/>
                  <a:pt x="14586" y="8146"/>
                  <a:pt x="14586" y="8183"/>
                </a:cubicBezTo>
                <a:cubicBezTo>
                  <a:pt x="14586" y="8221"/>
                  <a:pt x="14604" y="8252"/>
                  <a:pt x="14627" y="8252"/>
                </a:cubicBezTo>
                <a:cubicBezTo>
                  <a:pt x="14649" y="8252"/>
                  <a:pt x="14668" y="8221"/>
                  <a:pt x="14668" y="8183"/>
                </a:cubicBezTo>
                <a:cubicBezTo>
                  <a:pt x="14668" y="8146"/>
                  <a:pt x="14650" y="8115"/>
                  <a:pt x="14627" y="8115"/>
                </a:cubicBezTo>
                <a:close/>
                <a:moveTo>
                  <a:pt x="14842" y="8115"/>
                </a:moveTo>
                <a:cubicBezTo>
                  <a:pt x="14819" y="8115"/>
                  <a:pt x="14801" y="8146"/>
                  <a:pt x="14801" y="8183"/>
                </a:cubicBezTo>
                <a:cubicBezTo>
                  <a:pt x="14801" y="8221"/>
                  <a:pt x="14819" y="8252"/>
                  <a:pt x="14842" y="8252"/>
                </a:cubicBezTo>
                <a:cubicBezTo>
                  <a:pt x="14864" y="8252"/>
                  <a:pt x="14883" y="8221"/>
                  <a:pt x="14883" y="8183"/>
                </a:cubicBezTo>
                <a:cubicBezTo>
                  <a:pt x="14883" y="8146"/>
                  <a:pt x="14864" y="8115"/>
                  <a:pt x="14842" y="8115"/>
                </a:cubicBezTo>
                <a:close/>
                <a:moveTo>
                  <a:pt x="15049" y="8115"/>
                </a:moveTo>
                <a:cubicBezTo>
                  <a:pt x="15026" y="8115"/>
                  <a:pt x="15008" y="8146"/>
                  <a:pt x="15008" y="8183"/>
                </a:cubicBezTo>
                <a:cubicBezTo>
                  <a:pt x="15008" y="8221"/>
                  <a:pt x="15026" y="8252"/>
                  <a:pt x="15049" y="8252"/>
                </a:cubicBezTo>
                <a:cubicBezTo>
                  <a:pt x="15072" y="8252"/>
                  <a:pt x="15090" y="8221"/>
                  <a:pt x="15090" y="8183"/>
                </a:cubicBezTo>
                <a:cubicBezTo>
                  <a:pt x="15090" y="8146"/>
                  <a:pt x="15072" y="8115"/>
                  <a:pt x="15049" y="8115"/>
                </a:cubicBezTo>
                <a:close/>
                <a:moveTo>
                  <a:pt x="15256" y="8115"/>
                </a:moveTo>
                <a:cubicBezTo>
                  <a:pt x="15234" y="8115"/>
                  <a:pt x="15215" y="8146"/>
                  <a:pt x="15215" y="8183"/>
                </a:cubicBezTo>
                <a:cubicBezTo>
                  <a:pt x="15215" y="8221"/>
                  <a:pt x="15234" y="8252"/>
                  <a:pt x="15256" y="8252"/>
                </a:cubicBezTo>
                <a:cubicBezTo>
                  <a:pt x="15279" y="8252"/>
                  <a:pt x="15297" y="8221"/>
                  <a:pt x="15297" y="8183"/>
                </a:cubicBezTo>
                <a:cubicBezTo>
                  <a:pt x="15297" y="8146"/>
                  <a:pt x="15279" y="8115"/>
                  <a:pt x="15256" y="8115"/>
                </a:cubicBezTo>
                <a:close/>
                <a:moveTo>
                  <a:pt x="15471" y="8115"/>
                </a:moveTo>
                <a:cubicBezTo>
                  <a:pt x="15449" y="8115"/>
                  <a:pt x="15430" y="8146"/>
                  <a:pt x="15430" y="8183"/>
                </a:cubicBezTo>
                <a:cubicBezTo>
                  <a:pt x="15430" y="8221"/>
                  <a:pt x="15449" y="8252"/>
                  <a:pt x="15471" y="8252"/>
                </a:cubicBezTo>
                <a:cubicBezTo>
                  <a:pt x="15494" y="8252"/>
                  <a:pt x="15512" y="8221"/>
                  <a:pt x="15512" y="8183"/>
                </a:cubicBezTo>
                <a:cubicBezTo>
                  <a:pt x="15512" y="8146"/>
                  <a:pt x="15494" y="8115"/>
                  <a:pt x="15471" y="8115"/>
                </a:cubicBezTo>
                <a:close/>
                <a:moveTo>
                  <a:pt x="15679" y="8115"/>
                </a:moveTo>
                <a:cubicBezTo>
                  <a:pt x="15656" y="8115"/>
                  <a:pt x="15638" y="8146"/>
                  <a:pt x="15638" y="8183"/>
                </a:cubicBezTo>
                <a:cubicBezTo>
                  <a:pt x="15638" y="8221"/>
                  <a:pt x="15656" y="8252"/>
                  <a:pt x="15679" y="8252"/>
                </a:cubicBezTo>
                <a:cubicBezTo>
                  <a:pt x="15701" y="8252"/>
                  <a:pt x="15720" y="8221"/>
                  <a:pt x="15720" y="8183"/>
                </a:cubicBezTo>
                <a:cubicBezTo>
                  <a:pt x="15720" y="8146"/>
                  <a:pt x="15701" y="8115"/>
                  <a:pt x="15679" y="8115"/>
                </a:cubicBezTo>
                <a:close/>
                <a:moveTo>
                  <a:pt x="15894" y="8115"/>
                </a:moveTo>
                <a:cubicBezTo>
                  <a:pt x="15871" y="8115"/>
                  <a:pt x="15853" y="8146"/>
                  <a:pt x="15853" y="8183"/>
                </a:cubicBezTo>
                <a:cubicBezTo>
                  <a:pt x="15853" y="8221"/>
                  <a:pt x="15871" y="8252"/>
                  <a:pt x="15894" y="8252"/>
                </a:cubicBezTo>
                <a:cubicBezTo>
                  <a:pt x="15916" y="8252"/>
                  <a:pt x="15935" y="8221"/>
                  <a:pt x="15935" y="8183"/>
                </a:cubicBezTo>
                <a:cubicBezTo>
                  <a:pt x="15935" y="8146"/>
                  <a:pt x="15916" y="8115"/>
                  <a:pt x="15894" y="8115"/>
                </a:cubicBezTo>
                <a:close/>
                <a:moveTo>
                  <a:pt x="16101" y="8115"/>
                </a:moveTo>
                <a:cubicBezTo>
                  <a:pt x="16078" y="8115"/>
                  <a:pt x="16060" y="8146"/>
                  <a:pt x="16060" y="8183"/>
                </a:cubicBezTo>
                <a:cubicBezTo>
                  <a:pt x="16060" y="8221"/>
                  <a:pt x="16078" y="8252"/>
                  <a:pt x="16101" y="8252"/>
                </a:cubicBezTo>
                <a:cubicBezTo>
                  <a:pt x="16123" y="8252"/>
                  <a:pt x="16142" y="8221"/>
                  <a:pt x="16142" y="8183"/>
                </a:cubicBezTo>
                <a:cubicBezTo>
                  <a:pt x="16142" y="8146"/>
                  <a:pt x="16123" y="8115"/>
                  <a:pt x="16101" y="8115"/>
                </a:cubicBezTo>
                <a:close/>
                <a:moveTo>
                  <a:pt x="16308" y="8115"/>
                </a:moveTo>
                <a:cubicBezTo>
                  <a:pt x="16285" y="8115"/>
                  <a:pt x="16267" y="8146"/>
                  <a:pt x="16267" y="8183"/>
                </a:cubicBezTo>
                <a:cubicBezTo>
                  <a:pt x="16267" y="8221"/>
                  <a:pt x="16285" y="8252"/>
                  <a:pt x="16308" y="8252"/>
                </a:cubicBezTo>
                <a:cubicBezTo>
                  <a:pt x="16331" y="8252"/>
                  <a:pt x="16349" y="8221"/>
                  <a:pt x="16349" y="8183"/>
                </a:cubicBezTo>
                <a:cubicBezTo>
                  <a:pt x="16349" y="8146"/>
                  <a:pt x="16331" y="8115"/>
                  <a:pt x="16308" y="8115"/>
                </a:cubicBezTo>
                <a:close/>
                <a:moveTo>
                  <a:pt x="16523" y="8115"/>
                </a:moveTo>
                <a:cubicBezTo>
                  <a:pt x="16500" y="8115"/>
                  <a:pt x="16482" y="8146"/>
                  <a:pt x="16482" y="8183"/>
                </a:cubicBezTo>
                <a:cubicBezTo>
                  <a:pt x="16482" y="8221"/>
                  <a:pt x="16500" y="8252"/>
                  <a:pt x="16523" y="8252"/>
                </a:cubicBezTo>
                <a:cubicBezTo>
                  <a:pt x="16546" y="8252"/>
                  <a:pt x="16564" y="8221"/>
                  <a:pt x="16564" y="8183"/>
                </a:cubicBezTo>
                <a:cubicBezTo>
                  <a:pt x="16564" y="8146"/>
                  <a:pt x="16546" y="8115"/>
                  <a:pt x="16523" y="8115"/>
                </a:cubicBezTo>
                <a:close/>
                <a:moveTo>
                  <a:pt x="16730" y="8115"/>
                </a:moveTo>
                <a:cubicBezTo>
                  <a:pt x="16708" y="8115"/>
                  <a:pt x="16689" y="8146"/>
                  <a:pt x="16689" y="8183"/>
                </a:cubicBezTo>
                <a:cubicBezTo>
                  <a:pt x="16689" y="8221"/>
                  <a:pt x="16708" y="8252"/>
                  <a:pt x="16730" y="8252"/>
                </a:cubicBezTo>
                <a:cubicBezTo>
                  <a:pt x="16753" y="8252"/>
                  <a:pt x="16771" y="8221"/>
                  <a:pt x="16771" y="8183"/>
                </a:cubicBezTo>
                <a:cubicBezTo>
                  <a:pt x="16771" y="8146"/>
                  <a:pt x="16753" y="8115"/>
                  <a:pt x="16730" y="8115"/>
                </a:cubicBezTo>
                <a:close/>
                <a:moveTo>
                  <a:pt x="16938" y="8115"/>
                </a:moveTo>
                <a:cubicBezTo>
                  <a:pt x="16915" y="8115"/>
                  <a:pt x="16897" y="8146"/>
                  <a:pt x="16897" y="8183"/>
                </a:cubicBezTo>
                <a:cubicBezTo>
                  <a:pt x="16897" y="8221"/>
                  <a:pt x="16915" y="8252"/>
                  <a:pt x="16938" y="8252"/>
                </a:cubicBezTo>
                <a:cubicBezTo>
                  <a:pt x="16960" y="8252"/>
                  <a:pt x="16979" y="8221"/>
                  <a:pt x="16979" y="8183"/>
                </a:cubicBezTo>
                <a:cubicBezTo>
                  <a:pt x="16979" y="8146"/>
                  <a:pt x="16960" y="8115"/>
                  <a:pt x="16938" y="8115"/>
                </a:cubicBezTo>
                <a:close/>
                <a:moveTo>
                  <a:pt x="17153" y="8115"/>
                </a:moveTo>
                <a:cubicBezTo>
                  <a:pt x="17130" y="8115"/>
                  <a:pt x="17111" y="8146"/>
                  <a:pt x="17111" y="8183"/>
                </a:cubicBezTo>
                <a:cubicBezTo>
                  <a:pt x="17111" y="8221"/>
                  <a:pt x="17130" y="8252"/>
                  <a:pt x="17153" y="8252"/>
                </a:cubicBezTo>
                <a:cubicBezTo>
                  <a:pt x="17175" y="8252"/>
                  <a:pt x="17194" y="8221"/>
                  <a:pt x="17194" y="8183"/>
                </a:cubicBezTo>
                <a:cubicBezTo>
                  <a:pt x="17194" y="8146"/>
                  <a:pt x="17175" y="8115"/>
                  <a:pt x="17153" y="8115"/>
                </a:cubicBezTo>
                <a:close/>
                <a:moveTo>
                  <a:pt x="17360" y="8115"/>
                </a:moveTo>
                <a:cubicBezTo>
                  <a:pt x="17337" y="8115"/>
                  <a:pt x="17319" y="8146"/>
                  <a:pt x="17319" y="8183"/>
                </a:cubicBezTo>
                <a:cubicBezTo>
                  <a:pt x="17319" y="8221"/>
                  <a:pt x="17337" y="8252"/>
                  <a:pt x="17360" y="8252"/>
                </a:cubicBezTo>
                <a:cubicBezTo>
                  <a:pt x="17382" y="8252"/>
                  <a:pt x="17401" y="8221"/>
                  <a:pt x="17401" y="8183"/>
                </a:cubicBezTo>
                <a:cubicBezTo>
                  <a:pt x="17401" y="8146"/>
                  <a:pt x="17382" y="8115"/>
                  <a:pt x="17360" y="8115"/>
                </a:cubicBezTo>
                <a:close/>
                <a:moveTo>
                  <a:pt x="17567" y="8115"/>
                </a:moveTo>
                <a:cubicBezTo>
                  <a:pt x="17544" y="8115"/>
                  <a:pt x="17526" y="8146"/>
                  <a:pt x="17526" y="8183"/>
                </a:cubicBezTo>
                <a:cubicBezTo>
                  <a:pt x="17526" y="8221"/>
                  <a:pt x="17544" y="8252"/>
                  <a:pt x="17567" y="8252"/>
                </a:cubicBezTo>
                <a:cubicBezTo>
                  <a:pt x="17590" y="8252"/>
                  <a:pt x="17608" y="8221"/>
                  <a:pt x="17608" y="8183"/>
                </a:cubicBezTo>
                <a:cubicBezTo>
                  <a:pt x="17608" y="8146"/>
                  <a:pt x="17590" y="8115"/>
                  <a:pt x="17567" y="8115"/>
                </a:cubicBezTo>
                <a:close/>
                <a:moveTo>
                  <a:pt x="17782" y="8115"/>
                </a:moveTo>
                <a:cubicBezTo>
                  <a:pt x="17759" y="8115"/>
                  <a:pt x="17741" y="8146"/>
                  <a:pt x="17741" y="8183"/>
                </a:cubicBezTo>
                <a:cubicBezTo>
                  <a:pt x="17741" y="8221"/>
                  <a:pt x="17759" y="8252"/>
                  <a:pt x="17782" y="8252"/>
                </a:cubicBezTo>
                <a:cubicBezTo>
                  <a:pt x="17805" y="8252"/>
                  <a:pt x="17823" y="8221"/>
                  <a:pt x="17823" y="8183"/>
                </a:cubicBezTo>
                <a:cubicBezTo>
                  <a:pt x="17823" y="8146"/>
                  <a:pt x="17805" y="8115"/>
                  <a:pt x="17782" y="8115"/>
                </a:cubicBezTo>
                <a:close/>
                <a:moveTo>
                  <a:pt x="17989" y="8115"/>
                </a:moveTo>
                <a:cubicBezTo>
                  <a:pt x="17967" y="8115"/>
                  <a:pt x="17948" y="8146"/>
                  <a:pt x="17948" y="8183"/>
                </a:cubicBezTo>
                <a:cubicBezTo>
                  <a:pt x="17948" y="8221"/>
                  <a:pt x="17967" y="8252"/>
                  <a:pt x="17989" y="8252"/>
                </a:cubicBezTo>
                <a:cubicBezTo>
                  <a:pt x="18012" y="8252"/>
                  <a:pt x="18030" y="8221"/>
                  <a:pt x="18030" y="8183"/>
                </a:cubicBezTo>
                <a:cubicBezTo>
                  <a:pt x="18030" y="8146"/>
                  <a:pt x="18012" y="8115"/>
                  <a:pt x="17989" y="8115"/>
                </a:cubicBezTo>
                <a:close/>
                <a:moveTo>
                  <a:pt x="18197" y="8115"/>
                </a:moveTo>
                <a:cubicBezTo>
                  <a:pt x="18174" y="8115"/>
                  <a:pt x="18156" y="8146"/>
                  <a:pt x="18156" y="8183"/>
                </a:cubicBezTo>
                <a:cubicBezTo>
                  <a:pt x="18156" y="8221"/>
                  <a:pt x="18174" y="8252"/>
                  <a:pt x="18197" y="8252"/>
                </a:cubicBezTo>
                <a:cubicBezTo>
                  <a:pt x="18219" y="8252"/>
                  <a:pt x="18238" y="8221"/>
                  <a:pt x="18238" y="8183"/>
                </a:cubicBezTo>
                <a:cubicBezTo>
                  <a:pt x="18238" y="8146"/>
                  <a:pt x="18219" y="8115"/>
                  <a:pt x="18197" y="8115"/>
                </a:cubicBezTo>
                <a:close/>
                <a:moveTo>
                  <a:pt x="18824" y="8115"/>
                </a:moveTo>
                <a:cubicBezTo>
                  <a:pt x="18802" y="8117"/>
                  <a:pt x="18785" y="8146"/>
                  <a:pt x="18785" y="8183"/>
                </a:cubicBezTo>
                <a:cubicBezTo>
                  <a:pt x="18785" y="8221"/>
                  <a:pt x="18803" y="8251"/>
                  <a:pt x="18826" y="8251"/>
                </a:cubicBezTo>
                <a:cubicBezTo>
                  <a:pt x="18849" y="8251"/>
                  <a:pt x="18867" y="8221"/>
                  <a:pt x="18867" y="8183"/>
                </a:cubicBezTo>
                <a:cubicBezTo>
                  <a:pt x="18867" y="8171"/>
                  <a:pt x="18865" y="8159"/>
                  <a:pt x="18862" y="8149"/>
                </a:cubicBezTo>
                <a:cubicBezTo>
                  <a:pt x="18848" y="8141"/>
                  <a:pt x="18835" y="8130"/>
                  <a:pt x="18824" y="8115"/>
                </a:cubicBezTo>
                <a:close/>
                <a:moveTo>
                  <a:pt x="10046" y="8140"/>
                </a:moveTo>
                <a:cubicBezTo>
                  <a:pt x="10039" y="8173"/>
                  <a:pt x="10030" y="8199"/>
                  <a:pt x="10026" y="8237"/>
                </a:cubicBezTo>
                <a:cubicBezTo>
                  <a:pt x="10041" y="8227"/>
                  <a:pt x="10051" y="8203"/>
                  <a:pt x="10051" y="8174"/>
                </a:cubicBezTo>
                <a:cubicBezTo>
                  <a:pt x="10051" y="8162"/>
                  <a:pt x="10049" y="8151"/>
                  <a:pt x="10046" y="8140"/>
                </a:cubicBezTo>
                <a:close/>
                <a:moveTo>
                  <a:pt x="2562" y="8281"/>
                </a:moveTo>
                <a:cubicBezTo>
                  <a:pt x="2554" y="8281"/>
                  <a:pt x="2547" y="8285"/>
                  <a:pt x="2541" y="8291"/>
                </a:cubicBezTo>
                <a:cubicBezTo>
                  <a:pt x="2542" y="8301"/>
                  <a:pt x="2543" y="8311"/>
                  <a:pt x="2544" y="8320"/>
                </a:cubicBezTo>
                <a:cubicBezTo>
                  <a:pt x="2546" y="8329"/>
                  <a:pt x="2547" y="8340"/>
                  <a:pt x="2548" y="8350"/>
                </a:cubicBezTo>
                <a:cubicBezTo>
                  <a:pt x="2551" y="8371"/>
                  <a:pt x="2553" y="8393"/>
                  <a:pt x="2553" y="8416"/>
                </a:cubicBezTo>
                <a:cubicBezTo>
                  <a:pt x="2556" y="8417"/>
                  <a:pt x="2559" y="8418"/>
                  <a:pt x="2562" y="8418"/>
                </a:cubicBezTo>
                <a:cubicBezTo>
                  <a:pt x="2584" y="8418"/>
                  <a:pt x="2603" y="8387"/>
                  <a:pt x="2603" y="8350"/>
                </a:cubicBezTo>
                <a:cubicBezTo>
                  <a:pt x="2603" y="8312"/>
                  <a:pt x="2584" y="8281"/>
                  <a:pt x="2562" y="8281"/>
                </a:cubicBezTo>
                <a:close/>
                <a:moveTo>
                  <a:pt x="2766" y="8281"/>
                </a:moveTo>
                <a:cubicBezTo>
                  <a:pt x="2744" y="8281"/>
                  <a:pt x="2725" y="8312"/>
                  <a:pt x="2725" y="8350"/>
                </a:cubicBezTo>
                <a:cubicBezTo>
                  <a:pt x="2725" y="8387"/>
                  <a:pt x="2744" y="8418"/>
                  <a:pt x="2766" y="8418"/>
                </a:cubicBezTo>
                <a:cubicBezTo>
                  <a:pt x="2789" y="8418"/>
                  <a:pt x="2807" y="8387"/>
                  <a:pt x="2807" y="8350"/>
                </a:cubicBezTo>
                <a:cubicBezTo>
                  <a:pt x="2807" y="8312"/>
                  <a:pt x="2789" y="8281"/>
                  <a:pt x="2766" y="8281"/>
                </a:cubicBezTo>
                <a:close/>
                <a:moveTo>
                  <a:pt x="2981" y="8281"/>
                </a:moveTo>
                <a:cubicBezTo>
                  <a:pt x="2959" y="8281"/>
                  <a:pt x="2940" y="8312"/>
                  <a:pt x="2940" y="8350"/>
                </a:cubicBezTo>
                <a:cubicBezTo>
                  <a:pt x="2940" y="8387"/>
                  <a:pt x="2959" y="8418"/>
                  <a:pt x="2981" y="8418"/>
                </a:cubicBezTo>
                <a:cubicBezTo>
                  <a:pt x="3004" y="8418"/>
                  <a:pt x="3022" y="8387"/>
                  <a:pt x="3022" y="8350"/>
                </a:cubicBezTo>
                <a:cubicBezTo>
                  <a:pt x="3022" y="8312"/>
                  <a:pt x="3004" y="8281"/>
                  <a:pt x="2981" y="8281"/>
                </a:cubicBezTo>
                <a:close/>
                <a:moveTo>
                  <a:pt x="3188" y="8281"/>
                </a:moveTo>
                <a:cubicBezTo>
                  <a:pt x="3166" y="8281"/>
                  <a:pt x="3147" y="8312"/>
                  <a:pt x="3147" y="8350"/>
                </a:cubicBezTo>
                <a:cubicBezTo>
                  <a:pt x="3147" y="8387"/>
                  <a:pt x="3166" y="8418"/>
                  <a:pt x="3188" y="8418"/>
                </a:cubicBezTo>
                <a:cubicBezTo>
                  <a:pt x="3211" y="8418"/>
                  <a:pt x="3230" y="8387"/>
                  <a:pt x="3230" y="8350"/>
                </a:cubicBezTo>
                <a:cubicBezTo>
                  <a:pt x="3230" y="8312"/>
                  <a:pt x="3211" y="8281"/>
                  <a:pt x="3188" y="8281"/>
                </a:cubicBezTo>
                <a:close/>
                <a:moveTo>
                  <a:pt x="3396" y="8281"/>
                </a:moveTo>
                <a:cubicBezTo>
                  <a:pt x="3373" y="8281"/>
                  <a:pt x="3355" y="8312"/>
                  <a:pt x="3355" y="8350"/>
                </a:cubicBezTo>
                <a:cubicBezTo>
                  <a:pt x="3355" y="8387"/>
                  <a:pt x="3373" y="8418"/>
                  <a:pt x="3396" y="8418"/>
                </a:cubicBezTo>
                <a:cubicBezTo>
                  <a:pt x="3418" y="8418"/>
                  <a:pt x="3437" y="8387"/>
                  <a:pt x="3437" y="8350"/>
                </a:cubicBezTo>
                <a:cubicBezTo>
                  <a:pt x="3437" y="8312"/>
                  <a:pt x="3418" y="8281"/>
                  <a:pt x="3396" y="8281"/>
                </a:cubicBezTo>
                <a:close/>
                <a:moveTo>
                  <a:pt x="3611" y="8281"/>
                </a:moveTo>
                <a:cubicBezTo>
                  <a:pt x="3588" y="8281"/>
                  <a:pt x="3570" y="8312"/>
                  <a:pt x="3570" y="8350"/>
                </a:cubicBezTo>
                <a:cubicBezTo>
                  <a:pt x="3570" y="8387"/>
                  <a:pt x="3588" y="8418"/>
                  <a:pt x="3611" y="8418"/>
                </a:cubicBezTo>
                <a:cubicBezTo>
                  <a:pt x="3633" y="8418"/>
                  <a:pt x="3652" y="8387"/>
                  <a:pt x="3652" y="8350"/>
                </a:cubicBezTo>
                <a:cubicBezTo>
                  <a:pt x="3652" y="8312"/>
                  <a:pt x="3633" y="8281"/>
                  <a:pt x="3611" y="8281"/>
                </a:cubicBezTo>
                <a:close/>
                <a:moveTo>
                  <a:pt x="3818" y="8281"/>
                </a:moveTo>
                <a:cubicBezTo>
                  <a:pt x="3795" y="8281"/>
                  <a:pt x="3777" y="8312"/>
                  <a:pt x="3777" y="8350"/>
                </a:cubicBezTo>
                <a:cubicBezTo>
                  <a:pt x="3777" y="8387"/>
                  <a:pt x="3795" y="8418"/>
                  <a:pt x="3818" y="8418"/>
                </a:cubicBezTo>
                <a:cubicBezTo>
                  <a:pt x="3841" y="8418"/>
                  <a:pt x="3859" y="8387"/>
                  <a:pt x="3859" y="8350"/>
                </a:cubicBezTo>
                <a:cubicBezTo>
                  <a:pt x="3859" y="8312"/>
                  <a:pt x="3841" y="8281"/>
                  <a:pt x="3818" y="8281"/>
                </a:cubicBezTo>
                <a:close/>
                <a:moveTo>
                  <a:pt x="4033" y="8281"/>
                </a:moveTo>
                <a:cubicBezTo>
                  <a:pt x="4010" y="8281"/>
                  <a:pt x="3992" y="8312"/>
                  <a:pt x="3992" y="8350"/>
                </a:cubicBezTo>
                <a:cubicBezTo>
                  <a:pt x="3992" y="8387"/>
                  <a:pt x="4010" y="8418"/>
                  <a:pt x="4033" y="8418"/>
                </a:cubicBezTo>
                <a:cubicBezTo>
                  <a:pt x="4056" y="8418"/>
                  <a:pt x="4074" y="8387"/>
                  <a:pt x="4074" y="8350"/>
                </a:cubicBezTo>
                <a:cubicBezTo>
                  <a:pt x="4074" y="8312"/>
                  <a:pt x="4056" y="8281"/>
                  <a:pt x="4033" y="8281"/>
                </a:cubicBezTo>
                <a:close/>
                <a:moveTo>
                  <a:pt x="4240" y="8281"/>
                </a:moveTo>
                <a:cubicBezTo>
                  <a:pt x="4218" y="8281"/>
                  <a:pt x="4199" y="8312"/>
                  <a:pt x="4199" y="8350"/>
                </a:cubicBezTo>
                <a:cubicBezTo>
                  <a:pt x="4199" y="8387"/>
                  <a:pt x="4218" y="8418"/>
                  <a:pt x="4240" y="8418"/>
                </a:cubicBezTo>
                <a:cubicBezTo>
                  <a:pt x="4263" y="8418"/>
                  <a:pt x="4281" y="8387"/>
                  <a:pt x="4281" y="8350"/>
                </a:cubicBezTo>
                <a:cubicBezTo>
                  <a:pt x="4281" y="8312"/>
                  <a:pt x="4263" y="8281"/>
                  <a:pt x="4240" y="8281"/>
                </a:cubicBezTo>
                <a:close/>
                <a:moveTo>
                  <a:pt x="4447" y="8281"/>
                </a:moveTo>
                <a:cubicBezTo>
                  <a:pt x="4425" y="8281"/>
                  <a:pt x="4406" y="8312"/>
                  <a:pt x="4406" y="8350"/>
                </a:cubicBezTo>
                <a:cubicBezTo>
                  <a:pt x="4406" y="8387"/>
                  <a:pt x="4425" y="8418"/>
                  <a:pt x="4447" y="8418"/>
                </a:cubicBezTo>
                <a:cubicBezTo>
                  <a:pt x="4470" y="8418"/>
                  <a:pt x="4489" y="8387"/>
                  <a:pt x="4489" y="8350"/>
                </a:cubicBezTo>
                <a:cubicBezTo>
                  <a:pt x="4489" y="8312"/>
                  <a:pt x="4470" y="8281"/>
                  <a:pt x="4447" y="8281"/>
                </a:cubicBezTo>
                <a:close/>
                <a:moveTo>
                  <a:pt x="4662" y="8281"/>
                </a:moveTo>
                <a:cubicBezTo>
                  <a:pt x="4640" y="8281"/>
                  <a:pt x="4621" y="8312"/>
                  <a:pt x="4621" y="8350"/>
                </a:cubicBezTo>
                <a:cubicBezTo>
                  <a:pt x="4621" y="8387"/>
                  <a:pt x="4640" y="8418"/>
                  <a:pt x="4662" y="8418"/>
                </a:cubicBezTo>
                <a:cubicBezTo>
                  <a:pt x="4685" y="8418"/>
                  <a:pt x="4703" y="8387"/>
                  <a:pt x="4703" y="8350"/>
                </a:cubicBezTo>
                <a:cubicBezTo>
                  <a:pt x="4703" y="8312"/>
                  <a:pt x="4685" y="8281"/>
                  <a:pt x="4662" y="8281"/>
                </a:cubicBezTo>
                <a:close/>
                <a:moveTo>
                  <a:pt x="4872" y="8281"/>
                </a:moveTo>
                <a:cubicBezTo>
                  <a:pt x="4865" y="8281"/>
                  <a:pt x="4858" y="8284"/>
                  <a:pt x="4852" y="8290"/>
                </a:cubicBezTo>
                <a:lnTo>
                  <a:pt x="4852" y="8350"/>
                </a:lnTo>
                <a:lnTo>
                  <a:pt x="4852" y="8384"/>
                </a:lnTo>
                <a:cubicBezTo>
                  <a:pt x="4852" y="8391"/>
                  <a:pt x="4852" y="8400"/>
                  <a:pt x="4852" y="8409"/>
                </a:cubicBezTo>
                <a:cubicBezTo>
                  <a:pt x="4858" y="8414"/>
                  <a:pt x="4864" y="8418"/>
                  <a:pt x="4872" y="8418"/>
                </a:cubicBezTo>
                <a:cubicBezTo>
                  <a:pt x="4894" y="8418"/>
                  <a:pt x="4913" y="8387"/>
                  <a:pt x="4913" y="8350"/>
                </a:cubicBezTo>
                <a:cubicBezTo>
                  <a:pt x="4913" y="8312"/>
                  <a:pt x="4894" y="8281"/>
                  <a:pt x="4872" y="8281"/>
                </a:cubicBezTo>
                <a:close/>
                <a:moveTo>
                  <a:pt x="5073" y="8281"/>
                </a:moveTo>
                <a:cubicBezTo>
                  <a:pt x="5052" y="8284"/>
                  <a:pt x="5036" y="8313"/>
                  <a:pt x="5036" y="8349"/>
                </a:cubicBezTo>
                <a:cubicBezTo>
                  <a:pt x="5036" y="8387"/>
                  <a:pt x="5054" y="8417"/>
                  <a:pt x="5077" y="8417"/>
                </a:cubicBezTo>
                <a:cubicBezTo>
                  <a:pt x="5100" y="8417"/>
                  <a:pt x="5118" y="8387"/>
                  <a:pt x="5118" y="8349"/>
                </a:cubicBezTo>
                <a:cubicBezTo>
                  <a:pt x="5118" y="8335"/>
                  <a:pt x="5115" y="8322"/>
                  <a:pt x="5111" y="8311"/>
                </a:cubicBezTo>
                <a:cubicBezTo>
                  <a:pt x="5106" y="8327"/>
                  <a:pt x="5100" y="8336"/>
                  <a:pt x="5093" y="8336"/>
                </a:cubicBezTo>
                <a:cubicBezTo>
                  <a:pt x="5085" y="8324"/>
                  <a:pt x="5081" y="8312"/>
                  <a:pt x="5077" y="8298"/>
                </a:cubicBezTo>
                <a:cubicBezTo>
                  <a:pt x="5076" y="8293"/>
                  <a:pt x="5074" y="8287"/>
                  <a:pt x="5073" y="8281"/>
                </a:cubicBezTo>
                <a:close/>
                <a:moveTo>
                  <a:pt x="5292" y="8281"/>
                </a:moveTo>
                <a:cubicBezTo>
                  <a:pt x="5269" y="8281"/>
                  <a:pt x="5251" y="8312"/>
                  <a:pt x="5251" y="8350"/>
                </a:cubicBezTo>
                <a:cubicBezTo>
                  <a:pt x="5251" y="8387"/>
                  <a:pt x="5269" y="8418"/>
                  <a:pt x="5292" y="8418"/>
                </a:cubicBezTo>
                <a:cubicBezTo>
                  <a:pt x="5315" y="8418"/>
                  <a:pt x="5333" y="8387"/>
                  <a:pt x="5333" y="8350"/>
                </a:cubicBezTo>
                <a:cubicBezTo>
                  <a:pt x="5333" y="8345"/>
                  <a:pt x="5333" y="8340"/>
                  <a:pt x="5332" y="8336"/>
                </a:cubicBezTo>
                <a:cubicBezTo>
                  <a:pt x="5317" y="8335"/>
                  <a:pt x="5304" y="8333"/>
                  <a:pt x="5292" y="8333"/>
                </a:cubicBezTo>
                <a:cubicBezTo>
                  <a:pt x="5289" y="8333"/>
                  <a:pt x="5286" y="8332"/>
                  <a:pt x="5284" y="8332"/>
                </a:cubicBezTo>
                <a:cubicBezTo>
                  <a:pt x="5273" y="8332"/>
                  <a:pt x="5274" y="8337"/>
                  <a:pt x="5259" y="8337"/>
                </a:cubicBezTo>
                <a:cubicBezTo>
                  <a:pt x="5260" y="8341"/>
                  <a:pt x="5261" y="8345"/>
                  <a:pt x="5262" y="8350"/>
                </a:cubicBezTo>
                <a:cubicBezTo>
                  <a:pt x="5263" y="8354"/>
                  <a:pt x="5264" y="8359"/>
                  <a:pt x="5266" y="8364"/>
                </a:cubicBezTo>
                <a:cubicBezTo>
                  <a:pt x="5264" y="8359"/>
                  <a:pt x="5262" y="8354"/>
                  <a:pt x="5260" y="8350"/>
                </a:cubicBezTo>
                <a:cubicBezTo>
                  <a:pt x="5257" y="8343"/>
                  <a:pt x="5254" y="8337"/>
                  <a:pt x="5254" y="8328"/>
                </a:cubicBezTo>
                <a:cubicBezTo>
                  <a:pt x="5254" y="8307"/>
                  <a:pt x="5276" y="8299"/>
                  <a:pt x="5282" y="8294"/>
                </a:cubicBezTo>
                <a:cubicBezTo>
                  <a:pt x="5285" y="8292"/>
                  <a:pt x="5289" y="8290"/>
                  <a:pt x="5292" y="8288"/>
                </a:cubicBezTo>
                <a:cubicBezTo>
                  <a:pt x="5295" y="8287"/>
                  <a:pt x="5298" y="8285"/>
                  <a:pt x="5301" y="8283"/>
                </a:cubicBezTo>
                <a:cubicBezTo>
                  <a:pt x="5298" y="8282"/>
                  <a:pt x="5295" y="8281"/>
                  <a:pt x="5292" y="8281"/>
                </a:cubicBezTo>
                <a:close/>
                <a:moveTo>
                  <a:pt x="5499" y="8281"/>
                </a:moveTo>
                <a:cubicBezTo>
                  <a:pt x="5477" y="8281"/>
                  <a:pt x="5458" y="8312"/>
                  <a:pt x="5458" y="8350"/>
                </a:cubicBezTo>
                <a:cubicBezTo>
                  <a:pt x="5458" y="8387"/>
                  <a:pt x="5477" y="8418"/>
                  <a:pt x="5499" y="8418"/>
                </a:cubicBezTo>
                <a:cubicBezTo>
                  <a:pt x="5522" y="8418"/>
                  <a:pt x="5540" y="8387"/>
                  <a:pt x="5540" y="8350"/>
                </a:cubicBezTo>
                <a:cubicBezTo>
                  <a:pt x="5540" y="8312"/>
                  <a:pt x="5522" y="8281"/>
                  <a:pt x="5499" y="8281"/>
                </a:cubicBezTo>
                <a:close/>
                <a:moveTo>
                  <a:pt x="5706" y="8281"/>
                </a:moveTo>
                <a:cubicBezTo>
                  <a:pt x="5684" y="8281"/>
                  <a:pt x="5665" y="8312"/>
                  <a:pt x="5665" y="8350"/>
                </a:cubicBezTo>
                <a:cubicBezTo>
                  <a:pt x="5665" y="8387"/>
                  <a:pt x="5684" y="8418"/>
                  <a:pt x="5706" y="8418"/>
                </a:cubicBezTo>
                <a:cubicBezTo>
                  <a:pt x="5729" y="8418"/>
                  <a:pt x="5747" y="8387"/>
                  <a:pt x="5747" y="8350"/>
                </a:cubicBezTo>
                <a:cubicBezTo>
                  <a:pt x="5747" y="8312"/>
                  <a:pt x="5729" y="8281"/>
                  <a:pt x="5706" y="8281"/>
                </a:cubicBezTo>
                <a:close/>
                <a:moveTo>
                  <a:pt x="6129" y="8281"/>
                </a:moveTo>
                <a:cubicBezTo>
                  <a:pt x="6128" y="8281"/>
                  <a:pt x="6127" y="8282"/>
                  <a:pt x="6126" y="8282"/>
                </a:cubicBezTo>
                <a:cubicBezTo>
                  <a:pt x="6127" y="8283"/>
                  <a:pt x="6128" y="8284"/>
                  <a:pt x="6129" y="8285"/>
                </a:cubicBezTo>
                <a:cubicBezTo>
                  <a:pt x="6132" y="8288"/>
                  <a:pt x="6134" y="8290"/>
                  <a:pt x="6136" y="8290"/>
                </a:cubicBezTo>
                <a:cubicBezTo>
                  <a:pt x="6138" y="8290"/>
                  <a:pt x="6140" y="8289"/>
                  <a:pt x="6143" y="8286"/>
                </a:cubicBezTo>
                <a:cubicBezTo>
                  <a:pt x="6139" y="8283"/>
                  <a:pt x="6134" y="8281"/>
                  <a:pt x="6129" y="8281"/>
                </a:cubicBezTo>
                <a:close/>
                <a:moveTo>
                  <a:pt x="9698" y="8281"/>
                </a:moveTo>
                <a:cubicBezTo>
                  <a:pt x="9676" y="8281"/>
                  <a:pt x="9657" y="8312"/>
                  <a:pt x="9657" y="8350"/>
                </a:cubicBezTo>
                <a:cubicBezTo>
                  <a:pt x="9657" y="8387"/>
                  <a:pt x="9676" y="8418"/>
                  <a:pt x="9698" y="8418"/>
                </a:cubicBezTo>
                <a:cubicBezTo>
                  <a:pt x="9721" y="8418"/>
                  <a:pt x="9739" y="8387"/>
                  <a:pt x="9739" y="8350"/>
                </a:cubicBezTo>
                <a:cubicBezTo>
                  <a:pt x="9739" y="8312"/>
                  <a:pt x="9721" y="8281"/>
                  <a:pt x="9698" y="8281"/>
                </a:cubicBezTo>
                <a:close/>
                <a:moveTo>
                  <a:pt x="9906" y="8281"/>
                </a:moveTo>
                <a:cubicBezTo>
                  <a:pt x="9883" y="8281"/>
                  <a:pt x="9865" y="8312"/>
                  <a:pt x="9865" y="8350"/>
                </a:cubicBezTo>
                <a:cubicBezTo>
                  <a:pt x="9865" y="8387"/>
                  <a:pt x="9883" y="8418"/>
                  <a:pt x="9906" y="8418"/>
                </a:cubicBezTo>
                <a:cubicBezTo>
                  <a:pt x="9928" y="8418"/>
                  <a:pt x="9947" y="8387"/>
                  <a:pt x="9947" y="8350"/>
                </a:cubicBezTo>
                <a:cubicBezTo>
                  <a:pt x="9947" y="8312"/>
                  <a:pt x="9928" y="8281"/>
                  <a:pt x="9906" y="8281"/>
                </a:cubicBezTo>
                <a:close/>
                <a:moveTo>
                  <a:pt x="10121" y="8281"/>
                </a:moveTo>
                <a:cubicBezTo>
                  <a:pt x="10098" y="8281"/>
                  <a:pt x="10080" y="8312"/>
                  <a:pt x="10080" y="8350"/>
                </a:cubicBezTo>
                <a:cubicBezTo>
                  <a:pt x="10080" y="8387"/>
                  <a:pt x="10098" y="8418"/>
                  <a:pt x="10121" y="8418"/>
                </a:cubicBezTo>
                <a:cubicBezTo>
                  <a:pt x="10143" y="8418"/>
                  <a:pt x="10162" y="8387"/>
                  <a:pt x="10162" y="8350"/>
                </a:cubicBezTo>
                <a:cubicBezTo>
                  <a:pt x="10162" y="8312"/>
                  <a:pt x="10143" y="8281"/>
                  <a:pt x="10121" y="8281"/>
                </a:cubicBezTo>
                <a:close/>
                <a:moveTo>
                  <a:pt x="10325" y="8281"/>
                </a:moveTo>
                <a:cubicBezTo>
                  <a:pt x="10304" y="8283"/>
                  <a:pt x="10287" y="8313"/>
                  <a:pt x="10287" y="8349"/>
                </a:cubicBezTo>
                <a:cubicBezTo>
                  <a:pt x="10287" y="8358"/>
                  <a:pt x="10288" y="8366"/>
                  <a:pt x="10289" y="8373"/>
                </a:cubicBezTo>
                <a:cubicBezTo>
                  <a:pt x="10290" y="8365"/>
                  <a:pt x="10290" y="8357"/>
                  <a:pt x="10292" y="8349"/>
                </a:cubicBezTo>
                <a:cubicBezTo>
                  <a:pt x="10296" y="8318"/>
                  <a:pt x="10309" y="8295"/>
                  <a:pt x="10325" y="8281"/>
                </a:cubicBezTo>
                <a:close/>
                <a:moveTo>
                  <a:pt x="10747" y="8281"/>
                </a:moveTo>
                <a:cubicBezTo>
                  <a:pt x="10754" y="8304"/>
                  <a:pt x="10759" y="8328"/>
                  <a:pt x="10765" y="8350"/>
                </a:cubicBezTo>
                <a:cubicBezTo>
                  <a:pt x="10770" y="8365"/>
                  <a:pt x="10774" y="8379"/>
                  <a:pt x="10779" y="8392"/>
                </a:cubicBezTo>
                <a:cubicBezTo>
                  <a:pt x="10785" y="8380"/>
                  <a:pt x="10788" y="8366"/>
                  <a:pt x="10788" y="8350"/>
                </a:cubicBezTo>
                <a:cubicBezTo>
                  <a:pt x="10788" y="8312"/>
                  <a:pt x="10770" y="8282"/>
                  <a:pt x="10747" y="8281"/>
                </a:cubicBezTo>
                <a:close/>
                <a:moveTo>
                  <a:pt x="11380" y="8281"/>
                </a:moveTo>
                <a:cubicBezTo>
                  <a:pt x="11357" y="8281"/>
                  <a:pt x="11339" y="8312"/>
                  <a:pt x="11339" y="8350"/>
                </a:cubicBezTo>
                <a:cubicBezTo>
                  <a:pt x="11339" y="8387"/>
                  <a:pt x="11357" y="8418"/>
                  <a:pt x="11380" y="8418"/>
                </a:cubicBezTo>
                <a:cubicBezTo>
                  <a:pt x="11402" y="8418"/>
                  <a:pt x="11421" y="8387"/>
                  <a:pt x="11421" y="8350"/>
                </a:cubicBezTo>
                <a:cubicBezTo>
                  <a:pt x="11421" y="8312"/>
                  <a:pt x="11402" y="8281"/>
                  <a:pt x="11380" y="8281"/>
                </a:cubicBezTo>
                <a:close/>
                <a:moveTo>
                  <a:pt x="11587" y="8281"/>
                </a:moveTo>
                <a:cubicBezTo>
                  <a:pt x="11564" y="8281"/>
                  <a:pt x="11546" y="8312"/>
                  <a:pt x="11546" y="8350"/>
                </a:cubicBezTo>
                <a:cubicBezTo>
                  <a:pt x="11546" y="8387"/>
                  <a:pt x="11564" y="8418"/>
                  <a:pt x="11587" y="8418"/>
                </a:cubicBezTo>
                <a:cubicBezTo>
                  <a:pt x="11610" y="8418"/>
                  <a:pt x="11628" y="8387"/>
                  <a:pt x="11628" y="8350"/>
                </a:cubicBezTo>
                <a:cubicBezTo>
                  <a:pt x="11628" y="8312"/>
                  <a:pt x="11610" y="8281"/>
                  <a:pt x="11587" y="8281"/>
                </a:cubicBezTo>
                <a:close/>
                <a:moveTo>
                  <a:pt x="11794" y="8281"/>
                </a:moveTo>
                <a:cubicBezTo>
                  <a:pt x="11771" y="8281"/>
                  <a:pt x="11753" y="8312"/>
                  <a:pt x="11753" y="8350"/>
                </a:cubicBezTo>
                <a:cubicBezTo>
                  <a:pt x="11753" y="8375"/>
                  <a:pt x="11761" y="8397"/>
                  <a:pt x="11774" y="8408"/>
                </a:cubicBezTo>
                <a:cubicBezTo>
                  <a:pt x="11775" y="8390"/>
                  <a:pt x="11779" y="8370"/>
                  <a:pt x="11785" y="8350"/>
                </a:cubicBezTo>
                <a:cubicBezTo>
                  <a:pt x="11788" y="8340"/>
                  <a:pt x="11791" y="8330"/>
                  <a:pt x="11794" y="8320"/>
                </a:cubicBezTo>
                <a:cubicBezTo>
                  <a:pt x="11798" y="8308"/>
                  <a:pt x="11803" y="8296"/>
                  <a:pt x="11808" y="8285"/>
                </a:cubicBezTo>
                <a:cubicBezTo>
                  <a:pt x="11804" y="8283"/>
                  <a:pt x="11799" y="8281"/>
                  <a:pt x="11794" y="8281"/>
                </a:cubicBezTo>
                <a:close/>
                <a:moveTo>
                  <a:pt x="12639" y="8281"/>
                </a:moveTo>
                <a:cubicBezTo>
                  <a:pt x="12616" y="8281"/>
                  <a:pt x="12598" y="8312"/>
                  <a:pt x="12598" y="8350"/>
                </a:cubicBezTo>
                <a:cubicBezTo>
                  <a:pt x="12598" y="8387"/>
                  <a:pt x="12616" y="8418"/>
                  <a:pt x="12639" y="8418"/>
                </a:cubicBezTo>
                <a:cubicBezTo>
                  <a:pt x="12661" y="8418"/>
                  <a:pt x="12680" y="8387"/>
                  <a:pt x="12680" y="8350"/>
                </a:cubicBezTo>
                <a:cubicBezTo>
                  <a:pt x="12680" y="8312"/>
                  <a:pt x="12661" y="8281"/>
                  <a:pt x="12639" y="8281"/>
                </a:cubicBezTo>
                <a:close/>
                <a:moveTo>
                  <a:pt x="12846" y="8281"/>
                </a:moveTo>
                <a:cubicBezTo>
                  <a:pt x="12823" y="8281"/>
                  <a:pt x="12805" y="8312"/>
                  <a:pt x="12805" y="8350"/>
                </a:cubicBezTo>
                <a:cubicBezTo>
                  <a:pt x="12805" y="8387"/>
                  <a:pt x="12823" y="8418"/>
                  <a:pt x="12846" y="8418"/>
                </a:cubicBezTo>
                <a:cubicBezTo>
                  <a:pt x="12868" y="8418"/>
                  <a:pt x="12887" y="8387"/>
                  <a:pt x="12887" y="8350"/>
                </a:cubicBezTo>
                <a:cubicBezTo>
                  <a:pt x="12887" y="8312"/>
                  <a:pt x="12868" y="8281"/>
                  <a:pt x="12846" y="8281"/>
                </a:cubicBezTo>
                <a:close/>
                <a:moveTo>
                  <a:pt x="13267" y="8281"/>
                </a:moveTo>
                <a:cubicBezTo>
                  <a:pt x="13254" y="8281"/>
                  <a:pt x="13242" y="8292"/>
                  <a:pt x="13235" y="8308"/>
                </a:cubicBezTo>
                <a:cubicBezTo>
                  <a:pt x="13241" y="8322"/>
                  <a:pt x="13246" y="8336"/>
                  <a:pt x="13252" y="8350"/>
                </a:cubicBezTo>
                <a:cubicBezTo>
                  <a:pt x="13257" y="8364"/>
                  <a:pt x="13262" y="8378"/>
                  <a:pt x="13267" y="8393"/>
                </a:cubicBezTo>
                <a:cubicBezTo>
                  <a:pt x="13269" y="8401"/>
                  <a:pt x="13271" y="8409"/>
                  <a:pt x="13274" y="8417"/>
                </a:cubicBezTo>
                <a:cubicBezTo>
                  <a:pt x="13293" y="8412"/>
                  <a:pt x="13308" y="8384"/>
                  <a:pt x="13308" y="8350"/>
                </a:cubicBezTo>
                <a:cubicBezTo>
                  <a:pt x="13308" y="8312"/>
                  <a:pt x="13290" y="8281"/>
                  <a:pt x="13267" y="8281"/>
                </a:cubicBezTo>
                <a:close/>
                <a:moveTo>
                  <a:pt x="13475" y="8281"/>
                </a:moveTo>
                <a:cubicBezTo>
                  <a:pt x="13453" y="8281"/>
                  <a:pt x="13434" y="8312"/>
                  <a:pt x="13434" y="8350"/>
                </a:cubicBezTo>
                <a:cubicBezTo>
                  <a:pt x="13434" y="8387"/>
                  <a:pt x="13453" y="8418"/>
                  <a:pt x="13475" y="8418"/>
                </a:cubicBezTo>
                <a:cubicBezTo>
                  <a:pt x="13498" y="8418"/>
                  <a:pt x="13516" y="8387"/>
                  <a:pt x="13516" y="8350"/>
                </a:cubicBezTo>
                <a:cubicBezTo>
                  <a:pt x="13516" y="8312"/>
                  <a:pt x="13498" y="8281"/>
                  <a:pt x="13475" y="8281"/>
                </a:cubicBezTo>
                <a:close/>
                <a:moveTo>
                  <a:pt x="13683" y="8281"/>
                </a:moveTo>
                <a:cubicBezTo>
                  <a:pt x="13660" y="8281"/>
                  <a:pt x="13642" y="8312"/>
                  <a:pt x="13642" y="8350"/>
                </a:cubicBezTo>
                <a:cubicBezTo>
                  <a:pt x="13642" y="8387"/>
                  <a:pt x="13660" y="8418"/>
                  <a:pt x="13683" y="8418"/>
                </a:cubicBezTo>
                <a:cubicBezTo>
                  <a:pt x="13705" y="8418"/>
                  <a:pt x="13724" y="8387"/>
                  <a:pt x="13724" y="8350"/>
                </a:cubicBezTo>
                <a:cubicBezTo>
                  <a:pt x="13724" y="8312"/>
                  <a:pt x="13705" y="8281"/>
                  <a:pt x="13683" y="8281"/>
                </a:cubicBezTo>
                <a:close/>
                <a:moveTo>
                  <a:pt x="13898" y="8281"/>
                </a:moveTo>
                <a:cubicBezTo>
                  <a:pt x="13875" y="8281"/>
                  <a:pt x="13857" y="8312"/>
                  <a:pt x="13857" y="8350"/>
                </a:cubicBezTo>
                <a:cubicBezTo>
                  <a:pt x="13857" y="8387"/>
                  <a:pt x="13875" y="8418"/>
                  <a:pt x="13898" y="8418"/>
                </a:cubicBezTo>
                <a:cubicBezTo>
                  <a:pt x="13920" y="8418"/>
                  <a:pt x="13939" y="8387"/>
                  <a:pt x="13939" y="8350"/>
                </a:cubicBezTo>
                <a:cubicBezTo>
                  <a:pt x="13939" y="8312"/>
                  <a:pt x="13920" y="8281"/>
                  <a:pt x="13898" y="8281"/>
                </a:cubicBezTo>
                <a:close/>
                <a:moveTo>
                  <a:pt x="14105" y="8281"/>
                </a:moveTo>
                <a:cubicBezTo>
                  <a:pt x="14082" y="8281"/>
                  <a:pt x="14064" y="8312"/>
                  <a:pt x="14064" y="8350"/>
                </a:cubicBezTo>
                <a:cubicBezTo>
                  <a:pt x="14064" y="8387"/>
                  <a:pt x="14082" y="8418"/>
                  <a:pt x="14105" y="8418"/>
                </a:cubicBezTo>
                <a:cubicBezTo>
                  <a:pt x="14127" y="8418"/>
                  <a:pt x="14146" y="8387"/>
                  <a:pt x="14146" y="8350"/>
                </a:cubicBezTo>
                <a:cubicBezTo>
                  <a:pt x="14146" y="8312"/>
                  <a:pt x="14127" y="8281"/>
                  <a:pt x="14105" y="8281"/>
                </a:cubicBezTo>
                <a:close/>
                <a:moveTo>
                  <a:pt x="14312" y="8281"/>
                </a:moveTo>
                <a:cubicBezTo>
                  <a:pt x="14289" y="8281"/>
                  <a:pt x="14271" y="8312"/>
                  <a:pt x="14271" y="8350"/>
                </a:cubicBezTo>
                <a:cubicBezTo>
                  <a:pt x="14271" y="8387"/>
                  <a:pt x="14289" y="8418"/>
                  <a:pt x="14312" y="8418"/>
                </a:cubicBezTo>
                <a:cubicBezTo>
                  <a:pt x="14335" y="8418"/>
                  <a:pt x="14353" y="8387"/>
                  <a:pt x="14353" y="8350"/>
                </a:cubicBezTo>
                <a:cubicBezTo>
                  <a:pt x="14353" y="8312"/>
                  <a:pt x="14335" y="8281"/>
                  <a:pt x="14312" y="8281"/>
                </a:cubicBezTo>
                <a:close/>
                <a:moveTo>
                  <a:pt x="14527" y="8281"/>
                </a:moveTo>
                <a:cubicBezTo>
                  <a:pt x="14504" y="8281"/>
                  <a:pt x="14486" y="8312"/>
                  <a:pt x="14486" y="8350"/>
                </a:cubicBezTo>
                <a:cubicBezTo>
                  <a:pt x="14486" y="8387"/>
                  <a:pt x="14504" y="8418"/>
                  <a:pt x="14527" y="8418"/>
                </a:cubicBezTo>
                <a:cubicBezTo>
                  <a:pt x="14550" y="8418"/>
                  <a:pt x="14568" y="8387"/>
                  <a:pt x="14568" y="8350"/>
                </a:cubicBezTo>
                <a:cubicBezTo>
                  <a:pt x="14568" y="8312"/>
                  <a:pt x="14550" y="8281"/>
                  <a:pt x="14527" y="8281"/>
                </a:cubicBezTo>
                <a:close/>
                <a:moveTo>
                  <a:pt x="14734" y="8281"/>
                </a:moveTo>
                <a:cubicBezTo>
                  <a:pt x="14712" y="8281"/>
                  <a:pt x="14693" y="8312"/>
                  <a:pt x="14693" y="8350"/>
                </a:cubicBezTo>
                <a:cubicBezTo>
                  <a:pt x="14693" y="8387"/>
                  <a:pt x="14712" y="8418"/>
                  <a:pt x="14734" y="8418"/>
                </a:cubicBezTo>
                <a:cubicBezTo>
                  <a:pt x="14757" y="8418"/>
                  <a:pt x="14775" y="8387"/>
                  <a:pt x="14775" y="8350"/>
                </a:cubicBezTo>
                <a:cubicBezTo>
                  <a:pt x="14775" y="8312"/>
                  <a:pt x="14757" y="8281"/>
                  <a:pt x="14734" y="8281"/>
                </a:cubicBezTo>
                <a:close/>
                <a:moveTo>
                  <a:pt x="14942" y="8281"/>
                </a:moveTo>
                <a:cubicBezTo>
                  <a:pt x="14919" y="8281"/>
                  <a:pt x="14901" y="8312"/>
                  <a:pt x="14901" y="8350"/>
                </a:cubicBezTo>
                <a:cubicBezTo>
                  <a:pt x="14901" y="8387"/>
                  <a:pt x="14919" y="8418"/>
                  <a:pt x="14942" y="8418"/>
                </a:cubicBezTo>
                <a:cubicBezTo>
                  <a:pt x="14964" y="8418"/>
                  <a:pt x="14983" y="8387"/>
                  <a:pt x="14983" y="8350"/>
                </a:cubicBezTo>
                <a:cubicBezTo>
                  <a:pt x="14983" y="8312"/>
                  <a:pt x="14964" y="8281"/>
                  <a:pt x="14942" y="8281"/>
                </a:cubicBezTo>
                <a:close/>
                <a:moveTo>
                  <a:pt x="15157" y="8281"/>
                </a:moveTo>
                <a:cubicBezTo>
                  <a:pt x="15134" y="8281"/>
                  <a:pt x="15116" y="8312"/>
                  <a:pt x="15116" y="8350"/>
                </a:cubicBezTo>
                <a:cubicBezTo>
                  <a:pt x="15116" y="8387"/>
                  <a:pt x="15134" y="8418"/>
                  <a:pt x="15157" y="8418"/>
                </a:cubicBezTo>
                <a:cubicBezTo>
                  <a:pt x="15179" y="8418"/>
                  <a:pt x="15198" y="8387"/>
                  <a:pt x="15198" y="8350"/>
                </a:cubicBezTo>
                <a:cubicBezTo>
                  <a:pt x="15198" y="8312"/>
                  <a:pt x="15179" y="8281"/>
                  <a:pt x="15157" y="8281"/>
                </a:cubicBezTo>
                <a:close/>
                <a:moveTo>
                  <a:pt x="15364" y="8281"/>
                </a:moveTo>
                <a:cubicBezTo>
                  <a:pt x="15341" y="8281"/>
                  <a:pt x="15323" y="8312"/>
                  <a:pt x="15323" y="8350"/>
                </a:cubicBezTo>
                <a:cubicBezTo>
                  <a:pt x="15323" y="8387"/>
                  <a:pt x="15341" y="8418"/>
                  <a:pt x="15364" y="8418"/>
                </a:cubicBezTo>
                <a:cubicBezTo>
                  <a:pt x="15386" y="8418"/>
                  <a:pt x="15405" y="8387"/>
                  <a:pt x="15405" y="8350"/>
                </a:cubicBezTo>
                <a:cubicBezTo>
                  <a:pt x="15405" y="8312"/>
                  <a:pt x="15386" y="8281"/>
                  <a:pt x="15364" y="8281"/>
                </a:cubicBezTo>
                <a:close/>
                <a:moveTo>
                  <a:pt x="15579" y="8281"/>
                </a:moveTo>
                <a:cubicBezTo>
                  <a:pt x="15556" y="8281"/>
                  <a:pt x="15538" y="8312"/>
                  <a:pt x="15538" y="8350"/>
                </a:cubicBezTo>
                <a:cubicBezTo>
                  <a:pt x="15538" y="8387"/>
                  <a:pt x="15556" y="8418"/>
                  <a:pt x="15579" y="8418"/>
                </a:cubicBezTo>
                <a:cubicBezTo>
                  <a:pt x="15601" y="8418"/>
                  <a:pt x="15620" y="8387"/>
                  <a:pt x="15620" y="8350"/>
                </a:cubicBezTo>
                <a:cubicBezTo>
                  <a:pt x="15620" y="8312"/>
                  <a:pt x="15601" y="8281"/>
                  <a:pt x="15579" y="8281"/>
                </a:cubicBezTo>
                <a:close/>
                <a:moveTo>
                  <a:pt x="15786" y="8281"/>
                </a:moveTo>
                <a:cubicBezTo>
                  <a:pt x="15763" y="8281"/>
                  <a:pt x="15745" y="8312"/>
                  <a:pt x="15745" y="8350"/>
                </a:cubicBezTo>
                <a:cubicBezTo>
                  <a:pt x="15745" y="8387"/>
                  <a:pt x="15763" y="8418"/>
                  <a:pt x="15786" y="8418"/>
                </a:cubicBezTo>
                <a:cubicBezTo>
                  <a:pt x="15809" y="8418"/>
                  <a:pt x="15827" y="8387"/>
                  <a:pt x="15827" y="8350"/>
                </a:cubicBezTo>
                <a:cubicBezTo>
                  <a:pt x="15827" y="8312"/>
                  <a:pt x="15809" y="8281"/>
                  <a:pt x="15786" y="8281"/>
                </a:cubicBezTo>
                <a:close/>
                <a:moveTo>
                  <a:pt x="15993" y="8281"/>
                </a:moveTo>
                <a:cubicBezTo>
                  <a:pt x="15971" y="8281"/>
                  <a:pt x="15952" y="8312"/>
                  <a:pt x="15952" y="8350"/>
                </a:cubicBezTo>
                <a:cubicBezTo>
                  <a:pt x="15952" y="8387"/>
                  <a:pt x="15971" y="8418"/>
                  <a:pt x="15993" y="8418"/>
                </a:cubicBezTo>
                <a:cubicBezTo>
                  <a:pt x="16016" y="8418"/>
                  <a:pt x="16034" y="8387"/>
                  <a:pt x="16034" y="8350"/>
                </a:cubicBezTo>
                <a:cubicBezTo>
                  <a:pt x="16034" y="8312"/>
                  <a:pt x="16016" y="8281"/>
                  <a:pt x="15993" y="8281"/>
                </a:cubicBezTo>
                <a:close/>
                <a:moveTo>
                  <a:pt x="16208" y="8281"/>
                </a:moveTo>
                <a:cubicBezTo>
                  <a:pt x="16186" y="8281"/>
                  <a:pt x="16167" y="8312"/>
                  <a:pt x="16167" y="8350"/>
                </a:cubicBezTo>
                <a:cubicBezTo>
                  <a:pt x="16167" y="8387"/>
                  <a:pt x="16186" y="8418"/>
                  <a:pt x="16208" y="8418"/>
                </a:cubicBezTo>
                <a:cubicBezTo>
                  <a:pt x="16231" y="8418"/>
                  <a:pt x="16249" y="8387"/>
                  <a:pt x="16249" y="8350"/>
                </a:cubicBezTo>
                <a:cubicBezTo>
                  <a:pt x="16249" y="8312"/>
                  <a:pt x="16231" y="8281"/>
                  <a:pt x="16208" y="8281"/>
                </a:cubicBezTo>
                <a:close/>
                <a:moveTo>
                  <a:pt x="16416" y="8281"/>
                </a:moveTo>
                <a:cubicBezTo>
                  <a:pt x="16393" y="8281"/>
                  <a:pt x="16375" y="8312"/>
                  <a:pt x="16375" y="8350"/>
                </a:cubicBezTo>
                <a:cubicBezTo>
                  <a:pt x="16375" y="8387"/>
                  <a:pt x="16393" y="8418"/>
                  <a:pt x="16416" y="8418"/>
                </a:cubicBezTo>
                <a:cubicBezTo>
                  <a:pt x="16438" y="8418"/>
                  <a:pt x="16457" y="8387"/>
                  <a:pt x="16457" y="8350"/>
                </a:cubicBezTo>
                <a:cubicBezTo>
                  <a:pt x="16457" y="8312"/>
                  <a:pt x="16438" y="8281"/>
                  <a:pt x="16416" y="8281"/>
                </a:cubicBezTo>
                <a:close/>
                <a:moveTo>
                  <a:pt x="16623" y="8281"/>
                </a:moveTo>
                <a:cubicBezTo>
                  <a:pt x="16600" y="8281"/>
                  <a:pt x="16582" y="8312"/>
                  <a:pt x="16582" y="8350"/>
                </a:cubicBezTo>
                <a:cubicBezTo>
                  <a:pt x="16582" y="8387"/>
                  <a:pt x="16600" y="8418"/>
                  <a:pt x="16623" y="8418"/>
                </a:cubicBezTo>
                <a:cubicBezTo>
                  <a:pt x="16645" y="8418"/>
                  <a:pt x="16664" y="8387"/>
                  <a:pt x="16664" y="8350"/>
                </a:cubicBezTo>
                <a:cubicBezTo>
                  <a:pt x="16664" y="8312"/>
                  <a:pt x="16645" y="8281"/>
                  <a:pt x="16623" y="8281"/>
                </a:cubicBezTo>
                <a:close/>
                <a:moveTo>
                  <a:pt x="16838" y="8281"/>
                </a:moveTo>
                <a:cubicBezTo>
                  <a:pt x="16815" y="8281"/>
                  <a:pt x="16797" y="8312"/>
                  <a:pt x="16797" y="8350"/>
                </a:cubicBezTo>
                <a:cubicBezTo>
                  <a:pt x="16797" y="8387"/>
                  <a:pt x="16815" y="8418"/>
                  <a:pt x="16838" y="8418"/>
                </a:cubicBezTo>
                <a:cubicBezTo>
                  <a:pt x="16860" y="8418"/>
                  <a:pt x="16879" y="8387"/>
                  <a:pt x="16879" y="8350"/>
                </a:cubicBezTo>
                <a:cubicBezTo>
                  <a:pt x="16879" y="8312"/>
                  <a:pt x="16860" y="8281"/>
                  <a:pt x="16838" y="8281"/>
                </a:cubicBezTo>
                <a:close/>
                <a:moveTo>
                  <a:pt x="17045" y="8281"/>
                </a:moveTo>
                <a:cubicBezTo>
                  <a:pt x="17022" y="8281"/>
                  <a:pt x="17004" y="8312"/>
                  <a:pt x="17004" y="8350"/>
                </a:cubicBezTo>
                <a:cubicBezTo>
                  <a:pt x="17004" y="8387"/>
                  <a:pt x="17022" y="8418"/>
                  <a:pt x="17045" y="8418"/>
                </a:cubicBezTo>
                <a:cubicBezTo>
                  <a:pt x="17068" y="8418"/>
                  <a:pt x="17086" y="8387"/>
                  <a:pt x="17086" y="8350"/>
                </a:cubicBezTo>
                <a:cubicBezTo>
                  <a:pt x="17086" y="8312"/>
                  <a:pt x="17068" y="8281"/>
                  <a:pt x="17045" y="8281"/>
                </a:cubicBezTo>
                <a:close/>
                <a:moveTo>
                  <a:pt x="17252" y="8281"/>
                </a:moveTo>
                <a:cubicBezTo>
                  <a:pt x="17230" y="8281"/>
                  <a:pt x="17211" y="8312"/>
                  <a:pt x="17211" y="8350"/>
                </a:cubicBezTo>
                <a:cubicBezTo>
                  <a:pt x="17211" y="8387"/>
                  <a:pt x="17230" y="8418"/>
                  <a:pt x="17252" y="8418"/>
                </a:cubicBezTo>
                <a:cubicBezTo>
                  <a:pt x="17275" y="8418"/>
                  <a:pt x="17293" y="8387"/>
                  <a:pt x="17293" y="8350"/>
                </a:cubicBezTo>
                <a:cubicBezTo>
                  <a:pt x="17293" y="8312"/>
                  <a:pt x="17275" y="8281"/>
                  <a:pt x="17252" y="8281"/>
                </a:cubicBezTo>
                <a:close/>
                <a:moveTo>
                  <a:pt x="17467" y="8281"/>
                </a:moveTo>
                <a:cubicBezTo>
                  <a:pt x="17445" y="8281"/>
                  <a:pt x="17426" y="8312"/>
                  <a:pt x="17426" y="8350"/>
                </a:cubicBezTo>
                <a:cubicBezTo>
                  <a:pt x="17426" y="8387"/>
                  <a:pt x="17445" y="8418"/>
                  <a:pt x="17467" y="8418"/>
                </a:cubicBezTo>
                <a:cubicBezTo>
                  <a:pt x="17490" y="8418"/>
                  <a:pt x="17508" y="8387"/>
                  <a:pt x="17508" y="8350"/>
                </a:cubicBezTo>
                <a:cubicBezTo>
                  <a:pt x="17508" y="8312"/>
                  <a:pt x="17490" y="8281"/>
                  <a:pt x="17467" y="8281"/>
                </a:cubicBezTo>
                <a:close/>
                <a:moveTo>
                  <a:pt x="17675" y="8281"/>
                </a:moveTo>
                <a:cubicBezTo>
                  <a:pt x="17652" y="8281"/>
                  <a:pt x="17634" y="8312"/>
                  <a:pt x="17634" y="8350"/>
                </a:cubicBezTo>
                <a:cubicBezTo>
                  <a:pt x="17634" y="8387"/>
                  <a:pt x="17652" y="8418"/>
                  <a:pt x="17675" y="8418"/>
                </a:cubicBezTo>
                <a:cubicBezTo>
                  <a:pt x="17697" y="8418"/>
                  <a:pt x="17716" y="8387"/>
                  <a:pt x="17716" y="8350"/>
                </a:cubicBezTo>
                <a:cubicBezTo>
                  <a:pt x="17716" y="8312"/>
                  <a:pt x="17697" y="8281"/>
                  <a:pt x="17675" y="8281"/>
                </a:cubicBezTo>
                <a:close/>
                <a:moveTo>
                  <a:pt x="17882" y="8281"/>
                </a:moveTo>
                <a:cubicBezTo>
                  <a:pt x="17859" y="8281"/>
                  <a:pt x="17841" y="8312"/>
                  <a:pt x="17841" y="8350"/>
                </a:cubicBezTo>
                <a:cubicBezTo>
                  <a:pt x="17841" y="8387"/>
                  <a:pt x="17859" y="8418"/>
                  <a:pt x="17882" y="8418"/>
                </a:cubicBezTo>
                <a:cubicBezTo>
                  <a:pt x="17904" y="8418"/>
                  <a:pt x="17923" y="8387"/>
                  <a:pt x="17923" y="8350"/>
                </a:cubicBezTo>
                <a:cubicBezTo>
                  <a:pt x="17923" y="8312"/>
                  <a:pt x="17904" y="8281"/>
                  <a:pt x="17882" y="8281"/>
                </a:cubicBezTo>
                <a:close/>
                <a:moveTo>
                  <a:pt x="18097" y="8281"/>
                </a:moveTo>
                <a:cubicBezTo>
                  <a:pt x="18074" y="8281"/>
                  <a:pt x="18056" y="8312"/>
                  <a:pt x="18056" y="8350"/>
                </a:cubicBezTo>
                <a:cubicBezTo>
                  <a:pt x="18056" y="8351"/>
                  <a:pt x="18056" y="8353"/>
                  <a:pt x="18056" y="8355"/>
                </a:cubicBezTo>
                <a:cubicBezTo>
                  <a:pt x="18057" y="8353"/>
                  <a:pt x="18058" y="8351"/>
                  <a:pt x="18059" y="8350"/>
                </a:cubicBezTo>
                <a:cubicBezTo>
                  <a:pt x="18062" y="8344"/>
                  <a:pt x="18065" y="8339"/>
                  <a:pt x="18069" y="8333"/>
                </a:cubicBezTo>
                <a:lnTo>
                  <a:pt x="18069" y="8333"/>
                </a:lnTo>
                <a:cubicBezTo>
                  <a:pt x="18069" y="8333"/>
                  <a:pt x="18080" y="8338"/>
                  <a:pt x="18097" y="8345"/>
                </a:cubicBezTo>
                <a:cubicBezTo>
                  <a:pt x="18100" y="8347"/>
                  <a:pt x="18103" y="8348"/>
                  <a:pt x="18107" y="8350"/>
                </a:cubicBezTo>
                <a:cubicBezTo>
                  <a:pt x="18116" y="8353"/>
                  <a:pt x="18126" y="8357"/>
                  <a:pt x="18137" y="8360"/>
                </a:cubicBezTo>
                <a:cubicBezTo>
                  <a:pt x="18137" y="8357"/>
                  <a:pt x="18138" y="8353"/>
                  <a:pt x="18138" y="8350"/>
                </a:cubicBezTo>
                <a:cubicBezTo>
                  <a:pt x="18138" y="8312"/>
                  <a:pt x="18119" y="8281"/>
                  <a:pt x="18097" y="8281"/>
                </a:cubicBezTo>
                <a:close/>
                <a:moveTo>
                  <a:pt x="18304" y="8281"/>
                </a:moveTo>
                <a:cubicBezTo>
                  <a:pt x="18281" y="8281"/>
                  <a:pt x="18263" y="8312"/>
                  <a:pt x="18263" y="8350"/>
                </a:cubicBezTo>
                <a:cubicBezTo>
                  <a:pt x="18263" y="8350"/>
                  <a:pt x="18263" y="8351"/>
                  <a:pt x="18263" y="8352"/>
                </a:cubicBezTo>
                <a:cubicBezTo>
                  <a:pt x="18264" y="8351"/>
                  <a:pt x="18264" y="8350"/>
                  <a:pt x="18265" y="8350"/>
                </a:cubicBezTo>
                <a:cubicBezTo>
                  <a:pt x="18278" y="8336"/>
                  <a:pt x="18291" y="8318"/>
                  <a:pt x="18304" y="8296"/>
                </a:cubicBezTo>
                <a:cubicBezTo>
                  <a:pt x="18306" y="8291"/>
                  <a:pt x="18309" y="8287"/>
                  <a:pt x="18311" y="8282"/>
                </a:cubicBezTo>
                <a:cubicBezTo>
                  <a:pt x="18309" y="8282"/>
                  <a:pt x="18307" y="8281"/>
                  <a:pt x="18304" y="8281"/>
                </a:cubicBezTo>
                <a:close/>
                <a:moveTo>
                  <a:pt x="18726" y="8281"/>
                </a:moveTo>
                <a:cubicBezTo>
                  <a:pt x="18704" y="8281"/>
                  <a:pt x="18685" y="8312"/>
                  <a:pt x="18685" y="8350"/>
                </a:cubicBezTo>
                <a:cubicBezTo>
                  <a:pt x="18685" y="8355"/>
                  <a:pt x="18686" y="8361"/>
                  <a:pt x="18687" y="8366"/>
                </a:cubicBezTo>
                <a:cubicBezTo>
                  <a:pt x="18694" y="8369"/>
                  <a:pt x="18701" y="8371"/>
                  <a:pt x="18708" y="8371"/>
                </a:cubicBezTo>
                <a:cubicBezTo>
                  <a:pt x="18708" y="8364"/>
                  <a:pt x="18710" y="8356"/>
                  <a:pt x="18713" y="8350"/>
                </a:cubicBezTo>
                <a:cubicBezTo>
                  <a:pt x="18716" y="8344"/>
                  <a:pt x="18720" y="8339"/>
                  <a:pt x="18722" y="8337"/>
                </a:cubicBezTo>
                <a:cubicBezTo>
                  <a:pt x="18724" y="8339"/>
                  <a:pt x="18725" y="8340"/>
                  <a:pt x="18726" y="8342"/>
                </a:cubicBezTo>
                <a:cubicBezTo>
                  <a:pt x="18728" y="8345"/>
                  <a:pt x="18730" y="8347"/>
                  <a:pt x="18732" y="8350"/>
                </a:cubicBezTo>
                <a:cubicBezTo>
                  <a:pt x="18743" y="8363"/>
                  <a:pt x="18753" y="8372"/>
                  <a:pt x="18762" y="8381"/>
                </a:cubicBezTo>
                <a:cubicBezTo>
                  <a:pt x="18765" y="8372"/>
                  <a:pt x="18767" y="8361"/>
                  <a:pt x="18767" y="8350"/>
                </a:cubicBezTo>
                <a:cubicBezTo>
                  <a:pt x="18767" y="8312"/>
                  <a:pt x="18749" y="8281"/>
                  <a:pt x="18726" y="8281"/>
                </a:cubicBezTo>
                <a:close/>
                <a:moveTo>
                  <a:pt x="10527" y="8294"/>
                </a:moveTo>
                <a:cubicBezTo>
                  <a:pt x="10521" y="8301"/>
                  <a:pt x="10515" y="8307"/>
                  <a:pt x="10509" y="8311"/>
                </a:cubicBezTo>
                <a:cubicBezTo>
                  <a:pt x="10514" y="8303"/>
                  <a:pt x="10520" y="8298"/>
                  <a:pt x="10527" y="8294"/>
                </a:cubicBezTo>
                <a:close/>
                <a:moveTo>
                  <a:pt x="10935" y="8294"/>
                </a:moveTo>
                <a:cubicBezTo>
                  <a:pt x="10924" y="8306"/>
                  <a:pt x="10916" y="8327"/>
                  <a:pt x="10916" y="8351"/>
                </a:cubicBezTo>
                <a:cubicBezTo>
                  <a:pt x="10916" y="8389"/>
                  <a:pt x="10935" y="8420"/>
                  <a:pt x="10957" y="8420"/>
                </a:cubicBezTo>
                <a:cubicBezTo>
                  <a:pt x="10958" y="8420"/>
                  <a:pt x="10959" y="8419"/>
                  <a:pt x="10960" y="8419"/>
                </a:cubicBezTo>
                <a:cubicBezTo>
                  <a:pt x="10959" y="8416"/>
                  <a:pt x="10958" y="8412"/>
                  <a:pt x="10957" y="8408"/>
                </a:cubicBezTo>
                <a:cubicBezTo>
                  <a:pt x="10953" y="8390"/>
                  <a:pt x="10950" y="8370"/>
                  <a:pt x="10947" y="8351"/>
                </a:cubicBezTo>
                <a:cubicBezTo>
                  <a:pt x="10946" y="8347"/>
                  <a:pt x="10946" y="8343"/>
                  <a:pt x="10945" y="8339"/>
                </a:cubicBezTo>
                <a:cubicBezTo>
                  <a:pt x="10943" y="8327"/>
                  <a:pt x="10940" y="8311"/>
                  <a:pt x="10935" y="8294"/>
                </a:cubicBezTo>
                <a:close/>
                <a:moveTo>
                  <a:pt x="2666" y="8460"/>
                </a:moveTo>
                <a:cubicBezTo>
                  <a:pt x="2644" y="8460"/>
                  <a:pt x="2625" y="8491"/>
                  <a:pt x="2625" y="8529"/>
                </a:cubicBezTo>
                <a:cubicBezTo>
                  <a:pt x="2625" y="8567"/>
                  <a:pt x="2644" y="8597"/>
                  <a:pt x="2666" y="8597"/>
                </a:cubicBezTo>
                <a:cubicBezTo>
                  <a:pt x="2689" y="8597"/>
                  <a:pt x="2707" y="8567"/>
                  <a:pt x="2707" y="8529"/>
                </a:cubicBezTo>
                <a:cubicBezTo>
                  <a:pt x="2707" y="8491"/>
                  <a:pt x="2689" y="8460"/>
                  <a:pt x="2666" y="8460"/>
                </a:cubicBezTo>
                <a:close/>
                <a:moveTo>
                  <a:pt x="2874" y="8460"/>
                </a:moveTo>
                <a:cubicBezTo>
                  <a:pt x="2851" y="8460"/>
                  <a:pt x="2833" y="8491"/>
                  <a:pt x="2833" y="8529"/>
                </a:cubicBezTo>
                <a:cubicBezTo>
                  <a:pt x="2833" y="8567"/>
                  <a:pt x="2851" y="8597"/>
                  <a:pt x="2874" y="8597"/>
                </a:cubicBezTo>
                <a:cubicBezTo>
                  <a:pt x="2896" y="8597"/>
                  <a:pt x="2915" y="8567"/>
                  <a:pt x="2915" y="8529"/>
                </a:cubicBezTo>
                <a:cubicBezTo>
                  <a:pt x="2915" y="8491"/>
                  <a:pt x="2896" y="8460"/>
                  <a:pt x="2874" y="8460"/>
                </a:cubicBezTo>
                <a:close/>
                <a:moveTo>
                  <a:pt x="3081" y="8460"/>
                </a:moveTo>
                <a:cubicBezTo>
                  <a:pt x="3058" y="8460"/>
                  <a:pt x="3040" y="8491"/>
                  <a:pt x="3040" y="8529"/>
                </a:cubicBezTo>
                <a:cubicBezTo>
                  <a:pt x="3040" y="8567"/>
                  <a:pt x="3058" y="8597"/>
                  <a:pt x="3081" y="8597"/>
                </a:cubicBezTo>
                <a:cubicBezTo>
                  <a:pt x="3104" y="8597"/>
                  <a:pt x="3122" y="8567"/>
                  <a:pt x="3122" y="8529"/>
                </a:cubicBezTo>
                <a:cubicBezTo>
                  <a:pt x="3122" y="8491"/>
                  <a:pt x="3104" y="8460"/>
                  <a:pt x="3081" y="8460"/>
                </a:cubicBezTo>
                <a:close/>
                <a:moveTo>
                  <a:pt x="3296" y="8460"/>
                </a:moveTo>
                <a:cubicBezTo>
                  <a:pt x="3273" y="8460"/>
                  <a:pt x="3255" y="8491"/>
                  <a:pt x="3255" y="8529"/>
                </a:cubicBezTo>
                <a:cubicBezTo>
                  <a:pt x="3255" y="8567"/>
                  <a:pt x="3273" y="8597"/>
                  <a:pt x="3296" y="8597"/>
                </a:cubicBezTo>
                <a:cubicBezTo>
                  <a:pt x="3319" y="8597"/>
                  <a:pt x="3337" y="8567"/>
                  <a:pt x="3337" y="8529"/>
                </a:cubicBezTo>
                <a:cubicBezTo>
                  <a:pt x="3337" y="8491"/>
                  <a:pt x="3319" y="8460"/>
                  <a:pt x="3296" y="8460"/>
                </a:cubicBezTo>
                <a:close/>
                <a:moveTo>
                  <a:pt x="3503" y="8460"/>
                </a:moveTo>
                <a:cubicBezTo>
                  <a:pt x="3481" y="8460"/>
                  <a:pt x="3462" y="8491"/>
                  <a:pt x="3462" y="8529"/>
                </a:cubicBezTo>
                <a:cubicBezTo>
                  <a:pt x="3462" y="8567"/>
                  <a:pt x="3481" y="8597"/>
                  <a:pt x="3503" y="8597"/>
                </a:cubicBezTo>
                <a:cubicBezTo>
                  <a:pt x="3526" y="8597"/>
                  <a:pt x="3544" y="8567"/>
                  <a:pt x="3544" y="8529"/>
                </a:cubicBezTo>
                <a:cubicBezTo>
                  <a:pt x="3544" y="8491"/>
                  <a:pt x="3526" y="8460"/>
                  <a:pt x="3503" y="8460"/>
                </a:cubicBezTo>
                <a:close/>
                <a:moveTo>
                  <a:pt x="3711" y="8460"/>
                </a:moveTo>
                <a:cubicBezTo>
                  <a:pt x="3688" y="8460"/>
                  <a:pt x="3669" y="8491"/>
                  <a:pt x="3669" y="8529"/>
                </a:cubicBezTo>
                <a:cubicBezTo>
                  <a:pt x="3669" y="8567"/>
                  <a:pt x="3688" y="8597"/>
                  <a:pt x="3711" y="8597"/>
                </a:cubicBezTo>
                <a:cubicBezTo>
                  <a:pt x="3733" y="8597"/>
                  <a:pt x="3752" y="8567"/>
                  <a:pt x="3752" y="8529"/>
                </a:cubicBezTo>
                <a:cubicBezTo>
                  <a:pt x="3752" y="8491"/>
                  <a:pt x="3733" y="8460"/>
                  <a:pt x="3711" y="8460"/>
                </a:cubicBezTo>
                <a:close/>
                <a:moveTo>
                  <a:pt x="3925" y="8460"/>
                </a:moveTo>
                <a:cubicBezTo>
                  <a:pt x="3903" y="8460"/>
                  <a:pt x="3884" y="8491"/>
                  <a:pt x="3884" y="8529"/>
                </a:cubicBezTo>
                <a:cubicBezTo>
                  <a:pt x="3884" y="8567"/>
                  <a:pt x="3903" y="8597"/>
                  <a:pt x="3925" y="8597"/>
                </a:cubicBezTo>
                <a:cubicBezTo>
                  <a:pt x="3948" y="8597"/>
                  <a:pt x="3966" y="8567"/>
                  <a:pt x="3966" y="8529"/>
                </a:cubicBezTo>
                <a:cubicBezTo>
                  <a:pt x="3966" y="8491"/>
                  <a:pt x="3948" y="8460"/>
                  <a:pt x="3925" y="8460"/>
                </a:cubicBezTo>
                <a:close/>
                <a:moveTo>
                  <a:pt x="4133" y="8460"/>
                </a:moveTo>
                <a:cubicBezTo>
                  <a:pt x="4110" y="8460"/>
                  <a:pt x="4092" y="8491"/>
                  <a:pt x="4092" y="8529"/>
                </a:cubicBezTo>
                <a:cubicBezTo>
                  <a:pt x="4092" y="8567"/>
                  <a:pt x="4110" y="8597"/>
                  <a:pt x="4133" y="8597"/>
                </a:cubicBezTo>
                <a:cubicBezTo>
                  <a:pt x="4155" y="8597"/>
                  <a:pt x="4174" y="8567"/>
                  <a:pt x="4174" y="8529"/>
                </a:cubicBezTo>
                <a:cubicBezTo>
                  <a:pt x="4174" y="8491"/>
                  <a:pt x="4155" y="8460"/>
                  <a:pt x="4133" y="8460"/>
                </a:cubicBezTo>
                <a:close/>
                <a:moveTo>
                  <a:pt x="4348" y="8460"/>
                </a:moveTo>
                <a:cubicBezTo>
                  <a:pt x="4325" y="8460"/>
                  <a:pt x="4307" y="8491"/>
                  <a:pt x="4307" y="8529"/>
                </a:cubicBezTo>
                <a:cubicBezTo>
                  <a:pt x="4307" y="8567"/>
                  <a:pt x="4325" y="8597"/>
                  <a:pt x="4348" y="8597"/>
                </a:cubicBezTo>
                <a:cubicBezTo>
                  <a:pt x="4370" y="8597"/>
                  <a:pt x="4389" y="8567"/>
                  <a:pt x="4389" y="8529"/>
                </a:cubicBezTo>
                <a:cubicBezTo>
                  <a:pt x="4389" y="8491"/>
                  <a:pt x="4370" y="8460"/>
                  <a:pt x="4348" y="8460"/>
                </a:cubicBezTo>
                <a:close/>
                <a:moveTo>
                  <a:pt x="4555" y="8460"/>
                </a:moveTo>
                <a:cubicBezTo>
                  <a:pt x="4532" y="8460"/>
                  <a:pt x="4514" y="8491"/>
                  <a:pt x="4514" y="8529"/>
                </a:cubicBezTo>
                <a:cubicBezTo>
                  <a:pt x="4514" y="8567"/>
                  <a:pt x="4532" y="8597"/>
                  <a:pt x="4555" y="8597"/>
                </a:cubicBezTo>
                <a:cubicBezTo>
                  <a:pt x="4578" y="8597"/>
                  <a:pt x="4596" y="8567"/>
                  <a:pt x="4596" y="8529"/>
                </a:cubicBezTo>
                <a:cubicBezTo>
                  <a:pt x="4596" y="8491"/>
                  <a:pt x="4578" y="8460"/>
                  <a:pt x="4555" y="8460"/>
                </a:cubicBezTo>
                <a:close/>
                <a:moveTo>
                  <a:pt x="4756" y="8460"/>
                </a:moveTo>
                <a:cubicBezTo>
                  <a:pt x="4736" y="8465"/>
                  <a:pt x="4721" y="8493"/>
                  <a:pt x="4721" y="8528"/>
                </a:cubicBezTo>
                <a:cubicBezTo>
                  <a:pt x="4721" y="8565"/>
                  <a:pt x="4740" y="8596"/>
                  <a:pt x="4762" y="8596"/>
                </a:cubicBezTo>
                <a:cubicBezTo>
                  <a:pt x="4776" y="8596"/>
                  <a:pt x="4787" y="8585"/>
                  <a:pt x="4795" y="8568"/>
                </a:cubicBezTo>
                <a:cubicBezTo>
                  <a:pt x="4775" y="8560"/>
                  <a:pt x="4756" y="8526"/>
                  <a:pt x="4756" y="8485"/>
                </a:cubicBezTo>
                <a:cubicBezTo>
                  <a:pt x="4756" y="8478"/>
                  <a:pt x="4756" y="8469"/>
                  <a:pt x="4756" y="8460"/>
                </a:cubicBezTo>
                <a:close/>
                <a:moveTo>
                  <a:pt x="4977" y="8460"/>
                </a:moveTo>
                <a:cubicBezTo>
                  <a:pt x="4955" y="8460"/>
                  <a:pt x="4936" y="8491"/>
                  <a:pt x="4936" y="8529"/>
                </a:cubicBezTo>
                <a:cubicBezTo>
                  <a:pt x="4936" y="8567"/>
                  <a:pt x="4955" y="8597"/>
                  <a:pt x="4977" y="8597"/>
                </a:cubicBezTo>
                <a:cubicBezTo>
                  <a:pt x="5000" y="8597"/>
                  <a:pt x="5018" y="8567"/>
                  <a:pt x="5018" y="8529"/>
                </a:cubicBezTo>
                <a:cubicBezTo>
                  <a:pt x="5018" y="8491"/>
                  <a:pt x="5000" y="8460"/>
                  <a:pt x="4977" y="8460"/>
                </a:cubicBezTo>
                <a:close/>
                <a:moveTo>
                  <a:pt x="5184" y="8460"/>
                </a:moveTo>
                <a:cubicBezTo>
                  <a:pt x="5183" y="8460"/>
                  <a:pt x="5183" y="8461"/>
                  <a:pt x="5182" y="8461"/>
                </a:cubicBezTo>
                <a:cubicBezTo>
                  <a:pt x="5183" y="8461"/>
                  <a:pt x="5185" y="8461"/>
                  <a:pt x="5186" y="8461"/>
                </a:cubicBezTo>
                <a:cubicBezTo>
                  <a:pt x="5185" y="8461"/>
                  <a:pt x="5185" y="8460"/>
                  <a:pt x="5184" y="8460"/>
                </a:cubicBezTo>
                <a:close/>
                <a:moveTo>
                  <a:pt x="5392" y="8460"/>
                </a:moveTo>
                <a:cubicBezTo>
                  <a:pt x="5369" y="8460"/>
                  <a:pt x="5351" y="8491"/>
                  <a:pt x="5351" y="8529"/>
                </a:cubicBezTo>
                <a:cubicBezTo>
                  <a:pt x="5351" y="8567"/>
                  <a:pt x="5369" y="8597"/>
                  <a:pt x="5392" y="8597"/>
                </a:cubicBezTo>
                <a:cubicBezTo>
                  <a:pt x="5414" y="8597"/>
                  <a:pt x="5433" y="8567"/>
                  <a:pt x="5433" y="8529"/>
                </a:cubicBezTo>
                <a:cubicBezTo>
                  <a:pt x="5433" y="8491"/>
                  <a:pt x="5414" y="8460"/>
                  <a:pt x="5392" y="8460"/>
                </a:cubicBezTo>
                <a:close/>
                <a:moveTo>
                  <a:pt x="5607" y="8460"/>
                </a:moveTo>
                <a:cubicBezTo>
                  <a:pt x="5584" y="8460"/>
                  <a:pt x="5566" y="8491"/>
                  <a:pt x="5566" y="8529"/>
                </a:cubicBezTo>
                <a:cubicBezTo>
                  <a:pt x="5566" y="8567"/>
                  <a:pt x="5584" y="8597"/>
                  <a:pt x="5607" y="8597"/>
                </a:cubicBezTo>
                <a:cubicBezTo>
                  <a:pt x="5629" y="8597"/>
                  <a:pt x="5648" y="8567"/>
                  <a:pt x="5648" y="8529"/>
                </a:cubicBezTo>
                <a:cubicBezTo>
                  <a:pt x="5648" y="8491"/>
                  <a:pt x="5629" y="8460"/>
                  <a:pt x="5607" y="8460"/>
                </a:cubicBezTo>
                <a:close/>
                <a:moveTo>
                  <a:pt x="5814" y="8460"/>
                </a:moveTo>
                <a:cubicBezTo>
                  <a:pt x="5791" y="8460"/>
                  <a:pt x="5773" y="8491"/>
                  <a:pt x="5773" y="8529"/>
                </a:cubicBezTo>
                <a:cubicBezTo>
                  <a:pt x="5773" y="8554"/>
                  <a:pt x="5781" y="8575"/>
                  <a:pt x="5793" y="8587"/>
                </a:cubicBezTo>
                <a:cubicBezTo>
                  <a:pt x="5794" y="8585"/>
                  <a:pt x="5797" y="8583"/>
                  <a:pt x="5798" y="8580"/>
                </a:cubicBezTo>
                <a:cubicBezTo>
                  <a:pt x="5804" y="8592"/>
                  <a:pt x="5822" y="8588"/>
                  <a:pt x="5841" y="8580"/>
                </a:cubicBezTo>
                <a:cubicBezTo>
                  <a:pt x="5844" y="8576"/>
                  <a:pt x="5846" y="8571"/>
                  <a:pt x="5848" y="8565"/>
                </a:cubicBezTo>
                <a:cubicBezTo>
                  <a:pt x="5847" y="8566"/>
                  <a:pt x="5846" y="8567"/>
                  <a:pt x="5845" y="8567"/>
                </a:cubicBezTo>
                <a:cubicBezTo>
                  <a:pt x="5833" y="8567"/>
                  <a:pt x="5824" y="8512"/>
                  <a:pt x="5824" y="8491"/>
                </a:cubicBezTo>
                <a:cubicBezTo>
                  <a:pt x="5819" y="8487"/>
                  <a:pt x="5817" y="8473"/>
                  <a:pt x="5816" y="8461"/>
                </a:cubicBezTo>
                <a:cubicBezTo>
                  <a:pt x="5815" y="8461"/>
                  <a:pt x="5815" y="8460"/>
                  <a:pt x="5814" y="8460"/>
                </a:cubicBezTo>
                <a:close/>
                <a:moveTo>
                  <a:pt x="9594" y="8460"/>
                </a:moveTo>
                <a:cubicBezTo>
                  <a:pt x="9589" y="8460"/>
                  <a:pt x="9585" y="8462"/>
                  <a:pt x="9581" y="8464"/>
                </a:cubicBezTo>
                <a:cubicBezTo>
                  <a:pt x="9583" y="8481"/>
                  <a:pt x="9585" y="8499"/>
                  <a:pt x="9585" y="8517"/>
                </a:cubicBezTo>
                <a:cubicBezTo>
                  <a:pt x="9585" y="8543"/>
                  <a:pt x="9584" y="8568"/>
                  <a:pt x="9582" y="8594"/>
                </a:cubicBezTo>
                <a:cubicBezTo>
                  <a:pt x="9586" y="8596"/>
                  <a:pt x="9590" y="8597"/>
                  <a:pt x="9594" y="8597"/>
                </a:cubicBezTo>
                <a:cubicBezTo>
                  <a:pt x="9616" y="8597"/>
                  <a:pt x="9635" y="8567"/>
                  <a:pt x="9635" y="8529"/>
                </a:cubicBezTo>
                <a:cubicBezTo>
                  <a:pt x="9635" y="8491"/>
                  <a:pt x="9616" y="8460"/>
                  <a:pt x="9594" y="8460"/>
                </a:cubicBezTo>
                <a:close/>
                <a:moveTo>
                  <a:pt x="9806" y="8460"/>
                </a:moveTo>
                <a:cubicBezTo>
                  <a:pt x="9783" y="8460"/>
                  <a:pt x="9765" y="8491"/>
                  <a:pt x="9765" y="8529"/>
                </a:cubicBezTo>
                <a:cubicBezTo>
                  <a:pt x="9765" y="8567"/>
                  <a:pt x="9783" y="8597"/>
                  <a:pt x="9806" y="8597"/>
                </a:cubicBezTo>
                <a:cubicBezTo>
                  <a:pt x="9828" y="8597"/>
                  <a:pt x="9847" y="8567"/>
                  <a:pt x="9847" y="8529"/>
                </a:cubicBezTo>
                <a:cubicBezTo>
                  <a:pt x="9847" y="8491"/>
                  <a:pt x="9828" y="8460"/>
                  <a:pt x="9806" y="8460"/>
                </a:cubicBezTo>
                <a:close/>
                <a:moveTo>
                  <a:pt x="10013" y="8460"/>
                </a:moveTo>
                <a:cubicBezTo>
                  <a:pt x="9990" y="8460"/>
                  <a:pt x="9972" y="8491"/>
                  <a:pt x="9972" y="8529"/>
                </a:cubicBezTo>
                <a:cubicBezTo>
                  <a:pt x="9972" y="8567"/>
                  <a:pt x="9990" y="8597"/>
                  <a:pt x="10013" y="8597"/>
                </a:cubicBezTo>
                <a:cubicBezTo>
                  <a:pt x="10036" y="8597"/>
                  <a:pt x="10054" y="8567"/>
                  <a:pt x="10054" y="8529"/>
                </a:cubicBezTo>
                <a:cubicBezTo>
                  <a:pt x="10054" y="8491"/>
                  <a:pt x="10036" y="8460"/>
                  <a:pt x="10013" y="8460"/>
                </a:cubicBezTo>
                <a:close/>
                <a:moveTo>
                  <a:pt x="10220" y="8460"/>
                </a:moveTo>
                <a:cubicBezTo>
                  <a:pt x="10198" y="8460"/>
                  <a:pt x="10179" y="8491"/>
                  <a:pt x="10179" y="8529"/>
                </a:cubicBezTo>
                <a:cubicBezTo>
                  <a:pt x="10179" y="8566"/>
                  <a:pt x="10197" y="8597"/>
                  <a:pt x="10220" y="8597"/>
                </a:cubicBezTo>
                <a:cubicBezTo>
                  <a:pt x="10231" y="8591"/>
                  <a:pt x="10241" y="8583"/>
                  <a:pt x="10251" y="8574"/>
                </a:cubicBezTo>
                <a:cubicBezTo>
                  <a:pt x="10257" y="8562"/>
                  <a:pt x="10261" y="8546"/>
                  <a:pt x="10261" y="8529"/>
                </a:cubicBezTo>
                <a:cubicBezTo>
                  <a:pt x="10261" y="8491"/>
                  <a:pt x="10243" y="8460"/>
                  <a:pt x="10220" y="8460"/>
                </a:cubicBezTo>
                <a:close/>
                <a:moveTo>
                  <a:pt x="10641" y="8460"/>
                </a:moveTo>
                <a:cubicBezTo>
                  <a:pt x="10638" y="8460"/>
                  <a:pt x="10635" y="8461"/>
                  <a:pt x="10632" y="8462"/>
                </a:cubicBezTo>
                <a:cubicBezTo>
                  <a:pt x="10639" y="8511"/>
                  <a:pt x="10647" y="8575"/>
                  <a:pt x="10662" y="8580"/>
                </a:cubicBezTo>
                <a:cubicBezTo>
                  <a:pt x="10666" y="8565"/>
                  <a:pt x="10670" y="8526"/>
                  <a:pt x="10673" y="8486"/>
                </a:cubicBezTo>
                <a:cubicBezTo>
                  <a:pt x="10666" y="8471"/>
                  <a:pt x="10654" y="8460"/>
                  <a:pt x="10641" y="8460"/>
                </a:cubicBezTo>
                <a:close/>
                <a:moveTo>
                  <a:pt x="10848" y="8460"/>
                </a:moveTo>
                <a:cubicBezTo>
                  <a:pt x="10839" y="8460"/>
                  <a:pt x="10831" y="8465"/>
                  <a:pt x="10824" y="8473"/>
                </a:cubicBezTo>
                <a:cubicBezTo>
                  <a:pt x="10826" y="8476"/>
                  <a:pt x="10828" y="8479"/>
                  <a:pt x="10830" y="8482"/>
                </a:cubicBezTo>
                <a:cubicBezTo>
                  <a:pt x="10849" y="8520"/>
                  <a:pt x="10862" y="8549"/>
                  <a:pt x="10880" y="8572"/>
                </a:cubicBezTo>
                <a:cubicBezTo>
                  <a:pt x="10885" y="8560"/>
                  <a:pt x="10889" y="8545"/>
                  <a:pt x="10889" y="8529"/>
                </a:cubicBezTo>
                <a:cubicBezTo>
                  <a:pt x="10889" y="8491"/>
                  <a:pt x="10871" y="8460"/>
                  <a:pt x="10848" y="8460"/>
                </a:cubicBezTo>
                <a:close/>
                <a:moveTo>
                  <a:pt x="11272" y="8460"/>
                </a:moveTo>
                <a:cubicBezTo>
                  <a:pt x="11266" y="8460"/>
                  <a:pt x="11259" y="8463"/>
                  <a:pt x="11254" y="8467"/>
                </a:cubicBezTo>
                <a:cubicBezTo>
                  <a:pt x="11267" y="8497"/>
                  <a:pt x="11276" y="8529"/>
                  <a:pt x="11276" y="8555"/>
                </a:cubicBezTo>
                <a:lnTo>
                  <a:pt x="11276" y="8596"/>
                </a:lnTo>
                <a:cubicBezTo>
                  <a:pt x="11296" y="8593"/>
                  <a:pt x="11313" y="8564"/>
                  <a:pt x="11313" y="8529"/>
                </a:cubicBezTo>
                <a:cubicBezTo>
                  <a:pt x="11313" y="8491"/>
                  <a:pt x="11295" y="8460"/>
                  <a:pt x="11272" y="8460"/>
                </a:cubicBezTo>
                <a:close/>
                <a:moveTo>
                  <a:pt x="11479" y="8460"/>
                </a:moveTo>
                <a:cubicBezTo>
                  <a:pt x="11457" y="8460"/>
                  <a:pt x="11438" y="8491"/>
                  <a:pt x="11438" y="8529"/>
                </a:cubicBezTo>
                <a:cubicBezTo>
                  <a:pt x="11438" y="8567"/>
                  <a:pt x="11457" y="8597"/>
                  <a:pt x="11479" y="8597"/>
                </a:cubicBezTo>
                <a:cubicBezTo>
                  <a:pt x="11502" y="8597"/>
                  <a:pt x="11520" y="8567"/>
                  <a:pt x="11520" y="8529"/>
                </a:cubicBezTo>
                <a:cubicBezTo>
                  <a:pt x="11520" y="8491"/>
                  <a:pt x="11502" y="8460"/>
                  <a:pt x="11479" y="8460"/>
                </a:cubicBezTo>
                <a:close/>
                <a:moveTo>
                  <a:pt x="11694" y="8460"/>
                </a:moveTo>
                <a:cubicBezTo>
                  <a:pt x="11672" y="8460"/>
                  <a:pt x="11653" y="8491"/>
                  <a:pt x="11653" y="8529"/>
                </a:cubicBezTo>
                <a:cubicBezTo>
                  <a:pt x="11653" y="8567"/>
                  <a:pt x="11672" y="8597"/>
                  <a:pt x="11694" y="8597"/>
                </a:cubicBezTo>
                <a:cubicBezTo>
                  <a:pt x="11717" y="8597"/>
                  <a:pt x="11735" y="8567"/>
                  <a:pt x="11735" y="8529"/>
                </a:cubicBezTo>
                <a:cubicBezTo>
                  <a:pt x="11735" y="8491"/>
                  <a:pt x="11717" y="8460"/>
                  <a:pt x="11694" y="8460"/>
                </a:cubicBezTo>
                <a:close/>
                <a:moveTo>
                  <a:pt x="12738" y="8460"/>
                </a:moveTo>
                <a:cubicBezTo>
                  <a:pt x="12716" y="8460"/>
                  <a:pt x="12697" y="8491"/>
                  <a:pt x="12697" y="8529"/>
                </a:cubicBezTo>
                <a:cubicBezTo>
                  <a:pt x="12697" y="8567"/>
                  <a:pt x="12716" y="8597"/>
                  <a:pt x="12738" y="8597"/>
                </a:cubicBezTo>
                <a:cubicBezTo>
                  <a:pt x="12761" y="8597"/>
                  <a:pt x="12779" y="8567"/>
                  <a:pt x="12779" y="8529"/>
                </a:cubicBezTo>
                <a:cubicBezTo>
                  <a:pt x="12779" y="8491"/>
                  <a:pt x="12761" y="8460"/>
                  <a:pt x="12738" y="8460"/>
                </a:cubicBezTo>
                <a:close/>
                <a:moveTo>
                  <a:pt x="12953" y="8460"/>
                </a:moveTo>
                <a:cubicBezTo>
                  <a:pt x="12931" y="8460"/>
                  <a:pt x="12912" y="8491"/>
                  <a:pt x="12912" y="8529"/>
                </a:cubicBezTo>
                <a:cubicBezTo>
                  <a:pt x="12912" y="8567"/>
                  <a:pt x="12931" y="8597"/>
                  <a:pt x="12953" y="8597"/>
                </a:cubicBezTo>
                <a:cubicBezTo>
                  <a:pt x="12976" y="8597"/>
                  <a:pt x="12994" y="8567"/>
                  <a:pt x="12994" y="8529"/>
                </a:cubicBezTo>
                <a:cubicBezTo>
                  <a:pt x="12994" y="8491"/>
                  <a:pt x="12976" y="8460"/>
                  <a:pt x="12953" y="8460"/>
                </a:cubicBezTo>
                <a:close/>
                <a:moveTo>
                  <a:pt x="13367" y="8460"/>
                </a:moveTo>
                <a:cubicBezTo>
                  <a:pt x="13347" y="8460"/>
                  <a:pt x="13330" y="8486"/>
                  <a:pt x="13327" y="8519"/>
                </a:cubicBezTo>
                <a:cubicBezTo>
                  <a:pt x="13340" y="8507"/>
                  <a:pt x="13352" y="8497"/>
                  <a:pt x="13359" y="8495"/>
                </a:cubicBezTo>
                <a:cubicBezTo>
                  <a:pt x="13360" y="8534"/>
                  <a:pt x="13373" y="8562"/>
                  <a:pt x="13383" y="8592"/>
                </a:cubicBezTo>
                <a:cubicBezTo>
                  <a:pt x="13398" y="8581"/>
                  <a:pt x="13408" y="8557"/>
                  <a:pt x="13408" y="8529"/>
                </a:cubicBezTo>
                <a:cubicBezTo>
                  <a:pt x="13408" y="8491"/>
                  <a:pt x="13390" y="8460"/>
                  <a:pt x="13367" y="8460"/>
                </a:cubicBezTo>
                <a:close/>
                <a:moveTo>
                  <a:pt x="13583" y="8460"/>
                </a:moveTo>
                <a:cubicBezTo>
                  <a:pt x="13560" y="8460"/>
                  <a:pt x="13542" y="8491"/>
                  <a:pt x="13542" y="8529"/>
                </a:cubicBezTo>
                <a:cubicBezTo>
                  <a:pt x="13542" y="8567"/>
                  <a:pt x="13560" y="8597"/>
                  <a:pt x="13583" y="8597"/>
                </a:cubicBezTo>
                <a:cubicBezTo>
                  <a:pt x="13605" y="8597"/>
                  <a:pt x="13624" y="8567"/>
                  <a:pt x="13624" y="8529"/>
                </a:cubicBezTo>
                <a:cubicBezTo>
                  <a:pt x="13624" y="8491"/>
                  <a:pt x="13605" y="8460"/>
                  <a:pt x="13583" y="8460"/>
                </a:cubicBezTo>
                <a:close/>
                <a:moveTo>
                  <a:pt x="13790" y="8460"/>
                </a:moveTo>
                <a:cubicBezTo>
                  <a:pt x="13767" y="8460"/>
                  <a:pt x="13749" y="8491"/>
                  <a:pt x="13749" y="8529"/>
                </a:cubicBezTo>
                <a:cubicBezTo>
                  <a:pt x="13749" y="8567"/>
                  <a:pt x="13767" y="8597"/>
                  <a:pt x="13790" y="8597"/>
                </a:cubicBezTo>
                <a:cubicBezTo>
                  <a:pt x="13813" y="8597"/>
                  <a:pt x="13831" y="8567"/>
                  <a:pt x="13831" y="8529"/>
                </a:cubicBezTo>
                <a:cubicBezTo>
                  <a:pt x="13831" y="8491"/>
                  <a:pt x="13813" y="8460"/>
                  <a:pt x="13790" y="8460"/>
                </a:cubicBezTo>
                <a:close/>
                <a:moveTo>
                  <a:pt x="13997" y="8460"/>
                </a:moveTo>
                <a:cubicBezTo>
                  <a:pt x="13975" y="8460"/>
                  <a:pt x="13956" y="8491"/>
                  <a:pt x="13956" y="8529"/>
                </a:cubicBezTo>
                <a:cubicBezTo>
                  <a:pt x="13956" y="8567"/>
                  <a:pt x="13975" y="8597"/>
                  <a:pt x="13997" y="8597"/>
                </a:cubicBezTo>
                <a:cubicBezTo>
                  <a:pt x="14020" y="8597"/>
                  <a:pt x="14038" y="8567"/>
                  <a:pt x="14038" y="8529"/>
                </a:cubicBezTo>
                <a:cubicBezTo>
                  <a:pt x="14038" y="8491"/>
                  <a:pt x="14020" y="8460"/>
                  <a:pt x="13997" y="8460"/>
                </a:cubicBezTo>
                <a:close/>
                <a:moveTo>
                  <a:pt x="14212" y="8460"/>
                </a:moveTo>
                <a:cubicBezTo>
                  <a:pt x="14190" y="8460"/>
                  <a:pt x="14171" y="8491"/>
                  <a:pt x="14171" y="8529"/>
                </a:cubicBezTo>
                <a:cubicBezTo>
                  <a:pt x="14171" y="8567"/>
                  <a:pt x="14190" y="8597"/>
                  <a:pt x="14212" y="8597"/>
                </a:cubicBezTo>
                <a:cubicBezTo>
                  <a:pt x="14235" y="8597"/>
                  <a:pt x="14253" y="8567"/>
                  <a:pt x="14253" y="8529"/>
                </a:cubicBezTo>
                <a:cubicBezTo>
                  <a:pt x="14253" y="8491"/>
                  <a:pt x="14235" y="8460"/>
                  <a:pt x="14212" y="8460"/>
                </a:cubicBezTo>
                <a:close/>
                <a:moveTo>
                  <a:pt x="14420" y="8460"/>
                </a:moveTo>
                <a:cubicBezTo>
                  <a:pt x="14397" y="8460"/>
                  <a:pt x="14379" y="8491"/>
                  <a:pt x="14379" y="8529"/>
                </a:cubicBezTo>
                <a:cubicBezTo>
                  <a:pt x="14379" y="8567"/>
                  <a:pt x="14397" y="8597"/>
                  <a:pt x="14420" y="8597"/>
                </a:cubicBezTo>
                <a:cubicBezTo>
                  <a:pt x="14442" y="8597"/>
                  <a:pt x="14461" y="8567"/>
                  <a:pt x="14461" y="8529"/>
                </a:cubicBezTo>
                <a:cubicBezTo>
                  <a:pt x="14461" y="8491"/>
                  <a:pt x="14442" y="8460"/>
                  <a:pt x="14420" y="8460"/>
                </a:cubicBezTo>
                <a:close/>
                <a:moveTo>
                  <a:pt x="14627" y="8460"/>
                </a:moveTo>
                <a:cubicBezTo>
                  <a:pt x="14604" y="8460"/>
                  <a:pt x="14586" y="8491"/>
                  <a:pt x="14586" y="8529"/>
                </a:cubicBezTo>
                <a:cubicBezTo>
                  <a:pt x="14586" y="8567"/>
                  <a:pt x="14604" y="8597"/>
                  <a:pt x="14627" y="8597"/>
                </a:cubicBezTo>
                <a:cubicBezTo>
                  <a:pt x="14649" y="8597"/>
                  <a:pt x="14668" y="8567"/>
                  <a:pt x="14668" y="8529"/>
                </a:cubicBezTo>
                <a:cubicBezTo>
                  <a:pt x="14668" y="8491"/>
                  <a:pt x="14649" y="8460"/>
                  <a:pt x="14627" y="8460"/>
                </a:cubicBezTo>
                <a:close/>
                <a:moveTo>
                  <a:pt x="14842" y="8460"/>
                </a:moveTo>
                <a:cubicBezTo>
                  <a:pt x="14819" y="8460"/>
                  <a:pt x="14801" y="8491"/>
                  <a:pt x="14801" y="8529"/>
                </a:cubicBezTo>
                <a:cubicBezTo>
                  <a:pt x="14801" y="8567"/>
                  <a:pt x="14819" y="8597"/>
                  <a:pt x="14842" y="8597"/>
                </a:cubicBezTo>
                <a:cubicBezTo>
                  <a:pt x="14864" y="8597"/>
                  <a:pt x="14883" y="8567"/>
                  <a:pt x="14883" y="8529"/>
                </a:cubicBezTo>
                <a:cubicBezTo>
                  <a:pt x="14883" y="8491"/>
                  <a:pt x="14864" y="8460"/>
                  <a:pt x="14842" y="8460"/>
                </a:cubicBezTo>
                <a:close/>
                <a:moveTo>
                  <a:pt x="15049" y="8460"/>
                </a:moveTo>
                <a:cubicBezTo>
                  <a:pt x="15026" y="8460"/>
                  <a:pt x="15008" y="8491"/>
                  <a:pt x="15008" y="8529"/>
                </a:cubicBezTo>
                <a:cubicBezTo>
                  <a:pt x="15008" y="8567"/>
                  <a:pt x="15026" y="8597"/>
                  <a:pt x="15049" y="8597"/>
                </a:cubicBezTo>
                <a:cubicBezTo>
                  <a:pt x="15072" y="8597"/>
                  <a:pt x="15090" y="8567"/>
                  <a:pt x="15090" y="8529"/>
                </a:cubicBezTo>
                <a:cubicBezTo>
                  <a:pt x="15090" y="8491"/>
                  <a:pt x="15072" y="8460"/>
                  <a:pt x="15049" y="8460"/>
                </a:cubicBezTo>
                <a:close/>
                <a:moveTo>
                  <a:pt x="15256" y="8460"/>
                </a:moveTo>
                <a:cubicBezTo>
                  <a:pt x="15234" y="8460"/>
                  <a:pt x="15215" y="8491"/>
                  <a:pt x="15215" y="8529"/>
                </a:cubicBezTo>
                <a:cubicBezTo>
                  <a:pt x="15215" y="8567"/>
                  <a:pt x="15234" y="8597"/>
                  <a:pt x="15256" y="8597"/>
                </a:cubicBezTo>
                <a:cubicBezTo>
                  <a:pt x="15279" y="8597"/>
                  <a:pt x="15297" y="8567"/>
                  <a:pt x="15297" y="8529"/>
                </a:cubicBezTo>
                <a:cubicBezTo>
                  <a:pt x="15297" y="8491"/>
                  <a:pt x="15279" y="8460"/>
                  <a:pt x="15256" y="8460"/>
                </a:cubicBezTo>
                <a:close/>
                <a:moveTo>
                  <a:pt x="15471" y="8460"/>
                </a:moveTo>
                <a:cubicBezTo>
                  <a:pt x="15449" y="8460"/>
                  <a:pt x="15430" y="8491"/>
                  <a:pt x="15430" y="8529"/>
                </a:cubicBezTo>
                <a:cubicBezTo>
                  <a:pt x="15430" y="8567"/>
                  <a:pt x="15449" y="8597"/>
                  <a:pt x="15471" y="8597"/>
                </a:cubicBezTo>
                <a:cubicBezTo>
                  <a:pt x="15494" y="8597"/>
                  <a:pt x="15512" y="8567"/>
                  <a:pt x="15512" y="8529"/>
                </a:cubicBezTo>
                <a:cubicBezTo>
                  <a:pt x="15512" y="8491"/>
                  <a:pt x="15494" y="8460"/>
                  <a:pt x="15471" y="8460"/>
                </a:cubicBezTo>
                <a:close/>
                <a:moveTo>
                  <a:pt x="15679" y="8460"/>
                </a:moveTo>
                <a:cubicBezTo>
                  <a:pt x="15656" y="8460"/>
                  <a:pt x="15638" y="8491"/>
                  <a:pt x="15638" y="8529"/>
                </a:cubicBezTo>
                <a:cubicBezTo>
                  <a:pt x="15638" y="8567"/>
                  <a:pt x="15656" y="8597"/>
                  <a:pt x="15679" y="8597"/>
                </a:cubicBezTo>
                <a:cubicBezTo>
                  <a:pt x="15701" y="8597"/>
                  <a:pt x="15720" y="8567"/>
                  <a:pt x="15720" y="8529"/>
                </a:cubicBezTo>
                <a:cubicBezTo>
                  <a:pt x="15720" y="8491"/>
                  <a:pt x="15701" y="8460"/>
                  <a:pt x="15679" y="8460"/>
                </a:cubicBezTo>
                <a:close/>
                <a:moveTo>
                  <a:pt x="15894" y="8460"/>
                </a:moveTo>
                <a:cubicBezTo>
                  <a:pt x="15871" y="8460"/>
                  <a:pt x="15853" y="8491"/>
                  <a:pt x="15853" y="8529"/>
                </a:cubicBezTo>
                <a:cubicBezTo>
                  <a:pt x="15853" y="8567"/>
                  <a:pt x="15871" y="8597"/>
                  <a:pt x="15894" y="8597"/>
                </a:cubicBezTo>
                <a:cubicBezTo>
                  <a:pt x="15916" y="8597"/>
                  <a:pt x="15935" y="8567"/>
                  <a:pt x="15935" y="8529"/>
                </a:cubicBezTo>
                <a:cubicBezTo>
                  <a:pt x="15935" y="8491"/>
                  <a:pt x="15916" y="8460"/>
                  <a:pt x="15894" y="8460"/>
                </a:cubicBezTo>
                <a:close/>
                <a:moveTo>
                  <a:pt x="16101" y="8460"/>
                </a:moveTo>
                <a:cubicBezTo>
                  <a:pt x="16078" y="8460"/>
                  <a:pt x="16060" y="8491"/>
                  <a:pt x="16060" y="8529"/>
                </a:cubicBezTo>
                <a:cubicBezTo>
                  <a:pt x="16060" y="8567"/>
                  <a:pt x="16078" y="8597"/>
                  <a:pt x="16101" y="8597"/>
                </a:cubicBezTo>
                <a:cubicBezTo>
                  <a:pt x="16123" y="8597"/>
                  <a:pt x="16142" y="8567"/>
                  <a:pt x="16142" y="8529"/>
                </a:cubicBezTo>
                <a:cubicBezTo>
                  <a:pt x="16142" y="8491"/>
                  <a:pt x="16123" y="8460"/>
                  <a:pt x="16101" y="8460"/>
                </a:cubicBezTo>
                <a:close/>
                <a:moveTo>
                  <a:pt x="16308" y="8460"/>
                </a:moveTo>
                <a:cubicBezTo>
                  <a:pt x="16285" y="8460"/>
                  <a:pt x="16267" y="8491"/>
                  <a:pt x="16267" y="8529"/>
                </a:cubicBezTo>
                <a:cubicBezTo>
                  <a:pt x="16267" y="8567"/>
                  <a:pt x="16285" y="8597"/>
                  <a:pt x="16308" y="8597"/>
                </a:cubicBezTo>
                <a:cubicBezTo>
                  <a:pt x="16331" y="8597"/>
                  <a:pt x="16349" y="8567"/>
                  <a:pt x="16349" y="8529"/>
                </a:cubicBezTo>
                <a:cubicBezTo>
                  <a:pt x="16349" y="8491"/>
                  <a:pt x="16331" y="8460"/>
                  <a:pt x="16308" y="8460"/>
                </a:cubicBezTo>
                <a:close/>
                <a:moveTo>
                  <a:pt x="16523" y="8460"/>
                </a:moveTo>
                <a:cubicBezTo>
                  <a:pt x="16500" y="8460"/>
                  <a:pt x="16482" y="8491"/>
                  <a:pt x="16482" y="8529"/>
                </a:cubicBezTo>
                <a:cubicBezTo>
                  <a:pt x="16482" y="8567"/>
                  <a:pt x="16500" y="8597"/>
                  <a:pt x="16523" y="8597"/>
                </a:cubicBezTo>
                <a:cubicBezTo>
                  <a:pt x="16546" y="8597"/>
                  <a:pt x="16564" y="8567"/>
                  <a:pt x="16564" y="8529"/>
                </a:cubicBezTo>
                <a:cubicBezTo>
                  <a:pt x="16564" y="8491"/>
                  <a:pt x="16546" y="8460"/>
                  <a:pt x="16523" y="8460"/>
                </a:cubicBezTo>
                <a:close/>
                <a:moveTo>
                  <a:pt x="16730" y="8460"/>
                </a:moveTo>
                <a:cubicBezTo>
                  <a:pt x="16708" y="8460"/>
                  <a:pt x="16689" y="8491"/>
                  <a:pt x="16689" y="8529"/>
                </a:cubicBezTo>
                <a:cubicBezTo>
                  <a:pt x="16689" y="8567"/>
                  <a:pt x="16708" y="8597"/>
                  <a:pt x="16730" y="8597"/>
                </a:cubicBezTo>
                <a:cubicBezTo>
                  <a:pt x="16753" y="8597"/>
                  <a:pt x="16771" y="8567"/>
                  <a:pt x="16771" y="8529"/>
                </a:cubicBezTo>
                <a:cubicBezTo>
                  <a:pt x="16771" y="8491"/>
                  <a:pt x="16753" y="8460"/>
                  <a:pt x="16730" y="8460"/>
                </a:cubicBezTo>
                <a:close/>
                <a:moveTo>
                  <a:pt x="16938" y="8460"/>
                </a:moveTo>
                <a:cubicBezTo>
                  <a:pt x="16915" y="8460"/>
                  <a:pt x="16897" y="8491"/>
                  <a:pt x="16897" y="8529"/>
                </a:cubicBezTo>
                <a:cubicBezTo>
                  <a:pt x="16897" y="8567"/>
                  <a:pt x="16915" y="8597"/>
                  <a:pt x="16938" y="8597"/>
                </a:cubicBezTo>
                <a:cubicBezTo>
                  <a:pt x="16960" y="8597"/>
                  <a:pt x="16979" y="8567"/>
                  <a:pt x="16979" y="8529"/>
                </a:cubicBezTo>
                <a:cubicBezTo>
                  <a:pt x="16979" y="8491"/>
                  <a:pt x="16960" y="8460"/>
                  <a:pt x="16938" y="8460"/>
                </a:cubicBezTo>
                <a:close/>
                <a:moveTo>
                  <a:pt x="17153" y="8460"/>
                </a:moveTo>
                <a:cubicBezTo>
                  <a:pt x="17130" y="8460"/>
                  <a:pt x="17111" y="8491"/>
                  <a:pt x="17111" y="8529"/>
                </a:cubicBezTo>
                <a:cubicBezTo>
                  <a:pt x="17111" y="8567"/>
                  <a:pt x="17130" y="8597"/>
                  <a:pt x="17153" y="8597"/>
                </a:cubicBezTo>
                <a:cubicBezTo>
                  <a:pt x="17175" y="8597"/>
                  <a:pt x="17194" y="8567"/>
                  <a:pt x="17194" y="8529"/>
                </a:cubicBezTo>
                <a:cubicBezTo>
                  <a:pt x="17194" y="8491"/>
                  <a:pt x="17175" y="8460"/>
                  <a:pt x="17153" y="8460"/>
                </a:cubicBezTo>
                <a:close/>
                <a:moveTo>
                  <a:pt x="17360" y="8460"/>
                </a:moveTo>
                <a:cubicBezTo>
                  <a:pt x="17337" y="8460"/>
                  <a:pt x="17319" y="8491"/>
                  <a:pt x="17319" y="8529"/>
                </a:cubicBezTo>
                <a:cubicBezTo>
                  <a:pt x="17319" y="8567"/>
                  <a:pt x="17337" y="8597"/>
                  <a:pt x="17360" y="8597"/>
                </a:cubicBezTo>
                <a:cubicBezTo>
                  <a:pt x="17382" y="8597"/>
                  <a:pt x="17401" y="8567"/>
                  <a:pt x="17401" y="8529"/>
                </a:cubicBezTo>
                <a:cubicBezTo>
                  <a:pt x="17401" y="8491"/>
                  <a:pt x="17382" y="8460"/>
                  <a:pt x="17360" y="8460"/>
                </a:cubicBezTo>
                <a:close/>
                <a:moveTo>
                  <a:pt x="17567" y="8460"/>
                </a:moveTo>
                <a:cubicBezTo>
                  <a:pt x="17544" y="8460"/>
                  <a:pt x="17526" y="8491"/>
                  <a:pt x="17526" y="8529"/>
                </a:cubicBezTo>
                <a:cubicBezTo>
                  <a:pt x="17526" y="8567"/>
                  <a:pt x="17544" y="8597"/>
                  <a:pt x="17567" y="8597"/>
                </a:cubicBezTo>
                <a:cubicBezTo>
                  <a:pt x="17590" y="8597"/>
                  <a:pt x="17608" y="8567"/>
                  <a:pt x="17608" y="8529"/>
                </a:cubicBezTo>
                <a:cubicBezTo>
                  <a:pt x="17608" y="8491"/>
                  <a:pt x="17590" y="8460"/>
                  <a:pt x="17567" y="8460"/>
                </a:cubicBezTo>
                <a:close/>
                <a:moveTo>
                  <a:pt x="17782" y="8460"/>
                </a:moveTo>
                <a:cubicBezTo>
                  <a:pt x="17759" y="8460"/>
                  <a:pt x="17741" y="8491"/>
                  <a:pt x="17741" y="8529"/>
                </a:cubicBezTo>
                <a:cubicBezTo>
                  <a:pt x="17741" y="8567"/>
                  <a:pt x="17759" y="8597"/>
                  <a:pt x="17782" y="8597"/>
                </a:cubicBezTo>
                <a:cubicBezTo>
                  <a:pt x="17805" y="8597"/>
                  <a:pt x="17823" y="8567"/>
                  <a:pt x="17823" y="8529"/>
                </a:cubicBezTo>
                <a:cubicBezTo>
                  <a:pt x="17823" y="8491"/>
                  <a:pt x="17805" y="8460"/>
                  <a:pt x="17782" y="8460"/>
                </a:cubicBezTo>
                <a:close/>
                <a:moveTo>
                  <a:pt x="17989" y="8460"/>
                </a:moveTo>
                <a:cubicBezTo>
                  <a:pt x="17967" y="8460"/>
                  <a:pt x="17948" y="8491"/>
                  <a:pt x="17948" y="8529"/>
                </a:cubicBezTo>
                <a:cubicBezTo>
                  <a:pt x="17948" y="8557"/>
                  <a:pt x="17958" y="8581"/>
                  <a:pt x="17973" y="8592"/>
                </a:cubicBezTo>
                <a:cubicBezTo>
                  <a:pt x="17985" y="8543"/>
                  <a:pt x="17995" y="8503"/>
                  <a:pt x="18007" y="8467"/>
                </a:cubicBezTo>
                <a:cubicBezTo>
                  <a:pt x="18001" y="8463"/>
                  <a:pt x="17995" y="8460"/>
                  <a:pt x="17989" y="8460"/>
                </a:cubicBezTo>
                <a:close/>
                <a:moveTo>
                  <a:pt x="18616" y="8460"/>
                </a:moveTo>
                <a:lnTo>
                  <a:pt x="18616" y="8529"/>
                </a:lnTo>
                <a:lnTo>
                  <a:pt x="18629" y="8529"/>
                </a:lnTo>
                <a:cubicBezTo>
                  <a:pt x="18637" y="8512"/>
                  <a:pt x="18646" y="8507"/>
                  <a:pt x="18655" y="8501"/>
                </a:cubicBezTo>
                <a:cubicBezTo>
                  <a:pt x="18648" y="8477"/>
                  <a:pt x="18634" y="8460"/>
                  <a:pt x="18617" y="8460"/>
                </a:cubicBezTo>
                <a:cubicBezTo>
                  <a:pt x="18617" y="8460"/>
                  <a:pt x="18617" y="8460"/>
                  <a:pt x="18616" y="8460"/>
                </a:cubicBezTo>
                <a:close/>
                <a:moveTo>
                  <a:pt x="12136" y="8473"/>
                </a:moveTo>
                <a:cubicBezTo>
                  <a:pt x="12111" y="8477"/>
                  <a:pt x="12087" y="8485"/>
                  <a:pt x="12071" y="8501"/>
                </a:cubicBezTo>
                <a:cubicBezTo>
                  <a:pt x="12069" y="8508"/>
                  <a:pt x="12068" y="8516"/>
                  <a:pt x="12068" y="8524"/>
                </a:cubicBezTo>
                <a:cubicBezTo>
                  <a:pt x="12068" y="8562"/>
                  <a:pt x="12086" y="8593"/>
                  <a:pt x="12109" y="8593"/>
                </a:cubicBezTo>
                <a:cubicBezTo>
                  <a:pt x="12132" y="8593"/>
                  <a:pt x="12150" y="8562"/>
                  <a:pt x="12150" y="8524"/>
                </a:cubicBezTo>
                <a:cubicBezTo>
                  <a:pt x="12150" y="8504"/>
                  <a:pt x="12144" y="8486"/>
                  <a:pt x="12136" y="8473"/>
                </a:cubicBezTo>
                <a:close/>
                <a:moveTo>
                  <a:pt x="5224" y="8499"/>
                </a:moveTo>
                <a:cubicBezTo>
                  <a:pt x="5201" y="8521"/>
                  <a:pt x="5176" y="8543"/>
                  <a:pt x="5151" y="8561"/>
                </a:cubicBezTo>
                <a:cubicBezTo>
                  <a:pt x="5158" y="8582"/>
                  <a:pt x="5171" y="8596"/>
                  <a:pt x="5187" y="8596"/>
                </a:cubicBezTo>
                <a:cubicBezTo>
                  <a:pt x="5209" y="8596"/>
                  <a:pt x="5228" y="8566"/>
                  <a:pt x="5228" y="8528"/>
                </a:cubicBezTo>
                <a:cubicBezTo>
                  <a:pt x="5228" y="8518"/>
                  <a:pt x="5226" y="8508"/>
                  <a:pt x="5224" y="8499"/>
                </a:cubicBezTo>
                <a:close/>
                <a:moveTo>
                  <a:pt x="11073" y="8499"/>
                </a:moveTo>
                <a:cubicBezTo>
                  <a:pt x="11056" y="8499"/>
                  <a:pt x="11042" y="8505"/>
                  <a:pt x="11027" y="8506"/>
                </a:cubicBezTo>
                <a:cubicBezTo>
                  <a:pt x="11025" y="8514"/>
                  <a:pt x="11024" y="8523"/>
                  <a:pt x="11024" y="8533"/>
                </a:cubicBezTo>
                <a:cubicBezTo>
                  <a:pt x="11024" y="8571"/>
                  <a:pt x="11042" y="8601"/>
                  <a:pt x="11065" y="8601"/>
                </a:cubicBezTo>
                <a:cubicBezTo>
                  <a:pt x="11073" y="8601"/>
                  <a:pt x="11081" y="8597"/>
                  <a:pt x="11088" y="8589"/>
                </a:cubicBezTo>
                <a:cubicBezTo>
                  <a:pt x="11075" y="8576"/>
                  <a:pt x="11065" y="8558"/>
                  <a:pt x="11069" y="8533"/>
                </a:cubicBezTo>
                <a:cubicBezTo>
                  <a:pt x="11073" y="8525"/>
                  <a:pt x="11073" y="8512"/>
                  <a:pt x="11073" y="8499"/>
                </a:cubicBezTo>
                <a:close/>
                <a:moveTo>
                  <a:pt x="12283" y="8537"/>
                </a:moveTo>
                <a:cubicBezTo>
                  <a:pt x="12285" y="8572"/>
                  <a:pt x="12302" y="8599"/>
                  <a:pt x="12323" y="8599"/>
                </a:cubicBezTo>
                <a:cubicBezTo>
                  <a:pt x="12327" y="8599"/>
                  <a:pt x="12331" y="8598"/>
                  <a:pt x="12335" y="8596"/>
                </a:cubicBezTo>
                <a:cubicBezTo>
                  <a:pt x="12314" y="8582"/>
                  <a:pt x="12297" y="8563"/>
                  <a:pt x="12297" y="8540"/>
                </a:cubicBezTo>
                <a:cubicBezTo>
                  <a:pt x="12291" y="8540"/>
                  <a:pt x="12287" y="8539"/>
                  <a:pt x="12283" y="8537"/>
                </a:cubicBezTo>
                <a:close/>
                <a:moveTo>
                  <a:pt x="11891" y="8588"/>
                </a:moveTo>
                <a:cubicBezTo>
                  <a:pt x="11895" y="8590"/>
                  <a:pt x="11899" y="8592"/>
                  <a:pt x="11903" y="8592"/>
                </a:cubicBezTo>
                <a:cubicBezTo>
                  <a:pt x="11905" y="8592"/>
                  <a:pt x="11907" y="8591"/>
                  <a:pt x="11908" y="8591"/>
                </a:cubicBezTo>
                <a:cubicBezTo>
                  <a:pt x="11903" y="8590"/>
                  <a:pt x="11897" y="8589"/>
                  <a:pt x="11891" y="8588"/>
                </a:cubicBezTo>
                <a:close/>
                <a:moveTo>
                  <a:pt x="2561" y="8640"/>
                </a:moveTo>
                <a:cubicBezTo>
                  <a:pt x="2560" y="8640"/>
                  <a:pt x="2559" y="8640"/>
                  <a:pt x="2558" y="8640"/>
                </a:cubicBezTo>
                <a:cubicBezTo>
                  <a:pt x="2559" y="8649"/>
                  <a:pt x="2560" y="8657"/>
                  <a:pt x="2561" y="8665"/>
                </a:cubicBezTo>
                <a:cubicBezTo>
                  <a:pt x="2563" y="8672"/>
                  <a:pt x="2564" y="8680"/>
                  <a:pt x="2565" y="8687"/>
                </a:cubicBezTo>
                <a:cubicBezTo>
                  <a:pt x="2564" y="8689"/>
                  <a:pt x="2563" y="8691"/>
                  <a:pt x="2561" y="8692"/>
                </a:cubicBezTo>
                <a:cubicBezTo>
                  <a:pt x="2558" y="8697"/>
                  <a:pt x="2555" y="8702"/>
                  <a:pt x="2552" y="8708"/>
                </a:cubicBezTo>
                <a:cubicBezTo>
                  <a:pt x="2543" y="8724"/>
                  <a:pt x="2537" y="8744"/>
                  <a:pt x="2544" y="8768"/>
                </a:cubicBezTo>
                <a:cubicBezTo>
                  <a:pt x="2544" y="8769"/>
                  <a:pt x="2544" y="8769"/>
                  <a:pt x="2545" y="8770"/>
                </a:cubicBezTo>
                <a:cubicBezTo>
                  <a:pt x="2550" y="8774"/>
                  <a:pt x="2555" y="8776"/>
                  <a:pt x="2561" y="8776"/>
                </a:cubicBezTo>
                <a:cubicBezTo>
                  <a:pt x="2584" y="8776"/>
                  <a:pt x="2602" y="8746"/>
                  <a:pt x="2602" y="8708"/>
                </a:cubicBezTo>
                <a:cubicBezTo>
                  <a:pt x="2602" y="8670"/>
                  <a:pt x="2584" y="8640"/>
                  <a:pt x="2561" y="8640"/>
                </a:cubicBezTo>
                <a:close/>
                <a:moveTo>
                  <a:pt x="2766" y="8640"/>
                </a:moveTo>
                <a:cubicBezTo>
                  <a:pt x="2744" y="8640"/>
                  <a:pt x="2725" y="8670"/>
                  <a:pt x="2725" y="8708"/>
                </a:cubicBezTo>
                <a:cubicBezTo>
                  <a:pt x="2725" y="8746"/>
                  <a:pt x="2744" y="8776"/>
                  <a:pt x="2766" y="8776"/>
                </a:cubicBezTo>
                <a:cubicBezTo>
                  <a:pt x="2789" y="8776"/>
                  <a:pt x="2807" y="8746"/>
                  <a:pt x="2807" y="8708"/>
                </a:cubicBezTo>
                <a:cubicBezTo>
                  <a:pt x="2807" y="8670"/>
                  <a:pt x="2789" y="8640"/>
                  <a:pt x="2766" y="8640"/>
                </a:cubicBezTo>
                <a:close/>
                <a:moveTo>
                  <a:pt x="2981" y="8640"/>
                </a:moveTo>
                <a:cubicBezTo>
                  <a:pt x="2959" y="8640"/>
                  <a:pt x="2940" y="8670"/>
                  <a:pt x="2940" y="8708"/>
                </a:cubicBezTo>
                <a:cubicBezTo>
                  <a:pt x="2940" y="8746"/>
                  <a:pt x="2959" y="8776"/>
                  <a:pt x="2981" y="8776"/>
                </a:cubicBezTo>
                <a:cubicBezTo>
                  <a:pt x="3004" y="8776"/>
                  <a:pt x="3022" y="8746"/>
                  <a:pt x="3022" y="8708"/>
                </a:cubicBezTo>
                <a:cubicBezTo>
                  <a:pt x="3022" y="8670"/>
                  <a:pt x="3004" y="8640"/>
                  <a:pt x="2981" y="8640"/>
                </a:cubicBezTo>
                <a:close/>
                <a:moveTo>
                  <a:pt x="3188" y="8640"/>
                </a:moveTo>
                <a:cubicBezTo>
                  <a:pt x="3166" y="8640"/>
                  <a:pt x="3147" y="8670"/>
                  <a:pt x="3147" y="8708"/>
                </a:cubicBezTo>
                <a:cubicBezTo>
                  <a:pt x="3147" y="8746"/>
                  <a:pt x="3166" y="8776"/>
                  <a:pt x="3188" y="8776"/>
                </a:cubicBezTo>
                <a:cubicBezTo>
                  <a:pt x="3211" y="8776"/>
                  <a:pt x="3230" y="8746"/>
                  <a:pt x="3230" y="8708"/>
                </a:cubicBezTo>
                <a:cubicBezTo>
                  <a:pt x="3230" y="8670"/>
                  <a:pt x="3211" y="8640"/>
                  <a:pt x="3188" y="8640"/>
                </a:cubicBezTo>
                <a:close/>
                <a:moveTo>
                  <a:pt x="3396" y="8640"/>
                </a:moveTo>
                <a:cubicBezTo>
                  <a:pt x="3373" y="8640"/>
                  <a:pt x="3355" y="8670"/>
                  <a:pt x="3355" y="8708"/>
                </a:cubicBezTo>
                <a:cubicBezTo>
                  <a:pt x="3355" y="8746"/>
                  <a:pt x="3373" y="8776"/>
                  <a:pt x="3396" y="8776"/>
                </a:cubicBezTo>
                <a:cubicBezTo>
                  <a:pt x="3418" y="8776"/>
                  <a:pt x="3437" y="8746"/>
                  <a:pt x="3437" y="8708"/>
                </a:cubicBezTo>
                <a:cubicBezTo>
                  <a:pt x="3437" y="8670"/>
                  <a:pt x="3418" y="8640"/>
                  <a:pt x="3396" y="8640"/>
                </a:cubicBezTo>
                <a:close/>
                <a:moveTo>
                  <a:pt x="3611" y="8640"/>
                </a:moveTo>
                <a:cubicBezTo>
                  <a:pt x="3588" y="8640"/>
                  <a:pt x="3570" y="8670"/>
                  <a:pt x="3570" y="8708"/>
                </a:cubicBezTo>
                <a:cubicBezTo>
                  <a:pt x="3570" y="8746"/>
                  <a:pt x="3588" y="8776"/>
                  <a:pt x="3611" y="8776"/>
                </a:cubicBezTo>
                <a:cubicBezTo>
                  <a:pt x="3633" y="8776"/>
                  <a:pt x="3652" y="8746"/>
                  <a:pt x="3652" y="8708"/>
                </a:cubicBezTo>
                <a:cubicBezTo>
                  <a:pt x="3652" y="8670"/>
                  <a:pt x="3633" y="8640"/>
                  <a:pt x="3611" y="8640"/>
                </a:cubicBezTo>
                <a:close/>
                <a:moveTo>
                  <a:pt x="3818" y="8640"/>
                </a:moveTo>
                <a:cubicBezTo>
                  <a:pt x="3795" y="8640"/>
                  <a:pt x="3777" y="8670"/>
                  <a:pt x="3777" y="8708"/>
                </a:cubicBezTo>
                <a:cubicBezTo>
                  <a:pt x="3777" y="8746"/>
                  <a:pt x="3795" y="8776"/>
                  <a:pt x="3818" y="8776"/>
                </a:cubicBezTo>
                <a:cubicBezTo>
                  <a:pt x="3841" y="8776"/>
                  <a:pt x="3859" y="8746"/>
                  <a:pt x="3859" y="8708"/>
                </a:cubicBezTo>
                <a:cubicBezTo>
                  <a:pt x="3859" y="8670"/>
                  <a:pt x="3841" y="8640"/>
                  <a:pt x="3818" y="8640"/>
                </a:cubicBezTo>
                <a:close/>
                <a:moveTo>
                  <a:pt x="4033" y="8640"/>
                </a:moveTo>
                <a:cubicBezTo>
                  <a:pt x="4010" y="8640"/>
                  <a:pt x="3992" y="8670"/>
                  <a:pt x="3992" y="8708"/>
                </a:cubicBezTo>
                <a:cubicBezTo>
                  <a:pt x="3992" y="8746"/>
                  <a:pt x="4010" y="8776"/>
                  <a:pt x="4033" y="8776"/>
                </a:cubicBezTo>
                <a:cubicBezTo>
                  <a:pt x="4056" y="8776"/>
                  <a:pt x="4074" y="8746"/>
                  <a:pt x="4074" y="8708"/>
                </a:cubicBezTo>
                <a:cubicBezTo>
                  <a:pt x="4074" y="8670"/>
                  <a:pt x="4056" y="8640"/>
                  <a:pt x="4033" y="8640"/>
                </a:cubicBezTo>
                <a:close/>
                <a:moveTo>
                  <a:pt x="4240" y="8640"/>
                </a:moveTo>
                <a:cubicBezTo>
                  <a:pt x="4218" y="8640"/>
                  <a:pt x="4199" y="8670"/>
                  <a:pt x="4199" y="8708"/>
                </a:cubicBezTo>
                <a:cubicBezTo>
                  <a:pt x="4199" y="8746"/>
                  <a:pt x="4218" y="8776"/>
                  <a:pt x="4240" y="8776"/>
                </a:cubicBezTo>
                <a:cubicBezTo>
                  <a:pt x="4263" y="8776"/>
                  <a:pt x="4281" y="8746"/>
                  <a:pt x="4281" y="8708"/>
                </a:cubicBezTo>
                <a:cubicBezTo>
                  <a:pt x="4281" y="8670"/>
                  <a:pt x="4263" y="8640"/>
                  <a:pt x="4240" y="8640"/>
                </a:cubicBezTo>
                <a:close/>
                <a:moveTo>
                  <a:pt x="4447" y="8640"/>
                </a:moveTo>
                <a:cubicBezTo>
                  <a:pt x="4425" y="8640"/>
                  <a:pt x="4406" y="8670"/>
                  <a:pt x="4406" y="8708"/>
                </a:cubicBezTo>
                <a:cubicBezTo>
                  <a:pt x="4406" y="8746"/>
                  <a:pt x="4425" y="8776"/>
                  <a:pt x="4447" y="8776"/>
                </a:cubicBezTo>
                <a:cubicBezTo>
                  <a:pt x="4470" y="8776"/>
                  <a:pt x="4489" y="8746"/>
                  <a:pt x="4489" y="8708"/>
                </a:cubicBezTo>
                <a:cubicBezTo>
                  <a:pt x="4489" y="8670"/>
                  <a:pt x="4470" y="8640"/>
                  <a:pt x="4447" y="8640"/>
                </a:cubicBezTo>
                <a:close/>
                <a:moveTo>
                  <a:pt x="4662" y="8640"/>
                </a:moveTo>
                <a:cubicBezTo>
                  <a:pt x="4640" y="8640"/>
                  <a:pt x="4621" y="8670"/>
                  <a:pt x="4621" y="8708"/>
                </a:cubicBezTo>
                <a:cubicBezTo>
                  <a:pt x="4621" y="8746"/>
                  <a:pt x="4640" y="8776"/>
                  <a:pt x="4662" y="8776"/>
                </a:cubicBezTo>
                <a:cubicBezTo>
                  <a:pt x="4685" y="8776"/>
                  <a:pt x="4703" y="8746"/>
                  <a:pt x="4703" y="8708"/>
                </a:cubicBezTo>
                <a:cubicBezTo>
                  <a:pt x="4703" y="8670"/>
                  <a:pt x="4685" y="8640"/>
                  <a:pt x="4662" y="8640"/>
                </a:cubicBezTo>
                <a:close/>
                <a:moveTo>
                  <a:pt x="4870" y="8640"/>
                </a:moveTo>
                <a:cubicBezTo>
                  <a:pt x="4847" y="8640"/>
                  <a:pt x="4829" y="8670"/>
                  <a:pt x="4829" y="8708"/>
                </a:cubicBezTo>
                <a:cubicBezTo>
                  <a:pt x="4829" y="8746"/>
                  <a:pt x="4847" y="8776"/>
                  <a:pt x="4870" y="8776"/>
                </a:cubicBezTo>
                <a:cubicBezTo>
                  <a:pt x="4892" y="8776"/>
                  <a:pt x="4911" y="8746"/>
                  <a:pt x="4911" y="8708"/>
                </a:cubicBezTo>
                <a:cubicBezTo>
                  <a:pt x="4911" y="8670"/>
                  <a:pt x="4892" y="8640"/>
                  <a:pt x="4870" y="8640"/>
                </a:cubicBezTo>
                <a:close/>
                <a:moveTo>
                  <a:pt x="5077" y="8640"/>
                </a:moveTo>
                <a:cubicBezTo>
                  <a:pt x="5054" y="8640"/>
                  <a:pt x="5036" y="8670"/>
                  <a:pt x="5036" y="8708"/>
                </a:cubicBezTo>
                <a:cubicBezTo>
                  <a:pt x="5036" y="8746"/>
                  <a:pt x="5054" y="8776"/>
                  <a:pt x="5077" y="8776"/>
                </a:cubicBezTo>
                <a:cubicBezTo>
                  <a:pt x="5100" y="8776"/>
                  <a:pt x="5118" y="8746"/>
                  <a:pt x="5118" y="8708"/>
                </a:cubicBezTo>
                <a:cubicBezTo>
                  <a:pt x="5118" y="8670"/>
                  <a:pt x="5100" y="8640"/>
                  <a:pt x="5077" y="8640"/>
                </a:cubicBezTo>
                <a:close/>
                <a:moveTo>
                  <a:pt x="5292" y="8640"/>
                </a:moveTo>
                <a:cubicBezTo>
                  <a:pt x="5269" y="8640"/>
                  <a:pt x="5251" y="8670"/>
                  <a:pt x="5251" y="8708"/>
                </a:cubicBezTo>
                <a:cubicBezTo>
                  <a:pt x="5251" y="8746"/>
                  <a:pt x="5269" y="8776"/>
                  <a:pt x="5292" y="8776"/>
                </a:cubicBezTo>
                <a:cubicBezTo>
                  <a:pt x="5315" y="8776"/>
                  <a:pt x="5333" y="8746"/>
                  <a:pt x="5333" y="8708"/>
                </a:cubicBezTo>
                <a:cubicBezTo>
                  <a:pt x="5333" y="8670"/>
                  <a:pt x="5315" y="8640"/>
                  <a:pt x="5292" y="8640"/>
                </a:cubicBezTo>
                <a:close/>
                <a:moveTo>
                  <a:pt x="5499" y="8640"/>
                </a:moveTo>
                <a:cubicBezTo>
                  <a:pt x="5477" y="8640"/>
                  <a:pt x="5458" y="8670"/>
                  <a:pt x="5458" y="8708"/>
                </a:cubicBezTo>
                <a:cubicBezTo>
                  <a:pt x="5458" y="8746"/>
                  <a:pt x="5477" y="8776"/>
                  <a:pt x="5499" y="8776"/>
                </a:cubicBezTo>
                <a:cubicBezTo>
                  <a:pt x="5522" y="8776"/>
                  <a:pt x="5540" y="8746"/>
                  <a:pt x="5540" y="8708"/>
                </a:cubicBezTo>
                <a:cubicBezTo>
                  <a:pt x="5540" y="8670"/>
                  <a:pt x="5522" y="8640"/>
                  <a:pt x="5499" y="8640"/>
                </a:cubicBezTo>
                <a:close/>
                <a:moveTo>
                  <a:pt x="9698" y="8640"/>
                </a:moveTo>
                <a:cubicBezTo>
                  <a:pt x="9676" y="8640"/>
                  <a:pt x="9657" y="8670"/>
                  <a:pt x="9657" y="8708"/>
                </a:cubicBezTo>
                <a:cubicBezTo>
                  <a:pt x="9657" y="8746"/>
                  <a:pt x="9676" y="8776"/>
                  <a:pt x="9698" y="8776"/>
                </a:cubicBezTo>
                <a:cubicBezTo>
                  <a:pt x="9721" y="8776"/>
                  <a:pt x="9739" y="8746"/>
                  <a:pt x="9739" y="8708"/>
                </a:cubicBezTo>
                <a:cubicBezTo>
                  <a:pt x="9739" y="8670"/>
                  <a:pt x="9721" y="8640"/>
                  <a:pt x="9698" y="8640"/>
                </a:cubicBezTo>
                <a:close/>
                <a:moveTo>
                  <a:pt x="9906" y="8640"/>
                </a:moveTo>
                <a:cubicBezTo>
                  <a:pt x="9883" y="8640"/>
                  <a:pt x="9865" y="8670"/>
                  <a:pt x="9865" y="8708"/>
                </a:cubicBezTo>
                <a:cubicBezTo>
                  <a:pt x="9865" y="8746"/>
                  <a:pt x="9883" y="8776"/>
                  <a:pt x="9906" y="8776"/>
                </a:cubicBezTo>
                <a:cubicBezTo>
                  <a:pt x="9928" y="8776"/>
                  <a:pt x="9947" y="8746"/>
                  <a:pt x="9947" y="8708"/>
                </a:cubicBezTo>
                <a:cubicBezTo>
                  <a:pt x="9947" y="8670"/>
                  <a:pt x="9928" y="8640"/>
                  <a:pt x="9906" y="8640"/>
                </a:cubicBezTo>
                <a:close/>
                <a:moveTo>
                  <a:pt x="10121" y="8640"/>
                </a:moveTo>
                <a:cubicBezTo>
                  <a:pt x="10098" y="8640"/>
                  <a:pt x="10080" y="8670"/>
                  <a:pt x="10080" y="8708"/>
                </a:cubicBezTo>
                <a:cubicBezTo>
                  <a:pt x="10080" y="8746"/>
                  <a:pt x="10098" y="8776"/>
                  <a:pt x="10120" y="8776"/>
                </a:cubicBezTo>
                <a:cubicBezTo>
                  <a:pt x="10120" y="8776"/>
                  <a:pt x="10121" y="8776"/>
                  <a:pt x="10121" y="8776"/>
                </a:cubicBezTo>
                <a:cubicBezTo>
                  <a:pt x="10127" y="8752"/>
                  <a:pt x="10135" y="8729"/>
                  <a:pt x="10143" y="8708"/>
                </a:cubicBezTo>
                <a:cubicBezTo>
                  <a:pt x="10148" y="8697"/>
                  <a:pt x="10152" y="8686"/>
                  <a:pt x="10157" y="8676"/>
                </a:cubicBezTo>
                <a:cubicBezTo>
                  <a:pt x="10150" y="8655"/>
                  <a:pt x="10136" y="8640"/>
                  <a:pt x="10121" y="8640"/>
                </a:cubicBezTo>
                <a:close/>
                <a:moveTo>
                  <a:pt x="10958" y="8640"/>
                </a:moveTo>
                <a:cubicBezTo>
                  <a:pt x="10957" y="8640"/>
                  <a:pt x="10956" y="8640"/>
                  <a:pt x="10955" y="8640"/>
                </a:cubicBezTo>
                <a:cubicBezTo>
                  <a:pt x="10956" y="8642"/>
                  <a:pt x="10956" y="8644"/>
                  <a:pt x="10958" y="8646"/>
                </a:cubicBezTo>
                <a:cubicBezTo>
                  <a:pt x="10967" y="8661"/>
                  <a:pt x="10985" y="8670"/>
                  <a:pt x="10992" y="8670"/>
                </a:cubicBezTo>
                <a:cubicBezTo>
                  <a:pt x="10985" y="8652"/>
                  <a:pt x="10972" y="8640"/>
                  <a:pt x="10958" y="8640"/>
                </a:cubicBezTo>
                <a:close/>
                <a:moveTo>
                  <a:pt x="11148" y="8640"/>
                </a:moveTo>
                <a:cubicBezTo>
                  <a:pt x="11134" y="8650"/>
                  <a:pt x="11124" y="8674"/>
                  <a:pt x="11124" y="8702"/>
                </a:cubicBezTo>
                <a:cubicBezTo>
                  <a:pt x="11124" y="8708"/>
                  <a:pt x="11124" y="8713"/>
                  <a:pt x="11125" y="8718"/>
                </a:cubicBezTo>
                <a:cubicBezTo>
                  <a:pt x="11129" y="8716"/>
                  <a:pt x="11134" y="8715"/>
                  <a:pt x="11139" y="8715"/>
                </a:cubicBezTo>
                <a:cubicBezTo>
                  <a:pt x="11149" y="8715"/>
                  <a:pt x="11157" y="8720"/>
                  <a:pt x="11165" y="8727"/>
                </a:cubicBezTo>
                <a:cubicBezTo>
                  <a:pt x="11173" y="8736"/>
                  <a:pt x="11181" y="8748"/>
                  <a:pt x="11188" y="8758"/>
                </a:cubicBezTo>
                <a:cubicBezTo>
                  <a:pt x="11195" y="8750"/>
                  <a:pt x="11200" y="8739"/>
                  <a:pt x="11203" y="8725"/>
                </a:cubicBezTo>
                <a:cubicBezTo>
                  <a:pt x="11201" y="8717"/>
                  <a:pt x="11198" y="8709"/>
                  <a:pt x="11195" y="8702"/>
                </a:cubicBezTo>
                <a:cubicBezTo>
                  <a:pt x="11187" y="8685"/>
                  <a:pt x="11177" y="8670"/>
                  <a:pt x="11165" y="8657"/>
                </a:cubicBezTo>
                <a:cubicBezTo>
                  <a:pt x="11159" y="8651"/>
                  <a:pt x="11154" y="8645"/>
                  <a:pt x="11148" y="8640"/>
                </a:cubicBezTo>
                <a:close/>
                <a:moveTo>
                  <a:pt x="11380" y="8640"/>
                </a:moveTo>
                <a:cubicBezTo>
                  <a:pt x="11357" y="8640"/>
                  <a:pt x="11339" y="8670"/>
                  <a:pt x="11339" y="8708"/>
                </a:cubicBezTo>
                <a:cubicBezTo>
                  <a:pt x="11339" y="8746"/>
                  <a:pt x="11357" y="8776"/>
                  <a:pt x="11380" y="8776"/>
                </a:cubicBezTo>
                <a:cubicBezTo>
                  <a:pt x="11402" y="8776"/>
                  <a:pt x="11421" y="8746"/>
                  <a:pt x="11421" y="8708"/>
                </a:cubicBezTo>
                <a:cubicBezTo>
                  <a:pt x="11421" y="8670"/>
                  <a:pt x="11402" y="8640"/>
                  <a:pt x="11380" y="8640"/>
                </a:cubicBezTo>
                <a:close/>
                <a:moveTo>
                  <a:pt x="11585" y="8640"/>
                </a:moveTo>
                <a:cubicBezTo>
                  <a:pt x="11566" y="8640"/>
                  <a:pt x="11551" y="8660"/>
                  <a:pt x="11546" y="8687"/>
                </a:cubicBezTo>
                <a:cubicBezTo>
                  <a:pt x="11561" y="8675"/>
                  <a:pt x="11571" y="8657"/>
                  <a:pt x="11585" y="8646"/>
                </a:cubicBezTo>
                <a:cubicBezTo>
                  <a:pt x="11587" y="8644"/>
                  <a:pt x="11590" y="8642"/>
                  <a:pt x="11592" y="8641"/>
                </a:cubicBezTo>
                <a:cubicBezTo>
                  <a:pt x="11590" y="8640"/>
                  <a:pt x="11587" y="8640"/>
                  <a:pt x="11585" y="8640"/>
                </a:cubicBezTo>
                <a:close/>
                <a:moveTo>
                  <a:pt x="12009" y="8640"/>
                </a:moveTo>
                <a:cubicBezTo>
                  <a:pt x="11986" y="8640"/>
                  <a:pt x="11968" y="8670"/>
                  <a:pt x="11968" y="8708"/>
                </a:cubicBezTo>
                <a:cubicBezTo>
                  <a:pt x="11968" y="8746"/>
                  <a:pt x="11986" y="8776"/>
                  <a:pt x="12009" y="8776"/>
                </a:cubicBezTo>
                <a:cubicBezTo>
                  <a:pt x="12032" y="8776"/>
                  <a:pt x="12050" y="8746"/>
                  <a:pt x="12050" y="8708"/>
                </a:cubicBezTo>
                <a:cubicBezTo>
                  <a:pt x="12050" y="8670"/>
                  <a:pt x="12032" y="8640"/>
                  <a:pt x="12009" y="8640"/>
                </a:cubicBezTo>
                <a:close/>
                <a:moveTo>
                  <a:pt x="12216" y="8640"/>
                </a:moveTo>
                <a:cubicBezTo>
                  <a:pt x="12194" y="8640"/>
                  <a:pt x="12175" y="8670"/>
                  <a:pt x="12175" y="8708"/>
                </a:cubicBezTo>
                <a:cubicBezTo>
                  <a:pt x="12175" y="8746"/>
                  <a:pt x="12194" y="8776"/>
                  <a:pt x="12216" y="8776"/>
                </a:cubicBezTo>
                <a:cubicBezTo>
                  <a:pt x="12239" y="8776"/>
                  <a:pt x="12257" y="8746"/>
                  <a:pt x="12257" y="8708"/>
                </a:cubicBezTo>
                <a:cubicBezTo>
                  <a:pt x="12257" y="8670"/>
                  <a:pt x="12239" y="8640"/>
                  <a:pt x="12216" y="8640"/>
                </a:cubicBezTo>
                <a:close/>
                <a:moveTo>
                  <a:pt x="12424" y="8640"/>
                </a:moveTo>
                <a:cubicBezTo>
                  <a:pt x="12401" y="8640"/>
                  <a:pt x="12383" y="8670"/>
                  <a:pt x="12383" y="8708"/>
                </a:cubicBezTo>
                <a:cubicBezTo>
                  <a:pt x="12383" y="8746"/>
                  <a:pt x="12401" y="8776"/>
                  <a:pt x="12424" y="8776"/>
                </a:cubicBezTo>
                <a:cubicBezTo>
                  <a:pt x="12446" y="8776"/>
                  <a:pt x="12465" y="8746"/>
                  <a:pt x="12465" y="8708"/>
                </a:cubicBezTo>
                <a:cubicBezTo>
                  <a:pt x="12465" y="8670"/>
                  <a:pt x="12446" y="8640"/>
                  <a:pt x="12424" y="8640"/>
                </a:cubicBezTo>
                <a:close/>
                <a:moveTo>
                  <a:pt x="12639" y="8640"/>
                </a:moveTo>
                <a:cubicBezTo>
                  <a:pt x="12616" y="8640"/>
                  <a:pt x="12598" y="8670"/>
                  <a:pt x="12598" y="8708"/>
                </a:cubicBezTo>
                <a:cubicBezTo>
                  <a:pt x="12598" y="8746"/>
                  <a:pt x="12616" y="8776"/>
                  <a:pt x="12639" y="8776"/>
                </a:cubicBezTo>
                <a:cubicBezTo>
                  <a:pt x="12661" y="8776"/>
                  <a:pt x="12680" y="8746"/>
                  <a:pt x="12680" y="8708"/>
                </a:cubicBezTo>
                <a:cubicBezTo>
                  <a:pt x="12680" y="8670"/>
                  <a:pt x="12661" y="8640"/>
                  <a:pt x="12639" y="8640"/>
                </a:cubicBezTo>
                <a:close/>
                <a:moveTo>
                  <a:pt x="12846" y="8640"/>
                </a:moveTo>
                <a:cubicBezTo>
                  <a:pt x="12823" y="8640"/>
                  <a:pt x="12805" y="8670"/>
                  <a:pt x="12805" y="8708"/>
                </a:cubicBezTo>
                <a:cubicBezTo>
                  <a:pt x="12805" y="8746"/>
                  <a:pt x="12823" y="8776"/>
                  <a:pt x="12846" y="8776"/>
                </a:cubicBezTo>
                <a:cubicBezTo>
                  <a:pt x="12868" y="8776"/>
                  <a:pt x="12887" y="8746"/>
                  <a:pt x="12887" y="8708"/>
                </a:cubicBezTo>
                <a:cubicBezTo>
                  <a:pt x="12887" y="8670"/>
                  <a:pt x="12868" y="8640"/>
                  <a:pt x="12846" y="8640"/>
                </a:cubicBezTo>
                <a:close/>
                <a:moveTo>
                  <a:pt x="13053" y="8640"/>
                </a:moveTo>
                <a:cubicBezTo>
                  <a:pt x="13030" y="8640"/>
                  <a:pt x="13012" y="8670"/>
                  <a:pt x="13012" y="8708"/>
                </a:cubicBezTo>
                <a:cubicBezTo>
                  <a:pt x="13012" y="8746"/>
                  <a:pt x="13030" y="8776"/>
                  <a:pt x="13053" y="8776"/>
                </a:cubicBezTo>
                <a:cubicBezTo>
                  <a:pt x="13076" y="8776"/>
                  <a:pt x="13094" y="8746"/>
                  <a:pt x="13094" y="8708"/>
                </a:cubicBezTo>
                <a:cubicBezTo>
                  <a:pt x="13094" y="8670"/>
                  <a:pt x="13076" y="8640"/>
                  <a:pt x="13053" y="8640"/>
                </a:cubicBezTo>
                <a:close/>
                <a:moveTo>
                  <a:pt x="13475" y="8640"/>
                </a:moveTo>
                <a:cubicBezTo>
                  <a:pt x="13453" y="8640"/>
                  <a:pt x="13434" y="8670"/>
                  <a:pt x="13434" y="8708"/>
                </a:cubicBezTo>
                <a:cubicBezTo>
                  <a:pt x="13434" y="8746"/>
                  <a:pt x="13453" y="8776"/>
                  <a:pt x="13475" y="8776"/>
                </a:cubicBezTo>
                <a:cubicBezTo>
                  <a:pt x="13498" y="8776"/>
                  <a:pt x="13516" y="8746"/>
                  <a:pt x="13516" y="8708"/>
                </a:cubicBezTo>
                <a:cubicBezTo>
                  <a:pt x="13516" y="8670"/>
                  <a:pt x="13498" y="8640"/>
                  <a:pt x="13475" y="8640"/>
                </a:cubicBezTo>
                <a:close/>
                <a:moveTo>
                  <a:pt x="13683" y="8640"/>
                </a:moveTo>
                <a:cubicBezTo>
                  <a:pt x="13660" y="8640"/>
                  <a:pt x="13642" y="8670"/>
                  <a:pt x="13642" y="8708"/>
                </a:cubicBezTo>
                <a:cubicBezTo>
                  <a:pt x="13642" y="8746"/>
                  <a:pt x="13660" y="8776"/>
                  <a:pt x="13683" y="8776"/>
                </a:cubicBezTo>
                <a:cubicBezTo>
                  <a:pt x="13705" y="8776"/>
                  <a:pt x="13724" y="8746"/>
                  <a:pt x="13724" y="8708"/>
                </a:cubicBezTo>
                <a:cubicBezTo>
                  <a:pt x="13724" y="8670"/>
                  <a:pt x="13705" y="8640"/>
                  <a:pt x="13683" y="8640"/>
                </a:cubicBezTo>
                <a:close/>
                <a:moveTo>
                  <a:pt x="13898" y="8640"/>
                </a:moveTo>
                <a:cubicBezTo>
                  <a:pt x="13875" y="8640"/>
                  <a:pt x="13857" y="8670"/>
                  <a:pt x="13857" y="8708"/>
                </a:cubicBezTo>
                <a:cubicBezTo>
                  <a:pt x="13857" y="8746"/>
                  <a:pt x="13875" y="8776"/>
                  <a:pt x="13898" y="8776"/>
                </a:cubicBezTo>
                <a:cubicBezTo>
                  <a:pt x="13920" y="8776"/>
                  <a:pt x="13939" y="8746"/>
                  <a:pt x="13939" y="8708"/>
                </a:cubicBezTo>
                <a:cubicBezTo>
                  <a:pt x="13939" y="8670"/>
                  <a:pt x="13920" y="8640"/>
                  <a:pt x="13898" y="8640"/>
                </a:cubicBezTo>
                <a:close/>
                <a:moveTo>
                  <a:pt x="14105" y="8640"/>
                </a:moveTo>
                <a:cubicBezTo>
                  <a:pt x="14082" y="8640"/>
                  <a:pt x="14064" y="8670"/>
                  <a:pt x="14064" y="8708"/>
                </a:cubicBezTo>
                <a:cubicBezTo>
                  <a:pt x="14064" y="8746"/>
                  <a:pt x="14082" y="8776"/>
                  <a:pt x="14105" y="8776"/>
                </a:cubicBezTo>
                <a:cubicBezTo>
                  <a:pt x="14127" y="8776"/>
                  <a:pt x="14146" y="8746"/>
                  <a:pt x="14146" y="8708"/>
                </a:cubicBezTo>
                <a:cubicBezTo>
                  <a:pt x="14146" y="8670"/>
                  <a:pt x="14127" y="8640"/>
                  <a:pt x="14105" y="8640"/>
                </a:cubicBezTo>
                <a:close/>
                <a:moveTo>
                  <a:pt x="14312" y="8640"/>
                </a:moveTo>
                <a:cubicBezTo>
                  <a:pt x="14289" y="8640"/>
                  <a:pt x="14271" y="8670"/>
                  <a:pt x="14271" y="8708"/>
                </a:cubicBezTo>
                <a:cubicBezTo>
                  <a:pt x="14271" y="8746"/>
                  <a:pt x="14289" y="8776"/>
                  <a:pt x="14312" y="8776"/>
                </a:cubicBezTo>
                <a:cubicBezTo>
                  <a:pt x="14335" y="8776"/>
                  <a:pt x="14353" y="8746"/>
                  <a:pt x="14353" y="8708"/>
                </a:cubicBezTo>
                <a:cubicBezTo>
                  <a:pt x="14353" y="8670"/>
                  <a:pt x="14335" y="8640"/>
                  <a:pt x="14312" y="8640"/>
                </a:cubicBezTo>
                <a:close/>
                <a:moveTo>
                  <a:pt x="14527" y="8640"/>
                </a:moveTo>
                <a:cubicBezTo>
                  <a:pt x="14504" y="8640"/>
                  <a:pt x="14486" y="8670"/>
                  <a:pt x="14486" y="8708"/>
                </a:cubicBezTo>
                <a:cubicBezTo>
                  <a:pt x="14486" y="8746"/>
                  <a:pt x="14504" y="8776"/>
                  <a:pt x="14527" y="8776"/>
                </a:cubicBezTo>
                <a:cubicBezTo>
                  <a:pt x="14550" y="8776"/>
                  <a:pt x="14568" y="8746"/>
                  <a:pt x="14568" y="8708"/>
                </a:cubicBezTo>
                <a:cubicBezTo>
                  <a:pt x="14568" y="8670"/>
                  <a:pt x="14550" y="8640"/>
                  <a:pt x="14527" y="8640"/>
                </a:cubicBezTo>
                <a:close/>
                <a:moveTo>
                  <a:pt x="14734" y="8640"/>
                </a:moveTo>
                <a:cubicBezTo>
                  <a:pt x="14712" y="8640"/>
                  <a:pt x="14693" y="8670"/>
                  <a:pt x="14693" y="8708"/>
                </a:cubicBezTo>
                <a:cubicBezTo>
                  <a:pt x="14693" y="8746"/>
                  <a:pt x="14712" y="8776"/>
                  <a:pt x="14734" y="8776"/>
                </a:cubicBezTo>
                <a:cubicBezTo>
                  <a:pt x="14757" y="8776"/>
                  <a:pt x="14775" y="8746"/>
                  <a:pt x="14775" y="8708"/>
                </a:cubicBezTo>
                <a:cubicBezTo>
                  <a:pt x="14775" y="8670"/>
                  <a:pt x="14757" y="8640"/>
                  <a:pt x="14734" y="8640"/>
                </a:cubicBezTo>
                <a:close/>
                <a:moveTo>
                  <a:pt x="14942" y="8640"/>
                </a:moveTo>
                <a:cubicBezTo>
                  <a:pt x="14919" y="8640"/>
                  <a:pt x="14901" y="8670"/>
                  <a:pt x="14901" y="8708"/>
                </a:cubicBezTo>
                <a:cubicBezTo>
                  <a:pt x="14901" y="8746"/>
                  <a:pt x="14919" y="8776"/>
                  <a:pt x="14942" y="8776"/>
                </a:cubicBezTo>
                <a:cubicBezTo>
                  <a:pt x="14964" y="8776"/>
                  <a:pt x="14983" y="8746"/>
                  <a:pt x="14983" y="8708"/>
                </a:cubicBezTo>
                <a:cubicBezTo>
                  <a:pt x="14983" y="8670"/>
                  <a:pt x="14964" y="8640"/>
                  <a:pt x="14942" y="8640"/>
                </a:cubicBezTo>
                <a:close/>
                <a:moveTo>
                  <a:pt x="15157" y="8640"/>
                </a:moveTo>
                <a:cubicBezTo>
                  <a:pt x="15134" y="8640"/>
                  <a:pt x="15116" y="8670"/>
                  <a:pt x="15116" y="8708"/>
                </a:cubicBezTo>
                <a:cubicBezTo>
                  <a:pt x="15116" y="8746"/>
                  <a:pt x="15134" y="8776"/>
                  <a:pt x="15157" y="8776"/>
                </a:cubicBezTo>
                <a:cubicBezTo>
                  <a:pt x="15179" y="8776"/>
                  <a:pt x="15198" y="8746"/>
                  <a:pt x="15198" y="8708"/>
                </a:cubicBezTo>
                <a:cubicBezTo>
                  <a:pt x="15198" y="8670"/>
                  <a:pt x="15179" y="8640"/>
                  <a:pt x="15157" y="8640"/>
                </a:cubicBezTo>
                <a:close/>
                <a:moveTo>
                  <a:pt x="15364" y="8640"/>
                </a:moveTo>
                <a:cubicBezTo>
                  <a:pt x="15341" y="8640"/>
                  <a:pt x="15323" y="8670"/>
                  <a:pt x="15323" y="8708"/>
                </a:cubicBezTo>
                <a:cubicBezTo>
                  <a:pt x="15323" y="8746"/>
                  <a:pt x="15341" y="8776"/>
                  <a:pt x="15364" y="8776"/>
                </a:cubicBezTo>
                <a:cubicBezTo>
                  <a:pt x="15386" y="8776"/>
                  <a:pt x="15405" y="8746"/>
                  <a:pt x="15405" y="8708"/>
                </a:cubicBezTo>
                <a:cubicBezTo>
                  <a:pt x="15405" y="8670"/>
                  <a:pt x="15386" y="8640"/>
                  <a:pt x="15364" y="8640"/>
                </a:cubicBezTo>
                <a:close/>
                <a:moveTo>
                  <a:pt x="15579" y="8640"/>
                </a:moveTo>
                <a:cubicBezTo>
                  <a:pt x="15556" y="8640"/>
                  <a:pt x="15538" y="8670"/>
                  <a:pt x="15538" y="8708"/>
                </a:cubicBezTo>
                <a:cubicBezTo>
                  <a:pt x="15538" y="8746"/>
                  <a:pt x="15556" y="8776"/>
                  <a:pt x="15579" y="8776"/>
                </a:cubicBezTo>
                <a:cubicBezTo>
                  <a:pt x="15601" y="8776"/>
                  <a:pt x="15620" y="8746"/>
                  <a:pt x="15620" y="8708"/>
                </a:cubicBezTo>
                <a:cubicBezTo>
                  <a:pt x="15620" y="8670"/>
                  <a:pt x="15601" y="8640"/>
                  <a:pt x="15579" y="8640"/>
                </a:cubicBezTo>
                <a:close/>
                <a:moveTo>
                  <a:pt x="15786" y="8640"/>
                </a:moveTo>
                <a:cubicBezTo>
                  <a:pt x="15763" y="8640"/>
                  <a:pt x="15745" y="8670"/>
                  <a:pt x="15745" y="8708"/>
                </a:cubicBezTo>
                <a:cubicBezTo>
                  <a:pt x="15745" y="8746"/>
                  <a:pt x="15763" y="8776"/>
                  <a:pt x="15786" y="8776"/>
                </a:cubicBezTo>
                <a:cubicBezTo>
                  <a:pt x="15809" y="8776"/>
                  <a:pt x="15827" y="8746"/>
                  <a:pt x="15827" y="8708"/>
                </a:cubicBezTo>
                <a:cubicBezTo>
                  <a:pt x="15827" y="8670"/>
                  <a:pt x="15809" y="8640"/>
                  <a:pt x="15786" y="8640"/>
                </a:cubicBezTo>
                <a:close/>
                <a:moveTo>
                  <a:pt x="15993" y="8640"/>
                </a:moveTo>
                <a:cubicBezTo>
                  <a:pt x="15971" y="8640"/>
                  <a:pt x="15952" y="8670"/>
                  <a:pt x="15952" y="8708"/>
                </a:cubicBezTo>
                <a:cubicBezTo>
                  <a:pt x="15952" y="8746"/>
                  <a:pt x="15971" y="8776"/>
                  <a:pt x="15993" y="8776"/>
                </a:cubicBezTo>
                <a:cubicBezTo>
                  <a:pt x="16016" y="8776"/>
                  <a:pt x="16034" y="8746"/>
                  <a:pt x="16034" y="8708"/>
                </a:cubicBezTo>
                <a:cubicBezTo>
                  <a:pt x="16034" y="8670"/>
                  <a:pt x="16016" y="8640"/>
                  <a:pt x="15993" y="8640"/>
                </a:cubicBezTo>
                <a:close/>
                <a:moveTo>
                  <a:pt x="16208" y="8640"/>
                </a:moveTo>
                <a:cubicBezTo>
                  <a:pt x="16186" y="8640"/>
                  <a:pt x="16167" y="8670"/>
                  <a:pt x="16167" y="8708"/>
                </a:cubicBezTo>
                <a:cubicBezTo>
                  <a:pt x="16167" y="8746"/>
                  <a:pt x="16186" y="8776"/>
                  <a:pt x="16208" y="8776"/>
                </a:cubicBezTo>
                <a:cubicBezTo>
                  <a:pt x="16231" y="8776"/>
                  <a:pt x="16249" y="8746"/>
                  <a:pt x="16249" y="8708"/>
                </a:cubicBezTo>
                <a:cubicBezTo>
                  <a:pt x="16249" y="8670"/>
                  <a:pt x="16231" y="8640"/>
                  <a:pt x="16208" y="8640"/>
                </a:cubicBezTo>
                <a:close/>
                <a:moveTo>
                  <a:pt x="16416" y="8640"/>
                </a:moveTo>
                <a:cubicBezTo>
                  <a:pt x="16393" y="8640"/>
                  <a:pt x="16375" y="8670"/>
                  <a:pt x="16375" y="8708"/>
                </a:cubicBezTo>
                <a:cubicBezTo>
                  <a:pt x="16375" y="8746"/>
                  <a:pt x="16393" y="8776"/>
                  <a:pt x="16416" y="8776"/>
                </a:cubicBezTo>
                <a:cubicBezTo>
                  <a:pt x="16438" y="8776"/>
                  <a:pt x="16457" y="8746"/>
                  <a:pt x="16457" y="8708"/>
                </a:cubicBezTo>
                <a:cubicBezTo>
                  <a:pt x="16457" y="8670"/>
                  <a:pt x="16438" y="8640"/>
                  <a:pt x="16416" y="8640"/>
                </a:cubicBezTo>
                <a:close/>
                <a:moveTo>
                  <a:pt x="16623" y="8640"/>
                </a:moveTo>
                <a:cubicBezTo>
                  <a:pt x="16600" y="8640"/>
                  <a:pt x="16582" y="8670"/>
                  <a:pt x="16582" y="8708"/>
                </a:cubicBezTo>
                <a:cubicBezTo>
                  <a:pt x="16582" y="8746"/>
                  <a:pt x="16600" y="8776"/>
                  <a:pt x="16623" y="8776"/>
                </a:cubicBezTo>
                <a:cubicBezTo>
                  <a:pt x="16645" y="8776"/>
                  <a:pt x="16664" y="8746"/>
                  <a:pt x="16664" y="8708"/>
                </a:cubicBezTo>
                <a:cubicBezTo>
                  <a:pt x="16664" y="8670"/>
                  <a:pt x="16645" y="8640"/>
                  <a:pt x="16623" y="8640"/>
                </a:cubicBezTo>
                <a:close/>
                <a:moveTo>
                  <a:pt x="16838" y="8640"/>
                </a:moveTo>
                <a:cubicBezTo>
                  <a:pt x="16815" y="8640"/>
                  <a:pt x="16797" y="8670"/>
                  <a:pt x="16797" y="8708"/>
                </a:cubicBezTo>
                <a:cubicBezTo>
                  <a:pt x="16797" y="8746"/>
                  <a:pt x="16815" y="8776"/>
                  <a:pt x="16838" y="8776"/>
                </a:cubicBezTo>
                <a:cubicBezTo>
                  <a:pt x="16860" y="8776"/>
                  <a:pt x="16879" y="8746"/>
                  <a:pt x="16879" y="8708"/>
                </a:cubicBezTo>
                <a:cubicBezTo>
                  <a:pt x="16879" y="8670"/>
                  <a:pt x="16860" y="8640"/>
                  <a:pt x="16838" y="8640"/>
                </a:cubicBezTo>
                <a:close/>
                <a:moveTo>
                  <a:pt x="17045" y="8640"/>
                </a:moveTo>
                <a:cubicBezTo>
                  <a:pt x="17022" y="8640"/>
                  <a:pt x="17004" y="8670"/>
                  <a:pt x="17004" y="8708"/>
                </a:cubicBezTo>
                <a:cubicBezTo>
                  <a:pt x="17004" y="8746"/>
                  <a:pt x="17022" y="8776"/>
                  <a:pt x="17045" y="8776"/>
                </a:cubicBezTo>
                <a:cubicBezTo>
                  <a:pt x="17068" y="8776"/>
                  <a:pt x="17086" y="8746"/>
                  <a:pt x="17086" y="8708"/>
                </a:cubicBezTo>
                <a:cubicBezTo>
                  <a:pt x="17086" y="8670"/>
                  <a:pt x="17068" y="8640"/>
                  <a:pt x="17045" y="8640"/>
                </a:cubicBezTo>
                <a:close/>
                <a:moveTo>
                  <a:pt x="17252" y="8640"/>
                </a:moveTo>
                <a:cubicBezTo>
                  <a:pt x="17230" y="8640"/>
                  <a:pt x="17211" y="8670"/>
                  <a:pt x="17211" y="8708"/>
                </a:cubicBezTo>
                <a:cubicBezTo>
                  <a:pt x="17211" y="8746"/>
                  <a:pt x="17230" y="8776"/>
                  <a:pt x="17252" y="8776"/>
                </a:cubicBezTo>
                <a:cubicBezTo>
                  <a:pt x="17275" y="8776"/>
                  <a:pt x="17293" y="8746"/>
                  <a:pt x="17293" y="8708"/>
                </a:cubicBezTo>
                <a:cubicBezTo>
                  <a:pt x="17293" y="8670"/>
                  <a:pt x="17275" y="8640"/>
                  <a:pt x="17252" y="8640"/>
                </a:cubicBezTo>
                <a:close/>
                <a:moveTo>
                  <a:pt x="17467" y="8640"/>
                </a:moveTo>
                <a:cubicBezTo>
                  <a:pt x="17445" y="8640"/>
                  <a:pt x="17426" y="8670"/>
                  <a:pt x="17426" y="8708"/>
                </a:cubicBezTo>
                <a:cubicBezTo>
                  <a:pt x="17426" y="8714"/>
                  <a:pt x="17427" y="8719"/>
                  <a:pt x="17428" y="8724"/>
                </a:cubicBezTo>
                <a:cubicBezTo>
                  <a:pt x="17430" y="8719"/>
                  <a:pt x="17432" y="8714"/>
                  <a:pt x="17434" y="8708"/>
                </a:cubicBezTo>
                <a:cubicBezTo>
                  <a:pt x="17435" y="8705"/>
                  <a:pt x="17436" y="8703"/>
                  <a:pt x="17437" y="8700"/>
                </a:cubicBezTo>
                <a:cubicBezTo>
                  <a:pt x="17441" y="8688"/>
                  <a:pt x="17449" y="8650"/>
                  <a:pt x="17467" y="8645"/>
                </a:cubicBezTo>
                <a:cubicBezTo>
                  <a:pt x="17469" y="8645"/>
                  <a:pt x="17470" y="8644"/>
                  <a:pt x="17471" y="8644"/>
                </a:cubicBezTo>
                <a:cubicBezTo>
                  <a:pt x="17484" y="8644"/>
                  <a:pt x="17500" y="8675"/>
                  <a:pt x="17508" y="8701"/>
                </a:cubicBezTo>
                <a:cubicBezTo>
                  <a:pt x="17506" y="8667"/>
                  <a:pt x="17488" y="8640"/>
                  <a:pt x="17467" y="8640"/>
                </a:cubicBezTo>
                <a:close/>
                <a:moveTo>
                  <a:pt x="17675" y="8640"/>
                </a:moveTo>
                <a:cubicBezTo>
                  <a:pt x="17652" y="8640"/>
                  <a:pt x="17634" y="8670"/>
                  <a:pt x="17634" y="8708"/>
                </a:cubicBezTo>
                <a:cubicBezTo>
                  <a:pt x="17634" y="8746"/>
                  <a:pt x="17652" y="8776"/>
                  <a:pt x="17675" y="8776"/>
                </a:cubicBezTo>
                <a:cubicBezTo>
                  <a:pt x="17697" y="8776"/>
                  <a:pt x="17716" y="8746"/>
                  <a:pt x="17716" y="8708"/>
                </a:cubicBezTo>
                <a:cubicBezTo>
                  <a:pt x="17716" y="8670"/>
                  <a:pt x="17697" y="8640"/>
                  <a:pt x="17675" y="8640"/>
                </a:cubicBezTo>
                <a:close/>
                <a:moveTo>
                  <a:pt x="17882" y="8640"/>
                </a:moveTo>
                <a:cubicBezTo>
                  <a:pt x="17859" y="8640"/>
                  <a:pt x="17841" y="8670"/>
                  <a:pt x="17841" y="8708"/>
                </a:cubicBezTo>
                <a:cubicBezTo>
                  <a:pt x="17841" y="8735"/>
                  <a:pt x="17850" y="8758"/>
                  <a:pt x="17864" y="8769"/>
                </a:cubicBezTo>
                <a:cubicBezTo>
                  <a:pt x="17870" y="8765"/>
                  <a:pt x="17876" y="8759"/>
                  <a:pt x="17882" y="8751"/>
                </a:cubicBezTo>
                <a:cubicBezTo>
                  <a:pt x="17891" y="8740"/>
                  <a:pt x="17899" y="8727"/>
                  <a:pt x="17906" y="8712"/>
                </a:cubicBezTo>
                <a:cubicBezTo>
                  <a:pt x="17907" y="8711"/>
                  <a:pt x="17908" y="8710"/>
                  <a:pt x="17909" y="8708"/>
                </a:cubicBezTo>
                <a:cubicBezTo>
                  <a:pt x="17912" y="8702"/>
                  <a:pt x="17916" y="8695"/>
                  <a:pt x="17921" y="8688"/>
                </a:cubicBezTo>
                <a:cubicBezTo>
                  <a:pt x="17916" y="8660"/>
                  <a:pt x="17900" y="8640"/>
                  <a:pt x="17882" y="8640"/>
                </a:cubicBezTo>
                <a:close/>
                <a:moveTo>
                  <a:pt x="18710" y="8640"/>
                </a:moveTo>
                <a:cubicBezTo>
                  <a:pt x="18696" y="8650"/>
                  <a:pt x="18685" y="8674"/>
                  <a:pt x="18685" y="8702"/>
                </a:cubicBezTo>
                <a:cubicBezTo>
                  <a:pt x="18685" y="8740"/>
                  <a:pt x="18704" y="8771"/>
                  <a:pt x="18726" y="8771"/>
                </a:cubicBezTo>
                <a:cubicBezTo>
                  <a:pt x="18730" y="8771"/>
                  <a:pt x="18733" y="8770"/>
                  <a:pt x="18736" y="8769"/>
                </a:cubicBezTo>
                <a:cubicBezTo>
                  <a:pt x="18733" y="8757"/>
                  <a:pt x="18730" y="8746"/>
                  <a:pt x="18726" y="8735"/>
                </a:cubicBezTo>
                <a:cubicBezTo>
                  <a:pt x="18723" y="8724"/>
                  <a:pt x="18719" y="8714"/>
                  <a:pt x="18716" y="8702"/>
                </a:cubicBezTo>
                <a:cubicBezTo>
                  <a:pt x="18713" y="8688"/>
                  <a:pt x="18710" y="8674"/>
                  <a:pt x="18710" y="8656"/>
                </a:cubicBezTo>
                <a:cubicBezTo>
                  <a:pt x="18710" y="8651"/>
                  <a:pt x="18710" y="8645"/>
                  <a:pt x="18710" y="8640"/>
                </a:cubicBezTo>
                <a:close/>
                <a:moveTo>
                  <a:pt x="5688" y="8666"/>
                </a:moveTo>
                <a:cubicBezTo>
                  <a:pt x="5682" y="8668"/>
                  <a:pt x="5676" y="8671"/>
                  <a:pt x="5670" y="8673"/>
                </a:cubicBezTo>
                <a:cubicBezTo>
                  <a:pt x="5667" y="8679"/>
                  <a:pt x="5666" y="8686"/>
                  <a:pt x="5665" y="8694"/>
                </a:cubicBezTo>
                <a:cubicBezTo>
                  <a:pt x="5678" y="8692"/>
                  <a:pt x="5691" y="8688"/>
                  <a:pt x="5706" y="8678"/>
                </a:cubicBezTo>
                <a:cubicBezTo>
                  <a:pt x="5708" y="8677"/>
                  <a:pt x="5710" y="8676"/>
                  <a:pt x="5712" y="8675"/>
                </a:cubicBezTo>
                <a:cubicBezTo>
                  <a:pt x="5710" y="8672"/>
                  <a:pt x="5708" y="8670"/>
                  <a:pt x="5706" y="8668"/>
                </a:cubicBezTo>
                <a:cubicBezTo>
                  <a:pt x="5700" y="8665"/>
                  <a:pt x="5695" y="8665"/>
                  <a:pt x="5688" y="8666"/>
                </a:cubicBezTo>
                <a:close/>
                <a:moveTo>
                  <a:pt x="11833" y="8691"/>
                </a:moveTo>
                <a:cubicBezTo>
                  <a:pt x="11821" y="8694"/>
                  <a:pt x="11808" y="8697"/>
                  <a:pt x="11794" y="8701"/>
                </a:cubicBezTo>
                <a:cubicBezTo>
                  <a:pt x="11788" y="8702"/>
                  <a:pt x="11782" y="8704"/>
                  <a:pt x="11776" y="8706"/>
                </a:cubicBezTo>
                <a:cubicBezTo>
                  <a:pt x="11768" y="8708"/>
                  <a:pt x="11760" y="8711"/>
                  <a:pt x="11753" y="8714"/>
                </a:cubicBezTo>
                <a:cubicBezTo>
                  <a:pt x="11755" y="8748"/>
                  <a:pt x="11773" y="8774"/>
                  <a:pt x="11794" y="8774"/>
                </a:cubicBezTo>
                <a:cubicBezTo>
                  <a:pt x="11816" y="8774"/>
                  <a:pt x="11835" y="8743"/>
                  <a:pt x="11835" y="8706"/>
                </a:cubicBezTo>
                <a:cubicBezTo>
                  <a:pt x="11835" y="8701"/>
                  <a:pt x="11834" y="8696"/>
                  <a:pt x="11833" y="8691"/>
                </a:cubicBezTo>
                <a:close/>
                <a:moveTo>
                  <a:pt x="13309" y="8691"/>
                </a:moveTo>
                <a:cubicBezTo>
                  <a:pt x="13308" y="8695"/>
                  <a:pt x="13306" y="8699"/>
                  <a:pt x="13305" y="8703"/>
                </a:cubicBezTo>
                <a:cubicBezTo>
                  <a:pt x="13301" y="8718"/>
                  <a:pt x="13298" y="8735"/>
                  <a:pt x="13296" y="8754"/>
                </a:cubicBezTo>
                <a:cubicBezTo>
                  <a:pt x="13305" y="8742"/>
                  <a:pt x="13310" y="8724"/>
                  <a:pt x="13310" y="8703"/>
                </a:cubicBezTo>
                <a:cubicBezTo>
                  <a:pt x="13310" y="8699"/>
                  <a:pt x="13310" y="8695"/>
                  <a:pt x="13309" y="8691"/>
                </a:cubicBezTo>
                <a:close/>
                <a:moveTo>
                  <a:pt x="2666" y="8806"/>
                </a:moveTo>
                <a:cubicBezTo>
                  <a:pt x="2644" y="8806"/>
                  <a:pt x="2625" y="8837"/>
                  <a:pt x="2625" y="8874"/>
                </a:cubicBezTo>
                <a:cubicBezTo>
                  <a:pt x="2625" y="8912"/>
                  <a:pt x="2644" y="8943"/>
                  <a:pt x="2666" y="8943"/>
                </a:cubicBezTo>
                <a:cubicBezTo>
                  <a:pt x="2689" y="8943"/>
                  <a:pt x="2707" y="8912"/>
                  <a:pt x="2707" y="8874"/>
                </a:cubicBezTo>
                <a:cubicBezTo>
                  <a:pt x="2707" y="8837"/>
                  <a:pt x="2689" y="8806"/>
                  <a:pt x="2666" y="8806"/>
                </a:cubicBezTo>
                <a:close/>
                <a:moveTo>
                  <a:pt x="2874" y="8806"/>
                </a:moveTo>
                <a:cubicBezTo>
                  <a:pt x="2851" y="8806"/>
                  <a:pt x="2833" y="8837"/>
                  <a:pt x="2833" y="8874"/>
                </a:cubicBezTo>
                <a:cubicBezTo>
                  <a:pt x="2833" y="8912"/>
                  <a:pt x="2851" y="8943"/>
                  <a:pt x="2874" y="8943"/>
                </a:cubicBezTo>
                <a:cubicBezTo>
                  <a:pt x="2896" y="8943"/>
                  <a:pt x="2915" y="8912"/>
                  <a:pt x="2915" y="8874"/>
                </a:cubicBezTo>
                <a:cubicBezTo>
                  <a:pt x="2915" y="8837"/>
                  <a:pt x="2896" y="8806"/>
                  <a:pt x="2874" y="8806"/>
                </a:cubicBezTo>
                <a:close/>
                <a:moveTo>
                  <a:pt x="3081" y="8806"/>
                </a:moveTo>
                <a:cubicBezTo>
                  <a:pt x="3058" y="8806"/>
                  <a:pt x="3040" y="8837"/>
                  <a:pt x="3040" y="8874"/>
                </a:cubicBezTo>
                <a:cubicBezTo>
                  <a:pt x="3040" y="8912"/>
                  <a:pt x="3058" y="8943"/>
                  <a:pt x="3081" y="8943"/>
                </a:cubicBezTo>
                <a:cubicBezTo>
                  <a:pt x="3104" y="8943"/>
                  <a:pt x="3122" y="8912"/>
                  <a:pt x="3122" y="8874"/>
                </a:cubicBezTo>
                <a:cubicBezTo>
                  <a:pt x="3122" y="8837"/>
                  <a:pt x="3104" y="8806"/>
                  <a:pt x="3081" y="8806"/>
                </a:cubicBezTo>
                <a:close/>
                <a:moveTo>
                  <a:pt x="3296" y="8806"/>
                </a:moveTo>
                <a:cubicBezTo>
                  <a:pt x="3273" y="8806"/>
                  <a:pt x="3255" y="8837"/>
                  <a:pt x="3255" y="8874"/>
                </a:cubicBezTo>
                <a:cubicBezTo>
                  <a:pt x="3255" y="8912"/>
                  <a:pt x="3273" y="8943"/>
                  <a:pt x="3296" y="8943"/>
                </a:cubicBezTo>
                <a:cubicBezTo>
                  <a:pt x="3319" y="8943"/>
                  <a:pt x="3337" y="8912"/>
                  <a:pt x="3337" y="8874"/>
                </a:cubicBezTo>
                <a:cubicBezTo>
                  <a:pt x="3337" y="8837"/>
                  <a:pt x="3319" y="8806"/>
                  <a:pt x="3296" y="8806"/>
                </a:cubicBezTo>
                <a:close/>
                <a:moveTo>
                  <a:pt x="3503" y="8806"/>
                </a:moveTo>
                <a:cubicBezTo>
                  <a:pt x="3481" y="8806"/>
                  <a:pt x="3462" y="8837"/>
                  <a:pt x="3462" y="8874"/>
                </a:cubicBezTo>
                <a:cubicBezTo>
                  <a:pt x="3462" y="8912"/>
                  <a:pt x="3481" y="8943"/>
                  <a:pt x="3503" y="8943"/>
                </a:cubicBezTo>
                <a:cubicBezTo>
                  <a:pt x="3526" y="8943"/>
                  <a:pt x="3544" y="8912"/>
                  <a:pt x="3544" y="8874"/>
                </a:cubicBezTo>
                <a:cubicBezTo>
                  <a:pt x="3544" y="8837"/>
                  <a:pt x="3526" y="8806"/>
                  <a:pt x="3503" y="8806"/>
                </a:cubicBezTo>
                <a:close/>
                <a:moveTo>
                  <a:pt x="3711" y="8806"/>
                </a:moveTo>
                <a:cubicBezTo>
                  <a:pt x="3688" y="8806"/>
                  <a:pt x="3669" y="8837"/>
                  <a:pt x="3669" y="8874"/>
                </a:cubicBezTo>
                <a:cubicBezTo>
                  <a:pt x="3669" y="8912"/>
                  <a:pt x="3688" y="8943"/>
                  <a:pt x="3711" y="8943"/>
                </a:cubicBezTo>
                <a:cubicBezTo>
                  <a:pt x="3733" y="8943"/>
                  <a:pt x="3752" y="8912"/>
                  <a:pt x="3752" y="8874"/>
                </a:cubicBezTo>
                <a:cubicBezTo>
                  <a:pt x="3752" y="8837"/>
                  <a:pt x="3733" y="8806"/>
                  <a:pt x="3711" y="8806"/>
                </a:cubicBezTo>
                <a:close/>
                <a:moveTo>
                  <a:pt x="3925" y="8806"/>
                </a:moveTo>
                <a:cubicBezTo>
                  <a:pt x="3903" y="8806"/>
                  <a:pt x="3884" y="8837"/>
                  <a:pt x="3884" y="8874"/>
                </a:cubicBezTo>
                <a:cubicBezTo>
                  <a:pt x="3884" y="8912"/>
                  <a:pt x="3903" y="8943"/>
                  <a:pt x="3925" y="8943"/>
                </a:cubicBezTo>
                <a:cubicBezTo>
                  <a:pt x="3948" y="8943"/>
                  <a:pt x="3966" y="8912"/>
                  <a:pt x="3966" y="8874"/>
                </a:cubicBezTo>
                <a:cubicBezTo>
                  <a:pt x="3966" y="8837"/>
                  <a:pt x="3948" y="8806"/>
                  <a:pt x="3925" y="8806"/>
                </a:cubicBezTo>
                <a:close/>
                <a:moveTo>
                  <a:pt x="4133" y="8806"/>
                </a:moveTo>
                <a:cubicBezTo>
                  <a:pt x="4110" y="8806"/>
                  <a:pt x="4092" y="8837"/>
                  <a:pt x="4092" y="8874"/>
                </a:cubicBezTo>
                <a:cubicBezTo>
                  <a:pt x="4092" y="8912"/>
                  <a:pt x="4110" y="8943"/>
                  <a:pt x="4133" y="8943"/>
                </a:cubicBezTo>
                <a:cubicBezTo>
                  <a:pt x="4155" y="8943"/>
                  <a:pt x="4174" y="8912"/>
                  <a:pt x="4174" y="8874"/>
                </a:cubicBezTo>
                <a:cubicBezTo>
                  <a:pt x="4174" y="8837"/>
                  <a:pt x="4155" y="8806"/>
                  <a:pt x="4133" y="8806"/>
                </a:cubicBezTo>
                <a:close/>
                <a:moveTo>
                  <a:pt x="4348" y="8806"/>
                </a:moveTo>
                <a:cubicBezTo>
                  <a:pt x="4325" y="8806"/>
                  <a:pt x="4307" y="8837"/>
                  <a:pt x="4307" y="8874"/>
                </a:cubicBezTo>
                <a:cubicBezTo>
                  <a:pt x="4307" y="8912"/>
                  <a:pt x="4325" y="8943"/>
                  <a:pt x="4348" y="8943"/>
                </a:cubicBezTo>
                <a:cubicBezTo>
                  <a:pt x="4370" y="8943"/>
                  <a:pt x="4389" y="8912"/>
                  <a:pt x="4389" y="8874"/>
                </a:cubicBezTo>
                <a:cubicBezTo>
                  <a:pt x="4389" y="8837"/>
                  <a:pt x="4370" y="8806"/>
                  <a:pt x="4348" y="8806"/>
                </a:cubicBezTo>
                <a:close/>
                <a:moveTo>
                  <a:pt x="4555" y="8806"/>
                </a:moveTo>
                <a:cubicBezTo>
                  <a:pt x="4532" y="8806"/>
                  <a:pt x="4514" y="8837"/>
                  <a:pt x="4514" y="8874"/>
                </a:cubicBezTo>
                <a:cubicBezTo>
                  <a:pt x="4514" y="8912"/>
                  <a:pt x="4532" y="8943"/>
                  <a:pt x="4555" y="8943"/>
                </a:cubicBezTo>
                <a:cubicBezTo>
                  <a:pt x="4578" y="8943"/>
                  <a:pt x="4596" y="8912"/>
                  <a:pt x="4596" y="8874"/>
                </a:cubicBezTo>
                <a:cubicBezTo>
                  <a:pt x="4596" y="8837"/>
                  <a:pt x="4578" y="8806"/>
                  <a:pt x="4555" y="8806"/>
                </a:cubicBezTo>
                <a:close/>
                <a:moveTo>
                  <a:pt x="4762" y="8806"/>
                </a:moveTo>
                <a:cubicBezTo>
                  <a:pt x="4740" y="8806"/>
                  <a:pt x="4721" y="8837"/>
                  <a:pt x="4721" y="8874"/>
                </a:cubicBezTo>
                <a:cubicBezTo>
                  <a:pt x="4721" y="8912"/>
                  <a:pt x="4740" y="8943"/>
                  <a:pt x="4762" y="8943"/>
                </a:cubicBezTo>
                <a:cubicBezTo>
                  <a:pt x="4785" y="8943"/>
                  <a:pt x="4803" y="8912"/>
                  <a:pt x="4803" y="8874"/>
                </a:cubicBezTo>
                <a:cubicBezTo>
                  <a:pt x="4803" y="8837"/>
                  <a:pt x="4785" y="8806"/>
                  <a:pt x="4762" y="8806"/>
                </a:cubicBezTo>
                <a:close/>
                <a:moveTo>
                  <a:pt x="4977" y="8806"/>
                </a:moveTo>
                <a:cubicBezTo>
                  <a:pt x="4955" y="8806"/>
                  <a:pt x="4936" y="8837"/>
                  <a:pt x="4936" y="8874"/>
                </a:cubicBezTo>
                <a:cubicBezTo>
                  <a:pt x="4936" y="8912"/>
                  <a:pt x="4955" y="8943"/>
                  <a:pt x="4977" y="8943"/>
                </a:cubicBezTo>
                <a:cubicBezTo>
                  <a:pt x="5000" y="8943"/>
                  <a:pt x="5018" y="8912"/>
                  <a:pt x="5018" y="8874"/>
                </a:cubicBezTo>
                <a:cubicBezTo>
                  <a:pt x="5018" y="8837"/>
                  <a:pt x="5000" y="8806"/>
                  <a:pt x="4977" y="8806"/>
                </a:cubicBezTo>
                <a:close/>
                <a:moveTo>
                  <a:pt x="5184" y="8806"/>
                </a:moveTo>
                <a:cubicBezTo>
                  <a:pt x="5162" y="8806"/>
                  <a:pt x="5143" y="8837"/>
                  <a:pt x="5143" y="8874"/>
                </a:cubicBezTo>
                <a:cubicBezTo>
                  <a:pt x="5143" y="8912"/>
                  <a:pt x="5162" y="8943"/>
                  <a:pt x="5184" y="8943"/>
                </a:cubicBezTo>
                <a:cubicBezTo>
                  <a:pt x="5207" y="8943"/>
                  <a:pt x="5225" y="8912"/>
                  <a:pt x="5225" y="8874"/>
                </a:cubicBezTo>
                <a:cubicBezTo>
                  <a:pt x="5225" y="8837"/>
                  <a:pt x="5207" y="8806"/>
                  <a:pt x="5184" y="8806"/>
                </a:cubicBezTo>
                <a:close/>
                <a:moveTo>
                  <a:pt x="5392" y="8806"/>
                </a:moveTo>
                <a:cubicBezTo>
                  <a:pt x="5369" y="8806"/>
                  <a:pt x="5351" y="8837"/>
                  <a:pt x="5351" y="8874"/>
                </a:cubicBezTo>
                <a:cubicBezTo>
                  <a:pt x="5351" y="8912"/>
                  <a:pt x="5369" y="8943"/>
                  <a:pt x="5392" y="8943"/>
                </a:cubicBezTo>
                <a:cubicBezTo>
                  <a:pt x="5414" y="8943"/>
                  <a:pt x="5433" y="8912"/>
                  <a:pt x="5433" y="8874"/>
                </a:cubicBezTo>
                <a:cubicBezTo>
                  <a:pt x="5433" y="8837"/>
                  <a:pt x="5414" y="8806"/>
                  <a:pt x="5392" y="8806"/>
                </a:cubicBezTo>
                <a:close/>
                <a:moveTo>
                  <a:pt x="5607" y="8806"/>
                </a:moveTo>
                <a:cubicBezTo>
                  <a:pt x="5584" y="8806"/>
                  <a:pt x="5566" y="8837"/>
                  <a:pt x="5566" y="8874"/>
                </a:cubicBezTo>
                <a:cubicBezTo>
                  <a:pt x="5566" y="8895"/>
                  <a:pt x="5571" y="8913"/>
                  <a:pt x="5580" y="8926"/>
                </a:cubicBezTo>
                <a:cubicBezTo>
                  <a:pt x="5592" y="8895"/>
                  <a:pt x="5606" y="8845"/>
                  <a:pt x="5616" y="8808"/>
                </a:cubicBezTo>
                <a:cubicBezTo>
                  <a:pt x="5613" y="8807"/>
                  <a:pt x="5610" y="8806"/>
                  <a:pt x="5607" y="8806"/>
                </a:cubicBezTo>
                <a:close/>
                <a:moveTo>
                  <a:pt x="9590" y="8806"/>
                </a:moveTo>
                <a:cubicBezTo>
                  <a:pt x="9580" y="8806"/>
                  <a:pt x="9570" y="8813"/>
                  <a:pt x="9563" y="8824"/>
                </a:cubicBezTo>
                <a:cubicBezTo>
                  <a:pt x="9563" y="8830"/>
                  <a:pt x="9562" y="8835"/>
                  <a:pt x="9562" y="8840"/>
                </a:cubicBezTo>
                <a:cubicBezTo>
                  <a:pt x="9562" y="8856"/>
                  <a:pt x="9556" y="8867"/>
                  <a:pt x="9550" y="8882"/>
                </a:cubicBezTo>
                <a:cubicBezTo>
                  <a:pt x="9552" y="8916"/>
                  <a:pt x="9569" y="8943"/>
                  <a:pt x="9590" y="8943"/>
                </a:cubicBezTo>
                <a:cubicBezTo>
                  <a:pt x="9613" y="8943"/>
                  <a:pt x="9631" y="8912"/>
                  <a:pt x="9631" y="8874"/>
                </a:cubicBezTo>
                <a:cubicBezTo>
                  <a:pt x="9631" y="8837"/>
                  <a:pt x="9613" y="8806"/>
                  <a:pt x="9590" y="8806"/>
                </a:cubicBezTo>
                <a:close/>
                <a:moveTo>
                  <a:pt x="9806" y="8806"/>
                </a:moveTo>
                <a:cubicBezTo>
                  <a:pt x="9783" y="8806"/>
                  <a:pt x="9765" y="8837"/>
                  <a:pt x="9765" y="8874"/>
                </a:cubicBezTo>
                <a:cubicBezTo>
                  <a:pt x="9765" y="8912"/>
                  <a:pt x="9783" y="8943"/>
                  <a:pt x="9806" y="8943"/>
                </a:cubicBezTo>
                <a:cubicBezTo>
                  <a:pt x="9828" y="8943"/>
                  <a:pt x="9847" y="8912"/>
                  <a:pt x="9847" y="8874"/>
                </a:cubicBezTo>
                <a:cubicBezTo>
                  <a:pt x="9847" y="8837"/>
                  <a:pt x="9828" y="8806"/>
                  <a:pt x="9806" y="8806"/>
                </a:cubicBezTo>
                <a:close/>
                <a:moveTo>
                  <a:pt x="10013" y="8806"/>
                </a:moveTo>
                <a:cubicBezTo>
                  <a:pt x="9990" y="8806"/>
                  <a:pt x="9972" y="8837"/>
                  <a:pt x="9972" y="8874"/>
                </a:cubicBezTo>
                <a:cubicBezTo>
                  <a:pt x="9972" y="8912"/>
                  <a:pt x="9990" y="8943"/>
                  <a:pt x="10013" y="8943"/>
                </a:cubicBezTo>
                <a:cubicBezTo>
                  <a:pt x="10036" y="8943"/>
                  <a:pt x="10054" y="8912"/>
                  <a:pt x="10054" y="8874"/>
                </a:cubicBezTo>
                <a:cubicBezTo>
                  <a:pt x="10054" y="8837"/>
                  <a:pt x="10036" y="8806"/>
                  <a:pt x="10013" y="8806"/>
                </a:cubicBezTo>
                <a:close/>
                <a:moveTo>
                  <a:pt x="10641" y="8806"/>
                </a:moveTo>
                <a:cubicBezTo>
                  <a:pt x="10633" y="8806"/>
                  <a:pt x="10626" y="8810"/>
                  <a:pt x="10619" y="8817"/>
                </a:cubicBezTo>
                <a:cubicBezTo>
                  <a:pt x="10618" y="8823"/>
                  <a:pt x="10617" y="8829"/>
                  <a:pt x="10617" y="8836"/>
                </a:cubicBezTo>
                <a:cubicBezTo>
                  <a:pt x="10617" y="8871"/>
                  <a:pt x="10617" y="8926"/>
                  <a:pt x="10638" y="8926"/>
                </a:cubicBezTo>
                <a:cubicBezTo>
                  <a:pt x="10649" y="8926"/>
                  <a:pt x="10669" y="8901"/>
                  <a:pt x="10682" y="8868"/>
                </a:cubicBezTo>
                <a:cubicBezTo>
                  <a:pt x="10680" y="8833"/>
                  <a:pt x="10663" y="8806"/>
                  <a:pt x="10641" y="8806"/>
                </a:cubicBezTo>
                <a:close/>
                <a:moveTo>
                  <a:pt x="11062" y="8806"/>
                </a:moveTo>
                <a:cubicBezTo>
                  <a:pt x="11059" y="8806"/>
                  <a:pt x="11057" y="8807"/>
                  <a:pt x="11055" y="8807"/>
                </a:cubicBezTo>
                <a:cubicBezTo>
                  <a:pt x="11061" y="8835"/>
                  <a:pt x="11073" y="8856"/>
                  <a:pt x="11073" y="8908"/>
                </a:cubicBezTo>
                <a:cubicBezTo>
                  <a:pt x="11073" y="8919"/>
                  <a:pt x="11072" y="8930"/>
                  <a:pt x="11071" y="8941"/>
                </a:cubicBezTo>
                <a:cubicBezTo>
                  <a:pt x="11090" y="8934"/>
                  <a:pt x="11103" y="8907"/>
                  <a:pt x="11103" y="8874"/>
                </a:cubicBezTo>
                <a:cubicBezTo>
                  <a:pt x="11103" y="8837"/>
                  <a:pt x="11085" y="8806"/>
                  <a:pt x="11062" y="8806"/>
                </a:cubicBezTo>
                <a:close/>
                <a:moveTo>
                  <a:pt x="11479" y="8806"/>
                </a:moveTo>
                <a:cubicBezTo>
                  <a:pt x="11457" y="8806"/>
                  <a:pt x="11438" y="8837"/>
                  <a:pt x="11438" y="8874"/>
                </a:cubicBezTo>
                <a:cubicBezTo>
                  <a:pt x="11438" y="8912"/>
                  <a:pt x="11457" y="8943"/>
                  <a:pt x="11479" y="8943"/>
                </a:cubicBezTo>
                <a:cubicBezTo>
                  <a:pt x="11488" y="8943"/>
                  <a:pt x="11496" y="8938"/>
                  <a:pt x="11503" y="8930"/>
                </a:cubicBezTo>
                <a:cubicBezTo>
                  <a:pt x="11497" y="8918"/>
                  <a:pt x="11493" y="8908"/>
                  <a:pt x="11493" y="8904"/>
                </a:cubicBezTo>
                <a:cubicBezTo>
                  <a:pt x="11493" y="8892"/>
                  <a:pt x="11500" y="8879"/>
                  <a:pt x="11502" y="8853"/>
                </a:cubicBezTo>
                <a:cubicBezTo>
                  <a:pt x="11502" y="8853"/>
                  <a:pt x="11482" y="8806"/>
                  <a:pt x="11482" y="8806"/>
                </a:cubicBezTo>
                <a:cubicBezTo>
                  <a:pt x="11481" y="8806"/>
                  <a:pt x="11480" y="8806"/>
                  <a:pt x="11479" y="8806"/>
                </a:cubicBezTo>
                <a:close/>
                <a:moveTo>
                  <a:pt x="11690" y="8806"/>
                </a:moveTo>
                <a:cubicBezTo>
                  <a:pt x="11688" y="8806"/>
                  <a:pt x="11686" y="8806"/>
                  <a:pt x="11684" y="8807"/>
                </a:cubicBezTo>
                <a:cubicBezTo>
                  <a:pt x="11684" y="8808"/>
                  <a:pt x="11684" y="8809"/>
                  <a:pt x="11684" y="8810"/>
                </a:cubicBezTo>
                <a:cubicBezTo>
                  <a:pt x="11684" y="8837"/>
                  <a:pt x="11705" y="8832"/>
                  <a:pt x="11720" y="8832"/>
                </a:cubicBezTo>
                <a:cubicBezTo>
                  <a:pt x="11716" y="8854"/>
                  <a:pt x="11720" y="8853"/>
                  <a:pt x="11720" y="8883"/>
                </a:cubicBezTo>
                <a:cubicBezTo>
                  <a:pt x="11720" y="8901"/>
                  <a:pt x="11719" y="8915"/>
                  <a:pt x="11717" y="8926"/>
                </a:cubicBezTo>
                <a:cubicBezTo>
                  <a:pt x="11725" y="8913"/>
                  <a:pt x="11731" y="8895"/>
                  <a:pt x="11731" y="8874"/>
                </a:cubicBezTo>
                <a:cubicBezTo>
                  <a:pt x="11731" y="8837"/>
                  <a:pt x="11713" y="8806"/>
                  <a:pt x="11690" y="8806"/>
                </a:cubicBezTo>
                <a:close/>
                <a:moveTo>
                  <a:pt x="11902" y="8806"/>
                </a:moveTo>
                <a:cubicBezTo>
                  <a:pt x="11879" y="8806"/>
                  <a:pt x="11861" y="8837"/>
                  <a:pt x="11861" y="8874"/>
                </a:cubicBezTo>
                <a:cubicBezTo>
                  <a:pt x="11861" y="8912"/>
                  <a:pt x="11879" y="8943"/>
                  <a:pt x="11902" y="8943"/>
                </a:cubicBezTo>
                <a:cubicBezTo>
                  <a:pt x="11924" y="8943"/>
                  <a:pt x="11943" y="8912"/>
                  <a:pt x="11943" y="8874"/>
                </a:cubicBezTo>
                <a:cubicBezTo>
                  <a:pt x="11943" y="8837"/>
                  <a:pt x="11924" y="8806"/>
                  <a:pt x="11902" y="8806"/>
                </a:cubicBezTo>
                <a:close/>
                <a:moveTo>
                  <a:pt x="12109" y="8806"/>
                </a:moveTo>
                <a:cubicBezTo>
                  <a:pt x="12086" y="8806"/>
                  <a:pt x="12068" y="8837"/>
                  <a:pt x="12068" y="8874"/>
                </a:cubicBezTo>
                <a:cubicBezTo>
                  <a:pt x="12068" y="8912"/>
                  <a:pt x="12086" y="8943"/>
                  <a:pt x="12109" y="8943"/>
                </a:cubicBezTo>
                <a:cubicBezTo>
                  <a:pt x="12132" y="8943"/>
                  <a:pt x="12150" y="8912"/>
                  <a:pt x="12150" y="8874"/>
                </a:cubicBezTo>
                <a:cubicBezTo>
                  <a:pt x="12150" y="8837"/>
                  <a:pt x="12132" y="8806"/>
                  <a:pt x="12109" y="8806"/>
                </a:cubicBezTo>
                <a:close/>
                <a:moveTo>
                  <a:pt x="12324" y="8806"/>
                </a:moveTo>
                <a:cubicBezTo>
                  <a:pt x="12301" y="8806"/>
                  <a:pt x="12283" y="8837"/>
                  <a:pt x="12283" y="8874"/>
                </a:cubicBezTo>
                <a:cubicBezTo>
                  <a:pt x="12283" y="8912"/>
                  <a:pt x="12301" y="8943"/>
                  <a:pt x="12324" y="8943"/>
                </a:cubicBezTo>
                <a:cubicBezTo>
                  <a:pt x="12346" y="8943"/>
                  <a:pt x="12365" y="8912"/>
                  <a:pt x="12365" y="8874"/>
                </a:cubicBezTo>
                <a:cubicBezTo>
                  <a:pt x="12365" y="8837"/>
                  <a:pt x="12346" y="8806"/>
                  <a:pt x="12324" y="8806"/>
                </a:cubicBezTo>
                <a:close/>
                <a:moveTo>
                  <a:pt x="12531" y="8806"/>
                </a:moveTo>
                <a:cubicBezTo>
                  <a:pt x="12508" y="8806"/>
                  <a:pt x="12490" y="8837"/>
                  <a:pt x="12490" y="8874"/>
                </a:cubicBezTo>
                <a:cubicBezTo>
                  <a:pt x="12490" y="8912"/>
                  <a:pt x="12508" y="8943"/>
                  <a:pt x="12531" y="8943"/>
                </a:cubicBezTo>
                <a:cubicBezTo>
                  <a:pt x="12554" y="8943"/>
                  <a:pt x="12572" y="8912"/>
                  <a:pt x="12572" y="8874"/>
                </a:cubicBezTo>
                <a:cubicBezTo>
                  <a:pt x="12572" y="8837"/>
                  <a:pt x="12554" y="8806"/>
                  <a:pt x="12531" y="8806"/>
                </a:cubicBezTo>
                <a:close/>
                <a:moveTo>
                  <a:pt x="12738" y="8806"/>
                </a:moveTo>
                <a:cubicBezTo>
                  <a:pt x="12716" y="8806"/>
                  <a:pt x="12697" y="8837"/>
                  <a:pt x="12697" y="8874"/>
                </a:cubicBezTo>
                <a:cubicBezTo>
                  <a:pt x="12697" y="8912"/>
                  <a:pt x="12716" y="8943"/>
                  <a:pt x="12738" y="8943"/>
                </a:cubicBezTo>
                <a:cubicBezTo>
                  <a:pt x="12761" y="8943"/>
                  <a:pt x="12779" y="8912"/>
                  <a:pt x="12779" y="8874"/>
                </a:cubicBezTo>
                <a:cubicBezTo>
                  <a:pt x="12779" y="8837"/>
                  <a:pt x="12761" y="8806"/>
                  <a:pt x="12738" y="8806"/>
                </a:cubicBezTo>
                <a:close/>
                <a:moveTo>
                  <a:pt x="12953" y="8806"/>
                </a:moveTo>
                <a:cubicBezTo>
                  <a:pt x="12931" y="8806"/>
                  <a:pt x="12912" y="8837"/>
                  <a:pt x="12912" y="8874"/>
                </a:cubicBezTo>
                <a:cubicBezTo>
                  <a:pt x="12912" y="8912"/>
                  <a:pt x="12931" y="8943"/>
                  <a:pt x="12953" y="8943"/>
                </a:cubicBezTo>
                <a:cubicBezTo>
                  <a:pt x="12976" y="8943"/>
                  <a:pt x="12994" y="8912"/>
                  <a:pt x="12994" y="8874"/>
                </a:cubicBezTo>
                <a:cubicBezTo>
                  <a:pt x="12994" y="8837"/>
                  <a:pt x="12976" y="8806"/>
                  <a:pt x="12953" y="8806"/>
                </a:cubicBezTo>
                <a:close/>
                <a:moveTo>
                  <a:pt x="13368" y="8806"/>
                </a:moveTo>
                <a:cubicBezTo>
                  <a:pt x="13358" y="8806"/>
                  <a:pt x="13349" y="8812"/>
                  <a:pt x="13342" y="8821"/>
                </a:cubicBezTo>
                <a:cubicBezTo>
                  <a:pt x="13356" y="8855"/>
                  <a:pt x="13364" y="8897"/>
                  <a:pt x="13364" y="8938"/>
                </a:cubicBezTo>
                <a:cubicBezTo>
                  <a:pt x="13364" y="8940"/>
                  <a:pt x="13364" y="8941"/>
                  <a:pt x="13364" y="8942"/>
                </a:cubicBezTo>
                <a:cubicBezTo>
                  <a:pt x="13365" y="8942"/>
                  <a:pt x="13366" y="8943"/>
                  <a:pt x="13368" y="8943"/>
                </a:cubicBezTo>
                <a:cubicBezTo>
                  <a:pt x="13390" y="8943"/>
                  <a:pt x="13409" y="8912"/>
                  <a:pt x="13409" y="8874"/>
                </a:cubicBezTo>
                <a:cubicBezTo>
                  <a:pt x="13409" y="8837"/>
                  <a:pt x="13390" y="8806"/>
                  <a:pt x="13368" y="8806"/>
                </a:cubicBezTo>
                <a:close/>
                <a:moveTo>
                  <a:pt x="13583" y="8806"/>
                </a:moveTo>
                <a:cubicBezTo>
                  <a:pt x="13560" y="8806"/>
                  <a:pt x="13542" y="8837"/>
                  <a:pt x="13542" y="8874"/>
                </a:cubicBezTo>
                <a:cubicBezTo>
                  <a:pt x="13542" y="8912"/>
                  <a:pt x="13560" y="8943"/>
                  <a:pt x="13583" y="8943"/>
                </a:cubicBezTo>
                <a:cubicBezTo>
                  <a:pt x="13605" y="8943"/>
                  <a:pt x="13624" y="8912"/>
                  <a:pt x="13624" y="8874"/>
                </a:cubicBezTo>
                <a:cubicBezTo>
                  <a:pt x="13624" y="8837"/>
                  <a:pt x="13605" y="8806"/>
                  <a:pt x="13583" y="8806"/>
                </a:cubicBezTo>
                <a:close/>
                <a:moveTo>
                  <a:pt x="13790" y="8806"/>
                </a:moveTo>
                <a:cubicBezTo>
                  <a:pt x="13767" y="8806"/>
                  <a:pt x="13749" y="8837"/>
                  <a:pt x="13749" y="8874"/>
                </a:cubicBezTo>
                <a:cubicBezTo>
                  <a:pt x="13749" y="8912"/>
                  <a:pt x="13767" y="8943"/>
                  <a:pt x="13790" y="8943"/>
                </a:cubicBezTo>
                <a:cubicBezTo>
                  <a:pt x="13813" y="8943"/>
                  <a:pt x="13831" y="8912"/>
                  <a:pt x="13831" y="8874"/>
                </a:cubicBezTo>
                <a:cubicBezTo>
                  <a:pt x="13831" y="8837"/>
                  <a:pt x="13813" y="8806"/>
                  <a:pt x="13790" y="8806"/>
                </a:cubicBezTo>
                <a:close/>
                <a:moveTo>
                  <a:pt x="13997" y="8806"/>
                </a:moveTo>
                <a:cubicBezTo>
                  <a:pt x="13975" y="8806"/>
                  <a:pt x="13956" y="8837"/>
                  <a:pt x="13956" y="8874"/>
                </a:cubicBezTo>
                <a:cubicBezTo>
                  <a:pt x="13956" y="8912"/>
                  <a:pt x="13975" y="8943"/>
                  <a:pt x="13997" y="8943"/>
                </a:cubicBezTo>
                <a:cubicBezTo>
                  <a:pt x="14020" y="8943"/>
                  <a:pt x="14038" y="8912"/>
                  <a:pt x="14038" y="8874"/>
                </a:cubicBezTo>
                <a:cubicBezTo>
                  <a:pt x="14038" y="8837"/>
                  <a:pt x="14020" y="8806"/>
                  <a:pt x="13997" y="8806"/>
                </a:cubicBezTo>
                <a:close/>
                <a:moveTo>
                  <a:pt x="14212" y="8806"/>
                </a:moveTo>
                <a:cubicBezTo>
                  <a:pt x="14190" y="8806"/>
                  <a:pt x="14171" y="8837"/>
                  <a:pt x="14171" y="8874"/>
                </a:cubicBezTo>
                <a:cubicBezTo>
                  <a:pt x="14171" y="8912"/>
                  <a:pt x="14190" y="8943"/>
                  <a:pt x="14212" y="8943"/>
                </a:cubicBezTo>
                <a:cubicBezTo>
                  <a:pt x="14235" y="8943"/>
                  <a:pt x="14253" y="8912"/>
                  <a:pt x="14253" y="8874"/>
                </a:cubicBezTo>
                <a:cubicBezTo>
                  <a:pt x="14253" y="8837"/>
                  <a:pt x="14235" y="8806"/>
                  <a:pt x="14212" y="8806"/>
                </a:cubicBezTo>
                <a:close/>
                <a:moveTo>
                  <a:pt x="14420" y="8806"/>
                </a:moveTo>
                <a:cubicBezTo>
                  <a:pt x="14397" y="8806"/>
                  <a:pt x="14379" y="8837"/>
                  <a:pt x="14379" y="8874"/>
                </a:cubicBezTo>
                <a:cubicBezTo>
                  <a:pt x="14379" y="8912"/>
                  <a:pt x="14397" y="8943"/>
                  <a:pt x="14420" y="8943"/>
                </a:cubicBezTo>
                <a:cubicBezTo>
                  <a:pt x="14442" y="8943"/>
                  <a:pt x="14461" y="8912"/>
                  <a:pt x="14461" y="8874"/>
                </a:cubicBezTo>
                <a:cubicBezTo>
                  <a:pt x="14461" y="8837"/>
                  <a:pt x="14442" y="8806"/>
                  <a:pt x="14420" y="8806"/>
                </a:cubicBezTo>
                <a:close/>
                <a:moveTo>
                  <a:pt x="14627" y="8806"/>
                </a:moveTo>
                <a:cubicBezTo>
                  <a:pt x="14604" y="8806"/>
                  <a:pt x="14586" y="8837"/>
                  <a:pt x="14586" y="8874"/>
                </a:cubicBezTo>
                <a:cubicBezTo>
                  <a:pt x="14586" y="8912"/>
                  <a:pt x="14604" y="8943"/>
                  <a:pt x="14627" y="8943"/>
                </a:cubicBezTo>
                <a:cubicBezTo>
                  <a:pt x="14649" y="8943"/>
                  <a:pt x="14668" y="8912"/>
                  <a:pt x="14668" y="8874"/>
                </a:cubicBezTo>
                <a:cubicBezTo>
                  <a:pt x="14668" y="8837"/>
                  <a:pt x="14649" y="8806"/>
                  <a:pt x="14627" y="8806"/>
                </a:cubicBezTo>
                <a:close/>
                <a:moveTo>
                  <a:pt x="14842" y="8806"/>
                </a:moveTo>
                <a:cubicBezTo>
                  <a:pt x="14819" y="8806"/>
                  <a:pt x="14801" y="8837"/>
                  <a:pt x="14801" y="8874"/>
                </a:cubicBezTo>
                <a:cubicBezTo>
                  <a:pt x="14801" y="8912"/>
                  <a:pt x="14819" y="8943"/>
                  <a:pt x="14842" y="8943"/>
                </a:cubicBezTo>
                <a:cubicBezTo>
                  <a:pt x="14864" y="8943"/>
                  <a:pt x="14883" y="8912"/>
                  <a:pt x="14883" y="8874"/>
                </a:cubicBezTo>
                <a:cubicBezTo>
                  <a:pt x="14883" y="8837"/>
                  <a:pt x="14864" y="8806"/>
                  <a:pt x="14842" y="8806"/>
                </a:cubicBezTo>
                <a:close/>
                <a:moveTo>
                  <a:pt x="15049" y="8806"/>
                </a:moveTo>
                <a:cubicBezTo>
                  <a:pt x="15026" y="8806"/>
                  <a:pt x="15008" y="8837"/>
                  <a:pt x="15008" y="8874"/>
                </a:cubicBezTo>
                <a:cubicBezTo>
                  <a:pt x="15008" y="8912"/>
                  <a:pt x="15026" y="8943"/>
                  <a:pt x="15049" y="8943"/>
                </a:cubicBezTo>
                <a:cubicBezTo>
                  <a:pt x="15072" y="8943"/>
                  <a:pt x="15090" y="8912"/>
                  <a:pt x="15090" y="8874"/>
                </a:cubicBezTo>
                <a:cubicBezTo>
                  <a:pt x="15090" y="8837"/>
                  <a:pt x="15072" y="8806"/>
                  <a:pt x="15049" y="8806"/>
                </a:cubicBezTo>
                <a:close/>
                <a:moveTo>
                  <a:pt x="15256" y="8806"/>
                </a:moveTo>
                <a:cubicBezTo>
                  <a:pt x="15234" y="8806"/>
                  <a:pt x="15215" y="8837"/>
                  <a:pt x="15215" y="8874"/>
                </a:cubicBezTo>
                <a:cubicBezTo>
                  <a:pt x="15215" y="8912"/>
                  <a:pt x="15234" y="8943"/>
                  <a:pt x="15256" y="8943"/>
                </a:cubicBezTo>
                <a:cubicBezTo>
                  <a:pt x="15279" y="8943"/>
                  <a:pt x="15297" y="8912"/>
                  <a:pt x="15297" y="8874"/>
                </a:cubicBezTo>
                <a:cubicBezTo>
                  <a:pt x="15297" y="8837"/>
                  <a:pt x="15279" y="8806"/>
                  <a:pt x="15256" y="8806"/>
                </a:cubicBezTo>
                <a:close/>
                <a:moveTo>
                  <a:pt x="15471" y="8806"/>
                </a:moveTo>
                <a:cubicBezTo>
                  <a:pt x="15449" y="8806"/>
                  <a:pt x="15430" y="8837"/>
                  <a:pt x="15430" y="8874"/>
                </a:cubicBezTo>
                <a:cubicBezTo>
                  <a:pt x="15430" y="8912"/>
                  <a:pt x="15449" y="8943"/>
                  <a:pt x="15471" y="8943"/>
                </a:cubicBezTo>
                <a:cubicBezTo>
                  <a:pt x="15494" y="8943"/>
                  <a:pt x="15512" y="8912"/>
                  <a:pt x="15512" y="8874"/>
                </a:cubicBezTo>
                <a:cubicBezTo>
                  <a:pt x="15512" y="8837"/>
                  <a:pt x="15494" y="8806"/>
                  <a:pt x="15471" y="8806"/>
                </a:cubicBezTo>
                <a:close/>
                <a:moveTo>
                  <a:pt x="15679" y="8806"/>
                </a:moveTo>
                <a:cubicBezTo>
                  <a:pt x="15656" y="8806"/>
                  <a:pt x="15638" y="8837"/>
                  <a:pt x="15638" y="8874"/>
                </a:cubicBezTo>
                <a:cubicBezTo>
                  <a:pt x="15638" y="8912"/>
                  <a:pt x="15656" y="8943"/>
                  <a:pt x="15679" y="8943"/>
                </a:cubicBezTo>
                <a:cubicBezTo>
                  <a:pt x="15701" y="8943"/>
                  <a:pt x="15720" y="8912"/>
                  <a:pt x="15720" y="8874"/>
                </a:cubicBezTo>
                <a:cubicBezTo>
                  <a:pt x="15720" y="8837"/>
                  <a:pt x="15701" y="8806"/>
                  <a:pt x="15679" y="8806"/>
                </a:cubicBezTo>
                <a:close/>
                <a:moveTo>
                  <a:pt x="15894" y="8806"/>
                </a:moveTo>
                <a:cubicBezTo>
                  <a:pt x="15871" y="8806"/>
                  <a:pt x="15853" y="8837"/>
                  <a:pt x="15853" y="8874"/>
                </a:cubicBezTo>
                <a:cubicBezTo>
                  <a:pt x="15853" y="8912"/>
                  <a:pt x="15871" y="8943"/>
                  <a:pt x="15894" y="8943"/>
                </a:cubicBezTo>
                <a:cubicBezTo>
                  <a:pt x="15916" y="8943"/>
                  <a:pt x="15935" y="8912"/>
                  <a:pt x="15935" y="8874"/>
                </a:cubicBezTo>
                <a:cubicBezTo>
                  <a:pt x="15935" y="8837"/>
                  <a:pt x="15916" y="8806"/>
                  <a:pt x="15894" y="8806"/>
                </a:cubicBezTo>
                <a:close/>
                <a:moveTo>
                  <a:pt x="16101" y="8806"/>
                </a:moveTo>
                <a:cubicBezTo>
                  <a:pt x="16078" y="8806"/>
                  <a:pt x="16060" y="8837"/>
                  <a:pt x="16060" y="8874"/>
                </a:cubicBezTo>
                <a:cubicBezTo>
                  <a:pt x="16060" y="8912"/>
                  <a:pt x="16078" y="8943"/>
                  <a:pt x="16101" y="8943"/>
                </a:cubicBezTo>
                <a:cubicBezTo>
                  <a:pt x="16123" y="8943"/>
                  <a:pt x="16142" y="8912"/>
                  <a:pt x="16142" y="8874"/>
                </a:cubicBezTo>
                <a:cubicBezTo>
                  <a:pt x="16142" y="8837"/>
                  <a:pt x="16123" y="8806"/>
                  <a:pt x="16101" y="8806"/>
                </a:cubicBezTo>
                <a:close/>
                <a:moveTo>
                  <a:pt x="16308" y="8806"/>
                </a:moveTo>
                <a:cubicBezTo>
                  <a:pt x="16285" y="8806"/>
                  <a:pt x="16267" y="8837"/>
                  <a:pt x="16267" y="8874"/>
                </a:cubicBezTo>
                <a:cubicBezTo>
                  <a:pt x="16267" y="8912"/>
                  <a:pt x="16285" y="8943"/>
                  <a:pt x="16308" y="8943"/>
                </a:cubicBezTo>
                <a:cubicBezTo>
                  <a:pt x="16331" y="8943"/>
                  <a:pt x="16349" y="8912"/>
                  <a:pt x="16349" y="8874"/>
                </a:cubicBezTo>
                <a:cubicBezTo>
                  <a:pt x="16349" y="8837"/>
                  <a:pt x="16331" y="8806"/>
                  <a:pt x="16308" y="8806"/>
                </a:cubicBezTo>
                <a:close/>
                <a:moveTo>
                  <a:pt x="16523" y="8806"/>
                </a:moveTo>
                <a:cubicBezTo>
                  <a:pt x="16500" y="8806"/>
                  <a:pt x="16482" y="8837"/>
                  <a:pt x="16482" y="8874"/>
                </a:cubicBezTo>
                <a:cubicBezTo>
                  <a:pt x="16482" y="8912"/>
                  <a:pt x="16500" y="8943"/>
                  <a:pt x="16523" y="8943"/>
                </a:cubicBezTo>
                <a:cubicBezTo>
                  <a:pt x="16546" y="8943"/>
                  <a:pt x="16564" y="8912"/>
                  <a:pt x="16564" y="8874"/>
                </a:cubicBezTo>
                <a:cubicBezTo>
                  <a:pt x="16564" y="8837"/>
                  <a:pt x="16546" y="8806"/>
                  <a:pt x="16523" y="8806"/>
                </a:cubicBezTo>
                <a:close/>
                <a:moveTo>
                  <a:pt x="16730" y="8806"/>
                </a:moveTo>
                <a:cubicBezTo>
                  <a:pt x="16708" y="8806"/>
                  <a:pt x="16689" y="8837"/>
                  <a:pt x="16689" y="8874"/>
                </a:cubicBezTo>
                <a:cubicBezTo>
                  <a:pt x="16689" y="8912"/>
                  <a:pt x="16708" y="8943"/>
                  <a:pt x="16730" y="8943"/>
                </a:cubicBezTo>
                <a:cubicBezTo>
                  <a:pt x="16753" y="8943"/>
                  <a:pt x="16771" y="8912"/>
                  <a:pt x="16771" y="8874"/>
                </a:cubicBezTo>
                <a:cubicBezTo>
                  <a:pt x="16771" y="8837"/>
                  <a:pt x="16753" y="8806"/>
                  <a:pt x="16730" y="8806"/>
                </a:cubicBezTo>
                <a:close/>
                <a:moveTo>
                  <a:pt x="16938" y="8806"/>
                </a:moveTo>
                <a:cubicBezTo>
                  <a:pt x="16915" y="8806"/>
                  <a:pt x="16897" y="8837"/>
                  <a:pt x="16897" y="8874"/>
                </a:cubicBezTo>
                <a:cubicBezTo>
                  <a:pt x="16897" y="8912"/>
                  <a:pt x="16915" y="8943"/>
                  <a:pt x="16938" y="8943"/>
                </a:cubicBezTo>
                <a:cubicBezTo>
                  <a:pt x="16960" y="8943"/>
                  <a:pt x="16979" y="8912"/>
                  <a:pt x="16979" y="8874"/>
                </a:cubicBezTo>
                <a:cubicBezTo>
                  <a:pt x="16979" y="8837"/>
                  <a:pt x="16960" y="8806"/>
                  <a:pt x="16938" y="8806"/>
                </a:cubicBezTo>
                <a:close/>
                <a:moveTo>
                  <a:pt x="17153" y="8806"/>
                </a:moveTo>
                <a:cubicBezTo>
                  <a:pt x="17130" y="8806"/>
                  <a:pt x="17111" y="8837"/>
                  <a:pt x="17111" y="8874"/>
                </a:cubicBezTo>
                <a:cubicBezTo>
                  <a:pt x="17111" y="8912"/>
                  <a:pt x="17130" y="8943"/>
                  <a:pt x="17153" y="8943"/>
                </a:cubicBezTo>
                <a:cubicBezTo>
                  <a:pt x="17175" y="8943"/>
                  <a:pt x="17194" y="8912"/>
                  <a:pt x="17194" y="8874"/>
                </a:cubicBezTo>
                <a:cubicBezTo>
                  <a:pt x="17194" y="8837"/>
                  <a:pt x="17175" y="8806"/>
                  <a:pt x="17153" y="8806"/>
                </a:cubicBezTo>
                <a:close/>
                <a:moveTo>
                  <a:pt x="17359" y="8806"/>
                </a:moveTo>
                <a:cubicBezTo>
                  <a:pt x="17338" y="8806"/>
                  <a:pt x="17321" y="8834"/>
                  <a:pt x="17319" y="8868"/>
                </a:cubicBezTo>
                <a:cubicBezTo>
                  <a:pt x="17327" y="8864"/>
                  <a:pt x="17336" y="8859"/>
                  <a:pt x="17342" y="8849"/>
                </a:cubicBezTo>
                <a:cubicBezTo>
                  <a:pt x="17350" y="8838"/>
                  <a:pt x="17360" y="8824"/>
                  <a:pt x="17370" y="8809"/>
                </a:cubicBezTo>
                <a:cubicBezTo>
                  <a:pt x="17367" y="8807"/>
                  <a:pt x="17363" y="8806"/>
                  <a:pt x="17359" y="8806"/>
                </a:cubicBezTo>
                <a:close/>
                <a:moveTo>
                  <a:pt x="17573" y="8806"/>
                </a:moveTo>
                <a:cubicBezTo>
                  <a:pt x="17554" y="8806"/>
                  <a:pt x="17539" y="8826"/>
                  <a:pt x="17534" y="8854"/>
                </a:cubicBezTo>
                <a:cubicBezTo>
                  <a:pt x="17548" y="8839"/>
                  <a:pt x="17562" y="8822"/>
                  <a:pt x="17576" y="8807"/>
                </a:cubicBezTo>
                <a:cubicBezTo>
                  <a:pt x="17575" y="8807"/>
                  <a:pt x="17574" y="8806"/>
                  <a:pt x="17573" y="8806"/>
                </a:cubicBezTo>
                <a:close/>
                <a:moveTo>
                  <a:pt x="17782" y="8806"/>
                </a:moveTo>
                <a:cubicBezTo>
                  <a:pt x="17759" y="8806"/>
                  <a:pt x="17741" y="8837"/>
                  <a:pt x="17741" y="8874"/>
                </a:cubicBezTo>
                <a:cubicBezTo>
                  <a:pt x="17741" y="8912"/>
                  <a:pt x="17759" y="8943"/>
                  <a:pt x="17782" y="8943"/>
                </a:cubicBezTo>
                <a:cubicBezTo>
                  <a:pt x="17805" y="8943"/>
                  <a:pt x="17823" y="8912"/>
                  <a:pt x="17823" y="8874"/>
                </a:cubicBezTo>
                <a:cubicBezTo>
                  <a:pt x="17823" y="8837"/>
                  <a:pt x="17805" y="8806"/>
                  <a:pt x="17782" y="8806"/>
                </a:cubicBezTo>
                <a:close/>
                <a:moveTo>
                  <a:pt x="18622" y="8806"/>
                </a:moveTo>
                <a:cubicBezTo>
                  <a:pt x="18620" y="8847"/>
                  <a:pt x="18612" y="8891"/>
                  <a:pt x="18601" y="8933"/>
                </a:cubicBezTo>
                <a:cubicBezTo>
                  <a:pt x="18607" y="8939"/>
                  <a:pt x="18614" y="8943"/>
                  <a:pt x="18622" y="8943"/>
                </a:cubicBezTo>
                <a:cubicBezTo>
                  <a:pt x="18644" y="8943"/>
                  <a:pt x="18663" y="8912"/>
                  <a:pt x="18663" y="8874"/>
                </a:cubicBezTo>
                <a:cubicBezTo>
                  <a:pt x="18663" y="8837"/>
                  <a:pt x="18644" y="8806"/>
                  <a:pt x="18622" y="8806"/>
                </a:cubicBezTo>
                <a:close/>
                <a:moveTo>
                  <a:pt x="2766" y="8985"/>
                </a:moveTo>
                <a:cubicBezTo>
                  <a:pt x="2744" y="8985"/>
                  <a:pt x="2725" y="9016"/>
                  <a:pt x="2725" y="9054"/>
                </a:cubicBezTo>
                <a:cubicBezTo>
                  <a:pt x="2725" y="9091"/>
                  <a:pt x="2744" y="9122"/>
                  <a:pt x="2766" y="9122"/>
                </a:cubicBezTo>
                <a:cubicBezTo>
                  <a:pt x="2789" y="9122"/>
                  <a:pt x="2807" y="9091"/>
                  <a:pt x="2807" y="9054"/>
                </a:cubicBezTo>
                <a:cubicBezTo>
                  <a:pt x="2807" y="9016"/>
                  <a:pt x="2789" y="8985"/>
                  <a:pt x="2766" y="8985"/>
                </a:cubicBezTo>
                <a:close/>
                <a:moveTo>
                  <a:pt x="2981" y="8985"/>
                </a:moveTo>
                <a:cubicBezTo>
                  <a:pt x="2959" y="8985"/>
                  <a:pt x="2940" y="9016"/>
                  <a:pt x="2940" y="9054"/>
                </a:cubicBezTo>
                <a:cubicBezTo>
                  <a:pt x="2940" y="9091"/>
                  <a:pt x="2959" y="9122"/>
                  <a:pt x="2981" y="9122"/>
                </a:cubicBezTo>
                <a:cubicBezTo>
                  <a:pt x="3004" y="9122"/>
                  <a:pt x="3022" y="9091"/>
                  <a:pt x="3022" y="9054"/>
                </a:cubicBezTo>
                <a:cubicBezTo>
                  <a:pt x="3022" y="9016"/>
                  <a:pt x="3004" y="8985"/>
                  <a:pt x="2981" y="8985"/>
                </a:cubicBezTo>
                <a:close/>
                <a:moveTo>
                  <a:pt x="3188" y="8985"/>
                </a:moveTo>
                <a:cubicBezTo>
                  <a:pt x="3166" y="8985"/>
                  <a:pt x="3147" y="9016"/>
                  <a:pt x="3147" y="9054"/>
                </a:cubicBezTo>
                <a:cubicBezTo>
                  <a:pt x="3147" y="9091"/>
                  <a:pt x="3166" y="9122"/>
                  <a:pt x="3188" y="9122"/>
                </a:cubicBezTo>
                <a:cubicBezTo>
                  <a:pt x="3211" y="9122"/>
                  <a:pt x="3230" y="9091"/>
                  <a:pt x="3230" y="9054"/>
                </a:cubicBezTo>
                <a:cubicBezTo>
                  <a:pt x="3230" y="9016"/>
                  <a:pt x="3211" y="8985"/>
                  <a:pt x="3188" y="8985"/>
                </a:cubicBezTo>
                <a:close/>
                <a:moveTo>
                  <a:pt x="3396" y="8985"/>
                </a:moveTo>
                <a:cubicBezTo>
                  <a:pt x="3373" y="8985"/>
                  <a:pt x="3355" y="9016"/>
                  <a:pt x="3355" y="9054"/>
                </a:cubicBezTo>
                <a:cubicBezTo>
                  <a:pt x="3355" y="9091"/>
                  <a:pt x="3373" y="9122"/>
                  <a:pt x="3396" y="9122"/>
                </a:cubicBezTo>
                <a:cubicBezTo>
                  <a:pt x="3418" y="9122"/>
                  <a:pt x="3437" y="9091"/>
                  <a:pt x="3437" y="9054"/>
                </a:cubicBezTo>
                <a:cubicBezTo>
                  <a:pt x="3437" y="9016"/>
                  <a:pt x="3418" y="8985"/>
                  <a:pt x="3396" y="8985"/>
                </a:cubicBezTo>
                <a:close/>
                <a:moveTo>
                  <a:pt x="3611" y="8985"/>
                </a:moveTo>
                <a:cubicBezTo>
                  <a:pt x="3588" y="8985"/>
                  <a:pt x="3570" y="9016"/>
                  <a:pt x="3570" y="9054"/>
                </a:cubicBezTo>
                <a:cubicBezTo>
                  <a:pt x="3570" y="9091"/>
                  <a:pt x="3588" y="9122"/>
                  <a:pt x="3611" y="9122"/>
                </a:cubicBezTo>
                <a:cubicBezTo>
                  <a:pt x="3633" y="9122"/>
                  <a:pt x="3652" y="9091"/>
                  <a:pt x="3652" y="9054"/>
                </a:cubicBezTo>
                <a:cubicBezTo>
                  <a:pt x="3652" y="9016"/>
                  <a:pt x="3633" y="8985"/>
                  <a:pt x="3611" y="8985"/>
                </a:cubicBezTo>
                <a:close/>
                <a:moveTo>
                  <a:pt x="3818" y="8985"/>
                </a:moveTo>
                <a:cubicBezTo>
                  <a:pt x="3795" y="8985"/>
                  <a:pt x="3777" y="9016"/>
                  <a:pt x="3777" y="9054"/>
                </a:cubicBezTo>
                <a:cubicBezTo>
                  <a:pt x="3777" y="9091"/>
                  <a:pt x="3795" y="9122"/>
                  <a:pt x="3818" y="9122"/>
                </a:cubicBezTo>
                <a:cubicBezTo>
                  <a:pt x="3841" y="9122"/>
                  <a:pt x="3859" y="9091"/>
                  <a:pt x="3859" y="9054"/>
                </a:cubicBezTo>
                <a:cubicBezTo>
                  <a:pt x="3859" y="9016"/>
                  <a:pt x="3841" y="8985"/>
                  <a:pt x="3818" y="8985"/>
                </a:cubicBezTo>
                <a:close/>
                <a:moveTo>
                  <a:pt x="4033" y="8985"/>
                </a:moveTo>
                <a:cubicBezTo>
                  <a:pt x="4010" y="8985"/>
                  <a:pt x="3992" y="9016"/>
                  <a:pt x="3992" y="9054"/>
                </a:cubicBezTo>
                <a:cubicBezTo>
                  <a:pt x="3992" y="9091"/>
                  <a:pt x="4010" y="9122"/>
                  <a:pt x="4033" y="9122"/>
                </a:cubicBezTo>
                <a:cubicBezTo>
                  <a:pt x="4056" y="9122"/>
                  <a:pt x="4074" y="9091"/>
                  <a:pt x="4074" y="9054"/>
                </a:cubicBezTo>
                <a:cubicBezTo>
                  <a:pt x="4074" y="9016"/>
                  <a:pt x="4056" y="8985"/>
                  <a:pt x="4033" y="8985"/>
                </a:cubicBezTo>
                <a:close/>
                <a:moveTo>
                  <a:pt x="4240" y="8985"/>
                </a:moveTo>
                <a:cubicBezTo>
                  <a:pt x="4218" y="8985"/>
                  <a:pt x="4199" y="9016"/>
                  <a:pt x="4199" y="9054"/>
                </a:cubicBezTo>
                <a:cubicBezTo>
                  <a:pt x="4199" y="9091"/>
                  <a:pt x="4218" y="9122"/>
                  <a:pt x="4240" y="9122"/>
                </a:cubicBezTo>
                <a:cubicBezTo>
                  <a:pt x="4263" y="9122"/>
                  <a:pt x="4281" y="9091"/>
                  <a:pt x="4281" y="9054"/>
                </a:cubicBezTo>
                <a:cubicBezTo>
                  <a:pt x="4281" y="9016"/>
                  <a:pt x="4263" y="8985"/>
                  <a:pt x="4240" y="8985"/>
                </a:cubicBezTo>
                <a:close/>
                <a:moveTo>
                  <a:pt x="4447" y="8985"/>
                </a:moveTo>
                <a:cubicBezTo>
                  <a:pt x="4425" y="8985"/>
                  <a:pt x="4406" y="9016"/>
                  <a:pt x="4406" y="9054"/>
                </a:cubicBezTo>
                <a:cubicBezTo>
                  <a:pt x="4406" y="9091"/>
                  <a:pt x="4425" y="9122"/>
                  <a:pt x="4447" y="9122"/>
                </a:cubicBezTo>
                <a:cubicBezTo>
                  <a:pt x="4470" y="9122"/>
                  <a:pt x="4489" y="9091"/>
                  <a:pt x="4489" y="9054"/>
                </a:cubicBezTo>
                <a:cubicBezTo>
                  <a:pt x="4489" y="9016"/>
                  <a:pt x="4470" y="8985"/>
                  <a:pt x="4447" y="8985"/>
                </a:cubicBezTo>
                <a:close/>
                <a:moveTo>
                  <a:pt x="4662" y="8985"/>
                </a:moveTo>
                <a:cubicBezTo>
                  <a:pt x="4640" y="8985"/>
                  <a:pt x="4621" y="9016"/>
                  <a:pt x="4621" y="9054"/>
                </a:cubicBezTo>
                <a:cubicBezTo>
                  <a:pt x="4621" y="9091"/>
                  <a:pt x="4640" y="9122"/>
                  <a:pt x="4662" y="9122"/>
                </a:cubicBezTo>
                <a:cubicBezTo>
                  <a:pt x="4685" y="9122"/>
                  <a:pt x="4703" y="9091"/>
                  <a:pt x="4703" y="9054"/>
                </a:cubicBezTo>
                <a:cubicBezTo>
                  <a:pt x="4703" y="9016"/>
                  <a:pt x="4685" y="8985"/>
                  <a:pt x="4662" y="8985"/>
                </a:cubicBezTo>
                <a:close/>
                <a:moveTo>
                  <a:pt x="4870" y="8985"/>
                </a:moveTo>
                <a:cubicBezTo>
                  <a:pt x="4847" y="8985"/>
                  <a:pt x="4829" y="9016"/>
                  <a:pt x="4829" y="9054"/>
                </a:cubicBezTo>
                <a:cubicBezTo>
                  <a:pt x="4829" y="9091"/>
                  <a:pt x="4847" y="9122"/>
                  <a:pt x="4870" y="9122"/>
                </a:cubicBezTo>
                <a:cubicBezTo>
                  <a:pt x="4892" y="9122"/>
                  <a:pt x="4911" y="9091"/>
                  <a:pt x="4911" y="9054"/>
                </a:cubicBezTo>
                <a:cubicBezTo>
                  <a:pt x="4911" y="9016"/>
                  <a:pt x="4892" y="8985"/>
                  <a:pt x="4870" y="8985"/>
                </a:cubicBezTo>
                <a:close/>
                <a:moveTo>
                  <a:pt x="5077" y="8985"/>
                </a:moveTo>
                <a:cubicBezTo>
                  <a:pt x="5054" y="8985"/>
                  <a:pt x="5036" y="9016"/>
                  <a:pt x="5036" y="9054"/>
                </a:cubicBezTo>
                <a:cubicBezTo>
                  <a:pt x="5036" y="9091"/>
                  <a:pt x="5054" y="9122"/>
                  <a:pt x="5077" y="9122"/>
                </a:cubicBezTo>
                <a:cubicBezTo>
                  <a:pt x="5100" y="9122"/>
                  <a:pt x="5118" y="9091"/>
                  <a:pt x="5118" y="9054"/>
                </a:cubicBezTo>
                <a:cubicBezTo>
                  <a:pt x="5118" y="9016"/>
                  <a:pt x="5100" y="8985"/>
                  <a:pt x="5077" y="8985"/>
                </a:cubicBezTo>
                <a:close/>
                <a:moveTo>
                  <a:pt x="5292" y="8985"/>
                </a:moveTo>
                <a:cubicBezTo>
                  <a:pt x="5269" y="8985"/>
                  <a:pt x="5251" y="9016"/>
                  <a:pt x="5251" y="9054"/>
                </a:cubicBezTo>
                <a:cubicBezTo>
                  <a:pt x="5251" y="9091"/>
                  <a:pt x="5269" y="9122"/>
                  <a:pt x="5292" y="9122"/>
                </a:cubicBezTo>
                <a:cubicBezTo>
                  <a:pt x="5315" y="9122"/>
                  <a:pt x="5333" y="9091"/>
                  <a:pt x="5333" y="9054"/>
                </a:cubicBezTo>
                <a:cubicBezTo>
                  <a:pt x="5333" y="9016"/>
                  <a:pt x="5315" y="8985"/>
                  <a:pt x="5292" y="8985"/>
                </a:cubicBezTo>
                <a:close/>
                <a:moveTo>
                  <a:pt x="5497" y="8985"/>
                </a:moveTo>
                <a:cubicBezTo>
                  <a:pt x="5488" y="8985"/>
                  <a:pt x="5480" y="8990"/>
                  <a:pt x="5474" y="8998"/>
                </a:cubicBezTo>
                <a:cubicBezTo>
                  <a:pt x="5476" y="9015"/>
                  <a:pt x="5480" y="9035"/>
                  <a:pt x="5484" y="9054"/>
                </a:cubicBezTo>
                <a:cubicBezTo>
                  <a:pt x="5489" y="9080"/>
                  <a:pt x="5494" y="9105"/>
                  <a:pt x="5495" y="9122"/>
                </a:cubicBezTo>
                <a:cubicBezTo>
                  <a:pt x="5496" y="9122"/>
                  <a:pt x="5497" y="9122"/>
                  <a:pt x="5497" y="9122"/>
                </a:cubicBezTo>
                <a:cubicBezTo>
                  <a:pt x="5520" y="9122"/>
                  <a:pt x="5538" y="9091"/>
                  <a:pt x="5538" y="9054"/>
                </a:cubicBezTo>
                <a:cubicBezTo>
                  <a:pt x="5538" y="9016"/>
                  <a:pt x="5520" y="8985"/>
                  <a:pt x="5497" y="8985"/>
                </a:cubicBezTo>
                <a:close/>
                <a:moveTo>
                  <a:pt x="9698" y="8985"/>
                </a:moveTo>
                <a:cubicBezTo>
                  <a:pt x="9676" y="8985"/>
                  <a:pt x="9657" y="9016"/>
                  <a:pt x="9657" y="9054"/>
                </a:cubicBezTo>
                <a:cubicBezTo>
                  <a:pt x="9657" y="9091"/>
                  <a:pt x="9676" y="9122"/>
                  <a:pt x="9698" y="9122"/>
                </a:cubicBezTo>
                <a:cubicBezTo>
                  <a:pt x="9721" y="9122"/>
                  <a:pt x="9739" y="9091"/>
                  <a:pt x="9739" y="9054"/>
                </a:cubicBezTo>
                <a:cubicBezTo>
                  <a:pt x="9739" y="9016"/>
                  <a:pt x="9721" y="8985"/>
                  <a:pt x="9698" y="8985"/>
                </a:cubicBezTo>
                <a:close/>
                <a:moveTo>
                  <a:pt x="9906" y="8985"/>
                </a:moveTo>
                <a:cubicBezTo>
                  <a:pt x="9883" y="8985"/>
                  <a:pt x="9865" y="9016"/>
                  <a:pt x="9865" y="9054"/>
                </a:cubicBezTo>
                <a:cubicBezTo>
                  <a:pt x="9865" y="9091"/>
                  <a:pt x="9883" y="9122"/>
                  <a:pt x="9906" y="9122"/>
                </a:cubicBezTo>
                <a:cubicBezTo>
                  <a:pt x="9928" y="9122"/>
                  <a:pt x="9947" y="9091"/>
                  <a:pt x="9947" y="9054"/>
                </a:cubicBezTo>
                <a:cubicBezTo>
                  <a:pt x="9947" y="9016"/>
                  <a:pt x="9928" y="8985"/>
                  <a:pt x="9906" y="8985"/>
                </a:cubicBezTo>
                <a:close/>
                <a:moveTo>
                  <a:pt x="10109" y="8985"/>
                </a:moveTo>
                <a:cubicBezTo>
                  <a:pt x="10092" y="8994"/>
                  <a:pt x="10080" y="9019"/>
                  <a:pt x="10080" y="9050"/>
                </a:cubicBezTo>
                <a:cubicBezTo>
                  <a:pt x="10080" y="9055"/>
                  <a:pt x="10080" y="9059"/>
                  <a:pt x="10080" y="9063"/>
                </a:cubicBezTo>
                <a:cubicBezTo>
                  <a:pt x="10082" y="9059"/>
                  <a:pt x="10084" y="9055"/>
                  <a:pt x="10086" y="9050"/>
                </a:cubicBezTo>
                <a:cubicBezTo>
                  <a:pt x="10094" y="9031"/>
                  <a:pt x="10101" y="9010"/>
                  <a:pt x="10109" y="8985"/>
                </a:cubicBezTo>
                <a:close/>
                <a:moveTo>
                  <a:pt x="11377" y="8985"/>
                </a:moveTo>
                <a:cubicBezTo>
                  <a:pt x="11378" y="8999"/>
                  <a:pt x="11382" y="9028"/>
                  <a:pt x="11389" y="9028"/>
                </a:cubicBezTo>
                <a:cubicBezTo>
                  <a:pt x="11389" y="9028"/>
                  <a:pt x="11411" y="9028"/>
                  <a:pt x="11411" y="9028"/>
                </a:cubicBezTo>
                <a:cubicBezTo>
                  <a:pt x="11406" y="9004"/>
                  <a:pt x="11393" y="8988"/>
                  <a:pt x="11377" y="8985"/>
                </a:cubicBezTo>
                <a:close/>
                <a:moveTo>
                  <a:pt x="11794" y="8985"/>
                </a:moveTo>
                <a:cubicBezTo>
                  <a:pt x="11771" y="8985"/>
                  <a:pt x="11753" y="9016"/>
                  <a:pt x="11753" y="9054"/>
                </a:cubicBezTo>
                <a:cubicBezTo>
                  <a:pt x="11753" y="9091"/>
                  <a:pt x="11771" y="9122"/>
                  <a:pt x="11794" y="9122"/>
                </a:cubicBezTo>
                <a:cubicBezTo>
                  <a:pt x="11817" y="9122"/>
                  <a:pt x="11835" y="9091"/>
                  <a:pt x="11835" y="9054"/>
                </a:cubicBezTo>
                <a:cubicBezTo>
                  <a:pt x="11835" y="9016"/>
                  <a:pt x="11817" y="8985"/>
                  <a:pt x="11794" y="8985"/>
                </a:cubicBezTo>
                <a:close/>
                <a:moveTo>
                  <a:pt x="12009" y="8985"/>
                </a:moveTo>
                <a:cubicBezTo>
                  <a:pt x="11986" y="8985"/>
                  <a:pt x="11968" y="9016"/>
                  <a:pt x="11968" y="9054"/>
                </a:cubicBezTo>
                <a:cubicBezTo>
                  <a:pt x="11968" y="9091"/>
                  <a:pt x="11986" y="9122"/>
                  <a:pt x="12009" y="9122"/>
                </a:cubicBezTo>
                <a:cubicBezTo>
                  <a:pt x="12032" y="9122"/>
                  <a:pt x="12050" y="9091"/>
                  <a:pt x="12050" y="9054"/>
                </a:cubicBezTo>
                <a:cubicBezTo>
                  <a:pt x="12050" y="9016"/>
                  <a:pt x="12032" y="8985"/>
                  <a:pt x="12009" y="8985"/>
                </a:cubicBezTo>
                <a:close/>
                <a:moveTo>
                  <a:pt x="12216" y="8985"/>
                </a:moveTo>
                <a:cubicBezTo>
                  <a:pt x="12194" y="8985"/>
                  <a:pt x="12175" y="9016"/>
                  <a:pt x="12175" y="9054"/>
                </a:cubicBezTo>
                <a:cubicBezTo>
                  <a:pt x="12175" y="9091"/>
                  <a:pt x="12194" y="9122"/>
                  <a:pt x="12216" y="9122"/>
                </a:cubicBezTo>
                <a:cubicBezTo>
                  <a:pt x="12239" y="9122"/>
                  <a:pt x="12257" y="9091"/>
                  <a:pt x="12257" y="9054"/>
                </a:cubicBezTo>
                <a:cubicBezTo>
                  <a:pt x="12257" y="9016"/>
                  <a:pt x="12239" y="8985"/>
                  <a:pt x="12216" y="8985"/>
                </a:cubicBezTo>
                <a:close/>
                <a:moveTo>
                  <a:pt x="12424" y="8985"/>
                </a:moveTo>
                <a:cubicBezTo>
                  <a:pt x="12401" y="8985"/>
                  <a:pt x="12383" y="9016"/>
                  <a:pt x="12383" y="9054"/>
                </a:cubicBezTo>
                <a:cubicBezTo>
                  <a:pt x="12383" y="9091"/>
                  <a:pt x="12401" y="9122"/>
                  <a:pt x="12424" y="9122"/>
                </a:cubicBezTo>
                <a:cubicBezTo>
                  <a:pt x="12446" y="9122"/>
                  <a:pt x="12465" y="9091"/>
                  <a:pt x="12465" y="9054"/>
                </a:cubicBezTo>
                <a:cubicBezTo>
                  <a:pt x="12465" y="9016"/>
                  <a:pt x="12446" y="8985"/>
                  <a:pt x="12424" y="8985"/>
                </a:cubicBezTo>
                <a:close/>
                <a:moveTo>
                  <a:pt x="12639" y="8985"/>
                </a:moveTo>
                <a:cubicBezTo>
                  <a:pt x="12616" y="8985"/>
                  <a:pt x="12598" y="9016"/>
                  <a:pt x="12598" y="9054"/>
                </a:cubicBezTo>
                <a:cubicBezTo>
                  <a:pt x="12598" y="9091"/>
                  <a:pt x="12616" y="9122"/>
                  <a:pt x="12639" y="9122"/>
                </a:cubicBezTo>
                <a:cubicBezTo>
                  <a:pt x="12661" y="9122"/>
                  <a:pt x="12680" y="9091"/>
                  <a:pt x="12680" y="9054"/>
                </a:cubicBezTo>
                <a:cubicBezTo>
                  <a:pt x="12680" y="9016"/>
                  <a:pt x="12661" y="8985"/>
                  <a:pt x="12639" y="8985"/>
                </a:cubicBezTo>
                <a:close/>
                <a:moveTo>
                  <a:pt x="12846" y="8985"/>
                </a:moveTo>
                <a:cubicBezTo>
                  <a:pt x="12823" y="8985"/>
                  <a:pt x="12805" y="9016"/>
                  <a:pt x="12805" y="9054"/>
                </a:cubicBezTo>
                <a:cubicBezTo>
                  <a:pt x="12805" y="9091"/>
                  <a:pt x="12823" y="9122"/>
                  <a:pt x="12846" y="9122"/>
                </a:cubicBezTo>
                <a:cubicBezTo>
                  <a:pt x="12868" y="9122"/>
                  <a:pt x="12887" y="9091"/>
                  <a:pt x="12887" y="9054"/>
                </a:cubicBezTo>
                <a:cubicBezTo>
                  <a:pt x="12887" y="9016"/>
                  <a:pt x="12868" y="8985"/>
                  <a:pt x="12846" y="8985"/>
                </a:cubicBezTo>
                <a:close/>
                <a:moveTo>
                  <a:pt x="13053" y="8985"/>
                </a:moveTo>
                <a:cubicBezTo>
                  <a:pt x="13030" y="8985"/>
                  <a:pt x="13012" y="9016"/>
                  <a:pt x="13012" y="9054"/>
                </a:cubicBezTo>
                <a:cubicBezTo>
                  <a:pt x="13012" y="9091"/>
                  <a:pt x="13030" y="9122"/>
                  <a:pt x="13053" y="9122"/>
                </a:cubicBezTo>
                <a:cubicBezTo>
                  <a:pt x="13062" y="9122"/>
                  <a:pt x="13070" y="9117"/>
                  <a:pt x="13076" y="9110"/>
                </a:cubicBezTo>
                <a:cubicBezTo>
                  <a:pt x="13075" y="9107"/>
                  <a:pt x="13074" y="9105"/>
                  <a:pt x="13074" y="9101"/>
                </a:cubicBezTo>
                <a:cubicBezTo>
                  <a:pt x="13069" y="9084"/>
                  <a:pt x="13069" y="9068"/>
                  <a:pt x="13069" y="9054"/>
                </a:cubicBezTo>
                <a:cubicBezTo>
                  <a:pt x="13069" y="9033"/>
                  <a:pt x="13071" y="9013"/>
                  <a:pt x="13068" y="8990"/>
                </a:cubicBezTo>
                <a:cubicBezTo>
                  <a:pt x="13064" y="8987"/>
                  <a:pt x="13059" y="8985"/>
                  <a:pt x="13053" y="8985"/>
                </a:cubicBezTo>
                <a:close/>
                <a:moveTo>
                  <a:pt x="13475" y="8985"/>
                </a:moveTo>
                <a:cubicBezTo>
                  <a:pt x="13453" y="8985"/>
                  <a:pt x="13434" y="9016"/>
                  <a:pt x="13434" y="9054"/>
                </a:cubicBezTo>
                <a:cubicBezTo>
                  <a:pt x="13434" y="9091"/>
                  <a:pt x="13453" y="9122"/>
                  <a:pt x="13475" y="9122"/>
                </a:cubicBezTo>
                <a:cubicBezTo>
                  <a:pt x="13498" y="9122"/>
                  <a:pt x="13516" y="9091"/>
                  <a:pt x="13516" y="9054"/>
                </a:cubicBezTo>
                <a:cubicBezTo>
                  <a:pt x="13516" y="9016"/>
                  <a:pt x="13498" y="8985"/>
                  <a:pt x="13475" y="8985"/>
                </a:cubicBezTo>
                <a:close/>
                <a:moveTo>
                  <a:pt x="13683" y="8985"/>
                </a:moveTo>
                <a:cubicBezTo>
                  <a:pt x="13660" y="8985"/>
                  <a:pt x="13642" y="9016"/>
                  <a:pt x="13642" y="9054"/>
                </a:cubicBezTo>
                <a:cubicBezTo>
                  <a:pt x="13642" y="9091"/>
                  <a:pt x="13660" y="9122"/>
                  <a:pt x="13683" y="9122"/>
                </a:cubicBezTo>
                <a:cubicBezTo>
                  <a:pt x="13705" y="9122"/>
                  <a:pt x="13724" y="9091"/>
                  <a:pt x="13724" y="9054"/>
                </a:cubicBezTo>
                <a:cubicBezTo>
                  <a:pt x="13724" y="9016"/>
                  <a:pt x="13705" y="8985"/>
                  <a:pt x="13683" y="8985"/>
                </a:cubicBezTo>
                <a:close/>
                <a:moveTo>
                  <a:pt x="13898" y="8985"/>
                </a:moveTo>
                <a:cubicBezTo>
                  <a:pt x="13875" y="8985"/>
                  <a:pt x="13857" y="9016"/>
                  <a:pt x="13857" y="9054"/>
                </a:cubicBezTo>
                <a:cubicBezTo>
                  <a:pt x="13857" y="9091"/>
                  <a:pt x="13875" y="9122"/>
                  <a:pt x="13898" y="9122"/>
                </a:cubicBezTo>
                <a:cubicBezTo>
                  <a:pt x="13920" y="9122"/>
                  <a:pt x="13939" y="9091"/>
                  <a:pt x="13939" y="9054"/>
                </a:cubicBezTo>
                <a:cubicBezTo>
                  <a:pt x="13939" y="9016"/>
                  <a:pt x="13920" y="8985"/>
                  <a:pt x="13898" y="8985"/>
                </a:cubicBezTo>
                <a:close/>
                <a:moveTo>
                  <a:pt x="14105" y="8985"/>
                </a:moveTo>
                <a:cubicBezTo>
                  <a:pt x="14082" y="8985"/>
                  <a:pt x="14064" y="9016"/>
                  <a:pt x="14064" y="9054"/>
                </a:cubicBezTo>
                <a:cubicBezTo>
                  <a:pt x="14064" y="9091"/>
                  <a:pt x="14082" y="9122"/>
                  <a:pt x="14105" y="9122"/>
                </a:cubicBezTo>
                <a:cubicBezTo>
                  <a:pt x="14127" y="9122"/>
                  <a:pt x="14146" y="9091"/>
                  <a:pt x="14146" y="9054"/>
                </a:cubicBezTo>
                <a:cubicBezTo>
                  <a:pt x="14146" y="9016"/>
                  <a:pt x="14127" y="8985"/>
                  <a:pt x="14105" y="8985"/>
                </a:cubicBezTo>
                <a:close/>
                <a:moveTo>
                  <a:pt x="14312" y="8985"/>
                </a:moveTo>
                <a:cubicBezTo>
                  <a:pt x="14289" y="8985"/>
                  <a:pt x="14271" y="9016"/>
                  <a:pt x="14271" y="9054"/>
                </a:cubicBezTo>
                <a:cubicBezTo>
                  <a:pt x="14271" y="9091"/>
                  <a:pt x="14289" y="9122"/>
                  <a:pt x="14312" y="9122"/>
                </a:cubicBezTo>
                <a:cubicBezTo>
                  <a:pt x="14335" y="9122"/>
                  <a:pt x="14353" y="9091"/>
                  <a:pt x="14353" y="9054"/>
                </a:cubicBezTo>
                <a:cubicBezTo>
                  <a:pt x="14353" y="9016"/>
                  <a:pt x="14335" y="8985"/>
                  <a:pt x="14312" y="8985"/>
                </a:cubicBezTo>
                <a:close/>
                <a:moveTo>
                  <a:pt x="14527" y="8985"/>
                </a:moveTo>
                <a:cubicBezTo>
                  <a:pt x="14504" y="8985"/>
                  <a:pt x="14486" y="9016"/>
                  <a:pt x="14486" y="9054"/>
                </a:cubicBezTo>
                <a:cubicBezTo>
                  <a:pt x="14486" y="9091"/>
                  <a:pt x="14504" y="9122"/>
                  <a:pt x="14527" y="9122"/>
                </a:cubicBezTo>
                <a:cubicBezTo>
                  <a:pt x="14550" y="9122"/>
                  <a:pt x="14568" y="9091"/>
                  <a:pt x="14568" y="9054"/>
                </a:cubicBezTo>
                <a:cubicBezTo>
                  <a:pt x="14568" y="9016"/>
                  <a:pt x="14550" y="8985"/>
                  <a:pt x="14527" y="8985"/>
                </a:cubicBezTo>
                <a:close/>
                <a:moveTo>
                  <a:pt x="14734" y="8985"/>
                </a:moveTo>
                <a:cubicBezTo>
                  <a:pt x="14712" y="8985"/>
                  <a:pt x="14693" y="9016"/>
                  <a:pt x="14693" y="9054"/>
                </a:cubicBezTo>
                <a:cubicBezTo>
                  <a:pt x="14693" y="9091"/>
                  <a:pt x="14712" y="9122"/>
                  <a:pt x="14734" y="9122"/>
                </a:cubicBezTo>
                <a:cubicBezTo>
                  <a:pt x="14757" y="9122"/>
                  <a:pt x="14775" y="9091"/>
                  <a:pt x="14775" y="9054"/>
                </a:cubicBezTo>
                <a:cubicBezTo>
                  <a:pt x="14775" y="9016"/>
                  <a:pt x="14757" y="8985"/>
                  <a:pt x="14734" y="8985"/>
                </a:cubicBezTo>
                <a:close/>
                <a:moveTo>
                  <a:pt x="14942" y="8985"/>
                </a:moveTo>
                <a:cubicBezTo>
                  <a:pt x="14919" y="8985"/>
                  <a:pt x="14901" y="9016"/>
                  <a:pt x="14901" y="9054"/>
                </a:cubicBezTo>
                <a:cubicBezTo>
                  <a:pt x="14901" y="9091"/>
                  <a:pt x="14919" y="9122"/>
                  <a:pt x="14942" y="9122"/>
                </a:cubicBezTo>
                <a:cubicBezTo>
                  <a:pt x="14964" y="9122"/>
                  <a:pt x="14983" y="9091"/>
                  <a:pt x="14983" y="9054"/>
                </a:cubicBezTo>
                <a:cubicBezTo>
                  <a:pt x="14983" y="9016"/>
                  <a:pt x="14964" y="8985"/>
                  <a:pt x="14942" y="8985"/>
                </a:cubicBezTo>
                <a:close/>
                <a:moveTo>
                  <a:pt x="15157" y="8985"/>
                </a:moveTo>
                <a:cubicBezTo>
                  <a:pt x="15134" y="8985"/>
                  <a:pt x="15116" y="9016"/>
                  <a:pt x="15116" y="9054"/>
                </a:cubicBezTo>
                <a:cubicBezTo>
                  <a:pt x="15116" y="9091"/>
                  <a:pt x="15134" y="9122"/>
                  <a:pt x="15157" y="9122"/>
                </a:cubicBezTo>
                <a:cubicBezTo>
                  <a:pt x="15179" y="9122"/>
                  <a:pt x="15198" y="9091"/>
                  <a:pt x="15198" y="9054"/>
                </a:cubicBezTo>
                <a:cubicBezTo>
                  <a:pt x="15198" y="9016"/>
                  <a:pt x="15179" y="8985"/>
                  <a:pt x="15157" y="8985"/>
                </a:cubicBezTo>
                <a:close/>
                <a:moveTo>
                  <a:pt x="15364" y="8985"/>
                </a:moveTo>
                <a:cubicBezTo>
                  <a:pt x="15341" y="8985"/>
                  <a:pt x="15323" y="9016"/>
                  <a:pt x="15323" y="9054"/>
                </a:cubicBezTo>
                <a:cubicBezTo>
                  <a:pt x="15323" y="9091"/>
                  <a:pt x="15341" y="9122"/>
                  <a:pt x="15364" y="9122"/>
                </a:cubicBezTo>
                <a:cubicBezTo>
                  <a:pt x="15386" y="9122"/>
                  <a:pt x="15405" y="9091"/>
                  <a:pt x="15405" y="9054"/>
                </a:cubicBezTo>
                <a:cubicBezTo>
                  <a:pt x="15405" y="9016"/>
                  <a:pt x="15386" y="8985"/>
                  <a:pt x="15364" y="8985"/>
                </a:cubicBezTo>
                <a:close/>
                <a:moveTo>
                  <a:pt x="15579" y="8985"/>
                </a:moveTo>
                <a:cubicBezTo>
                  <a:pt x="15556" y="8985"/>
                  <a:pt x="15538" y="9016"/>
                  <a:pt x="15538" y="9054"/>
                </a:cubicBezTo>
                <a:cubicBezTo>
                  <a:pt x="15538" y="9091"/>
                  <a:pt x="15556" y="9122"/>
                  <a:pt x="15579" y="9122"/>
                </a:cubicBezTo>
                <a:cubicBezTo>
                  <a:pt x="15601" y="9122"/>
                  <a:pt x="15620" y="9091"/>
                  <a:pt x="15620" y="9054"/>
                </a:cubicBezTo>
                <a:cubicBezTo>
                  <a:pt x="15620" y="9016"/>
                  <a:pt x="15601" y="8985"/>
                  <a:pt x="15579" y="8985"/>
                </a:cubicBezTo>
                <a:close/>
                <a:moveTo>
                  <a:pt x="15786" y="8985"/>
                </a:moveTo>
                <a:cubicBezTo>
                  <a:pt x="15763" y="8985"/>
                  <a:pt x="15745" y="9016"/>
                  <a:pt x="15745" y="9054"/>
                </a:cubicBezTo>
                <a:cubicBezTo>
                  <a:pt x="15745" y="9091"/>
                  <a:pt x="15763" y="9122"/>
                  <a:pt x="15786" y="9122"/>
                </a:cubicBezTo>
                <a:cubicBezTo>
                  <a:pt x="15809" y="9122"/>
                  <a:pt x="15827" y="9091"/>
                  <a:pt x="15827" y="9054"/>
                </a:cubicBezTo>
                <a:cubicBezTo>
                  <a:pt x="15827" y="9016"/>
                  <a:pt x="15809" y="8985"/>
                  <a:pt x="15786" y="8985"/>
                </a:cubicBezTo>
                <a:close/>
                <a:moveTo>
                  <a:pt x="15993" y="8985"/>
                </a:moveTo>
                <a:cubicBezTo>
                  <a:pt x="15971" y="8985"/>
                  <a:pt x="15952" y="9016"/>
                  <a:pt x="15952" y="9054"/>
                </a:cubicBezTo>
                <a:cubicBezTo>
                  <a:pt x="15952" y="9091"/>
                  <a:pt x="15971" y="9122"/>
                  <a:pt x="15993" y="9122"/>
                </a:cubicBezTo>
                <a:cubicBezTo>
                  <a:pt x="16016" y="9122"/>
                  <a:pt x="16034" y="9091"/>
                  <a:pt x="16034" y="9054"/>
                </a:cubicBezTo>
                <a:cubicBezTo>
                  <a:pt x="16034" y="9016"/>
                  <a:pt x="16016" y="8985"/>
                  <a:pt x="15993" y="8985"/>
                </a:cubicBezTo>
                <a:close/>
                <a:moveTo>
                  <a:pt x="16208" y="8985"/>
                </a:moveTo>
                <a:cubicBezTo>
                  <a:pt x="16186" y="8985"/>
                  <a:pt x="16167" y="9016"/>
                  <a:pt x="16167" y="9054"/>
                </a:cubicBezTo>
                <a:cubicBezTo>
                  <a:pt x="16167" y="9091"/>
                  <a:pt x="16186" y="9122"/>
                  <a:pt x="16208" y="9122"/>
                </a:cubicBezTo>
                <a:cubicBezTo>
                  <a:pt x="16231" y="9122"/>
                  <a:pt x="16249" y="9091"/>
                  <a:pt x="16249" y="9054"/>
                </a:cubicBezTo>
                <a:cubicBezTo>
                  <a:pt x="16249" y="9016"/>
                  <a:pt x="16231" y="8985"/>
                  <a:pt x="16208" y="8985"/>
                </a:cubicBezTo>
                <a:close/>
                <a:moveTo>
                  <a:pt x="16416" y="8985"/>
                </a:moveTo>
                <a:cubicBezTo>
                  <a:pt x="16393" y="8985"/>
                  <a:pt x="16375" y="9016"/>
                  <a:pt x="16375" y="9054"/>
                </a:cubicBezTo>
                <a:cubicBezTo>
                  <a:pt x="16375" y="9091"/>
                  <a:pt x="16393" y="9122"/>
                  <a:pt x="16416" y="9122"/>
                </a:cubicBezTo>
                <a:cubicBezTo>
                  <a:pt x="16438" y="9122"/>
                  <a:pt x="16457" y="9091"/>
                  <a:pt x="16457" y="9054"/>
                </a:cubicBezTo>
                <a:cubicBezTo>
                  <a:pt x="16457" y="9016"/>
                  <a:pt x="16438" y="8985"/>
                  <a:pt x="16416" y="8985"/>
                </a:cubicBezTo>
                <a:close/>
                <a:moveTo>
                  <a:pt x="16623" y="8985"/>
                </a:moveTo>
                <a:cubicBezTo>
                  <a:pt x="16600" y="8985"/>
                  <a:pt x="16582" y="9016"/>
                  <a:pt x="16582" y="9054"/>
                </a:cubicBezTo>
                <a:cubicBezTo>
                  <a:pt x="16582" y="9091"/>
                  <a:pt x="16600" y="9122"/>
                  <a:pt x="16623" y="9122"/>
                </a:cubicBezTo>
                <a:cubicBezTo>
                  <a:pt x="16645" y="9122"/>
                  <a:pt x="16664" y="9091"/>
                  <a:pt x="16664" y="9054"/>
                </a:cubicBezTo>
                <a:cubicBezTo>
                  <a:pt x="16664" y="9016"/>
                  <a:pt x="16645" y="8985"/>
                  <a:pt x="16623" y="8985"/>
                </a:cubicBezTo>
                <a:close/>
                <a:moveTo>
                  <a:pt x="16838" y="8985"/>
                </a:moveTo>
                <a:cubicBezTo>
                  <a:pt x="16815" y="8985"/>
                  <a:pt x="16797" y="9016"/>
                  <a:pt x="16797" y="9054"/>
                </a:cubicBezTo>
                <a:cubicBezTo>
                  <a:pt x="16797" y="9091"/>
                  <a:pt x="16815" y="9122"/>
                  <a:pt x="16838" y="9122"/>
                </a:cubicBezTo>
                <a:cubicBezTo>
                  <a:pt x="16860" y="9122"/>
                  <a:pt x="16879" y="9091"/>
                  <a:pt x="16879" y="9054"/>
                </a:cubicBezTo>
                <a:cubicBezTo>
                  <a:pt x="16879" y="9016"/>
                  <a:pt x="16860" y="8985"/>
                  <a:pt x="16838" y="8985"/>
                </a:cubicBezTo>
                <a:close/>
                <a:moveTo>
                  <a:pt x="17045" y="8985"/>
                </a:moveTo>
                <a:cubicBezTo>
                  <a:pt x="17022" y="8985"/>
                  <a:pt x="17004" y="9016"/>
                  <a:pt x="17004" y="9054"/>
                </a:cubicBezTo>
                <a:cubicBezTo>
                  <a:pt x="17004" y="9091"/>
                  <a:pt x="17022" y="9122"/>
                  <a:pt x="17045" y="9122"/>
                </a:cubicBezTo>
                <a:cubicBezTo>
                  <a:pt x="17068" y="9122"/>
                  <a:pt x="17086" y="9091"/>
                  <a:pt x="17086" y="9054"/>
                </a:cubicBezTo>
                <a:cubicBezTo>
                  <a:pt x="17086" y="9016"/>
                  <a:pt x="17068" y="8985"/>
                  <a:pt x="17045" y="8985"/>
                </a:cubicBezTo>
                <a:close/>
                <a:moveTo>
                  <a:pt x="17252" y="8985"/>
                </a:moveTo>
                <a:cubicBezTo>
                  <a:pt x="17230" y="8985"/>
                  <a:pt x="17211" y="9016"/>
                  <a:pt x="17211" y="9054"/>
                </a:cubicBezTo>
                <a:cubicBezTo>
                  <a:pt x="17211" y="9091"/>
                  <a:pt x="17230" y="9122"/>
                  <a:pt x="17252" y="9122"/>
                </a:cubicBezTo>
                <a:cubicBezTo>
                  <a:pt x="17275" y="9122"/>
                  <a:pt x="17293" y="9091"/>
                  <a:pt x="17293" y="9054"/>
                </a:cubicBezTo>
                <a:cubicBezTo>
                  <a:pt x="17293" y="9043"/>
                  <a:pt x="17292" y="9032"/>
                  <a:pt x="17289" y="9023"/>
                </a:cubicBezTo>
                <a:cubicBezTo>
                  <a:pt x="17280" y="9014"/>
                  <a:pt x="17265" y="9003"/>
                  <a:pt x="17256" y="8986"/>
                </a:cubicBezTo>
                <a:cubicBezTo>
                  <a:pt x="17255" y="8986"/>
                  <a:pt x="17253" y="8985"/>
                  <a:pt x="17252" y="8985"/>
                </a:cubicBezTo>
                <a:close/>
                <a:moveTo>
                  <a:pt x="17688" y="8985"/>
                </a:moveTo>
                <a:cubicBezTo>
                  <a:pt x="17688" y="8988"/>
                  <a:pt x="17687" y="8989"/>
                  <a:pt x="17687" y="8992"/>
                </a:cubicBezTo>
                <a:cubicBezTo>
                  <a:pt x="17687" y="9006"/>
                  <a:pt x="17690" y="9031"/>
                  <a:pt x="17695" y="9048"/>
                </a:cubicBezTo>
                <a:cubicBezTo>
                  <a:pt x="17699" y="9058"/>
                  <a:pt x="17703" y="9064"/>
                  <a:pt x="17709" y="9064"/>
                </a:cubicBezTo>
                <a:cubicBezTo>
                  <a:pt x="17709" y="9064"/>
                  <a:pt x="17710" y="9064"/>
                  <a:pt x="17711" y="9063"/>
                </a:cubicBezTo>
                <a:cubicBezTo>
                  <a:pt x="17711" y="9058"/>
                  <a:pt x="17712" y="9053"/>
                  <a:pt x="17712" y="9048"/>
                </a:cubicBezTo>
                <a:cubicBezTo>
                  <a:pt x="17712" y="9020"/>
                  <a:pt x="17702" y="8996"/>
                  <a:pt x="17688" y="8985"/>
                </a:cubicBezTo>
                <a:close/>
                <a:moveTo>
                  <a:pt x="17882" y="8985"/>
                </a:moveTo>
                <a:cubicBezTo>
                  <a:pt x="17859" y="8985"/>
                  <a:pt x="17841" y="9016"/>
                  <a:pt x="17841" y="9054"/>
                </a:cubicBezTo>
                <a:cubicBezTo>
                  <a:pt x="17841" y="9091"/>
                  <a:pt x="17859" y="9122"/>
                  <a:pt x="17882" y="9122"/>
                </a:cubicBezTo>
                <a:cubicBezTo>
                  <a:pt x="17904" y="9122"/>
                  <a:pt x="17923" y="9091"/>
                  <a:pt x="17923" y="9054"/>
                </a:cubicBezTo>
                <a:cubicBezTo>
                  <a:pt x="17923" y="9016"/>
                  <a:pt x="17904" y="8985"/>
                  <a:pt x="17882" y="8985"/>
                </a:cubicBezTo>
                <a:close/>
                <a:moveTo>
                  <a:pt x="5472" y="8998"/>
                </a:moveTo>
                <a:cubicBezTo>
                  <a:pt x="5463" y="9011"/>
                  <a:pt x="5458" y="9028"/>
                  <a:pt x="5458" y="9048"/>
                </a:cubicBezTo>
                <a:cubicBezTo>
                  <a:pt x="5458" y="9073"/>
                  <a:pt x="5466" y="9094"/>
                  <a:pt x="5477" y="9106"/>
                </a:cubicBezTo>
                <a:cubicBezTo>
                  <a:pt x="5475" y="9084"/>
                  <a:pt x="5473" y="9064"/>
                  <a:pt x="5472" y="9048"/>
                </a:cubicBezTo>
                <a:cubicBezTo>
                  <a:pt x="5472" y="9044"/>
                  <a:pt x="5472" y="9039"/>
                  <a:pt x="5472" y="9036"/>
                </a:cubicBezTo>
                <a:cubicBezTo>
                  <a:pt x="5472" y="9036"/>
                  <a:pt x="5470" y="9017"/>
                  <a:pt x="5472" y="8998"/>
                </a:cubicBezTo>
                <a:close/>
                <a:moveTo>
                  <a:pt x="11554" y="9011"/>
                </a:moveTo>
                <a:cubicBezTo>
                  <a:pt x="11549" y="9022"/>
                  <a:pt x="11546" y="9036"/>
                  <a:pt x="11546" y="9051"/>
                </a:cubicBezTo>
                <a:cubicBezTo>
                  <a:pt x="11546" y="9059"/>
                  <a:pt x="11547" y="9068"/>
                  <a:pt x="11549" y="9075"/>
                </a:cubicBezTo>
                <a:cubicBezTo>
                  <a:pt x="11557" y="9067"/>
                  <a:pt x="11571" y="9074"/>
                  <a:pt x="11579" y="9064"/>
                </a:cubicBezTo>
                <a:cubicBezTo>
                  <a:pt x="11578" y="9061"/>
                  <a:pt x="11576" y="9056"/>
                  <a:pt x="11575" y="9051"/>
                </a:cubicBezTo>
                <a:cubicBezTo>
                  <a:pt x="11572" y="9043"/>
                  <a:pt x="11571" y="9034"/>
                  <a:pt x="11571" y="9026"/>
                </a:cubicBezTo>
                <a:cubicBezTo>
                  <a:pt x="11567" y="9026"/>
                  <a:pt x="11561" y="9020"/>
                  <a:pt x="11554" y="9011"/>
                </a:cubicBezTo>
                <a:close/>
                <a:moveTo>
                  <a:pt x="11416" y="9049"/>
                </a:moveTo>
                <a:cubicBezTo>
                  <a:pt x="11415" y="9050"/>
                  <a:pt x="11414" y="9051"/>
                  <a:pt x="11414" y="9052"/>
                </a:cubicBezTo>
                <a:cubicBezTo>
                  <a:pt x="11407" y="9063"/>
                  <a:pt x="11400" y="9074"/>
                  <a:pt x="11400" y="9091"/>
                </a:cubicBezTo>
                <a:cubicBezTo>
                  <a:pt x="11400" y="9096"/>
                  <a:pt x="11400" y="9101"/>
                  <a:pt x="11401" y="9105"/>
                </a:cubicBezTo>
                <a:cubicBezTo>
                  <a:pt x="11410" y="9093"/>
                  <a:pt x="11416" y="9074"/>
                  <a:pt x="11416" y="9052"/>
                </a:cubicBezTo>
                <a:cubicBezTo>
                  <a:pt x="11416" y="9051"/>
                  <a:pt x="11416" y="9050"/>
                  <a:pt x="11416" y="9049"/>
                </a:cubicBezTo>
                <a:close/>
                <a:moveTo>
                  <a:pt x="10997" y="9062"/>
                </a:moveTo>
                <a:cubicBezTo>
                  <a:pt x="10983" y="9069"/>
                  <a:pt x="10972" y="9084"/>
                  <a:pt x="10957" y="9088"/>
                </a:cubicBezTo>
                <a:cubicBezTo>
                  <a:pt x="10955" y="9088"/>
                  <a:pt x="10953" y="9089"/>
                  <a:pt x="10951" y="9089"/>
                </a:cubicBezTo>
                <a:cubicBezTo>
                  <a:pt x="10938" y="9089"/>
                  <a:pt x="10928" y="9079"/>
                  <a:pt x="10916" y="9071"/>
                </a:cubicBezTo>
                <a:cubicBezTo>
                  <a:pt x="10920" y="9103"/>
                  <a:pt x="10937" y="9127"/>
                  <a:pt x="10957" y="9127"/>
                </a:cubicBezTo>
                <a:cubicBezTo>
                  <a:pt x="10979" y="9127"/>
                  <a:pt x="10996" y="9098"/>
                  <a:pt x="10997" y="9062"/>
                </a:cubicBezTo>
                <a:close/>
                <a:moveTo>
                  <a:pt x="17426" y="9062"/>
                </a:moveTo>
                <a:cubicBezTo>
                  <a:pt x="17428" y="9098"/>
                  <a:pt x="17445" y="9126"/>
                  <a:pt x="17467" y="9126"/>
                </a:cubicBezTo>
                <a:cubicBezTo>
                  <a:pt x="17472" y="9126"/>
                  <a:pt x="17477" y="9124"/>
                  <a:pt x="17482" y="9121"/>
                </a:cubicBezTo>
                <a:cubicBezTo>
                  <a:pt x="17479" y="9119"/>
                  <a:pt x="17476" y="9116"/>
                  <a:pt x="17473" y="9113"/>
                </a:cubicBezTo>
                <a:cubicBezTo>
                  <a:pt x="17471" y="9110"/>
                  <a:pt x="17469" y="9108"/>
                  <a:pt x="17467" y="9105"/>
                </a:cubicBezTo>
                <a:cubicBezTo>
                  <a:pt x="17456" y="9087"/>
                  <a:pt x="17446" y="9062"/>
                  <a:pt x="17426" y="9062"/>
                </a:cubicBezTo>
                <a:close/>
                <a:moveTo>
                  <a:pt x="18554" y="9062"/>
                </a:moveTo>
                <a:cubicBezTo>
                  <a:pt x="18542" y="9089"/>
                  <a:pt x="18529" y="9111"/>
                  <a:pt x="18516" y="9126"/>
                </a:cubicBezTo>
                <a:cubicBezTo>
                  <a:pt x="18537" y="9124"/>
                  <a:pt x="18553" y="9096"/>
                  <a:pt x="18554" y="9062"/>
                </a:cubicBezTo>
                <a:close/>
                <a:moveTo>
                  <a:pt x="2672" y="9164"/>
                </a:moveTo>
                <a:cubicBezTo>
                  <a:pt x="2674" y="9211"/>
                  <a:pt x="2682" y="9248"/>
                  <a:pt x="2693" y="9283"/>
                </a:cubicBezTo>
                <a:cubicBezTo>
                  <a:pt x="2702" y="9270"/>
                  <a:pt x="2707" y="9252"/>
                  <a:pt x="2707" y="9232"/>
                </a:cubicBezTo>
                <a:cubicBezTo>
                  <a:pt x="2707" y="9198"/>
                  <a:pt x="2692" y="9169"/>
                  <a:pt x="2672" y="9164"/>
                </a:cubicBezTo>
                <a:close/>
                <a:moveTo>
                  <a:pt x="2874" y="9164"/>
                </a:moveTo>
                <a:cubicBezTo>
                  <a:pt x="2851" y="9164"/>
                  <a:pt x="2833" y="9195"/>
                  <a:pt x="2833" y="9233"/>
                </a:cubicBezTo>
                <a:cubicBezTo>
                  <a:pt x="2833" y="9271"/>
                  <a:pt x="2851" y="9301"/>
                  <a:pt x="2874" y="9301"/>
                </a:cubicBezTo>
                <a:cubicBezTo>
                  <a:pt x="2896" y="9301"/>
                  <a:pt x="2915" y="9271"/>
                  <a:pt x="2915" y="9233"/>
                </a:cubicBezTo>
                <a:cubicBezTo>
                  <a:pt x="2915" y="9195"/>
                  <a:pt x="2896" y="9164"/>
                  <a:pt x="2874" y="9164"/>
                </a:cubicBezTo>
                <a:close/>
                <a:moveTo>
                  <a:pt x="3081" y="9164"/>
                </a:moveTo>
                <a:cubicBezTo>
                  <a:pt x="3058" y="9164"/>
                  <a:pt x="3040" y="9195"/>
                  <a:pt x="3040" y="9233"/>
                </a:cubicBezTo>
                <a:cubicBezTo>
                  <a:pt x="3040" y="9271"/>
                  <a:pt x="3058" y="9301"/>
                  <a:pt x="3081" y="9301"/>
                </a:cubicBezTo>
                <a:cubicBezTo>
                  <a:pt x="3104" y="9301"/>
                  <a:pt x="3122" y="9271"/>
                  <a:pt x="3122" y="9233"/>
                </a:cubicBezTo>
                <a:cubicBezTo>
                  <a:pt x="3122" y="9195"/>
                  <a:pt x="3104" y="9164"/>
                  <a:pt x="3081" y="9164"/>
                </a:cubicBezTo>
                <a:close/>
                <a:moveTo>
                  <a:pt x="3296" y="9164"/>
                </a:moveTo>
                <a:cubicBezTo>
                  <a:pt x="3273" y="9164"/>
                  <a:pt x="3255" y="9195"/>
                  <a:pt x="3255" y="9233"/>
                </a:cubicBezTo>
                <a:cubicBezTo>
                  <a:pt x="3255" y="9271"/>
                  <a:pt x="3273" y="9301"/>
                  <a:pt x="3296" y="9301"/>
                </a:cubicBezTo>
                <a:cubicBezTo>
                  <a:pt x="3319" y="9301"/>
                  <a:pt x="3337" y="9271"/>
                  <a:pt x="3337" y="9233"/>
                </a:cubicBezTo>
                <a:cubicBezTo>
                  <a:pt x="3337" y="9195"/>
                  <a:pt x="3319" y="9164"/>
                  <a:pt x="3296" y="9164"/>
                </a:cubicBezTo>
                <a:close/>
                <a:moveTo>
                  <a:pt x="3503" y="9164"/>
                </a:moveTo>
                <a:cubicBezTo>
                  <a:pt x="3481" y="9164"/>
                  <a:pt x="3462" y="9195"/>
                  <a:pt x="3462" y="9233"/>
                </a:cubicBezTo>
                <a:cubicBezTo>
                  <a:pt x="3462" y="9271"/>
                  <a:pt x="3481" y="9301"/>
                  <a:pt x="3503" y="9301"/>
                </a:cubicBezTo>
                <a:cubicBezTo>
                  <a:pt x="3526" y="9301"/>
                  <a:pt x="3544" y="9271"/>
                  <a:pt x="3544" y="9233"/>
                </a:cubicBezTo>
                <a:cubicBezTo>
                  <a:pt x="3544" y="9195"/>
                  <a:pt x="3526" y="9164"/>
                  <a:pt x="3503" y="9164"/>
                </a:cubicBezTo>
                <a:close/>
                <a:moveTo>
                  <a:pt x="3711" y="9164"/>
                </a:moveTo>
                <a:cubicBezTo>
                  <a:pt x="3688" y="9164"/>
                  <a:pt x="3669" y="9195"/>
                  <a:pt x="3669" y="9233"/>
                </a:cubicBezTo>
                <a:cubicBezTo>
                  <a:pt x="3669" y="9271"/>
                  <a:pt x="3688" y="9301"/>
                  <a:pt x="3711" y="9301"/>
                </a:cubicBezTo>
                <a:cubicBezTo>
                  <a:pt x="3733" y="9301"/>
                  <a:pt x="3752" y="9271"/>
                  <a:pt x="3752" y="9233"/>
                </a:cubicBezTo>
                <a:cubicBezTo>
                  <a:pt x="3752" y="9195"/>
                  <a:pt x="3733" y="9164"/>
                  <a:pt x="3711" y="9164"/>
                </a:cubicBezTo>
                <a:close/>
                <a:moveTo>
                  <a:pt x="3925" y="9164"/>
                </a:moveTo>
                <a:cubicBezTo>
                  <a:pt x="3903" y="9164"/>
                  <a:pt x="3884" y="9195"/>
                  <a:pt x="3884" y="9233"/>
                </a:cubicBezTo>
                <a:cubicBezTo>
                  <a:pt x="3884" y="9271"/>
                  <a:pt x="3903" y="9301"/>
                  <a:pt x="3925" y="9301"/>
                </a:cubicBezTo>
                <a:cubicBezTo>
                  <a:pt x="3948" y="9301"/>
                  <a:pt x="3966" y="9271"/>
                  <a:pt x="3966" y="9233"/>
                </a:cubicBezTo>
                <a:cubicBezTo>
                  <a:pt x="3966" y="9195"/>
                  <a:pt x="3948" y="9164"/>
                  <a:pt x="3925" y="9164"/>
                </a:cubicBezTo>
                <a:close/>
                <a:moveTo>
                  <a:pt x="4133" y="9164"/>
                </a:moveTo>
                <a:cubicBezTo>
                  <a:pt x="4110" y="9164"/>
                  <a:pt x="4092" y="9195"/>
                  <a:pt x="4092" y="9233"/>
                </a:cubicBezTo>
                <a:cubicBezTo>
                  <a:pt x="4092" y="9271"/>
                  <a:pt x="4110" y="9301"/>
                  <a:pt x="4133" y="9301"/>
                </a:cubicBezTo>
                <a:cubicBezTo>
                  <a:pt x="4155" y="9301"/>
                  <a:pt x="4174" y="9271"/>
                  <a:pt x="4174" y="9233"/>
                </a:cubicBezTo>
                <a:cubicBezTo>
                  <a:pt x="4174" y="9195"/>
                  <a:pt x="4155" y="9164"/>
                  <a:pt x="4133" y="9164"/>
                </a:cubicBezTo>
                <a:close/>
                <a:moveTo>
                  <a:pt x="4348" y="9164"/>
                </a:moveTo>
                <a:cubicBezTo>
                  <a:pt x="4325" y="9164"/>
                  <a:pt x="4307" y="9195"/>
                  <a:pt x="4307" y="9233"/>
                </a:cubicBezTo>
                <a:cubicBezTo>
                  <a:pt x="4307" y="9271"/>
                  <a:pt x="4325" y="9301"/>
                  <a:pt x="4348" y="9301"/>
                </a:cubicBezTo>
                <a:cubicBezTo>
                  <a:pt x="4370" y="9301"/>
                  <a:pt x="4389" y="9271"/>
                  <a:pt x="4389" y="9233"/>
                </a:cubicBezTo>
                <a:cubicBezTo>
                  <a:pt x="4389" y="9195"/>
                  <a:pt x="4370" y="9164"/>
                  <a:pt x="4348" y="9164"/>
                </a:cubicBezTo>
                <a:close/>
                <a:moveTo>
                  <a:pt x="4555" y="9164"/>
                </a:moveTo>
                <a:cubicBezTo>
                  <a:pt x="4532" y="9164"/>
                  <a:pt x="4514" y="9195"/>
                  <a:pt x="4514" y="9233"/>
                </a:cubicBezTo>
                <a:cubicBezTo>
                  <a:pt x="4514" y="9271"/>
                  <a:pt x="4532" y="9301"/>
                  <a:pt x="4555" y="9301"/>
                </a:cubicBezTo>
                <a:cubicBezTo>
                  <a:pt x="4578" y="9301"/>
                  <a:pt x="4596" y="9271"/>
                  <a:pt x="4596" y="9233"/>
                </a:cubicBezTo>
                <a:cubicBezTo>
                  <a:pt x="4596" y="9195"/>
                  <a:pt x="4578" y="9164"/>
                  <a:pt x="4555" y="9164"/>
                </a:cubicBezTo>
                <a:close/>
                <a:moveTo>
                  <a:pt x="4762" y="9164"/>
                </a:moveTo>
                <a:cubicBezTo>
                  <a:pt x="4740" y="9164"/>
                  <a:pt x="4721" y="9195"/>
                  <a:pt x="4721" y="9233"/>
                </a:cubicBezTo>
                <a:cubicBezTo>
                  <a:pt x="4721" y="9271"/>
                  <a:pt x="4740" y="9301"/>
                  <a:pt x="4762" y="9301"/>
                </a:cubicBezTo>
                <a:cubicBezTo>
                  <a:pt x="4785" y="9301"/>
                  <a:pt x="4803" y="9271"/>
                  <a:pt x="4803" y="9233"/>
                </a:cubicBezTo>
                <a:cubicBezTo>
                  <a:pt x="4803" y="9195"/>
                  <a:pt x="4785" y="9164"/>
                  <a:pt x="4762" y="9164"/>
                </a:cubicBezTo>
                <a:close/>
                <a:moveTo>
                  <a:pt x="4977" y="9164"/>
                </a:moveTo>
                <a:cubicBezTo>
                  <a:pt x="4955" y="9164"/>
                  <a:pt x="4936" y="9195"/>
                  <a:pt x="4936" y="9233"/>
                </a:cubicBezTo>
                <a:cubicBezTo>
                  <a:pt x="4936" y="9271"/>
                  <a:pt x="4955" y="9301"/>
                  <a:pt x="4977" y="9301"/>
                </a:cubicBezTo>
                <a:cubicBezTo>
                  <a:pt x="5000" y="9301"/>
                  <a:pt x="5018" y="9271"/>
                  <a:pt x="5018" y="9233"/>
                </a:cubicBezTo>
                <a:cubicBezTo>
                  <a:pt x="5018" y="9195"/>
                  <a:pt x="5000" y="9164"/>
                  <a:pt x="4977" y="9164"/>
                </a:cubicBezTo>
                <a:close/>
                <a:moveTo>
                  <a:pt x="5184" y="9164"/>
                </a:moveTo>
                <a:cubicBezTo>
                  <a:pt x="5162" y="9164"/>
                  <a:pt x="5143" y="9195"/>
                  <a:pt x="5143" y="9233"/>
                </a:cubicBezTo>
                <a:cubicBezTo>
                  <a:pt x="5143" y="9271"/>
                  <a:pt x="5162" y="9301"/>
                  <a:pt x="5184" y="9301"/>
                </a:cubicBezTo>
                <a:cubicBezTo>
                  <a:pt x="5207" y="9301"/>
                  <a:pt x="5225" y="9271"/>
                  <a:pt x="5225" y="9233"/>
                </a:cubicBezTo>
                <a:cubicBezTo>
                  <a:pt x="5225" y="9195"/>
                  <a:pt x="5207" y="9164"/>
                  <a:pt x="5184" y="9164"/>
                </a:cubicBezTo>
                <a:close/>
                <a:moveTo>
                  <a:pt x="5392" y="9164"/>
                </a:moveTo>
                <a:cubicBezTo>
                  <a:pt x="5369" y="9164"/>
                  <a:pt x="5351" y="9195"/>
                  <a:pt x="5351" y="9233"/>
                </a:cubicBezTo>
                <a:cubicBezTo>
                  <a:pt x="5351" y="9271"/>
                  <a:pt x="5369" y="9301"/>
                  <a:pt x="5392" y="9301"/>
                </a:cubicBezTo>
                <a:cubicBezTo>
                  <a:pt x="5414" y="9301"/>
                  <a:pt x="5433" y="9271"/>
                  <a:pt x="5433" y="9233"/>
                </a:cubicBezTo>
                <a:cubicBezTo>
                  <a:pt x="5433" y="9195"/>
                  <a:pt x="5414" y="9164"/>
                  <a:pt x="5392" y="9164"/>
                </a:cubicBezTo>
                <a:close/>
                <a:moveTo>
                  <a:pt x="9590" y="9164"/>
                </a:moveTo>
                <a:cubicBezTo>
                  <a:pt x="9584" y="9164"/>
                  <a:pt x="9578" y="9167"/>
                  <a:pt x="9573" y="9171"/>
                </a:cubicBezTo>
                <a:lnTo>
                  <a:pt x="9573" y="9177"/>
                </a:lnTo>
                <a:cubicBezTo>
                  <a:pt x="9573" y="9190"/>
                  <a:pt x="9577" y="9212"/>
                  <a:pt x="9590" y="9212"/>
                </a:cubicBezTo>
                <a:cubicBezTo>
                  <a:pt x="9603" y="9212"/>
                  <a:pt x="9614" y="9206"/>
                  <a:pt x="9626" y="9200"/>
                </a:cubicBezTo>
                <a:cubicBezTo>
                  <a:pt x="9619" y="9179"/>
                  <a:pt x="9606" y="9164"/>
                  <a:pt x="9590" y="9164"/>
                </a:cubicBezTo>
                <a:close/>
                <a:moveTo>
                  <a:pt x="9806" y="9164"/>
                </a:moveTo>
                <a:cubicBezTo>
                  <a:pt x="9783" y="9164"/>
                  <a:pt x="9765" y="9195"/>
                  <a:pt x="9765" y="9233"/>
                </a:cubicBezTo>
                <a:cubicBezTo>
                  <a:pt x="9765" y="9271"/>
                  <a:pt x="9783" y="9301"/>
                  <a:pt x="9806" y="9301"/>
                </a:cubicBezTo>
                <a:cubicBezTo>
                  <a:pt x="9828" y="9301"/>
                  <a:pt x="9847" y="9271"/>
                  <a:pt x="9847" y="9233"/>
                </a:cubicBezTo>
                <a:cubicBezTo>
                  <a:pt x="9847" y="9195"/>
                  <a:pt x="9828" y="9164"/>
                  <a:pt x="9806" y="9164"/>
                </a:cubicBezTo>
                <a:close/>
                <a:moveTo>
                  <a:pt x="10013" y="9164"/>
                </a:moveTo>
                <a:cubicBezTo>
                  <a:pt x="9990" y="9164"/>
                  <a:pt x="9972" y="9195"/>
                  <a:pt x="9972" y="9233"/>
                </a:cubicBezTo>
                <a:cubicBezTo>
                  <a:pt x="9972" y="9237"/>
                  <a:pt x="9972" y="9241"/>
                  <a:pt x="9973" y="9245"/>
                </a:cubicBezTo>
                <a:cubicBezTo>
                  <a:pt x="9996" y="9245"/>
                  <a:pt x="10005" y="9199"/>
                  <a:pt x="10017" y="9165"/>
                </a:cubicBezTo>
                <a:cubicBezTo>
                  <a:pt x="10016" y="9165"/>
                  <a:pt x="10015" y="9164"/>
                  <a:pt x="10013" y="9164"/>
                </a:cubicBezTo>
                <a:close/>
                <a:moveTo>
                  <a:pt x="10657" y="9164"/>
                </a:moveTo>
                <a:cubicBezTo>
                  <a:pt x="10645" y="9181"/>
                  <a:pt x="10634" y="9198"/>
                  <a:pt x="10612" y="9198"/>
                </a:cubicBezTo>
                <a:cubicBezTo>
                  <a:pt x="10610" y="9198"/>
                  <a:pt x="10608" y="9197"/>
                  <a:pt x="10606" y="9197"/>
                </a:cubicBezTo>
                <a:cubicBezTo>
                  <a:pt x="10603" y="9206"/>
                  <a:pt x="10602" y="9217"/>
                  <a:pt x="10602" y="9228"/>
                </a:cubicBezTo>
                <a:cubicBezTo>
                  <a:pt x="10602" y="9266"/>
                  <a:pt x="10620" y="9297"/>
                  <a:pt x="10643" y="9297"/>
                </a:cubicBezTo>
                <a:cubicBezTo>
                  <a:pt x="10665" y="9297"/>
                  <a:pt x="10684" y="9266"/>
                  <a:pt x="10684" y="9228"/>
                </a:cubicBezTo>
                <a:cubicBezTo>
                  <a:pt x="10684" y="9199"/>
                  <a:pt x="10672" y="9174"/>
                  <a:pt x="10657" y="9164"/>
                </a:cubicBezTo>
                <a:close/>
                <a:moveTo>
                  <a:pt x="11479" y="9164"/>
                </a:moveTo>
                <a:cubicBezTo>
                  <a:pt x="11458" y="9164"/>
                  <a:pt x="11441" y="9191"/>
                  <a:pt x="11438" y="9225"/>
                </a:cubicBezTo>
                <a:cubicBezTo>
                  <a:pt x="11446" y="9233"/>
                  <a:pt x="11454" y="9237"/>
                  <a:pt x="11463" y="9237"/>
                </a:cubicBezTo>
                <a:lnTo>
                  <a:pt x="11493" y="9237"/>
                </a:lnTo>
                <a:cubicBezTo>
                  <a:pt x="11478" y="9222"/>
                  <a:pt x="11484" y="9192"/>
                  <a:pt x="11489" y="9167"/>
                </a:cubicBezTo>
                <a:cubicBezTo>
                  <a:pt x="11486" y="9166"/>
                  <a:pt x="11482" y="9164"/>
                  <a:pt x="11479" y="9164"/>
                </a:cubicBezTo>
                <a:close/>
                <a:moveTo>
                  <a:pt x="11902" y="9164"/>
                </a:moveTo>
                <a:cubicBezTo>
                  <a:pt x="11879" y="9164"/>
                  <a:pt x="11861" y="9195"/>
                  <a:pt x="11861" y="9233"/>
                </a:cubicBezTo>
                <a:cubicBezTo>
                  <a:pt x="11861" y="9271"/>
                  <a:pt x="11879" y="9301"/>
                  <a:pt x="11902" y="9301"/>
                </a:cubicBezTo>
                <a:cubicBezTo>
                  <a:pt x="11924" y="9301"/>
                  <a:pt x="11943" y="9271"/>
                  <a:pt x="11943" y="9233"/>
                </a:cubicBezTo>
                <a:cubicBezTo>
                  <a:pt x="11943" y="9195"/>
                  <a:pt x="11924" y="9164"/>
                  <a:pt x="11902" y="9164"/>
                </a:cubicBezTo>
                <a:close/>
                <a:moveTo>
                  <a:pt x="12109" y="9164"/>
                </a:moveTo>
                <a:cubicBezTo>
                  <a:pt x="12086" y="9164"/>
                  <a:pt x="12068" y="9195"/>
                  <a:pt x="12068" y="9233"/>
                </a:cubicBezTo>
                <a:cubicBezTo>
                  <a:pt x="12068" y="9271"/>
                  <a:pt x="12086" y="9301"/>
                  <a:pt x="12109" y="9301"/>
                </a:cubicBezTo>
                <a:cubicBezTo>
                  <a:pt x="12132" y="9301"/>
                  <a:pt x="12150" y="9271"/>
                  <a:pt x="12150" y="9233"/>
                </a:cubicBezTo>
                <a:cubicBezTo>
                  <a:pt x="12150" y="9195"/>
                  <a:pt x="12132" y="9164"/>
                  <a:pt x="12109" y="9164"/>
                </a:cubicBezTo>
                <a:close/>
                <a:moveTo>
                  <a:pt x="12323" y="9164"/>
                </a:moveTo>
                <a:cubicBezTo>
                  <a:pt x="12302" y="9164"/>
                  <a:pt x="12286" y="9190"/>
                  <a:pt x="12283" y="9223"/>
                </a:cubicBezTo>
                <a:cubicBezTo>
                  <a:pt x="12284" y="9222"/>
                  <a:pt x="12285" y="9221"/>
                  <a:pt x="12286" y="9220"/>
                </a:cubicBezTo>
                <a:lnTo>
                  <a:pt x="12286" y="9260"/>
                </a:lnTo>
                <a:cubicBezTo>
                  <a:pt x="12292" y="9284"/>
                  <a:pt x="12306" y="9301"/>
                  <a:pt x="12323" y="9301"/>
                </a:cubicBezTo>
                <a:cubicBezTo>
                  <a:pt x="12346" y="9301"/>
                  <a:pt x="12364" y="9271"/>
                  <a:pt x="12364" y="9233"/>
                </a:cubicBezTo>
                <a:cubicBezTo>
                  <a:pt x="12364" y="9195"/>
                  <a:pt x="12346" y="9164"/>
                  <a:pt x="12323" y="9164"/>
                </a:cubicBezTo>
                <a:close/>
                <a:moveTo>
                  <a:pt x="12531" y="9164"/>
                </a:moveTo>
                <a:cubicBezTo>
                  <a:pt x="12508" y="9164"/>
                  <a:pt x="12490" y="9195"/>
                  <a:pt x="12490" y="9233"/>
                </a:cubicBezTo>
                <a:cubicBezTo>
                  <a:pt x="12490" y="9271"/>
                  <a:pt x="12508" y="9301"/>
                  <a:pt x="12531" y="9301"/>
                </a:cubicBezTo>
                <a:cubicBezTo>
                  <a:pt x="12554" y="9301"/>
                  <a:pt x="12572" y="9271"/>
                  <a:pt x="12572" y="9233"/>
                </a:cubicBezTo>
                <a:cubicBezTo>
                  <a:pt x="12572" y="9195"/>
                  <a:pt x="12554" y="9164"/>
                  <a:pt x="12531" y="9164"/>
                </a:cubicBezTo>
                <a:close/>
                <a:moveTo>
                  <a:pt x="12738" y="9164"/>
                </a:moveTo>
                <a:cubicBezTo>
                  <a:pt x="12716" y="9164"/>
                  <a:pt x="12697" y="9195"/>
                  <a:pt x="12697" y="9233"/>
                </a:cubicBezTo>
                <a:cubicBezTo>
                  <a:pt x="12697" y="9271"/>
                  <a:pt x="12716" y="9301"/>
                  <a:pt x="12738" y="9301"/>
                </a:cubicBezTo>
                <a:cubicBezTo>
                  <a:pt x="12761" y="9301"/>
                  <a:pt x="12779" y="9271"/>
                  <a:pt x="12779" y="9233"/>
                </a:cubicBezTo>
                <a:cubicBezTo>
                  <a:pt x="12779" y="9195"/>
                  <a:pt x="12761" y="9164"/>
                  <a:pt x="12738" y="9164"/>
                </a:cubicBezTo>
                <a:close/>
                <a:moveTo>
                  <a:pt x="12953" y="9164"/>
                </a:moveTo>
                <a:cubicBezTo>
                  <a:pt x="12931" y="9164"/>
                  <a:pt x="12912" y="9195"/>
                  <a:pt x="12912" y="9233"/>
                </a:cubicBezTo>
                <a:cubicBezTo>
                  <a:pt x="12912" y="9271"/>
                  <a:pt x="12931" y="9301"/>
                  <a:pt x="12953" y="9301"/>
                </a:cubicBezTo>
                <a:cubicBezTo>
                  <a:pt x="12976" y="9301"/>
                  <a:pt x="12994" y="9271"/>
                  <a:pt x="12994" y="9233"/>
                </a:cubicBezTo>
                <a:cubicBezTo>
                  <a:pt x="12994" y="9195"/>
                  <a:pt x="12976" y="9164"/>
                  <a:pt x="12953" y="9164"/>
                </a:cubicBezTo>
                <a:close/>
                <a:moveTo>
                  <a:pt x="13158" y="9164"/>
                </a:moveTo>
                <a:cubicBezTo>
                  <a:pt x="13136" y="9167"/>
                  <a:pt x="13120" y="9196"/>
                  <a:pt x="13120" y="9232"/>
                </a:cubicBezTo>
                <a:cubicBezTo>
                  <a:pt x="13120" y="9270"/>
                  <a:pt x="13138" y="9301"/>
                  <a:pt x="13161" y="9301"/>
                </a:cubicBezTo>
                <a:cubicBezTo>
                  <a:pt x="13183" y="9301"/>
                  <a:pt x="13202" y="9271"/>
                  <a:pt x="13202" y="9233"/>
                </a:cubicBezTo>
                <a:cubicBezTo>
                  <a:pt x="13190" y="9229"/>
                  <a:pt x="13180" y="9222"/>
                  <a:pt x="13174" y="9211"/>
                </a:cubicBezTo>
                <a:cubicBezTo>
                  <a:pt x="13168" y="9198"/>
                  <a:pt x="13163" y="9180"/>
                  <a:pt x="13158" y="9164"/>
                </a:cubicBezTo>
                <a:close/>
                <a:moveTo>
                  <a:pt x="13370" y="9164"/>
                </a:moveTo>
                <a:lnTo>
                  <a:pt x="13370" y="9211"/>
                </a:lnTo>
                <a:cubicBezTo>
                  <a:pt x="13358" y="9217"/>
                  <a:pt x="13343" y="9223"/>
                  <a:pt x="13327" y="9228"/>
                </a:cubicBezTo>
                <a:cubicBezTo>
                  <a:pt x="13327" y="9230"/>
                  <a:pt x="13327" y="9231"/>
                  <a:pt x="13327" y="9232"/>
                </a:cubicBezTo>
                <a:cubicBezTo>
                  <a:pt x="13327" y="9270"/>
                  <a:pt x="13345" y="9301"/>
                  <a:pt x="13368" y="9301"/>
                </a:cubicBezTo>
                <a:cubicBezTo>
                  <a:pt x="13391" y="9301"/>
                  <a:pt x="13409" y="9270"/>
                  <a:pt x="13409" y="9232"/>
                </a:cubicBezTo>
                <a:cubicBezTo>
                  <a:pt x="13409" y="9196"/>
                  <a:pt x="13392" y="9166"/>
                  <a:pt x="13370" y="9164"/>
                </a:cubicBezTo>
                <a:close/>
                <a:moveTo>
                  <a:pt x="13583" y="9164"/>
                </a:moveTo>
                <a:cubicBezTo>
                  <a:pt x="13560" y="9164"/>
                  <a:pt x="13542" y="9195"/>
                  <a:pt x="13542" y="9233"/>
                </a:cubicBezTo>
                <a:cubicBezTo>
                  <a:pt x="13542" y="9271"/>
                  <a:pt x="13560" y="9301"/>
                  <a:pt x="13583" y="9301"/>
                </a:cubicBezTo>
                <a:cubicBezTo>
                  <a:pt x="13605" y="9301"/>
                  <a:pt x="13624" y="9271"/>
                  <a:pt x="13624" y="9233"/>
                </a:cubicBezTo>
                <a:cubicBezTo>
                  <a:pt x="13624" y="9195"/>
                  <a:pt x="13605" y="9164"/>
                  <a:pt x="13583" y="9164"/>
                </a:cubicBezTo>
                <a:close/>
                <a:moveTo>
                  <a:pt x="13790" y="9164"/>
                </a:moveTo>
                <a:cubicBezTo>
                  <a:pt x="13767" y="9164"/>
                  <a:pt x="13749" y="9195"/>
                  <a:pt x="13749" y="9233"/>
                </a:cubicBezTo>
                <a:cubicBezTo>
                  <a:pt x="13749" y="9271"/>
                  <a:pt x="13767" y="9301"/>
                  <a:pt x="13790" y="9301"/>
                </a:cubicBezTo>
                <a:cubicBezTo>
                  <a:pt x="13813" y="9301"/>
                  <a:pt x="13831" y="9271"/>
                  <a:pt x="13831" y="9233"/>
                </a:cubicBezTo>
                <a:cubicBezTo>
                  <a:pt x="13831" y="9195"/>
                  <a:pt x="13813" y="9164"/>
                  <a:pt x="13790" y="9164"/>
                </a:cubicBezTo>
                <a:close/>
                <a:moveTo>
                  <a:pt x="13997" y="9164"/>
                </a:moveTo>
                <a:cubicBezTo>
                  <a:pt x="13975" y="9164"/>
                  <a:pt x="13956" y="9195"/>
                  <a:pt x="13956" y="9233"/>
                </a:cubicBezTo>
                <a:cubicBezTo>
                  <a:pt x="13956" y="9271"/>
                  <a:pt x="13975" y="9301"/>
                  <a:pt x="13997" y="9301"/>
                </a:cubicBezTo>
                <a:cubicBezTo>
                  <a:pt x="14020" y="9301"/>
                  <a:pt x="14038" y="9271"/>
                  <a:pt x="14038" y="9233"/>
                </a:cubicBezTo>
                <a:cubicBezTo>
                  <a:pt x="14038" y="9195"/>
                  <a:pt x="14020" y="9164"/>
                  <a:pt x="13997" y="9164"/>
                </a:cubicBezTo>
                <a:close/>
                <a:moveTo>
                  <a:pt x="14212" y="9164"/>
                </a:moveTo>
                <a:cubicBezTo>
                  <a:pt x="14190" y="9164"/>
                  <a:pt x="14171" y="9195"/>
                  <a:pt x="14171" y="9233"/>
                </a:cubicBezTo>
                <a:cubicBezTo>
                  <a:pt x="14171" y="9271"/>
                  <a:pt x="14190" y="9301"/>
                  <a:pt x="14212" y="9301"/>
                </a:cubicBezTo>
                <a:cubicBezTo>
                  <a:pt x="14235" y="9301"/>
                  <a:pt x="14253" y="9271"/>
                  <a:pt x="14253" y="9233"/>
                </a:cubicBezTo>
                <a:cubicBezTo>
                  <a:pt x="14253" y="9195"/>
                  <a:pt x="14235" y="9164"/>
                  <a:pt x="14212" y="9164"/>
                </a:cubicBezTo>
                <a:close/>
                <a:moveTo>
                  <a:pt x="14420" y="9164"/>
                </a:moveTo>
                <a:cubicBezTo>
                  <a:pt x="14397" y="9164"/>
                  <a:pt x="14379" y="9195"/>
                  <a:pt x="14379" y="9233"/>
                </a:cubicBezTo>
                <a:cubicBezTo>
                  <a:pt x="14379" y="9271"/>
                  <a:pt x="14397" y="9301"/>
                  <a:pt x="14420" y="9301"/>
                </a:cubicBezTo>
                <a:cubicBezTo>
                  <a:pt x="14442" y="9301"/>
                  <a:pt x="14461" y="9271"/>
                  <a:pt x="14461" y="9233"/>
                </a:cubicBezTo>
                <a:cubicBezTo>
                  <a:pt x="14461" y="9195"/>
                  <a:pt x="14442" y="9164"/>
                  <a:pt x="14420" y="9164"/>
                </a:cubicBezTo>
                <a:close/>
                <a:moveTo>
                  <a:pt x="14627" y="9164"/>
                </a:moveTo>
                <a:cubicBezTo>
                  <a:pt x="14604" y="9164"/>
                  <a:pt x="14586" y="9195"/>
                  <a:pt x="14586" y="9233"/>
                </a:cubicBezTo>
                <a:cubicBezTo>
                  <a:pt x="14586" y="9271"/>
                  <a:pt x="14604" y="9301"/>
                  <a:pt x="14627" y="9301"/>
                </a:cubicBezTo>
                <a:cubicBezTo>
                  <a:pt x="14649" y="9301"/>
                  <a:pt x="14668" y="9271"/>
                  <a:pt x="14668" y="9233"/>
                </a:cubicBezTo>
                <a:cubicBezTo>
                  <a:pt x="14668" y="9195"/>
                  <a:pt x="14649" y="9164"/>
                  <a:pt x="14627" y="9164"/>
                </a:cubicBezTo>
                <a:close/>
                <a:moveTo>
                  <a:pt x="14842" y="9164"/>
                </a:moveTo>
                <a:cubicBezTo>
                  <a:pt x="14819" y="9164"/>
                  <a:pt x="14801" y="9195"/>
                  <a:pt x="14801" y="9233"/>
                </a:cubicBezTo>
                <a:cubicBezTo>
                  <a:pt x="14801" y="9271"/>
                  <a:pt x="14819" y="9301"/>
                  <a:pt x="14842" y="9301"/>
                </a:cubicBezTo>
                <a:cubicBezTo>
                  <a:pt x="14864" y="9301"/>
                  <a:pt x="14883" y="9271"/>
                  <a:pt x="14883" y="9233"/>
                </a:cubicBezTo>
                <a:cubicBezTo>
                  <a:pt x="14883" y="9195"/>
                  <a:pt x="14864" y="9164"/>
                  <a:pt x="14842" y="9164"/>
                </a:cubicBezTo>
                <a:close/>
                <a:moveTo>
                  <a:pt x="15049" y="9164"/>
                </a:moveTo>
                <a:cubicBezTo>
                  <a:pt x="15026" y="9164"/>
                  <a:pt x="15008" y="9195"/>
                  <a:pt x="15008" y="9233"/>
                </a:cubicBezTo>
                <a:cubicBezTo>
                  <a:pt x="15008" y="9271"/>
                  <a:pt x="15026" y="9301"/>
                  <a:pt x="15049" y="9301"/>
                </a:cubicBezTo>
                <a:cubicBezTo>
                  <a:pt x="15072" y="9301"/>
                  <a:pt x="15090" y="9271"/>
                  <a:pt x="15090" y="9233"/>
                </a:cubicBezTo>
                <a:cubicBezTo>
                  <a:pt x="15090" y="9195"/>
                  <a:pt x="15072" y="9164"/>
                  <a:pt x="15049" y="9164"/>
                </a:cubicBezTo>
                <a:close/>
                <a:moveTo>
                  <a:pt x="15256" y="9164"/>
                </a:moveTo>
                <a:cubicBezTo>
                  <a:pt x="15234" y="9164"/>
                  <a:pt x="15215" y="9195"/>
                  <a:pt x="15215" y="9233"/>
                </a:cubicBezTo>
                <a:cubicBezTo>
                  <a:pt x="15215" y="9271"/>
                  <a:pt x="15234" y="9301"/>
                  <a:pt x="15256" y="9301"/>
                </a:cubicBezTo>
                <a:cubicBezTo>
                  <a:pt x="15279" y="9301"/>
                  <a:pt x="15297" y="9271"/>
                  <a:pt x="15297" y="9233"/>
                </a:cubicBezTo>
                <a:cubicBezTo>
                  <a:pt x="15297" y="9195"/>
                  <a:pt x="15279" y="9164"/>
                  <a:pt x="15256" y="9164"/>
                </a:cubicBezTo>
                <a:close/>
                <a:moveTo>
                  <a:pt x="15471" y="9164"/>
                </a:moveTo>
                <a:cubicBezTo>
                  <a:pt x="15449" y="9164"/>
                  <a:pt x="15430" y="9195"/>
                  <a:pt x="15430" y="9233"/>
                </a:cubicBezTo>
                <a:cubicBezTo>
                  <a:pt x="15430" y="9271"/>
                  <a:pt x="15449" y="9301"/>
                  <a:pt x="15471" y="9301"/>
                </a:cubicBezTo>
                <a:cubicBezTo>
                  <a:pt x="15494" y="9301"/>
                  <a:pt x="15512" y="9271"/>
                  <a:pt x="15512" y="9233"/>
                </a:cubicBezTo>
                <a:cubicBezTo>
                  <a:pt x="15512" y="9195"/>
                  <a:pt x="15494" y="9164"/>
                  <a:pt x="15471" y="9164"/>
                </a:cubicBezTo>
                <a:close/>
                <a:moveTo>
                  <a:pt x="15679" y="9164"/>
                </a:moveTo>
                <a:cubicBezTo>
                  <a:pt x="15656" y="9164"/>
                  <a:pt x="15638" y="9195"/>
                  <a:pt x="15638" y="9233"/>
                </a:cubicBezTo>
                <a:cubicBezTo>
                  <a:pt x="15638" y="9271"/>
                  <a:pt x="15656" y="9301"/>
                  <a:pt x="15679" y="9301"/>
                </a:cubicBezTo>
                <a:cubicBezTo>
                  <a:pt x="15701" y="9301"/>
                  <a:pt x="15720" y="9271"/>
                  <a:pt x="15720" y="9233"/>
                </a:cubicBezTo>
                <a:cubicBezTo>
                  <a:pt x="15720" y="9195"/>
                  <a:pt x="15701" y="9164"/>
                  <a:pt x="15679" y="9164"/>
                </a:cubicBezTo>
                <a:close/>
                <a:moveTo>
                  <a:pt x="15894" y="9164"/>
                </a:moveTo>
                <a:cubicBezTo>
                  <a:pt x="15871" y="9164"/>
                  <a:pt x="15853" y="9195"/>
                  <a:pt x="15853" y="9233"/>
                </a:cubicBezTo>
                <a:cubicBezTo>
                  <a:pt x="15853" y="9271"/>
                  <a:pt x="15871" y="9301"/>
                  <a:pt x="15894" y="9301"/>
                </a:cubicBezTo>
                <a:cubicBezTo>
                  <a:pt x="15916" y="9301"/>
                  <a:pt x="15935" y="9271"/>
                  <a:pt x="15935" y="9233"/>
                </a:cubicBezTo>
                <a:cubicBezTo>
                  <a:pt x="15935" y="9195"/>
                  <a:pt x="15916" y="9164"/>
                  <a:pt x="15894" y="9164"/>
                </a:cubicBezTo>
                <a:close/>
                <a:moveTo>
                  <a:pt x="16101" y="9164"/>
                </a:moveTo>
                <a:cubicBezTo>
                  <a:pt x="16078" y="9164"/>
                  <a:pt x="16060" y="9195"/>
                  <a:pt x="16060" y="9233"/>
                </a:cubicBezTo>
                <a:cubicBezTo>
                  <a:pt x="16060" y="9271"/>
                  <a:pt x="16078" y="9301"/>
                  <a:pt x="16101" y="9301"/>
                </a:cubicBezTo>
                <a:cubicBezTo>
                  <a:pt x="16123" y="9301"/>
                  <a:pt x="16142" y="9271"/>
                  <a:pt x="16142" y="9233"/>
                </a:cubicBezTo>
                <a:cubicBezTo>
                  <a:pt x="16142" y="9195"/>
                  <a:pt x="16123" y="9164"/>
                  <a:pt x="16101" y="9164"/>
                </a:cubicBezTo>
                <a:close/>
                <a:moveTo>
                  <a:pt x="16308" y="9164"/>
                </a:moveTo>
                <a:cubicBezTo>
                  <a:pt x="16285" y="9164"/>
                  <a:pt x="16267" y="9195"/>
                  <a:pt x="16267" y="9233"/>
                </a:cubicBezTo>
                <a:cubicBezTo>
                  <a:pt x="16267" y="9271"/>
                  <a:pt x="16285" y="9301"/>
                  <a:pt x="16308" y="9301"/>
                </a:cubicBezTo>
                <a:cubicBezTo>
                  <a:pt x="16331" y="9301"/>
                  <a:pt x="16349" y="9271"/>
                  <a:pt x="16349" y="9233"/>
                </a:cubicBezTo>
                <a:cubicBezTo>
                  <a:pt x="16349" y="9195"/>
                  <a:pt x="16331" y="9164"/>
                  <a:pt x="16308" y="9164"/>
                </a:cubicBezTo>
                <a:close/>
                <a:moveTo>
                  <a:pt x="16523" y="9164"/>
                </a:moveTo>
                <a:cubicBezTo>
                  <a:pt x="16500" y="9164"/>
                  <a:pt x="16482" y="9195"/>
                  <a:pt x="16482" y="9233"/>
                </a:cubicBezTo>
                <a:cubicBezTo>
                  <a:pt x="16482" y="9271"/>
                  <a:pt x="16500" y="9301"/>
                  <a:pt x="16523" y="9301"/>
                </a:cubicBezTo>
                <a:cubicBezTo>
                  <a:pt x="16546" y="9301"/>
                  <a:pt x="16564" y="9271"/>
                  <a:pt x="16564" y="9233"/>
                </a:cubicBezTo>
                <a:cubicBezTo>
                  <a:pt x="16564" y="9195"/>
                  <a:pt x="16546" y="9164"/>
                  <a:pt x="16523" y="9164"/>
                </a:cubicBezTo>
                <a:close/>
                <a:moveTo>
                  <a:pt x="16730" y="9164"/>
                </a:moveTo>
                <a:cubicBezTo>
                  <a:pt x="16708" y="9164"/>
                  <a:pt x="16689" y="9195"/>
                  <a:pt x="16689" y="9233"/>
                </a:cubicBezTo>
                <a:cubicBezTo>
                  <a:pt x="16689" y="9271"/>
                  <a:pt x="16708" y="9301"/>
                  <a:pt x="16730" y="9301"/>
                </a:cubicBezTo>
                <a:cubicBezTo>
                  <a:pt x="16753" y="9301"/>
                  <a:pt x="16771" y="9271"/>
                  <a:pt x="16771" y="9233"/>
                </a:cubicBezTo>
                <a:cubicBezTo>
                  <a:pt x="16771" y="9195"/>
                  <a:pt x="16753" y="9164"/>
                  <a:pt x="16730" y="9164"/>
                </a:cubicBezTo>
                <a:close/>
                <a:moveTo>
                  <a:pt x="16938" y="9164"/>
                </a:moveTo>
                <a:cubicBezTo>
                  <a:pt x="16915" y="9164"/>
                  <a:pt x="16897" y="9195"/>
                  <a:pt x="16897" y="9233"/>
                </a:cubicBezTo>
                <a:cubicBezTo>
                  <a:pt x="16897" y="9271"/>
                  <a:pt x="16915" y="9301"/>
                  <a:pt x="16938" y="9301"/>
                </a:cubicBezTo>
                <a:cubicBezTo>
                  <a:pt x="16960" y="9301"/>
                  <a:pt x="16979" y="9271"/>
                  <a:pt x="16979" y="9233"/>
                </a:cubicBezTo>
                <a:cubicBezTo>
                  <a:pt x="16979" y="9195"/>
                  <a:pt x="16960" y="9164"/>
                  <a:pt x="16938" y="9164"/>
                </a:cubicBezTo>
                <a:close/>
                <a:moveTo>
                  <a:pt x="17153" y="9164"/>
                </a:moveTo>
                <a:cubicBezTo>
                  <a:pt x="17130" y="9164"/>
                  <a:pt x="17111" y="9195"/>
                  <a:pt x="17111" y="9233"/>
                </a:cubicBezTo>
                <a:cubicBezTo>
                  <a:pt x="17111" y="9271"/>
                  <a:pt x="17130" y="9301"/>
                  <a:pt x="17153" y="9301"/>
                </a:cubicBezTo>
                <a:cubicBezTo>
                  <a:pt x="17175" y="9301"/>
                  <a:pt x="17194" y="9271"/>
                  <a:pt x="17194" y="9233"/>
                </a:cubicBezTo>
                <a:cubicBezTo>
                  <a:pt x="17194" y="9195"/>
                  <a:pt x="17175" y="9164"/>
                  <a:pt x="17153" y="9164"/>
                </a:cubicBezTo>
                <a:close/>
                <a:moveTo>
                  <a:pt x="17360" y="9164"/>
                </a:moveTo>
                <a:cubicBezTo>
                  <a:pt x="17337" y="9164"/>
                  <a:pt x="17319" y="9195"/>
                  <a:pt x="17319" y="9233"/>
                </a:cubicBezTo>
                <a:cubicBezTo>
                  <a:pt x="17319" y="9271"/>
                  <a:pt x="17337" y="9301"/>
                  <a:pt x="17360" y="9301"/>
                </a:cubicBezTo>
                <a:cubicBezTo>
                  <a:pt x="17382" y="9301"/>
                  <a:pt x="17401" y="9271"/>
                  <a:pt x="17401" y="9233"/>
                </a:cubicBezTo>
                <a:cubicBezTo>
                  <a:pt x="17401" y="9195"/>
                  <a:pt x="17382" y="9164"/>
                  <a:pt x="17360" y="9164"/>
                </a:cubicBezTo>
                <a:close/>
                <a:moveTo>
                  <a:pt x="17792" y="9164"/>
                </a:moveTo>
                <a:cubicBezTo>
                  <a:pt x="17785" y="9180"/>
                  <a:pt x="17775" y="9190"/>
                  <a:pt x="17764" y="9190"/>
                </a:cubicBezTo>
                <a:lnTo>
                  <a:pt x="17764" y="9233"/>
                </a:lnTo>
                <a:cubicBezTo>
                  <a:pt x="17768" y="9242"/>
                  <a:pt x="17773" y="9259"/>
                  <a:pt x="17785" y="9263"/>
                </a:cubicBezTo>
                <a:cubicBezTo>
                  <a:pt x="17785" y="9274"/>
                  <a:pt x="17787" y="9284"/>
                  <a:pt x="17790" y="9294"/>
                </a:cubicBezTo>
                <a:cubicBezTo>
                  <a:pt x="17807" y="9286"/>
                  <a:pt x="17819" y="9259"/>
                  <a:pt x="17819" y="9228"/>
                </a:cubicBezTo>
                <a:cubicBezTo>
                  <a:pt x="17819" y="9199"/>
                  <a:pt x="17807" y="9174"/>
                  <a:pt x="17792" y="9164"/>
                </a:cubicBezTo>
                <a:close/>
                <a:moveTo>
                  <a:pt x="18422" y="9164"/>
                </a:moveTo>
                <a:cubicBezTo>
                  <a:pt x="18412" y="9195"/>
                  <a:pt x="18401" y="9232"/>
                  <a:pt x="18400" y="9232"/>
                </a:cubicBezTo>
                <a:cubicBezTo>
                  <a:pt x="18393" y="9232"/>
                  <a:pt x="18386" y="9253"/>
                  <a:pt x="18378" y="9278"/>
                </a:cubicBezTo>
                <a:cubicBezTo>
                  <a:pt x="18385" y="9289"/>
                  <a:pt x="18395" y="9295"/>
                  <a:pt x="18405" y="9295"/>
                </a:cubicBezTo>
                <a:cubicBezTo>
                  <a:pt x="18428" y="9295"/>
                  <a:pt x="18446" y="9265"/>
                  <a:pt x="18446" y="9227"/>
                </a:cubicBezTo>
                <a:cubicBezTo>
                  <a:pt x="18446" y="9214"/>
                  <a:pt x="18444" y="9202"/>
                  <a:pt x="18440" y="9192"/>
                </a:cubicBezTo>
                <a:cubicBezTo>
                  <a:pt x="18439" y="9192"/>
                  <a:pt x="18438" y="9193"/>
                  <a:pt x="18436" y="9193"/>
                </a:cubicBezTo>
                <a:cubicBezTo>
                  <a:pt x="18432" y="9193"/>
                  <a:pt x="18426" y="9181"/>
                  <a:pt x="18426" y="9172"/>
                </a:cubicBezTo>
                <a:cubicBezTo>
                  <a:pt x="18426" y="9171"/>
                  <a:pt x="18426" y="9170"/>
                  <a:pt x="18426" y="9168"/>
                </a:cubicBezTo>
                <a:cubicBezTo>
                  <a:pt x="18424" y="9167"/>
                  <a:pt x="18423" y="9166"/>
                  <a:pt x="18422" y="9164"/>
                </a:cubicBezTo>
                <a:close/>
                <a:moveTo>
                  <a:pt x="18619" y="9164"/>
                </a:moveTo>
                <a:cubicBezTo>
                  <a:pt x="18596" y="9164"/>
                  <a:pt x="18578" y="9195"/>
                  <a:pt x="18578" y="9233"/>
                </a:cubicBezTo>
                <a:cubicBezTo>
                  <a:pt x="18578" y="9271"/>
                  <a:pt x="18596" y="9301"/>
                  <a:pt x="18619" y="9301"/>
                </a:cubicBezTo>
                <a:cubicBezTo>
                  <a:pt x="18631" y="9301"/>
                  <a:pt x="18643" y="9292"/>
                  <a:pt x="18650" y="9276"/>
                </a:cubicBezTo>
                <a:cubicBezTo>
                  <a:pt x="18651" y="9258"/>
                  <a:pt x="18655" y="9242"/>
                  <a:pt x="18660" y="9228"/>
                </a:cubicBezTo>
                <a:cubicBezTo>
                  <a:pt x="18658" y="9193"/>
                  <a:pt x="18640" y="9164"/>
                  <a:pt x="18619" y="9164"/>
                </a:cubicBezTo>
                <a:close/>
                <a:moveTo>
                  <a:pt x="10400" y="9190"/>
                </a:moveTo>
                <a:cubicBezTo>
                  <a:pt x="10396" y="9200"/>
                  <a:pt x="10394" y="9212"/>
                  <a:pt x="10394" y="9225"/>
                </a:cubicBezTo>
                <a:cubicBezTo>
                  <a:pt x="10394" y="9263"/>
                  <a:pt x="10413" y="9293"/>
                  <a:pt x="10435" y="9293"/>
                </a:cubicBezTo>
                <a:cubicBezTo>
                  <a:pt x="10458" y="9293"/>
                  <a:pt x="10476" y="9263"/>
                  <a:pt x="10476" y="9225"/>
                </a:cubicBezTo>
                <a:cubicBezTo>
                  <a:pt x="10476" y="9224"/>
                  <a:pt x="10476" y="9223"/>
                  <a:pt x="10476" y="9222"/>
                </a:cubicBezTo>
                <a:cubicBezTo>
                  <a:pt x="10471" y="9226"/>
                  <a:pt x="10465" y="9229"/>
                  <a:pt x="10461" y="9229"/>
                </a:cubicBezTo>
                <a:cubicBezTo>
                  <a:pt x="10446" y="9229"/>
                  <a:pt x="10424" y="9200"/>
                  <a:pt x="10400" y="9190"/>
                </a:cubicBezTo>
                <a:close/>
                <a:moveTo>
                  <a:pt x="17956" y="9190"/>
                </a:moveTo>
                <a:cubicBezTo>
                  <a:pt x="17951" y="9201"/>
                  <a:pt x="17948" y="9215"/>
                  <a:pt x="17948" y="9230"/>
                </a:cubicBezTo>
                <a:cubicBezTo>
                  <a:pt x="17948" y="9248"/>
                  <a:pt x="17953" y="9265"/>
                  <a:pt x="17960" y="9277"/>
                </a:cubicBezTo>
                <a:cubicBezTo>
                  <a:pt x="17960" y="9245"/>
                  <a:pt x="17958" y="9217"/>
                  <a:pt x="17956" y="9190"/>
                </a:cubicBezTo>
                <a:close/>
                <a:moveTo>
                  <a:pt x="10259" y="9228"/>
                </a:moveTo>
                <a:cubicBezTo>
                  <a:pt x="10235" y="9241"/>
                  <a:pt x="10211" y="9256"/>
                  <a:pt x="10187" y="9272"/>
                </a:cubicBezTo>
                <a:cubicBezTo>
                  <a:pt x="10195" y="9287"/>
                  <a:pt x="10206" y="9297"/>
                  <a:pt x="10218" y="9297"/>
                </a:cubicBezTo>
                <a:cubicBezTo>
                  <a:pt x="10241" y="9297"/>
                  <a:pt x="10259" y="9266"/>
                  <a:pt x="10259" y="9228"/>
                </a:cubicBezTo>
                <a:close/>
                <a:moveTo>
                  <a:pt x="2773" y="9331"/>
                </a:moveTo>
                <a:cubicBezTo>
                  <a:pt x="2753" y="9331"/>
                  <a:pt x="2737" y="9354"/>
                  <a:pt x="2733" y="9386"/>
                </a:cubicBezTo>
                <a:cubicBezTo>
                  <a:pt x="2734" y="9390"/>
                  <a:pt x="2736" y="9395"/>
                  <a:pt x="2737" y="9399"/>
                </a:cubicBezTo>
                <a:cubicBezTo>
                  <a:pt x="2742" y="9417"/>
                  <a:pt x="2747" y="9436"/>
                  <a:pt x="2752" y="9457"/>
                </a:cubicBezTo>
                <a:cubicBezTo>
                  <a:pt x="2758" y="9464"/>
                  <a:pt x="2765" y="9468"/>
                  <a:pt x="2773" y="9468"/>
                </a:cubicBezTo>
                <a:cubicBezTo>
                  <a:pt x="2796" y="9468"/>
                  <a:pt x="2814" y="9437"/>
                  <a:pt x="2814" y="9399"/>
                </a:cubicBezTo>
                <a:cubicBezTo>
                  <a:pt x="2814" y="9361"/>
                  <a:pt x="2796" y="9331"/>
                  <a:pt x="2773" y="9331"/>
                </a:cubicBezTo>
                <a:close/>
                <a:moveTo>
                  <a:pt x="2981" y="9331"/>
                </a:moveTo>
                <a:cubicBezTo>
                  <a:pt x="2959" y="9331"/>
                  <a:pt x="2940" y="9361"/>
                  <a:pt x="2940" y="9399"/>
                </a:cubicBezTo>
                <a:cubicBezTo>
                  <a:pt x="2940" y="9437"/>
                  <a:pt x="2959" y="9468"/>
                  <a:pt x="2981" y="9468"/>
                </a:cubicBezTo>
                <a:cubicBezTo>
                  <a:pt x="3004" y="9468"/>
                  <a:pt x="3022" y="9437"/>
                  <a:pt x="3022" y="9399"/>
                </a:cubicBezTo>
                <a:cubicBezTo>
                  <a:pt x="3022" y="9361"/>
                  <a:pt x="3004" y="9331"/>
                  <a:pt x="2981" y="9331"/>
                </a:cubicBezTo>
                <a:close/>
                <a:moveTo>
                  <a:pt x="3188" y="9331"/>
                </a:moveTo>
                <a:cubicBezTo>
                  <a:pt x="3166" y="9331"/>
                  <a:pt x="3147" y="9361"/>
                  <a:pt x="3147" y="9399"/>
                </a:cubicBezTo>
                <a:cubicBezTo>
                  <a:pt x="3147" y="9437"/>
                  <a:pt x="3166" y="9468"/>
                  <a:pt x="3188" y="9468"/>
                </a:cubicBezTo>
                <a:cubicBezTo>
                  <a:pt x="3211" y="9468"/>
                  <a:pt x="3230" y="9437"/>
                  <a:pt x="3230" y="9399"/>
                </a:cubicBezTo>
                <a:cubicBezTo>
                  <a:pt x="3230" y="9361"/>
                  <a:pt x="3211" y="9331"/>
                  <a:pt x="3188" y="9331"/>
                </a:cubicBezTo>
                <a:close/>
                <a:moveTo>
                  <a:pt x="3396" y="9331"/>
                </a:moveTo>
                <a:cubicBezTo>
                  <a:pt x="3373" y="9331"/>
                  <a:pt x="3355" y="9361"/>
                  <a:pt x="3355" y="9399"/>
                </a:cubicBezTo>
                <a:cubicBezTo>
                  <a:pt x="3355" y="9437"/>
                  <a:pt x="3373" y="9468"/>
                  <a:pt x="3396" y="9468"/>
                </a:cubicBezTo>
                <a:cubicBezTo>
                  <a:pt x="3418" y="9468"/>
                  <a:pt x="3437" y="9437"/>
                  <a:pt x="3437" y="9399"/>
                </a:cubicBezTo>
                <a:cubicBezTo>
                  <a:pt x="3437" y="9361"/>
                  <a:pt x="3418" y="9331"/>
                  <a:pt x="3396" y="9331"/>
                </a:cubicBezTo>
                <a:close/>
                <a:moveTo>
                  <a:pt x="3611" y="9331"/>
                </a:moveTo>
                <a:cubicBezTo>
                  <a:pt x="3588" y="9331"/>
                  <a:pt x="3570" y="9361"/>
                  <a:pt x="3570" y="9399"/>
                </a:cubicBezTo>
                <a:cubicBezTo>
                  <a:pt x="3570" y="9437"/>
                  <a:pt x="3588" y="9468"/>
                  <a:pt x="3611" y="9468"/>
                </a:cubicBezTo>
                <a:cubicBezTo>
                  <a:pt x="3633" y="9468"/>
                  <a:pt x="3652" y="9437"/>
                  <a:pt x="3652" y="9399"/>
                </a:cubicBezTo>
                <a:cubicBezTo>
                  <a:pt x="3652" y="9361"/>
                  <a:pt x="3633" y="9331"/>
                  <a:pt x="3611" y="9331"/>
                </a:cubicBezTo>
                <a:close/>
                <a:moveTo>
                  <a:pt x="3818" y="9331"/>
                </a:moveTo>
                <a:cubicBezTo>
                  <a:pt x="3795" y="9331"/>
                  <a:pt x="3777" y="9361"/>
                  <a:pt x="3777" y="9399"/>
                </a:cubicBezTo>
                <a:cubicBezTo>
                  <a:pt x="3777" y="9437"/>
                  <a:pt x="3795" y="9468"/>
                  <a:pt x="3818" y="9468"/>
                </a:cubicBezTo>
                <a:cubicBezTo>
                  <a:pt x="3841" y="9468"/>
                  <a:pt x="3859" y="9437"/>
                  <a:pt x="3859" y="9399"/>
                </a:cubicBezTo>
                <a:cubicBezTo>
                  <a:pt x="3859" y="9361"/>
                  <a:pt x="3841" y="9331"/>
                  <a:pt x="3818" y="9331"/>
                </a:cubicBezTo>
                <a:close/>
                <a:moveTo>
                  <a:pt x="4033" y="9331"/>
                </a:moveTo>
                <a:cubicBezTo>
                  <a:pt x="4010" y="9331"/>
                  <a:pt x="3992" y="9361"/>
                  <a:pt x="3992" y="9399"/>
                </a:cubicBezTo>
                <a:cubicBezTo>
                  <a:pt x="3992" y="9437"/>
                  <a:pt x="4010" y="9468"/>
                  <a:pt x="4033" y="9468"/>
                </a:cubicBezTo>
                <a:cubicBezTo>
                  <a:pt x="4056" y="9468"/>
                  <a:pt x="4074" y="9437"/>
                  <a:pt x="4074" y="9399"/>
                </a:cubicBezTo>
                <a:cubicBezTo>
                  <a:pt x="4074" y="9361"/>
                  <a:pt x="4056" y="9331"/>
                  <a:pt x="4033" y="9331"/>
                </a:cubicBezTo>
                <a:close/>
                <a:moveTo>
                  <a:pt x="4240" y="9331"/>
                </a:moveTo>
                <a:cubicBezTo>
                  <a:pt x="4218" y="9331"/>
                  <a:pt x="4199" y="9361"/>
                  <a:pt x="4199" y="9399"/>
                </a:cubicBezTo>
                <a:cubicBezTo>
                  <a:pt x="4199" y="9437"/>
                  <a:pt x="4218" y="9468"/>
                  <a:pt x="4240" y="9468"/>
                </a:cubicBezTo>
                <a:cubicBezTo>
                  <a:pt x="4263" y="9468"/>
                  <a:pt x="4281" y="9437"/>
                  <a:pt x="4281" y="9399"/>
                </a:cubicBezTo>
                <a:cubicBezTo>
                  <a:pt x="4281" y="9361"/>
                  <a:pt x="4263" y="9331"/>
                  <a:pt x="4240" y="9331"/>
                </a:cubicBezTo>
                <a:close/>
                <a:moveTo>
                  <a:pt x="4447" y="9331"/>
                </a:moveTo>
                <a:cubicBezTo>
                  <a:pt x="4425" y="9331"/>
                  <a:pt x="4406" y="9361"/>
                  <a:pt x="4406" y="9399"/>
                </a:cubicBezTo>
                <a:cubicBezTo>
                  <a:pt x="4406" y="9437"/>
                  <a:pt x="4425" y="9468"/>
                  <a:pt x="4447" y="9468"/>
                </a:cubicBezTo>
                <a:cubicBezTo>
                  <a:pt x="4470" y="9468"/>
                  <a:pt x="4489" y="9437"/>
                  <a:pt x="4489" y="9399"/>
                </a:cubicBezTo>
                <a:cubicBezTo>
                  <a:pt x="4489" y="9361"/>
                  <a:pt x="4470" y="9331"/>
                  <a:pt x="4447" y="9331"/>
                </a:cubicBezTo>
                <a:close/>
                <a:moveTo>
                  <a:pt x="4662" y="9331"/>
                </a:moveTo>
                <a:cubicBezTo>
                  <a:pt x="4640" y="9331"/>
                  <a:pt x="4621" y="9361"/>
                  <a:pt x="4621" y="9399"/>
                </a:cubicBezTo>
                <a:cubicBezTo>
                  <a:pt x="4621" y="9437"/>
                  <a:pt x="4640" y="9468"/>
                  <a:pt x="4662" y="9468"/>
                </a:cubicBezTo>
                <a:cubicBezTo>
                  <a:pt x="4685" y="9468"/>
                  <a:pt x="4703" y="9437"/>
                  <a:pt x="4703" y="9399"/>
                </a:cubicBezTo>
                <a:cubicBezTo>
                  <a:pt x="4703" y="9361"/>
                  <a:pt x="4685" y="9331"/>
                  <a:pt x="4662" y="9331"/>
                </a:cubicBezTo>
                <a:close/>
                <a:moveTo>
                  <a:pt x="4870" y="9331"/>
                </a:moveTo>
                <a:cubicBezTo>
                  <a:pt x="4847" y="9331"/>
                  <a:pt x="4829" y="9361"/>
                  <a:pt x="4829" y="9399"/>
                </a:cubicBezTo>
                <a:cubicBezTo>
                  <a:pt x="4829" y="9437"/>
                  <a:pt x="4847" y="9468"/>
                  <a:pt x="4870" y="9468"/>
                </a:cubicBezTo>
                <a:cubicBezTo>
                  <a:pt x="4892" y="9468"/>
                  <a:pt x="4911" y="9437"/>
                  <a:pt x="4911" y="9399"/>
                </a:cubicBezTo>
                <a:cubicBezTo>
                  <a:pt x="4911" y="9361"/>
                  <a:pt x="4892" y="9331"/>
                  <a:pt x="4870" y="9331"/>
                </a:cubicBezTo>
                <a:close/>
                <a:moveTo>
                  <a:pt x="5077" y="9331"/>
                </a:moveTo>
                <a:cubicBezTo>
                  <a:pt x="5054" y="9331"/>
                  <a:pt x="5036" y="9361"/>
                  <a:pt x="5036" y="9399"/>
                </a:cubicBezTo>
                <a:cubicBezTo>
                  <a:pt x="5036" y="9437"/>
                  <a:pt x="5054" y="9468"/>
                  <a:pt x="5077" y="9468"/>
                </a:cubicBezTo>
                <a:cubicBezTo>
                  <a:pt x="5100" y="9468"/>
                  <a:pt x="5118" y="9437"/>
                  <a:pt x="5118" y="9399"/>
                </a:cubicBezTo>
                <a:cubicBezTo>
                  <a:pt x="5118" y="9361"/>
                  <a:pt x="5100" y="9331"/>
                  <a:pt x="5077" y="9331"/>
                </a:cubicBezTo>
                <a:close/>
                <a:moveTo>
                  <a:pt x="5292" y="9331"/>
                </a:moveTo>
                <a:cubicBezTo>
                  <a:pt x="5269" y="9331"/>
                  <a:pt x="5251" y="9361"/>
                  <a:pt x="5251" y="9399"/>
                </a:cubicBezTo>
                <a:cubicBezTo>
                  <a:pt x="5251" y="9437"/>
                  <a:pt x="5269" y="9468"/>
                  <a:pt x="5292" y="9468"/>
                </a:cubicBezTo>
                <a:cubicBezTo>
                  <a:pt x="5315" y="9468"/>
                  <a:pt x="5333" y="9437"/>
                  <a:pt x="5333" y="9399"/>
                </a:cubicBezTo>
                <a:cubicBezTo>
                  <a:pt x="5333" y="9361"/>
                  <a:pt x="5315" y="9331"/>
                  <a:pt x="5292" y="9331"/>
                </a:cubicBezTo>
                <a:close/>
                <a:moveTo>
                  <a:pt x="10121" y="9331"/>
                </a:moveTo>
                <a:cubicBezTo>
                  <a:pt x="10115" y="9331"/>
                  <a:pt x="10110" y="9333"/>
                  <a:pt x="10105" y="9336"/>
                </a:cubicBezTo>
                <a:cubicBezTo>
                  <a:pt x="10105" y="9336"/>
                  <a:pt x="10104" y="9336"/>
                  <a:pt x="10104" y="9336"/>
                </a:cubicBezTo>
                <a:cubicBezTo>
                  <a:pt x="10090" y="9347"/>
                  <a:pt x="10080" y="9371"/>
                  <a:pt x="10080" y="9399"/>
                </a:cubicBezTo>
                <a:cubicBezTo>
                  <a:pt x="10080" y="9437"/>
                  <a:pt x="10098" y="9468"/>
                  <a:pt x="10121" y="9468"/>
                </a:cubicBezTo>
                <a:cubicBezTo>
                  <a:pt x="10143" y="9468"/>
                  <a:pt x="10162" y="9437"/>
                  <a:pt x="10162" y="9399"/>
                </a:cubicBezTo>
                <a:cubicBezTo>
                  <a:pt x="10162" y="9361"/>
                  <a:pt x="10143" y="9331"/>
                  <a:pt x="10121" y="9331"/>
                </a:cubicBezTo>
                <a:close/>
                <a:moveTo>
                  <a:pt x="10328" y="9331"/>
                </a:moveTo>
                <a:cubicBezTo>
                  <a:pt x="10305" y="9331"/>
                  <a:pt x="10287" y="9361"/>
                  <a:pt x="10287" y="9399"/>
                </a:cubicBezTo>
                <a:cubicBezTo>
                  <a:pt x="10287" y="9437"/>
                  <a:pt x="10305" y="9468"/>
                  <a:pt x="10328" y="9468"/>
                </a:cubicBezTo>
                <a:cubicBezTo>
                  <a:pt x="10351" y="9468"/>
                  <a:pt x="10369" y="9437"/>
                  <a:pt x="10369" y="9399"/>
                </a:cubicBezTo>
                <a:cubicBezTo>
                  <a:pt x="10369" y="9361"/>
                  <a:pt x="10351" y="9331"/>
                  <a:pt x="10328" y="9331"/>
                </a:cubicBezTo>
                <a:close/>
                <a:moveTo>
                  <a:pt x="10535" y="9331"/>
                </a:moveTo>
                <a:cubicBezTo>
                  <a:pt x="10513" y="9331"/>
                  <a:pt x="10494" y="9361"/>
                  <a:pt x="10494" y="9399"/>
                </a:cubicBezTo>
                <a:cubicBezTo>
                  <a:pt x="10494" y="9437"/>
                  <a:pt x="10513" y="9468"/>
                  <a:pt x="10535" y="9468"/>
                </a:cubicBezTo>
                <a:cubicBezTo>
                  <a:pt x="10558" y="9468"/>
                  <a:pt x="10576" y="9437"/>
                  <a:pt x="10576" y="9399"/>
                </a:cubicBezTo>
                <a:cubicBezTo>
                  <a:pt x="10576" y="9361"/>
                  <a:pt x="10558" y="9331"/>
                  <a:pt x="10535" y="9331"/>
                </a:cubicBezTo>
                <a:close/>
                <a:moveTo>
                  <a:pt x="10750" y="9331"/>
                </a:moveTo>
                <a:cubicBezTo>
                  <a:pt x="10727" y="9331"/>
                  <a:pt x="10709" y="9361"/>
                  <a:pt x="10709" y="9399"/>
                </a:cubicBezTo>
                <a:cubicBezTo>
                  <a:pt x="10709" y="9437"/>
                  <a:pt x="10727" y="9468"/>
                  <a:pt x="10750" y="9468"/>
                </a:cubicBezTo>
                <a:cubicBezTo>
                  <a:pt x="10767" y="9468"/>
                  <a:pt x="10782" y="9450"/>
                  <a:pt x="10788" y="9426"/>
                </a:cubicBezTo>
                <a:cubicBezTo>
                  <a:pt x="10789" y="9418"/>
                  <a:pt x="10790" y="9409"/>
                  <a:pt x="10791" y="9399"/>
                </a:cubicBezTo>
                <a:cubicBezTo>
                  <a:pt x="10791" y="9399"/>
                  <a:pt x="10791" y="9398"/>
                  <a:pt x="10791" y="9397"/>
                </a:cubicBezTo>
                <a:cubicBezTo>
                  <a:pt x="10790" y="9360"/>
                  <a:pt x="10772" y="9331"/>
                  <a:pt x="10750" y="9331"/>
                </a:cubicBezTo>
                <a:close/>
                <a:moveTo>
                  <a:pt x="12424" y="9331"/>
                </a:moveTo>
                <a:cubicBezTo>
                  <a:pt x="12401" y="9331"/>
                  <a:pt x="12383" y="9361"/>
                  <a:pt x="12383" y="9399"/>
                </a:cubicBezTo>
                <a:cubicBezTo>
                  <a:pt x="12383" y="9437"/>
                  <a:pt x="12401" y="9468"/>
                  <a:pt x="12424" y="9468"/>
                </a:cubicBezTo>
                <a:cubicBezTo>
                  <a:pt x="12446" y="9468"/>
                  <a:pt x="12465" y="9437"/>
                  <a:pt x="12465" y="9399"/>
                </a:cubicBezTo>
                <a:cubicBezTo>
                  <a:pt x="12465" y="9361"/>
                  <a:pt x="12446" y="9331"/>
                  <a:pt x="12424" y="9331"/>
                </a:cubicBezTo>
                <a:close/>
                <a:moveTo>
                  <a:pt x="12639" y="9331"/>
                </a:moveTo>
                <a:cubicBezTo>
                  <a:pt x="12616" y="9331"/>
                  <a:pt x="12598" y="9361"/>
                  <a:pt x="12598" y="9399"/>
                </a:cubicBezTo>
                <a:cubicBezTo>
                  <a:pt x="12598" y="9437"/>
                  <a:pt x="12616" y="9468"/>
                  <a:pt x="12639" y="9468"/>
                </a:cubicBezTo>
                <a:cubicBezTo>
                  <a:pt x="12661" y="9468"/>
                  <a:pt x="12680" y="9437"/>
                  <a:pt x="12680" y="9399"/>
                </a:cubicBezTo>
                <a:cubicBezTo>
                  <a:pt x="12680" y="9361"/>
                  <a:pt x="12661" y="9331"/>
                  <a:pt x="12639" y="9331"/>
                </a:cubicBezTo>
                <a:close/>
                <a:moveTo>
                  <a:pt x="12846" y="9331"/>
                </a:moveTo>
                <a:cubicBezTo>
                  <a:pt x="12823" y="9331"/>
                  <a:pt x="12805" y="9361"/>
                  <a:pt x="12805" y="9399"/>
                </a:cubicBezTo>
                <a:cubicBezTo>
                  <a:pt x="12805" y="9437"/>
                  <a:pt x="12823" y="9468"/>
                  <a:pt x="12846" y="9468"/>
                </a:cubicBezTo>
                <a:cubicBezTo>
                  <a:pt x="12868" y="9468"/>
                  <a:pt x="12887" y="9437"/>
                  <a:pt x="12887" y="9399"/>
                </a:cubicBezTo>
                <a:cubicBezTo>
                  <a:pt x="12887" y="9361"/>
                  <a:pt x="12868" y="9331"/>
                  <a:pt x="12846" y="9331"/>
                </a:cubicBezTo>
                <a:close/>
                <a:moveTo>
                  <a:pt x="13053" y="9331"/>
                </a:moveTo>
                <a:cubicBezTo>
                  <a:pt x="13030" y="9331"/>
                  <a:pt x="13012" y="9361"/>
                  <a:pt x="13012" y="9399"/>
                </a:cubicBezTo>
                <a:cubicBezTo>
                  <a:pt x="13012" y="9437"/>
                  <a:pt x="13030" y="9468"/>
                  <a:pt x="13053" y="9468"/>
                </a:cubicBezTo>
                <a:cubicBezTo>
                  <a:pt x="13076" y="9468"/>
                  <a:pt x="13094" y="9437"/>
                  <a:pt x="13094" y="9399"/>
                </a:cubicBezTo>
                <a:cubicBezTo>
                  <a:pt x="13094" y="9361"/>
                  <a:pt x="13076" y="9331"/>
                  <a:pt x="13053" y="9331"/>
                </a:cubicBezTo>
                <a:close/>
                <a:moveTo>
                  <a:pt x="13268" y="9331"/>
                </a:moveTo>
                <a:cubicBezTo>
                  <a:pt x="13245" y="9331"/>
                  <a:pt x="13227" y="9361"/>
                  <a:pt x="13227" y="9399"/>
                </a:cubicBezTo>
                <a:cubicBezTo>
                  <a:pt x="13227" y="9437"/>
                  <a:pt x="13245" y="9468"/>
                  <a:pt x="13268" y="9468"/>
                </a:cubicBezTo>
                <a:cubicBezTo>
                  <a:pt x="13291" y="9468"/>
                  <a:pt x="13309" y="9437"/>
                  <a:pt x="13309" y="9399"/>
                </a:cubicBezTo>
                <a:cubicBezTo>
                  <a:pt x="13309" y="9361"/>
                  <a:pt x="13291" y="9331"/>
                  <a:pt x="13268" y="9331"/>
                </a:cubicBezTo>
                <a:close/>
                <a:moveTo>
                  <a:pt x="13475" y="9331"/>
                </a:moveTo>
                <a:cubicBezTo>
                  <a:pt x="13453" y="9331"/>
                  <a:pt x="13434" y="9361"/>
                  <a:pt x="13434" y="9399"/>
                </a:cubicBezTo>
                <a:cubicBezTo>
                  <a:pt x="13434" y="9437"/>
                  <a:pt x="13453" y="9468"/>
                  <a:pt x="13475" y="9468"/>
                </a:cubicBezTo>
                <a:cubicBezTo>
                  <a:pt x="13498" y="9468"/>
                  <a:pt x="13516" y="9437"/>
                  <a:pt x="13516" y="9399"/>
                </a:cubicBezTo>
                <a:cubicBezTo>
                  <a:pt x="13516" y="9361"/>
                  <a:pt x="13498" y="9331"/>
                  <a:pt x="13475" y="9331"/>
                </a:cubicBezTo>
                <a:close/>
                <a:moveTo>
                  <a:pt x="13683" y="9331"/>
                </a:moveTo>
                <a:cubicBezTo>
                  <a:pt x="13660" y="9331"/>
                  <a:pt x="13642" y="9361"/>
                  <a:pt x="13642" y="9399"/>
                </a:cubicBezTo>
                <a:cubicBezTo>
                  <a:pt x="13642" y="9437"/>
                  <a:pt x="13660" y="9468"/>
                  <a:pt x="13683" y="9468"/>
                </a:cubicBezTo>
                <a:cubicBezTo>
                  <a:pt x="13705" y="9468"/>
                  <a:pt x="13724" y="9437"/>
                  <a:pt x="13724" y="9399"/>
                </a:cubicBezTo>
                <a:cubicBezTo>
                  <a:pt x="13724" y="9361"/>
                  <a:pt x="13705" y="9331"/>
                  <a:pt x="13683" y="9331"/>
                </a:cubicBezTo>
                <a:close/>
                <a:moveTo>
                  <a:pt x="13898" y="9331"/>
                </a:moveTo>
                <a:cubicBezTo>
                  <a:pt x="13875" y="9331"/>
                  <a:pt x="13857" y="9361"/>
                  <a:pt x="13857" y="9399"/>
                </a:cubicBezTo>
                <a:cubicBezTo>
                  <a:pt x="13857" y="9437"/>
                  <a:pt x="13875" y="9468"/>
                  <a:pt x="13898" y="9468"/>
                </a:cubicBezTo>
                <a:cubicBezTo>
                  <a:pt x="13920" y="9468"/>
                  <a:pt x="13939" y="9437"/>
                  <a:pt x="13939" y="9399"/>
                </a:cubicBezTo>
                <a:cubicBezTo>
                  <a:pt x="13939" y="9361"/>
                  <a:pt x="13920" y="9331"/>
                  <a:pt x="13898" y="9331"/>
                </a:cubicBezTo>
                <a:close/>
                <a:moveTo>
                  <a:pt x="14105" y="9331"/>
                </a:moveTo>
                <a:cubicBezTo>
                  <a:pt x="14082" y="9331"/>
                  <a:pt x="14064" y="9361"/>
                  <a:pt x="14064" y="9399"/>
                </a:cubicBezTo>
                <a:cubicBezTo>
                  <a:pt x="14064" y="9437"/>
                  <a:pt x="14082" y="9468"/>
                  <a:pt x="14105" y="9468"/>
                </a:cubicBezTo>
                <a:cubicBezTo>
                  <a:pt x="14127" y="9468"/>
                  <a:pt x="14146" y="9437"/>
                  <a:pt x="14146" y="9399"/>
                </a:cubicBezTo>
                <a:cubicBezTo>
                  <a:pt x="14146" y="9361"/>
                  <a:pt x="14127" y="9331"/>
                  <a:pt x="14105" y="9331"/>
                </a:cubicBezTo>
                <a:close/>
                <a:moveTo>
                  <a:pt x="14312" y="9331"/>
                </a:moveTo>
                <a:cubicBezTo>
                  <a:pt x="14289" y="9331"/>
                  <a:pt x="14271" y="9361"/>
                  <a:pt x="14271" y="9399"/>
                </a:cubicBezTo>
                <a:cubicBezTo>
                  <a:pt x="14271" y="9437"/>
                  <a:pt x="14289" y="9468"/>
                  <a:pt x="14312" y="9468"/>
                </a:cubicBezTo>
                <a:cubicBezTo>
                  <a:pt x="14335" y="9468"/>
                  <a:pt x="14353" y="9437"/>
                  <a:pt x="14353" y="9399"/>
                </a:cubicBezTo>
                <a:cubicBezTo>
                  <a:pt x="14353" y="9361"/>
                  <a:pt x="14335" y="9331"/>
                  <a:pt x="14312" y="9331"/>
                </a:cubicBezTo>
                <a:close/>
                <a:moveTo>
                  <a:pt x="14527" y="9331"/>
                </a:moveTo>
                <a:cubicBezTo>
                  <a:pt x="14504" y="9331"/>
                  <a:pt x="14486" y="9361"/>
                  <a:pt x="14486" y="9399"/>
                </a:cubicBezTo>
                <a:cubicBezTo>
                  <a:pt x="14486" y="9437"/>
                  <a:pt x="14504" y="9468"/>
                  <a:pt x="14527" y="9468"/>
                </a:cubicBezTo>
                <a:cubicBezTo>
                  <a:pt x="14550" y="9468"/>
                  <a:pt x="14568" y="9437"/>
                  <a:pt x="14568" y="9399"/>
                </a:cubicBezTo>
                <a:cubicBezTo>
                  <a:pt x="14568" y="9361"/>
                  <a:pt x="14550" y="9331"/>
                  <a:pt x="14527" y="9331"/>
                </a:cubicBezTo>
                <a:close/>
                <a:moveTo>
                  <a:pt x="14734" y="9331"/>
                </a:moveTo>
                <a:cubicBezTo>
                  <a:pt x="14712" y="9331"/>
                  <a:pt x="14693" y="9361"/>
                  <a:pt x="14693" y="9399"/>
                </a:cubicBezTo>
                <a:cubicBezTo>
                  <a:pt x="14693" y="9437"/>
                  <a:pt x="14712" y="9468"/>
                  <a:pt x="14734" y="9468"/>
                </a:cubicBezTo>
                <a:cubicBezTo>
                  <a:pt x="14757" y="9468"/>
                  <a:pt x="14775" y="9437"/>
                  <a:pt x="14775" y="9399"/>
                </a:cubicBezTo>
                <a:cubicBezTo>
                  <a:pt x="14775" y="9361"/>
                  <a:pt x="14757" y="9331"/>
                  <a:pt x="14734" y="9331"/>
                </a:cubicBezTo>
                <a:close/>
                <a:moveTo>
                  <a:pt x="14942" y="9331"/>
                </a:moveTo>
                <a:cubicBezTo>
                  <a:pt x="14919" y="9331"/>
                  <a:pt x="14901" y="9361"/>
                  <a:pt x="14901" y="9399"/>
                </a:cubicBezTo>
                <a:cubicBezTo>
                  <a:pt x="14901" y="9437"/>
                  <a:pt x="14919" y="9468"/>
                  <a:pt x="14942" y="9468"/>
                </a:cubicBezTo>
                <a:cubicBezTo>
                  <a:pt x="14964" y="9468"/>
                  <a:pt x="14983" y="9437"/>
                  <a:pt x="14983" y="9399"/>
                </a:cubicBezTo>
                <a:cubicBezTo>
                  <a:pt x="14983" y="9361"/>
                  <a:pt x="14964" y="9331"/>
                  <a:pt x="14942" y="9331"/>
                </a:cubicBezTo>
                <a:close/>
                <a:moveTo>
                  <a:pt x="15157" y="9331"/>
                </a:moveTo>
                <a:cubicBezTo>
                  <a:pt x="15134" y="9331"/>
                  <a:pt x="15116" y="9361"/>
                  <a:pt x="15116" y="9399"/>
                </a:cubicBezTo>
                <a:cubicBezTo>
                  <a:pt x="15116" y="9437"/>
                  <a:pt x="15134" y="9468"/>
                  <a:pt x="15157" y="9468"/>
                </a:cubicBezTo>
                <a:cubicBezTo>
                  <a:pt x="15179" y="9468"/>
                  <a:pt x="15198" y="9437"/>
                  <a:pt x="15198" y="9399"/>
                </a:cubicBezTo>
                <a:cubicBezTo>
                  <a:pt x="15198" y="9361"/>
                  <a:pt x="15179" y="9331"/>
                  <a:pt x="15157" y="9331"/>
                </a:cubicBezTo>
                <a:close/>
                <a:moveTo>
                  <a:pt x="15364" y="9331"/>
                </a:moveTo>
                <a:cubicBezTo>
                  <a:pt x="15341" y="9331"/>
                  <a:pt x="15323" y="9361"/>
                  <a:pt x="15323" y="9399"/>
                </a:cubicBezTo>
                <a:cubicBezTo>
                  <a:pt x="15323" y="9437"/>
                  <a:pt x="15341" y="9468"/>
                  <a:pt x="15364" y="9468"/>
                </a:cubicBezTo>
                <a:cubicBezTo>
                  <a:pt x="15386" y="9468"/>
                  <a:pt x="15405" y="9437"/>
                  <a:pt x="15405" y="9399"/>
                </a:cubicBezTo>
                <a:cubicBezTo>
                  <a:pt x="15405" y="9361"/>
                  <a:pt x="15386" y="9331"/>
                  <a:pt x="15364" y="9331"/>
                </a:cubicBezTo>
                <a:close/>
                <a:moveTo>
                  <a:pt x="15579" y="9331"/>
                </a:moveTo>
                <a:cubicBezTo>
                  <a:pt x="15556" y="9331"/>
                  <a:pt x="15538" y="9361"/>
                  <a:pt x="15538" y="9399"/>
                </a:cubicBezTo>
                <a:cubicBezTo>
                  <a:pt x="15538" y="9437"/>
                  <a:pt x="15556" y="9468"/>
                  <a:pt x="15579" y="9468"/>
                </a:cubicBezTo>
                <a:cubicBezTo>
                  <a:pt x="15601" y="9468"/>
                  <a:pt x="15620" y="9437"/>
                  <a:pt x="15620" y="9399"/>
                </a:cubicBezTo>
                <a:cubicBezTo>
                  <a:pt x="15620" y="9361"/>
                  <a:pt x="15601" y="9331"/>
                  <a:pt x="15579" y="9331"/>
                </a:cubicBezTo>
                <a:close/>
                <a:moveTo>
                  <a:pt x="15786" y="9331"/>
                </a:moveTo>
                <a:cubicBezTo>
                  <a:pt x="15763" y="9331"/>
                  <a:pt x="15745" y="9361"/>
                  <a:pt x="15745" y="9399"/>
                </a:cubicBezTo>
                <a:cubicBezTo>
                  <a:pt x="15745" y="9437"/>
                  <a:pt x="15763" y="9468"/>
                  <a:pt x="15786" y="9468"/>
                </a:cubicBezTo>
                <a:cubicBezTo>
                  <a:pt x="15809" y="9468"/>
                  <a:pt x="15827" y="9437"/>
                  <a:pt x="15827" y="9399"/>
                </a:cubicBezTo>
                <a:cubicBezTo>
                  <a:pt x="15827" y="9361"/>
                  <a:pt x="15809" y="9331"/>
                  <a:pt x="15786" y="9331"/>
                </a:cubicBezTo>
                <a:close/>
                <a:moveTo>
                  <a:pt x="15993" y="9331"/>
                </a:moveTo>
                <a:cubicBezTo>
                  <a:pt x="15971" y="9331"/>
                  <a:pt x="15952" y="9361"/>
                  <a:pt x="15952" y="9399"/>
                </a:cubicBezTo>
                <a:cubicBezTo>
                  <a:pt x="15952" y="9437"/>
                  <a:pt x="15971" y="9468"/>
                  <a:pt x="15993" y="9468"/>
                </a:cubicBezTo>
                <a:cubicBezTo>
                  <a:pt x="16016" y="9468"/>
                  <a:pt x="16034" y="9437"/>
                  <a:pt x="16034" y="9399"/>
                </a:cubicBezTo>
                <a:cubicBezTo>
                  <a:pt x="16034" y="9361"/>
                  <a:pt x="16016" y="9331"/>
                  <a:pt x="15993" y="9331"/>
                </a:cubicBezTo>
                <a:close/>
                <a:moveTo>
                  <a:pt x="16208" y="9331"/>
                </a:moveTo>
                <a:cubicBezTo>
                  <a:pt x="16186" y="9331"/>
                  <a:pt x="16167" y="9361"/>
                  <a:pt x="16167" y="9399"/>
                </a:cubicBezTo>
                <a:cubicBezTo>
                  <a:pt x="16167" y="9437"/>
                  <a:pt x="16186" y="9468"/>
                  <a:pt x="16208" y="9468"/>
                </a:cubicBezTo>
                <a:cubicBezTo>
                  <a:pt x="16231" y="9468"/>
                  <a:pt x="16249" y="9437"/>
                  <a:pt x="16249" y="9399"/>
                </a:cubicBezTo>
                <a:cubicBezTo>
                  <a:pt x="16249" y="9361"/>
                  <a:pt x="16231" y="9331"/>
                  <a:pt x="16208" y="9331"/>
                </a:cubicBezTo>
                <a:close/>
                <a:moveTo>
                  <a:pt x="16416" y="9331"/>
                </a:moveTo>
                <a:cubicBezTo>
                  <a:pt x="16393" y="9331"/>
                  <a:pt x="16375" y="9361"/>
                  <a:pt x="16375" y="9399"/>
                </a:cubicBezTo>
                <a:cubicBezTo>
                  <a:pt x="16375" y="9437"/>
                  <a:pt x="16393" y="9468"/>
                  <a:pt x="16416" y="9468"/>
                </a:cubicBezTo>
                <a:cubicBezTo>
                  <a:pt x="16438" y="9468"/>
                  <a:pt x="16457" y="9437"/>
                  <a:pt x="16457" y="9399"/>
                </a:cubicBezTo>
                <a:cubicBezTo>
                  <a:pt x="16457" y="9361"/>
                  <a:pt x="16438" y="9331"/>
                  <a:pt x="16416" y="9331"/>
                </a:cubicBezTo>
                <a:close/>
                <a:moveTo>
                  <a:pt x="16623" y="9331"/>
                </a:moveTo>
                <a:cubicBezTo>
                  <a:pt x="16600" y="9331"/>
                  <a:pt x="16582" y="9361"/>
                  <a:pt x="16582" y="9399"/>
                </a:cubicBezTo>
                <a:cubicBezTo>
                  <a:pt x="16582" y="9437"/>
                  <a:pt x="16600" y="9468"/>
                  <a:pt x="16623" y="9468"/>
                </a:cubicBezTo>
                <a:cubicBezTo>
                  <a:pt x="16645" y="9468"/>
                  <a:pt x="16664" y="9437"/>
                  <a:pt x="16664" y="9399"/>
                </a:cubicBezTo>
                <a:cubicBezTo>
                  <a:pt x="16664" y="9361"/>
                  <a:pt x="16645" y="9331"/>
                  <a:pt x="16623" y="9331"/>
                </a:cubicBezTo>
                <a:close/>
                <a:moveTo>
                  <a:pt x="16838" y="9331"/>
                </a:moveTo>
                <a:cubicBezTo>
                  <a:pt x="16815" y="9331"/>
                  <a:pt x="16797" y="9361"/>
                  <a:pt x="16797" y="9399"/>
                </a:cubicBezTo>
                <a:cubicBezTo>
                  <a:pt x="16797" y="9437"/>
                  <a:pt x="16815" y="9468"/>
                  <a:pt x="16838" y="9468"/>
                </a:cubicBezTo>
                <a:cubicBezTo>
                  <a:pt x="16860" y="9468"/>
                  <a:pt x="16879" y="9437"/>
                  <a:pt x="16879" y="9399"/>
                </a:cubicBezTo>
                <a:cubicBezTo>
                  <a:pt x="16879" y="9361"/>
                  <a:pt x="16860" y="9331"/>
                  <a:pt x="16838" y="9331"/>
                </a:cubicBezTo>
                <a:close/>
                <a:moveTo>
                  <a:pt x="17045" y="9331"/>
                </a:moveTo>
                <a:cubicBezTo>
                  <a:pt x="17022" y="9331"/>
                  <a:pt x="17004" y="9361"/>
                  <a:pt x="17004" y="9399"/>
                </a:cubicBezTo>
                <a:cubicBezTo>
                  <a:pt x="17004" y="9437"/>
                  <a:pt x="17022" y="9468"/>
                  <a:pt x="17045" y="9468"/>
                </a:cubicBezTo>
                <a:cubicBezTo>
                  <a:pt x="17068" y="9468"/>
                  <a:pt x="17086" y="9437"/>
                  <a:pt x="17086" y="9399"/>
                </a:cubicBezTo>
                <a:cubicBezTo>
                  <a:pt x="17086" y="9361"/>
                  <a:pt x="17068" y="9331"/>
                  <a:pt x="17045" y="9331"/>
                </a:cubicBezTo>
                <a:close/>
                <a:moveTo>
                  <a:pt x="17252" y="9331"/>
                </a:moveTo>
                <a:cubicBezTo>
                  <a:pt x="17230" y="9331"/>
                  <a:pt x="17211" y="9361"/>
                  <a:pt x="17211" y="9399"/>
                </a:cubicBezTo>
                <a:cubicBezTo>
                  <a:pt x="17211" y="9437"/>
                  <a:pt x="17230" y="9468"/>
                  <a:pt x="17252" y="9468"/>
                </a:cubicBezTo>
                <a:cubicBezTo>
                  <a:pt x="17275" y="9468"/>
                  <a:pt x="17293" y="9437"/>
                  <a:pt x="17293" y="9399"/>
                </a:cubicBezTo>
                <a:cubicBezTo>
                  <a:pt x="17293" y="9361"/>
                  <a:pt x="17275" y="9331"/>
                  <a:pt x="17252" y="9331"/>
                </a:cubicBezTo>
                <a:close/>
                <a:moveTo>
                  <a:pt x="17882" y="9331"/>
                </a:moveTo>
                <a:cubicBezTo>
                  <a:pt x="17859" y="9331"/>
                  <a:pt x="17841" y="9361"/>
                  <a:pt x="17841" y="9399"/>
                </a:cubicBezTo>
                <a:cubicBezTo>
                  <a:pt x="17841" y="9426"/>
                  <a:pt x="17850" y="9449"/>
                  <a:pt x="17864" y="9460"/>
                </a:cubicBezTo>
                <a:cubicBezTo>
                  <a:pt x="17869" y="9456"/>
                  <a:pt x="17875" y="9453"/>
                  <a:pt x="17882" y="9450"/>
                </a:cubicBezTo>
                <a:cubicBezTo>
                  <a:pt x="17895" y="9445"/>
                  <a:pt x="17909" y="9441"/>
                  <a:pt x="17915" y="9438"/>
                </a:cubicBezTo>
                <a:cubicBezTo>
                  <a:pt x="17915" y="9437"/>
                  <a:pt x="17916" y="9437"/>
                  <a:pt x="17916" y="9437"/>
                </a:cubicBezTo>
                <a:cubicBezTo>
                  <a:pt x="17920" y="9426"/>
                  <a:pt x="17923" y="9413"/>
                  <a:pt x="17923" y="9399"/>
                </a:cubicBezTo>
                <a:cubicBezTo>
                  <a:pt x="17923" y="9361"/>
                  <a:pt x="17904" y="9331"/>
                  <a:pt x="17882" y="9331"/>
                </a:cubicBezTo>
                <a:close/>
                <a:moveTo>
                  <a:pt x="18511" y="9331"/>
                </a:moveTo>
                <a:cubicBezTo>
                  <a:pt x="18489" y="9331"/>
                  <a:pt x="18470" y="9361"/>
                  <a:pt x="18470" y="9399"/>
                </a:cubicBezTo>
                <a:cubicBezTo>
                  <a:pt x="18470" y="9437"/>
                  <a:pt x="18489" y="9468"/>
                  <a:pt x="18511" y="9468"/>
                </a:cubicBezTo>
                <a:cubicBezTo>
                  <a:pt x="18513" y="9468"/>
                  <a:pt x="18514" y="9467"/>
                  <a:pt x="18515" y="9467"/>
                </a:cubicBezTo>
                <a:cubicBezTo>
                  <a:pt x="18516" y="9464"/>
                  <a:pt x="18518" y="9462"/>
                  <a:pt x="18519" y="9459"/>
                </a:cubicBezTo>
                <a:lnTo>
                  <a:pt x="18530" y="9459"/>
                </a:lnTo>
                <a:cubicBezTo>
                  <a:pt x="18543" y="9448"/>
                  <a:pt x="18552" y="9425"/>
                  <a:pt x="18552" y="9399"/>
                </a:cubicBezTo>
                <a:cubicBezTo>
                  <a:pt x="18552" y="9361"/>
                  <a:pt x="18534" y="9331"/>
                  <a:pt x="18511" y="9331"/>
                </a:cubicBezTo>
                <a:close/>
                <a:moveTo>
                  <a:pt x="5471" y="9356"/>
                </a:moveTo>
                <a:cubicBezTo>
                  <a:pt x="5463" y="9369"/>
                  <a:pt x="5458" y="9386"/>
                  <a:pt x="5458" y="9406"/>
                </a:cubicBezTo>
                <a:cubicBezTo>
                  <a:pt x="5458" y="9420"/>
                  <a:pt x="5461" y="9433"/>
                  <a:pt x="5465" y="9444"/>
                </a:cubicBezTo>
                <a:cubicBezTo>
                  <a:pt x="5465" y="9444"/>
                  <a:pt x="5465" y="9432"/>
                  <a:pt x="5465" y="9432"/>
                </a:cubicBezTo>
                <a:cubicBezTo>
                  <a:pt x="5482" y="9432"/>
                  <a:pt x="5491" y="9434"/>
                  <a:pt x="5496" y="9406"/>
                </a:cubicBezTo>
                <a:cubicBezTo>
                  <a:pt x="5497" y="9401"/>
                  <a:pt x="5498" y="9395"/>
                  <a:pt x="5498" y="9388"/>
                </a:cubicBezTo>
                <a:cubicBezTo>
                  <a:pt x="5488" y="9385"/>
                  <a:pt x="5479" y="9381"/>
                  <a:pt x="5471" y="9356"/>
                </a:cubicBezTo>
                <a:close/>
                <a:moveTo>
                  <a:pt x="18338" y="9369"/>
                </a:moveTo>
                <a:cubicBezTo>
                  <a:pt x="18337" y="9369"/>
                  <a:pt x="18336" y="9370"/>
                  <a:pt x="18336" y="9370"/>
                </a:cubicBezTo>
                <a:lnTo>
                  <a:pt x="18304" y="9370"/>
                </a:lnTo>
                <a:lnTo>
                  <a:pt x="18270" y="9370"/>
                </a:lnTo>
                <a:cubicBezTo>
                  <a:pt x="18266" y="9381"/>
                  <a:pt x="18263" y="9394"/>
                  <a:pt x="18263" y="9408"/>
                </a:cubicBezTo>
                <a:cubicBezTo>
                  <a:pt x="18263" y="9446"/>
                  <a:pt x="18281" y="9477"/>
                  <a:pt x="18304" y="9477"/>
                </a:cubicBezTo>
                <a:cubicBezTo>
                  <a:pt x="18327" y="9477"/>
                  <a:pt x="18345" y="9446"/>
                  <a:pt x="18345" y="9408"/>
                </a:cubicBezTo>
                <a:cubicBezTo>
                  <a:pt x="18345" y="9394"/>
                  <a:pt x="18342" y="9380"/>
                  <a:pt x="18338" y="9369"/>
                </a:cubicBezTo>
                <a:close/>
                <a:moveTo>
                  <a:pt x="12190" y="9395"/>
                </a:moveTo>
                <a:cubicBezTo>
                  <a:pt x="12186" y="9396"/>
                  <a:pt x="12181" y="9398"/>
                  <a:pt x="12176" y="9401"/>
                </a:cubicBezTo>
                <a:cubicBezTo>
                  <a:pt x="12176" y="9403"/>
                  <a:pt x="12175" y="9405"/>
                  <a:pt x="12175" y="9407"/>
                </a:cubicBezTo>
                <a:cubicBezTo>
                  <a:pt x="12175" y="9414"/>
                  <a:pt x="12176" y="9420"/>
                  <a:pt x="12177" y="9426"/>
                </a:cubicBezTo>
                <a:cubicBezTo>
                  <a:pt x="12182" y="9424"/>
                  <a:pt x="12185" y="9421"/>
                  <a:pt x="12188" y="9407"/>
                </a:cubicBezTo>
                <a:cubicBezTo>
                  <a:pt x="12189" y="9404"/>
                  <a:pt x="12189" y="9400"/>
                  <a:pt x="12190" y="9395"/>
                </a:cubicBezTo>
                <a:close/>
                <a:moveTo>
                  <a:pt x="11588" y="9433"/>
                </a:moveTo>
                <a:cubicBezTo>
                  <a:pt x="11576" y="9433"/>
                  <a:pt x="11565" y="9435"/>
                  <a:pt x="11554" y="9439"/>
                </a:cubicBezTo>
                <a:cubicBezTo>
                  <a:pt x="11554" y="9440"/>
                  <a:pt x="11555" y="9441"/>
                  <a:pt x="11555" y="9442"/>
                </a:cubicBezTo>
                <a:cubicBezTo>
                  <a:pt x="11565" y="9451"/>
                  <a:pt x="11576" y="9458"/>
                  <a:pt x="11588" y="9463"/>
                </a:cubicBezTo>
                <a:cubicBezTo>
                  <a:pt x="11591" y="9464"/>
                  <a:pt x="11594" y="9466"/>
                  <a:pt x="11598" y="9467"/>
                </a:cubicBezTo>
                <a:cubicBezTo>
                  <a:pt x="11608" y="9462"/>
                  <a:pt x="11617" y="9452"/>
                  <a:pt x="11622" y="9438"/>
                </a:cubicBezTo>
                <a:cubicBezTo>
                  <a:pt x="11611" y="9435"/>
                  <a:pt x="11599" y="9433"/>
                  <a:pt x="11588" y="9433"/>
                </a:cubicBezTo>
                <a:close/>
                <a:moveTo>
                  <a:pt x="9872" y="9446"/>
                </a:moveTo>
                <a:cubicBezTo>
                  <a:pt x="9880" y="9461"/>
                  <a:pt x="9891" y="9471"/>
                  <a:pt x="9904" y="9471"/>
                </a:cubicBezTo>
                <a:cubicBezTo>
                  <a:pt x="9911" y="9471"/>
                  <a:pt x="9917" y="9468"/>
                  <a:pt x="9923" y="9463"/>
                </a:cubicBezTo>
                <a:cubicBezTo>
                  <a:pt x="9916" y="9462"/>
                  <a:pt x="9910" y="9460"/>
                  <a:pt x="9904" y="9458"/>
                </a:cubicBezTo>
                <a:cubicBezTo>
                  <a:pt x="9893" y="9455"/>
                  <a:pt x="9882" y="9451"/>
                  <a:pt x="9872" y="9446"/>
                </a:cubicBezTo>
                <a:close/>
                <a:moveTo>
                  <a:pt x="2874" y="9510"/>
                </a:moveTo>
                <a:cubicBezTo>
                  <a:pt x="2851" y="9510"/>
                  <a:pt x="2833" y="9541"/>
                  <a:pt x="2833" y="9578"/>
                </a:cubicBezTo>
                <a:cubicBezTo>
                  <a:pt x="2833" y="9598"/>
                  <a:pt x="2838" y="9616"/>
                  <a:pt x="2846" y="9628"/>
                </a:cubicBezTo>
                <a:cubicBezTo>
                  <a:pt x="2851" y="9633"/>
                  <a:pt x="2857" y="9638"/>
                  <a:pt x="2862" y="9644"/>
                </a:cubicBezTo>
                <a:cubicBezTo>
                  <a:pt x="2866" y="9646"/>
                  <a:pt x="2870" y="9647"/>
                  <a:pt x="2874" y="9647"/>
                </a:cubicBezTo>
                <a:cubicBezTo>
                  <a:pt x="2896" y="9647"/>
                  <a:pt x="2915" y="9616"/>
                  <a:pt x="2915" y="9578"/>
                </a:cubicBezTo>
                <a:cubicBezTo>
                  <a:pt x="2915" y="9541"/>
                  <a:pt x="2896" y="9510"/>
                  <a:pt x="2874" y="9510"/>
                </a:cubicBezTo>
                <a:close/>
                <a:moveTo>
                  <a:pt x="3081" y="9510"/>
                </a:moveTo>
                <a:cubicBezTo>
                  <a:pt x="3058" y="9510"/>
                  <a:pt x="3040" y="9541"/>
                  <a:pt x="3040" y="9578"/>
                </a:cubicBezTo>
                <a:cubicBezTo>
                  <a:pt x="3040" y="9616"/>
                  <a:pt x="3058" y="9647"/>
                  <a:pt x="3081" y="9647"/>
                </a:cubicBezTo>
                <a:cubicBezTo>
                  <a:pt x="3104" y="9647"/>
                  <a:pt x="3122" y="9616"/>
                  <a:pt x="3122" y="9578"/>
                </a:cubicBezTo>
                <a:cubicBezTo>
                  <a:pt x="3122" y="9541"/>
                  <a:pt x="3104" y="9510"/>
                  <a:pt x="3081" y="9510"/>
                </a:cubicBezTo>
                <a:close/>
                <a:moveTo>
                  <a:pt x="3296" y="9510"/>
                </a:moveTo>
                <a:cubicBezTo>
                  <a:pt x="3273" y="9510"/>
                  <a:pt x="3255" y="9541"/>
                  <a:pt x="3255" y="9578"/>
                </a:cubicBezTo>
                <a:cubicBezTo>
                  <a:pt x="3255" y="9616"/>
                  <a:pt x="3273" y="9647"/>
                  <a:pt x="3296" y="9647"/>
                </a:cubicBezTo>
                <a:cubicBezTo>
                  <a:pt x="3319" y="9647"/>
                  <a:pt x="3337" y="9616"/>
                  <a:pt x="3337" y="9578"/>
                </a:cubicBezTo>
                <a:cubicBezTo>
                  <a:pt x="3337" y="9541"/>
                  <a:pt x="3319" y="9510"/>
                  <a:pt x="3296" y="9510"/>
                </a:cubicBezTo>
                <a:close/>
                <a:moveTo>
                  <a:pt x="3503" y="9510"/>
                </a:moveTo>
                <a:cubicBezTo>
                  <a:pt x="3481" y="9510"/>
                  <a:pt x="3462" y="9541"/>
                  <a:pt x="3462" y="9578"/>
                </a:cubicBezTo>
                <a:cubicBezTo>
                  <a:pt x="3462" y="9616"/>
                  <a:pt x="3481" y="9647"/>
                  <a:pt x="3503" y="9647"/>
                </a:cubicBezTo>
                <a:cubicBezTo>
                  <a:pt x="3526" y="9647"/>
                  <a:pt x="3544" y="9616"/>
                  <a:pt x="3544" y="9578"/>
                </a:cubicBezTo>
                <a:cubicBezTo>
                  <a:pt x="3544" y="9541"/>
                  <a:pt x="3526" y="9510"/>
                  <a:pt x="3503" y="9510"/>
                </a:cubicBezTo>
                <a:close/>
                <a:moveTo>
                  <a:pt x="3711" y="9510"/>
                </a:moveTo>
                <a:cubicBezTo>
                  <a:pt x="3688" y="9510"/>
                  <a:pt x="3669" y="9541"/>
                  <a:pt x="3669" y="9578"/>
                </a:cubicBezTo>
                <a:cubicBezTo>
                  <a:pt x="3669" y="9616"/>
                  <a:pt x="3688" y="9647"/>
                  <a:pt x="3711" y="9647"/>
                </a:cubicBezTo>
                <a:cubicBezTo>
                  <a:pt x="3733" y="9647"/>
                  <a:pt x="3752" y="9616"/>
                  <a:pt x="3752" y="9578"/>
                </a:cubicBezTo>
                <a:cubicBezTo>
                  <a:pt x="3752" y="9541"/>
                  <a:pt x="3733" y="9510"/>
                  <a:pt x="3711" y="9510"/>
                </a:cubicBezTo>
                <a:close/>
                <a:moveTo>
                  <a:pt x="3925" y="9510"/>
                </a:moveTo>
                <a:cubicBezTo>
                  <a:pt x="3903" y="9510"/>
                  <a:pt x="3884" y="9541"/>
                  <a:pt x="3884" y="9578"/>
                </a:cubicBezTo>
                <a:cubicBezTo>
                  <a:pt x="3884" y="9616"/>
                  <a:pt x="3903" y="9647"/>
                  <a:pt x="3925" y="9647"/>
                </a:cubicBezTo>
                <a:cubicBezTo>
                  <a:pt x="3948" y="9647"/>
                  <a:pt x="3966" y="9616"/>
                  <a:pt x="3966" y="9578"/>
                </a:cubicBezTo>
                <a:cubicBezTo>
                  <a:pt x="3966" y="9541"/>
                  <a:pt x="3948" y="9510"/>
                  <a:pt x="3925" y="9510"/>
                </a:cubicBezTo>
                <a:close/>
                <a:moveTo>
                  <a:pt x="4133" y="9510"/>
                </a:moveTo>
                <a:cubicBezTo>
                  <a:pt x="4110" y="9510"/>
                  <a:pt x="4092" y="9541"/>
                  <a:pt x="4092" y="9578"/>
                </a:cubicBezTo>
                <a:cubicBezTo>
                  <a:pt x="4092" y="9616"/>
                  <a:pt x="4110" y="9647"/>
                  <a:pt x="4133" y="9647"/>
                </a:cubicBezTo>
                <a:cubicBezTo>
                  <a:pt x="4155" y="9647"/>
                  <a:pt x="4174" y="9616"/>
                  <a:pt x="4174" y="9578"/>
                </a:cubicBezTo>
                <a:cubicBezTo>
                  <a:pt x="4174" y="9541"/>
                  <a:pt x="4155" y="9510"/>
                  <a:pt x="4133" y="9510"/>
                </a:cubicBezTo>
                <a:close/>
                <a:moveTo>
                  <a:pt x="4348" y="9510"/>
                </a:moveTo>
                <a:cubicBezTo>
                  <a:pt x="4325" y="9510"/>
                  <a:pt x="4307" y="9541"/>
                  <a:pt x="4307" y="9578"/>
                </a:cubicBezTo>
                <a:cubicBezTo>
                  <a:pt x="4307" y="9616"/>
                  <a:pt x="4325" y="9647"/>
                  <a:pt x="4348" y="9647"/>
                </a:cubicBezTo>
                <a:cubicBezTo>
                  <a:pt x="4370" y="9647"/>
                  <a:pt x="4389" y="9616"/>
                  <a:pt x="4389" y="9578"/>
                </a:cubicBezTo>
                <a:cubicBezTo>
                  <a:pt x="4389" y="9541"/>
                  <a:pt x="4370" y="9510"/>
                  <a:pt x="4348" y="9510"/>
                </a:cubicBezTo>
                <a:close/>
                <a:moveTo>
                  <a:pt x="4555" y="9510"/>
                </a:moveTo>
                <a:cubicBezTo>
                  <a:pt x="4532" y="9510"/>
                  <a:pt x="4514" y="9541"/>
                  <a:pt x="4514" y="9578"/>
                </a:cubicBezTo>
                <a:cubicBezTo>
                  <a:pt x="4514" y="9616"/>
                  <a:pt x="4532" y="9647"/>
                  <a:pt x="4555" y="9647"/>
                </a:cubicBezTo>
                <a:cubicBezTo>
                  <a:pt x="4578" y="9647"/>
                  <a:pt x="4596" y="9616"/>
                  <a:pt x="4596" y="9578"/>
                </a:cubicBezTo>
                <a:cubicBezTo>
                  <a:pt x="4596" y="9541"/>
                  <a:pt x="4578" y="9510"/>
                  <a:pt x="4555" y="9510"/>
                </a:cubicBezTo>
                <a:close/>
                <a:moveTo>
                  <a:pt x="4762" y="9510"/>
                </a:moveTo>
                <a:cubicBezTo>
                  <a:pt x="4740" y="9510"/>
                  <a:pt x="4721" y="9541"/>
                  <a:pt x="4721" y="9578"/>
                </a:cubicBezTo>
                <a:cubicBezTo>
                  <a:pt x="4721" y="9616"/>
                  <a:pt x="4740" y="9647"/>
                  <a:pt x="4762" y="9647"/>
                </a:cubicBezTo>
                <a:cubicBezTo>
                  <a:pt x="4785" y="9647"/>
                  <a:pt x="4803" y="9616"/>
                  <a:pt x="4803" y="9578"/>
                </a:cubicBezTo>
                <a:cubicBezTo>
                  <a:pt x="4803" y="9541"/>
                  <a:pt x="4785" y="9510"/>
                  <a:pt x="4762" y="9510"/>
                </a:cubicBezTo>
                <a:close/>
                <a:moveTo>
                  <a:pt x="4977" y="9510"/>
                </a:moveTo>
                <a:cubicBezTo>
                  <a:pt x="4955" y="9510"/>
                  <a:pt x="4936" y="9541"/>
                  <a:pt x="4936" y="9578"/>
                </a:cubicBezTo>
                <a:cubicBezTo>
                  <a:pt x="4936" y="9616"/>
                  <a:pt x="4955" y="9647"/>
                  <a:pt x="4977" y="9647"/>
                </a:cubicBezTo>
                <a:cubicBezTo>
                  <a:pt x="5000" y="9647"/>
                  <a:pt x="5018" y="9616"/>
                  <a:pt x="5018" y="9578"/>
                </a:cubicBezTo>
                <a:cubicBezTo>
                  <a:pt x="5018" y="9541"/>
                  <a:pt x="5000" y="9510"/>
                  <a:pt x="4977" y="9510"/>
                </a:cubicBezTo>
                <a:close/>
                <a:moveTo>
                  <a:pt x="5184" y="9510"/>
                </a:moveTo>
                <a:cubicBezTo>
                  <a:pt x="5162" y="9510"/>
                  <a:pt x="5143" y="9541"/>
                  <a:pt x="5143" y="9578"/>
                </a:cubicBezTo>
                <a:cubicBezTo>
                  <a:pt x="5143" y="9616"/>
                  <a:pt x="5162" y="9647"/>
                  <a:pt x="5184" y="9647"/>
                </a:cubicBezTo>
                <a:cubicBezTo>
                  <a:pt x="5207" y="9647"/>
                  <a:pt x="5225" y="9616"/>
                  <a:pt x="5225" y="9578"/>
                </a:cubicBezTo>
                <a:cubicBezTo>
                  <a:pt x="5225" y="9541"/>
                  <a:pt x="5207" y="9510"/>
                  <a:pt x="5184" y="9510"/>
                </a:cubicBezTo>
                <a:close/>
                <a:moveTo>
                  <a:pt x="5392" y="9510"/>
                </a:moveTo>
                <a:cubicBezTo>
                  <a:pt x="5369" y="9510"/>
                  <a:pt x="5351" y="9541"/>
                  <a:pt x="5351" y="9578"/>
                </a:cubicBezTo>
                <a:cubicBezTo>
                  <a:pt x="5351" y="9607"/>
                  <a:pt x="5361" y="9631"/>
                  <a:pt x="5376" y="9641"/>
                </a:cubicBezTo>
                <a:cubicBezTo>
                  <a:pt x="5386" y="9619"/>
                  <a:pt x="5386" y="9607"/>
                  <a:pt x="5409" y="9591"/>
                </a:cubicBezTo>
                <a:cubicBezTo>
                  <a:pt x="5418" y="9587"/>
                  <a:pt x="5424" y="9577"/>
                  <a:pt x="5432" y="9567"/>
                </a:cubicBezTo>
                <a:cubicBezTo>
                  <a:pt x="5429" y="9535"/>
                  <a:pt x="5412" y="9510"/>
                  <a:pt x="5392" y="9510"/>
                </a:cubicBezTo>
                <a:close/>
                <a:moveTo>
                  <a:pt x="9806" y="9510"/>
                </a:moveTo>
                <a:cubicBezTo>
                  <a:pt x="9783" y="9510"/>
                  <a:pt x="9765" y="9541"/>
                  <a:pt x="9765" y="9578"/>
                </a:cubicBezTo>
                <a:cubicBezTo>
                  <a:pt x="9765" y="9616"/>
                  <a:pt x="9783" y="9647"/>
                  <a:pt x="9806" y="9647"/>
                </a:cubicBezTo>
                <a:cubicBezTo>
                  <a:pt x="9828" y="9647"/>
                  <a:pt x="9847" y="9616"/>
                  <a:pt x="9847" y="9578"/>
                </a:cubicBezTo>
                <a:cubicBezTo>
                  <a:pt x="9847" y="9541"/>
                  <a:pt x="9828" y="9510"/>
                  <a:pt x="9806" y="9510"/>
                </a:cubicBezTo>
                <a:close/>
                <a:moveTo>
                  <a:pt x="10013" y="9510"/>
                </a:moveTo>
                <a:cubicBezTo>
                  <a:pt x="9990" y="9510"/>
                  <a:pt x="9972" y="9541"/>
                  <a:pt x="9972" y="9578"/>
                </a:cubicBezTo>
                <a:cubicBezTo>
                  <a:pt x="9972" y="9616"/>
                  <a:pt x="9990" y="9647"/>
                  <a:pt x="10013" y="9647"/>
                </a:cubicBezTo>
                <a:cubicBezTo>
                  <a:pt x="10036" y="9647"/>
                  <a:pt x="10054" y="9616"/>
                  <a:pt x="10054" y="9578"/>
                </a:cubicBezTo>
                <a:cubicBezTo>
                  <a:pt x="10054" y="9541"/>
                  <a:pt x="10036" y="9510"/>
                  <a:pt x="10013" y="9510"/>
                </a:cubicBezTo>
                <a:close/>
                <a:moveTo>
                  <a:pt x="10220" y="9510"/>
                </a:moveTo>
                <a:cubicBezTo>
                  <a:pt x="10198" y="9510"/>
                  <a:pt x="10179" y="9541"/>
                  <a:pt x="10179" y="9578"/>
                </a:cubicBezTo>
                <a:cubicBezTo>
                  <a:pt x="10179" y="9616"/>
                  <a:pt x="10198" y="9647"/>
                  <a:pt x="10220" y="9647"/>
                </a:cubicBezTo>
                <a:cubicBezTo>
                  <a:pt x="10243" y="9647"/>
                  <a:pt x="10261" y="9616"/>
                  <a:pt x="10261" y="9578"/>
                </a:cubicBezTo>
                <a:cubicBezTo>
                  <a:pt x="10261" y="9541"/>
                  <a:pt x="10243" y="9510"/>
                  <a:pt x="10220" y="9510"/>
                </a:cubicBezTo>
                <a:close/>
                <a:moveTo>
                  <a:pt x="10435" y="9510"/>
                </a:moveTo>
                <a:cubicBezTo>
                  <a:pt x="10413" y="9510"/>
                  <a:pt x="10394" y="9541"/>
                  <a:pt x="10394" y="9578"/>
                </a:cubicBezTo>
                <a:cubicBezTo>
                  <a:pt x="10394" y="9616"/>
                  <a:pt x="10413" y="9647"/>
                  <a:pt x="10435" y="9647"/>
                </a:cubicBezTo>
                <a:cubicBezTo>
                  <a:pt x="10458" y="9647"/>
                  <a:pt x="10476" y="9616"/>
                  <a:pt x="10476" y="9578"/>
                </a:cubicBezTo>
                <a:cubicBezTo>
                  <a:pt x="10476" y="9541"/>
                  <a:pt x="10458" y="9510"/>
                  <a:pt x="10435" y="9510"/>
                </a:cubicBezTo>
                <a:close/>
                <a:moveTo>
                  <a:pt x="10643" y="9510"/>
                </a:moveTo>
                <a:cubicBezTo>
                  <a:pt x="10620" y="9510"/>
                  <a:pt x="10602" y="9541"/>
                  <a:pt x="10602" y="9578"/>
                </a:cubicBezTo>
                <a:cubicBezTo>
                  <a:pt x="10602" y="9616"/>
                  <a:pt x="10620" y="9647"/>
                  <a:pt x="10643" y="9647"/>
                </a:cubicBezTo>
                <a:cubicBezTo>
                  <a:pt x="10665" y="9647"/>
                  <a:pt x="10684" y="9616"/>
                  <a:pt x="10684" y="9578"/>
                </a:cubicBezTo>
                <a:cubicBezTo>
                  <a:pt x="10684" y="9541"/>
                  <a:pt x="10665" y="9510"/>
                  <a:pt x="10643" y="9510"/>
                </a:cubicBezTo>
                <a:close/>
                <a:moveTo>
                  <a:pt x="12111" y="9510"/>
                </a:moveTo>
                <a:cubicBezTo>
                  <a:pt x="12104" y="9510"/>
                  <a:pt x="12097" y="9513"/>
                  <a:pt x="12091" y="9519"/>
                </a:cubicBezTo>
                <a:cubicBezTo>
                  <a:pt x="12098" y="9519"/>
                  <a:pt x="12108" y="9516"/>
                  <a:pt x="12118" y="9511"/>
                </a:cubicBezTo>
                <a:cubicBezTo>
                  <a:pt x="12115" y="9511"/>
                  <a:pt x="12113" y="9510"/>
                  <a:pt x="12111" y="9510"/>
                </a:cubicBezTo>
                <a:close/>
                <a:moveTo>
                  <a:pt x="12324" y="9510"/>
                </a:moveTo>
                <a:cubicBezTo>
                  <a:pt x="12301" y="9510"/>
                  <a:pt x="12283" y="9541"/>
                  <a:pt x="12283" y="9578"/>
                </a:cubicBezTo>
                <a:cubicBezTo>
                  <a:pt x="12283" y="9616"/>
                  <a:pt x="12301" y="9647"/>
                  <a:pt x="12324" y="9647"/>
                </a:cubicBezTo>
                <a:cubicBezTo>
                  <a:pt x="12346" y="9647"/>
                  <a:pt x="12365" y="9616"/>
                  <a:pt x="12365" y="9578"/>
                </a:cubicBezTo>
                <a:cubicBezTo>
                  <a:pt x="12365" y="9541"/>
                  <a:pt x="12346" y="9510"/>
                  <a:pt x="12324" y="9510"/>
                </a:cubicBezTo>
                <a:close/>
                <a:moveTo>
                  <a:pt x="12531" y="9510"/>
                </a:moveTo>
                <a:cubicBezTo>
                  <a:pt x="12508" y="9510"/>
                  <a:pt x="12490" y="9541"/>
                  <a:pt x="12490" y="9578"/>
                </a:cubicBezTo>
                <a:cubicBezTo>
                  <a:pt x="12490" y="9616"/>
                  <a:pt x="12508" y="9647"/>
                  <a:pt x="12531" y="9647"/>
                </a:cubicBezTo>
                <a:cubicBezTo>
                  <a:pt x="12554" y="9647"/>
                  <a:pt x="12572" y="9616"/>
                  <a:pt x="12572" y="9578"/>
                </a:cubicBezTo>
                <a:cubicBezTo>
                  <a:pt x="12572" y="9541"/>
                  <a:pt x="12554" y="9510"/>
                  <a:pt x="12531" y="9510"/>
                </a:cubicBezTo>
                <a:close/>
                <a:moveTo>
                  <a:pt x="12738" y="9510"/>
                </a:moveTo>
                <a:cubicBezTo>
                  <a:pt x="12716" y="9510"/>
                  <a:pt x="12697" y="9541"/>
                  <a:pt x="12697" y="9578"/>
                </a:cubicBezTo>
                <a:cubicBezTo>
                  <a:pt x="12697" y="9616"/>
                  <a:pt x="12716" y="9647"/>
                  <a:pt x="12738" y="9647"/>
                </a:cubicBezTo>
                <a:cubicBezTo>
                  <a:pt x="12761" y="9647"/>
                  <a:pt x="12779" y="9616"/>
                  <a:pt x="12779" y="9578"/>
                </a:cubicBezTo>
                <a:cubicBezTo>
                  <a:pt x="12779" y="9541"/>
                  <a:pt x="12761" y="9510"/>
                  <a:pt x="12738" y="9510"/>
                </a:cubicBezTo>
                <a:close/>
                <a:moveTo>
                  <a:pt x="12953" y="9510"/>
                </a:moveTo>
                <a:cubicBezTo>
                  <a:pt x="12931" y="9510"/>
                  <a:pt x="12912" y="9541"/>
                  <a:pt x="12912" y="9578"/>
                </a:cubicBezTo>
                <a:cubicBezTo>
                  <a:pt x="12912" y="9616"/>
                  <a:pt x="12931" y="9647"/>
                  <a:pt x="12953" y="9647"/>
                </a:cubicBezTo>
                <a:cubicBezTo>
                  <a:pt x="12976" y="9647"/>
                  <a:pt x="12994" y="9616"/>
                  <a:pt x="12994" y="9578"/>
                </a:cubicBezTo>
                <a:cubicBezTo>
                  <a:pt x="12994" y="9541"/>
                  <a:pt x="12976" y="9510"/>
                  <a:pt x="12953" y="9510"/>
                </a:cubicBezTo>
                <a:close/>
                <a:moveTo>
                  <a:pt x="13161" y="9510"/>
                </a:moveTo>
                <a:cubicBezTo>
                  <a:pt x="13138" y="9510"/>
                  <a:pt x="13120" y="9541"/>
                  <a:pt x="13120" y="9578"/>
                </a:cubicBezTo>
                <a:cubicBezTo>
                  <a:pt x="13120" y="9616"/>
                  <a:pt x="13138" y="9647"/>
                  <a:pt x="13161" y="9647"/>
                </a:cubicBezTo>
                <a:cubicBezTo>
                  <a:pt x="13183" y="9647"/>
                  <a:pt x="13202" y="9616"/>
                  <a:pt x="13202" y="9578"/>
                </a:cubicBezTo>
                <a:cubicBezTo>
                  <a:pt x="13202" y="9541"/>
                  <a:pt x="13183" y="9510"/>
                  <a:pt x="13161" y="9510"/>
                </a:cubicBezTo>
                <a:close/>
                <a:moveTo>
                  <a:pt x="13368" y="9510"/>
                </a:moveTo>
                <a:cubicBezTo>
                  <a:pt x="13345" y="9510"/>
                  <a:pt x="13327" y="9541"/>
                  <a:pt x="13327" y="9578"/>
                </a:cubicBezTo>
                <a:cubicBezTo>
                  <a:pt x="13327" y="9616"/>
                  <a:pt x="13345" y="9647"/>
                  <a:pt x="13368" y="9647"/>
                </a:cubicBezTo>
                <a:cubicBezTo>
                  <a:pt x="13391" y="9647"/>
                  <a:pt x="13409" y="9616"/>
                  <a:pt x="13409" y="9578"/>
                </a:cubicBezTo>
                <a:cubicBezTo>
                  <a:pt x="13409" y="9541"/>
                  <a:pt x="13391" y="9510"/>
                  <a:pt x="13368" y="9510"/>
                </a:cubicBezTo>
                <a:close/>
                <a:moveTo>
                  <a:pt x="13583" y="9510"/>
                </a:moveTo>
                <a:cubicBezTo>
                  <a:pt x="13560" y="9510"/>
                  <a:pt x="13542" y="9541"/>
                  <a:pt x="13542" y="9578"/>
                </a:cubicBezTo>
                <a:cubicBezTo>
                  <a:pt x="13542" y="9616"/>
                  <a:pt x="13560" y="9647"/>
                  <a:pt x="13583" y="9647"/>
                </a:cubicBezTo>
                <a:cubicBezTo>
                  <a:pt x="13605" y="9647"/>
                  <a:pt x="13624" y="9616"/>
                  <a:pt x="13624" y="9578"/>
                </a:cubicBezTo>
                <a:cubicBezTo>
                  <a:pt x="13624" y="9541"/>
                  <a:pt x="13605" y="9510"/>
                  <a:pt x="13583" y="9510"/>
                </a:cubicBezTo>
                <a:close/>
                <a:moveTo>
                  <a:pt x="13790" y="9510"/>
                </a:moveTo>
                <a:cubicBezTo>
                  <a:pt x="13767" y="9510"/>
                  <a:pt x="13749" y="9541"/>
                  <a:pt x="13749" y="9578"/>
                </a:cubicBezTo>
                <a:cubicBezTo>
                  <a:pt x="13749" y="9616"/>
                  <a:pt x="13767" y="9647"/>
                  <a:pt x="13790" y="9647"/>
                </a:cubicBezTo>
                <a:cubicBezTo>
                  <a:pt x="13813" y="9647"/>
                  <a:pt x="13831" y="9616"/>
                  <a:pt x="13831" y="9578"/>
                </a:cubicBezTo>
                <a:cubicBezTo>
                  <a:pt x="13831" y="9541"/>
                  <a:pt x="13813" y="9510"/>
                  <a:pt x="13790" y="9510"/>
                </a:cubicBezTo>
                <a:close/>
                <a:moveTo>
                  <a:pt x="13997" y="9510"/>
                </a:moveTo>
                <a:cubicBezTo>
                  <a:pt x="13975" y="9510"/>
                  <a:pt x="13956" y="9541"/>
                  <a:pt x="13956" y="9578"/>
                </a:cubicBezTo>
                <a:cubicBezTo>
                  <a:pt x="13956" y="9616"/>
                  <a:pt x="13975" y="9647"/>
                  <a:pt x="13997" y="9647"/>
                </a:cubicBezTo>
                <a:cubicBezTo>
                  <a:pt x="14020" y="9647"/>
                  <a:pt x="14038" y="9616"/>
                  <a:pt x="14038" y="9578"/>
                </a:cubicBezTo>
                <a:cubicBezTo>
                  <a:pt x="14038" y="9541"/>
                  <a:pt x="14020" y="9510"/>
                  <a:pt x="13997" y="9510"/>
                </a:cubicBezTo>
                <a:close/>
                <a:moveTo>
                  <a:pt x="14212" y="9510"/>
                </a:moveTo>
                <a:cubicBezTo>
                  <a:pt x="14190" y="9510"/>
                  <a:pt x="14171" y="9541"/>
                  <a:pt x="14171" y="9578"/>
                </a:cubicBezTo>
                <a:cubicBezTo>
                  <a:pt x="14171" y="9616"/>
                  <a:pt x="14190" y="9647"/>
                  <a:pt x="14212" y="9647"/>
                </a:cubicBezTo>
                <a:cubicBezTo>
                  <a:pt x="14235" y="9647"/>
                  <a:pt x="14253" y="9616"/>
                  <a:pt x="14253" y="9578"/>
                </a:cubicBezTo>
                <a:cubicBezTo>
                  <a:pt x="14253" y="9541"/>
                  <a:pt x="14235" y="9510"/>
                  <a:pt x="14212" y="9510"/>
                </a:cubicBezTo>
                <a:close/>
                <a:moveTo>
                  <a:pt x="14420" y="9510"/>
                </a:moveTo>
                <a:cubicBezTo>
                  <a:pt x="14397" y="9510"/>
                  <a:pt x="14379" y="9541"/>
                  <a:pt x="14379" y="9578"/>
                </a:cubicBezTo>
                <a:cubicBezTo>
                  <a:pt x="14379" y="9616"/>
                  <a:pt x="14397" y="9647"/>
                  <a:pt x="14420" y="9647"/>
                </a:cubicBezTo>
                <a:cubicBezTo>
                  <a:pt x="14442" y="9647"/>
                  <a:pt x="14461" y="9616"/>
                  <a:pt x="14461" y="9578"/>
                </a:cubicBezTo>
                <a:cubicBezTo>
                  <a:pt x="14461" y="9541"/>
                  <a:pt x="14442" y="9510"/>
                  <a:pt x="14420" y="9510"/>
                </a:cubicBezTo>
                <a:close/>
                <a:moveTo>
                  <a:pt x="14627" y="9510"/>
                </a:moveTo>
                <a:cubicBezTo>
                  <a:pt x="14604" y="9510"/>
                  <a:pt x="14586" y="9541"/>
                  <a:pt x="14586" y="9578"/>
                </a:cubicBezTo>
                <a:cubicBezTo>
                  <a:pt x="14586" y="9616"/>
                  <a:pt x="14604" y="9647"/>
                  <a:pt x="14627" y="9647"/>
                </a:cubicBezTo>
                <a:cubicBezTo>
                  <a:pt x="14649" y="9647"/>
                  <a:pt x="14668" y="9616"/>
                  <a:pt x="14668" y="9578"/>
                </a:cubicBezTo>
                <a:cubicBezTo>
                  <a:pt x="14668" y="9541"/>
                  <a:pt x="14649" y="9510"/>
                  <a:pt x="14627" y="9510"/>
                </a:cubicBezTo>
                <a:close/>
                <a:moveTo>
                  <a:pt x="14842" y="9510"/>
                </a:moveTo>
                <a:cubicBezTo>
                  <a:pt x="14819" y="9510"/>
                  <a:pt x="14801" y="9541"/>
                  <a:pt x="14801" y="9578"/>
                </a:cubicBezTo>
                <a:cubicBezTo>
                  <a:pt x="14801" y="9616"/>
                  <a:pt x="14819" y="9647"/>
                  <a:pt x="14842" y="9647"/>
                </a:cubicBezTo>
                <a:cubicBezTo>
                  <a:pt x="14864" y="9647"/>
                  <a:pt x="14883" y="9616"/>
                  <a:pt x="14883" y="9578"/>
                </a:cubicBezTo>
                <a:cubicBezTo>
                  <a:pt x="14883" y="9541"/>
                  <a:pt x="14864" y="9510"/>
                  <a:pt x="14842" y="9510"/>
                </a:cubicBezTo>
                <a:close/>
                <a:moveTo>
                  <a:pt x="15049" y="9510"/>
                </a:moveTo>
                <a:cubicBezTo>
                  <a:pt x="15026" y="9510"/>
                  <a:pt x="15008" y="9541"/>
                  <a:pt x="15008" y="9578"/>
                </a:cubicBezTo>
                <a:cubicBezTo>
                  <a:pt x="15008" y="9616"/>
                  <a:pt x="15026" y="9647"/>
                  <a:pt x="15049" y="9647"/>
                </a:cubicBezTo>
                <a:cubicBezTo>
                  <a:pt x="15072" y="9647"/>
                  <a:pt x="15090" y="9616"/>
                  <a:pt x="15090" y="9578"/>
                </a:cubicBezTo>
                <a:cubicBezTo>
                  <a:pt x="15090" y="9541"/>
                  <a:pt x="15072" y="9510"/>
                  <a:pt x="15049" y="9510"/>
                </a:cubicBezTo>
                <a:close/>
                <a:moveTo>
                  <a:pt x="15256" y="9510"/>
                </a:moveTo>
                <a:cubicBezTo>
                  <a:pt x="15234" y="9510"/>
                  <a:pt x="15215" y="9541"/>
                  <a:pt x="15215" y="9578"/>
                </a:cubicBezTo>
                <a:cubicBezTo>
                  <a:pt x="15215" y="9616"/>
                  <a:pt x="15234" y="9647"/>
                  <a:pt x="15256" y="9647"/>
                </a:cubicBezTo>
                <a:cubicBezTo>
                  <a:pt x="15279" y="9647"/>
                  <a:pt x="15297" y="9616"/>
                  <a:pt x="15297" y="9578"/>
                </a:cubicBezTo>
                <a:cubicBezTo>
                  <a:pt x="15297" y="9541"/>
                  <a:pt x="15279" y="9510"/>
                  <a:pt x="15256" y="9510"/>
                </a:cubicBezTo>
                <a:close/>
                <a:moveTo>
                  <a:pt x="15471" y="9510"/>
                </a:moveTo>
                <a:cubicBezTo>
                  <a:pt x="15449" y="9510"/>
                  <a:pt x="15430" y="9541"/>
                  <a:pt x="15430" y="9578"/>
                </a:cubicBezTo>
                <a:cubicBezTo>
                  <a:pt x="15430" y="9616"/>
                  <a:pt x="15449" y="9647"/>
                  <a:pt x="15471" y="9647"/>
                </a:cubicBezTo>
                <a:cubicBezTo>
                  <a:pt x="15494" y="9647"/>
                  <a:pt x="15512" y="9616"/>
                  <a:pt x="15512" y="9578"/>
                </a:cubicBezTo>
                <a:cubicBezTo>
                  <a:pt x="15512" y="9541"/>
                  <a:pt x="15494" y="9510"/>
                  <a:pt x="15471" y="9510"/>
                </a:cubicBezTo>
                <a:close/>
                <a:moveTo>
                  <a:pt x="15679" y="9510"/>
                </a:moveTo>
                <a:cubicBezTo>
                  <a:pt x="15656" y="9510"/>
                  <a:pt x="15638" y="9541"/>
                  <a:pt x="15638" y="9578"/>
                </a:cubicBezTo>
                <a:cubicBezTo>
                  <a:pt x="15638" y="9616"/>
                  <a:pt x="15656" y="9647"/>
                  <a:pt x="15679" y="9647"/>
                </a:cubicBezTo>
                <a:cubicBezTo>
                  <a:pt x="15701" y="9647"/>
                  <a:pt x="15720" y="9616"/>
                  <a:pt x="15720" y="9578"/>
                </a:cubicBezTo>
                <a:cubicBezTo>
                  <a:pt x="15720" y="9541"/>
                  <a:pt x="15701" y="9510"/>
                  <a:pt x="15679" y="9510"/>
                </a:cubicBezTo>
                <a:close/>
                <a:moveTo>
                  <a:pt x="15894" y="9510"/>
                </a:moveTo>
                <a:cubicBezTo>
                  <a:pt x="15871" y="9510"/>
                  <a:pt x="15853" y="9541"/>
                  <a:pt x="15853" y="9578"/>
                </a:cubicBezTo>
                <a:cubicBezTo>
                  <a:pt x="15853" y="9616"/>
                  <a:pt x="15871" y="9647"/>
                  <a:pt x="15894" y="9647"/>
                </a:cubicBezTo>
                <a:cubicBezTo>
                  <a:pt x="15916" y="9647"/>
                  <a:pt x="15935" y="9616"/>
                  <a:pt x="15935" y="9578"/>
                </a:cubicBezTo>
                <a:cubicBezTo>
                  <a:pt x="15935" y="9541"/>
                  <a:pt x="15916" y="9510"/>
                  <a:pt x="15894" y="9510"/>
                </a:cubicBezTo>
                <a:close/>
                <a:moveTo>
                  <a:pt x="16101" y="9510"/>
                </a:moveTo>
                <a:cubicBezTo>
                  <a:pt x="16078" y="9510"/>
                  <a:pt x="16060" y="9541"/>
                  <a:pt x="16060" y="9578"/>
                </a:cubicBezTo>
                <a:cubicBezTo>
                  <a:pt x="16060" y="9616"/>
                  <a:pt x="16078" y="9647"/>
                  <a:pt x="16101" y="9647"/>
                </a:cubicBezTo>
                <a:cubicBezTo>
                  <a:pt x="16123" y="9647"/>
                  <a:pt x="16142" y="9616"/>
                  <a:pt x="16142" y="9578"/>
                </a:cubicBezTo>
                <a:cubicBezTo>
                  <a:pt x="16142" y="9541"/>
                  <a:pt x="16123" y="9510"/>
                  <a:pt x="16101" y="9510"/>
                </a:cubicBezTo>
                <a:close/>
                <a:moveTo>
                  <a:pt x="16308" y="9510"/>
                </a:moveTo>
                <a:cubicBezTo>
                  <a:pt x="16285" y="9510"/>
                  <a:pt x="16267" y="9541"/>
                  <a:pt x="16267" y="9578"/>
                </a:cubicBezTo>
                <a:cubicBezTo>
                  <a:pt x="16267" y="9616"/>
                  <a:pt x="16285" y="9647"/>
                  <a:pt x="16308" y="9647"/>
                </a:cubicBezTo>
                <a:cubicBezTo>
                  <a:pt x="16331" y="9647"/>
                  <a:pt x="16349" y="9616"/>
                  <a:pt x="16349" y="9578"/>
                </a:cubicBezTo>
                <a:cubicBezTo>
                  <a:pt x="16349" y="9541"/>
                  <a:pt x="16331" y="9510"/>
                  <a:pt x="16308" y="9510"/>
                </a:cubicBezTo>
                <a:close/>
                <a:moveTo>
                  <a:pt x="16523" y="9510"/>
                </a:moveTo>
                <a:cubicBezTo>
                  <a:pt x="16500" y="9510"/>
                  <a:pt x="16482" y="9541"/>
                  <a:pt x="16482" y="9578"/>
                </a:cubicBezTo>
                <a:cubicBezTo>
                  <a:pt x="16482" y="9616"/>
                  <a:pt x="16500" y="9647"/>
                  <a:pt x="16523" y="9647"/>
                </a:cubicBezTo>
                <a:cubicBezTo>
                  <a:pt x="16546" y="9647"/>
                  <a:pt x="16564" y="9616"/>
                  <a:pt x="16564" y="9578"/>
                </a:cubicBezTo>
                <a:cubicBezTo>
                  <a:pt x="16564" y="9541"/>
                  <a:pt x="16546" y="9510"/>
                  <a:pt x="16523" y="9510"/>
                </a:cubicBezTo>
                <a:close/>
                <a:moveTo>
                  <a:pt x="16730" y="9510"/>
                </a:moveTo>
                <a:cubicBezTo>
                  <a:pt x="16708" y="9510"/>
                  <a:pt x="16689" y="9541"/>
                  <a:pt x="16689" y="9578"/>
                </a:cubicBezTo>
                <a:cubicBezTo>
                  <a:pt x="16689" y="9616"/>
                  <a:pt x="16708" y="9647"/>
                  <a:pt x="16730" y="9647"/>
                </a:cubicBezTo>
                <a:cubicBezTo>
                  <a:pt x="16753" y="9647"/>
                  <a:pt x="16771" y="9616"/>
                  <a:pt x="16771" y="9578"/>
                </a:cubicBezTo>
                <a:cubicBezTo>
                  <a:pt x="16771" y="9541"/>
                  <a:pt x="16753" y="9510"/>
                  <a:pt x="16730" y="9510"/>
                </a:cubicBezTo>
                <a:close/>
                <a:moveTo>
                  <a:pt x="16938" y="9510"/>
                </a:moveTo>
                <a:cubicBezTo>
                  <a:pt x="16915" y="9510"/>
                  <a:pt x="16897" y="9541"/>
                  <a:pt x="16897" y="9578"/>
                </a:cubicBezTo>
                <a:cubicBezTo>
                  <a:pt x="16897" y="9616"/>
                  <a:pt x="16915" y="9647"/>
                  <a:pt x="16938" y="9647"/>
                </a:cubicBezTo>
                <a:cubicBezTo>
                  <a:pt x="16960" y="9647"/>
                  <a:pt x="16979" y="9616"/>
                  <a:pt x="16979" y="9578"/>
                </a:cubicBezTo>
                <a:cubicBezTo>
                  <a:pt x="16979" y="9541"/>
                  <a:pt x="16960" y="9510"/>
                  <a:pt x="16938" y="9510"/>
                </a:cubicBezTo>
                <a:close/>
                <a:moveTo>
                  <a:pt x="17153" y="9510"/>
                </a:moveTo>
                <a:cubicBezTo>
                  <a:pt x="17130" y="9510"/>
                  <a:pt x="17111" y="9541"/>
                  <a:pt x="17111" y="9578"/>
                </a:cubicBezTo>
                <a:cubicBezTo>
                  <a:pt x="17111" y="9616"/>
                  <a:pt x="17130" y="9647"/>
                  <a:pt x="17153" y="9647"/>
                </a:cubicBezTo>
                <a:cubicBezTo>
                  <a:pt x="17175" y="9647"/>
                  <a:pt x="17194" y="9616"/>
                  <a:pt x="17194" y="9578"/>
                </a:cubicBezTo>
                <a:cubicBezTo>
                  <a:pt x="17194" y="9541"/>
                  <a:pt x="17175" y="9510"/>
                  <a:pt x="17153" y="9510"/>
                </a:cubicBezTo>
                <a:close/>
                <a:moveTo>
                  <a:pt x="17360" y="9510"/>
                </a:moveTo>
                <a:cubicBezTo>
                  <a:pt x="17337" y="9510"/>
                  <a:pt x="17319" y="9541"/>
                  <a:pt x="17319" y="9578"/>
                </a:cubicBezTo>
                <a:cubicBezTo>
                  <a:pt x="17319" y="9616"/>
                  <a:pt x="17337" y="9647"/>
                  <a:pt x="17360" y="9647"/>
                </a:cubicBezTo>
                <a:cubicBezTo>
                  <a:pt x="17382" y="9647"/>
                  <a:pt x="17401" y="9616"/>
                  <a:pt x="17401" y="9578"/>
                </a:cubicBezTo>
                <a:cubicBezTo>
                  <a:pt x="17401" y="9570"/>
                  <a:pt x="17400" y="9563"/>
                  <a:pt x="17398" y="9556"/>
                </a:cubicBezTo>
                <a:cubicBezTo>
                  <a:pt x="17387" y="9548"/>
                  <a:pt x="17373" y="9532"/>
                  <a:pt x="17364" y="9511"/>
                </a:cubicBezTo>
                <a:cubicBezTo>
                  <a:pt x="17362" y="9511"/>
                  <a:pt x="17361" y="9510"/>
                  <a:pt x="17360" y="9510"/>
                </a:cubicBezTo>
                <a:close/>
                <a:moveTo>
                  <a:pt x="17783" y="9510"/>
                </a:moveTo>
                <a:cubicBezTo>
                  <a:pt x="17781" y="9517"/>
                  <a:pt x="17779" y="9523"/>
                  <a:pt x="17779" y="9532"/>
                </a:cubicBezTo>
                <a:lnTo>
                  <a:pt x="17812" y="9532"/>
                </a:lnTo>
                <a:cubicBezTo>
                  <a:pt x="17812" y="9531"/>
                  <a:pt x="17812" y="9531"/>
                  <a:pt x="17812" y="9531"/>
                </a:cubicBezTo>
                <a:cubicBezTo>
                  <a:pt x="17805" y="9518"/>
                  <a:pt x="17795" y="9510"/>
                  <a:pt x="17783" y="9510"/>
                </a:cubicBezTo>
                <a:close/>
                <a:moveTo>
                  <a:pt x="18200" y="9510"/>
                </a:moveTo>
                <a:cubicBezTo>
                  <a:pt x="18184" y="9510"/>
                  <a:pt x="18170" y="9526"/>
                  <a:pt x="18163" y="9548"/>
                </a:cubicBezTo>
                <a:cubicBezTo>
                  <a:pt x="18176" y="9539"/>
                  <a:pt x="18187" y="9528"/>
                  <a:pt x="18198" y="9519"/>
                </a:cubicBezTo>
                <a:cubicBezTo>
                  <a:pt x="18202" y="9515"/>
                  <a:pt x="18205" y="9513"/>
                  <a:pt x="18209" y="9512"/>
                </a:cubicBezTo>
                <a:cubicBezTo>
                  <a:pt x="18206" y="9511"/>
                  <a:pt x="18203" y="9510"/>
                  <a:pt x="18200" y="9510"/>
                </a:cubicBezTo>
                <a:close/>
                <a:moveTo>
                  <a:pt x="18412" y="9510"/>
                </a:moveTo>
                <a:cubicBezTo>
                  <a:pt x="18389" y="9510"/>
                  <a:pt x="18370" y="9541"/>
                  <a:pt x="18370" y="9578"/>
                </a:cubicBezTo>
                <a:cubicBezTo>
                  <a:pt x="18370" y="9587"/>
                  <a:pt x="18372" y="9596"/>
                  <a:pt x="18373" y="9603"/>
                </a:cubicBezTo>
                <a:cubicBezTo>
                  <a:pt x="18385" y="9574"/>
                  <a:pt x="18397" y="9548"/>
                  <a:pt x="18406" y="9548"/>
                </a:cubicBezTo>
                <a:cubicBezTo>
                  <a:pt x="18413" y="9548"/>
                  <a:pt x="18421" y="9548"/>
                  <a:pt x="18428" y="9544"/>
                </a:cubicBezTo>
                <a:cubicBezTo>
                  <a:pt x="18427" y="9544"/>
                  <a:pt x="18420" y="9528"/>
                  <a:pt x="18414" y="9510"/>
                </a:cubicBezTo>
                <a:cubicBezTo>
                  <a:pt x="18413" y="9510"/>
                  <a:pt x="18412" y="9510"/>
                  <a:pt x="18412" y="9510"/>
                </a:cubicBezTo>
                <a:close/>
                <a:moveTo>
                  <a:pt x="18234" y="9548"/>
                </a:moveTo>
                <a:cubicBezTo>
                  <a:pt x="18220" y="9568"/>
                  <a:pt x="18209" y="9598"/>
                  <a:pt x="18183" y="9583"/>
                </a:cubicBezTo>
                <a:cubicBezTo>
                  <a:pt x="18183" y="9586"/>
                  <a:pt x="18173" y="9602"/>
                  <a:pt x="18163" y="9617"/>
                </a:cubicBezTo>
                <a:cubicBezTo>
                  <a:pt x="18170" y="9638"/>
                  <a:pt x="18184" y="9652"/>
                  <a:pt x="18199" y="9652"/>
                </a:cubicBezTo>
                <a:cubicBezTo>
                  <a:pt x="18221" y="9652"/>
                  <a:pt x="18239" y="9621"/>
                  <a:pt x="18239" y="9583"/>
                </a:cubicBezTo>
                <a:cubicBezTo>
                  <a:pt x="18239" y="9570"/>
                  <a:pt x="18237" y="9559"/>
                  <a:pt x="18234" y="9548"/>
                </a:cubicBezTo>
                <a:close/>
                <a:moveTo>
                  <a:pt x="2980" y="9689"/>
                </a:moveTo>
                <a:cubicBezTo>
                  <a:pt x="2961" y="9689"/>
                  <a:pt x="2945" y="9711"/>
                  <a:pt x="2940" y="9741"/>
                </a:cubicBezTo>
                <a:cubicBezTo>
                  <a:pt x="2944" y="9747"/>
                  <a:pt x="2947" y="9752"/>
                  <a:pt x="2950" y="9758"/>
                </a:cubicBezTo>
                <a:cubicBezTo>
                  <a:pt x="2962" y="9779"/>
                  <a:pt x="2972" y="9802"/>
                  <a:pt x="2980" y="9826"/>
                </a:cubicBezTo>
                <a:cubicBezTo>
                  <a:pt x="3002" y="9826"/>
                  <a:pt x="3021" y="9795"/>
                  <a:pt x="3021" y="9758"/>
                </a:cubicBezTo>
                <a:cubicBezTo>
                  <a:pt x="3021" y="9720"/>
                  <a:pt x="3003" y="9689"/>
                  <a:pt x="2980" y="9689"/>
                </a:cubicBezTo>
                <a:close/>
                <a:moveTo>
                  <a:pt x="3188" y="9689"/>
                </a:moveTo>
                <a:cubicBezTo>
                  <a:pt x="3166" y="9689"/>
                  <a:pt x="3147" y="9720"/>
                  <a:pt x="3147" y="9758"/>
                </a:cubicBezTo>
                <a:cubicBezTo>
                  <a:pt x="3147" y="9795"/>
                  <a:pt x="3166" y="9826"/>
                  <a:pt x="3188" y="9826"/>
                </a:cubicBezTo>
                <a:cubicBezTo>
                  <a:pt x="3211" y="9826"/>
                  <a:pt x="3230" y="9795"/>
                  <a:pt x="3230" y="9758"/>
                </a:cubicBezTo>
                <a:cubicBezTo>
                  <a:pt x="3230" y="9720"/>
                  <a:pt x="3211" y="9689"/>
                  <a:pt x="3188" y="9689"/>
                </a:cubicBezTo>
                <a:close/>
                <a:moveTo>
                  <a:pt x="3396" y="9689"/>
                </a:moveTo>
                <a:cubicBezTo>
                  <a:pt x="3373" y="9689"/>
                  <a:pt x="3355" y="9720"/>
                  <a:pt x="3355" y="9758"/>
                </a:cubicBezTo>
                <a:cubicBezTo>
                  <a:pt x="3355" y="9795"/>
                  <a:pt x="3373" y="9826"/>
                  <a:pt x="3396" y="9826"/>
                </a:cubicBezTo>
                <a:cubicBezTo>
                  <a:pt x="3418" y="9826"/>
                  <a:pt x="3437" y="9795"/>
                  <a:pt x="3437" y="9758"/>
                </a:cubicBezTo>
                <a:cubicBezTo>
                  <a:pt x="3437" y="9720"/>
                  <a:pt x="3418" y="9689"/>
                  <a:pt x="3396" y="9689"/>
                </a:cubicBezTo>
                <a:close/>
                <a:moveTo>
                  <a:pt x="3611" y="9689"/>
                </a:moveTo>
                <a:cubicBezTo>
                  <a:pt x="3588" y="9689"/>
                  <a:pt x="3570" y="9720"/>
                  <a:pt x="3570" y="9758"/>
                </a:cubicBezTo>
                <a:cubicBezTo>
                  <a:pt x="3570" y="9795"/>
                  <a:pt x="3588" y="9826"/>
                  <a:pt x="3611" y="9826"/>
                </a:cubicBezTo>
                <a:cubicBezTo>
                  <a:pt x="3633" y="9826"/>
                  <a:pt x="3652" y="9795"/>
                  <a:pt x="3652" y="9758"/>
                </a:cubicBezTo>
                <a:cubicBezTo>
                  <a:pt x="3652" y="9720"/>
                  <a:pt x="3633" y="9689"/>
                  <a:pt x="3611" y="9689"/>
                </a:cubicBezTo>
                <a:close/>
                <a:moveTo>
                  <a:pt x="3818" y="9689"/>
                </a:moveTo>
                <a:cubicBezTo>
                  <a:pt x="3795" y="9689"/>
                  <a:pt x="3777" y="9720"/>
                  <a:pt x="3777" y="9758"/>
                </a:cubicBezTo>
                <a:cubicBezTo>
                  <a:pt x="3777" y="9795"/>
                  <a:pt x="3795" y="9826"/>
                  <a:pt x="3818" y="9826"/>
                </a:cubicBezTo>
                <a:cubicBezTo>
                  <a:pt x="3841" y="9826"/>
                  <a:pt x="3859" y="9795"/>
                  <a:pt x="3859" y="9758"/>
                </a:cubicBezTo>
                <a:cubicBezTo>
                  <a:pt x="3859" y="9720"/>
                  <a:pt x="3841" y="9689"/>
                  <a:pt x="3818" y="9689"/>
                </a:cubicBezTo>
                <a:close/>
                <a:moveTo>
                  <a:pt x="4033" y="9689"/>
                </a:moveTo>
                <a:cubicBezTo>
                  <a:pt x="4010" y="9689"/>
                  <a:pt x="3992" y="9720"/>
                  <a:pt x="3992" y="9758"/>
                </a:cubicBezTo>
                <a:cubicBezTo>
                  <a:pt x="3992" y="9795"/>
                  <a:pt x="4010" y="9826"/>
                  <a:pt x="4033" y="9826"/>
                </a:cubicBezTo>
                <a:cubicBezTo>
                  <a:pt x="4056" y="9826"/>
                  <a:pt x="4074" y="9795"/>
                  <a:pt x="4074" y="9758"/>
                </a:cubicBezTo>
                <a:cubicBezTo>
                  <a:pt x="4074" y="9720"/>
                  <a:pt x="4056" y="9689"/>
                  <a:pt x="4033" y="9689"/>
                </a:cubicBezTo>
                <a:close/>
                <a:moveTo>
                  <a:pt x="4240" y="9689"/>
                </a:moveTo>
                <a:cubicBezTo>
                  <a:pt x="4218" y="9689"/>
                  <a:pt x="4199" y="9720"/>
                  <a:pt x="4199" y="9758"/>
                </a:cubicBezTo>
                <a:cubicBezTo>
                  <a:pt x="4199" y="9795"/>
                  <a:pt x="4218" y="9826"/>
                  <a:pt x="4240" y="9826"/>
                </a:cubicBezTo>
                <a:cubicBezTo>
                  <a:pt x="4263" y="9826"/>
                  <a:pt x="4281" y="9795"/>
                  <a:pt x="4281" y="9758"/>
                </a:cubicBezTo>
                <a:cubicBezTo>
                  <a:pt x="4281" y="9720"/>
                  <a:pt x="4263" y="9689"/>
                  <a:pt x="4240" y="9689"/>
                </a:cubicBezTo>
                <a:close/>
                <a:moveTo>
                  <a:pt x="4447" y="9689"/>
                </a:moveTo>
                <a:cubicBezTo>
                  <a:pt x="4425" y="9689"/>
                  <a:pt x="4406" y="9720"/>
                  <a:pt x="4406" y="9758"/>
                </a:cubicBezTo>
                <a:cubicBezTo>
                  <a:pt x="4406" y="9795"/>
                  <a:pt x="4425" y="9826"/>
                  <a:pt x="4447" y="9826"/>
                </a:cubicBezTo>
                <a:cubicBezTo>
                  <a:pt x="4470" y="9826"/>
                  <a:pt x="4489" y="9795"/>
                  <a:pt x="4489" y="9758"/>
                </a:cubicBezTo>
                <a:cubicBezTo>
                  <a:pt x="4489" y="9720"/>
                  <a:pt x="4470" y="9689"/>
                  <a:pt x="4447" y="9689"/>
                </a:cubicBezTo>
                <a:close/>
                <a:moveTo>
                  <a:pt x="4662" y="9689"/>
                </a:moveTo>
                <a:cubicBezTo>
                  <a:pt x="4640" y="9689"/>
                  <a:pt x="4621" y="9720"/>
                  <a:pt x="4621" y="9758"/>
                </a:cubicBezTo>
                <a:cubicBezTo>
                  <a:pt x="4621" y="9795"/>
                  <a:pt x="4640" y="9826"/>
                  <a:pt x="4662" y="9826"/>
                </a:cubicBezTo>
                <a:cubicBezTo>
                  <a:pt x="4685" y="9826"/>
                  <a:pt x="4703" y="9795"/>
                  <a:pt x="4703" y="9758"/>
                </a:cubicBezTo>
                <a:cubicBezTo>
                  <a:pt x="4703" y="9720"/>
                  <a:pt x="4685" y="9689"/>
                  <a:pt x="4662" y="9689"/>
                </a:cubicBezTo>
                <a:close/>
                <a:moveTo>
                  <a:pt x="4870" y="9689"/>
                </a:moveTo>
                <a:cubicBezTo>
                  <a:pt x="4847" y="9689"/>
                  <a:pt x="4829" y="9720"/>
                  <a:pt x="4829" y="9758"/>
                </a:cubicBezTo>
                <a:cubicBezTo>
                  <a:pt x="4829" y="9795"/>
                  <a:pt x="4847" y="9826"/>
                  <a:pt x="4870" y="9826"/>
                </a:cubicBezTo>
                <a:cubicBezTo>
                  <a:pt x="4892" y="9826"/>
                  <a:pt x="4911" y="9795"/>
                  <a:pt x="4911" y="9758"/>
                </a:cubicBezTo>
                <a:cubicBezTo>
                  <a:pt x="4911" y="9720"/>
                  <a:pt x="4892" y="9689"/>
                  <a:pt x="4870" y="9689"/>
                </a:cubicBezTo>
                <a:close/>
                <a:moveTo>
                  <a:pt x="5077" y="9689"/>
                </a:moveTo>
                <a:cubicBezTo>
                  <a:pt x="5054" y="9689"/>
                  <a:pt x="5036" y="9720"/>
                  <a:pt x="5036" y="9758"/>
                </a:cubicBezTo>
                <a:cubicBezTo>
                  <a:pt x="5036" y="9795"/>
                  <a:pt x="5054" y="9826"/>
                  <a:pt x="5077" y="9826"/>
                </a:cubicBezTo>
                <a:cubicBezTo>
                  <a:pt x="5100" y="9826"/>
                  <a:pt x="5118" y="9795"/>
                  <a:pt x="5118" y="9758"/>
                </a:cubicBezTo>
                <a:cubicBezTo>
                  <a:pt x="5118" y="9720"/>
                  <a:pt x="5100" y="9689"/>
                  <a:pt x="5077" y="9689"/>
                </a:cubicBezTo>
                <a:close/>
                <a:moveTo>
                  <a:pt x="5292" y="9689"/>
                </a:moveTo>
                <a:cubicBezTo>
                  <a:pt x="5269" y="9689"/>
                  <a:pt x="5251" y="9720"/>
                  <a:pt x="5251" y="9758"/>
                </a:cubicBezTo>
                <a:cubicBezTo>
                  <a:pt x="5251" y="9773"/>
                  <a:pt x="5254" y="9787"/>
                  <a:pt x="5259" y="9798"/>
                </a:cubicBezTo>
                <a:cubicBezTo>
                  <a:pt x="5270" y="9784"/>
                  <a:pt x="5281" y="9771"/>
                  <a:pt x="5292" y="9758"/>
                </a:cubicBezTo>
                <a:cubicBezTo>
                  <a:pt x="5292" y="9758"/>
                  <a:pt x="5292" y="9758"/>
                  <a:pt x="5292" y="9758"/>
                </a:cubicBezTo>
                <a:cubicBezTo>
                  <a:pt x="5303" y="9745"/>
                  <a:pt x="5315" y="9732"/>
                  <a:pt x="5326" y="9720"/>
                </a:cubicBezTo>
                <a:cubicBezTo>
                  <a:pt x="5319" y="9702"/>
                  <a:pt x="5306" y="9689"/>
                  <a:pt x="5292" y="9689"/>
                </a:cubicBezTo>
                <a:close/>
                <a:moveTo>
                  <a:pt x="9698" y="9689"/>
                </a:moveTo>
                <a:cubicBezTo>
                  <a:pt x="9676" y="9689"/>
                  <a:pt x="9657" y="9720"/>
                  <a:pt x="9657" y="9758"/>
                </a:cubicBezTo>
                <a:cubicBezTo>
                  <a:pt x="9657" y="9795"/>
                  <a:pt x="9676" y="9826"/>
                  <a:pt x="9698" y="9826"/>
                </a:cubicBezTo>
                <a:cubicBezTo>
                  <a:pt x="9721" y="9826"/>
                  <a:pt x="9739" y="9795"/>
                  <a:pt x="9739" y="9758"/>
                </a:cubicBezTo>
                <a:cubicBezTo>
                  <a:pt x="9739" y="9720"/>
                  <a:pt x="9721" y="9689"/>
                  <a:pt x="9698" y="9689"/>
                </a:cubicBezTo>
                <a:close/>
                <a:moveTo>
                  <a:pt x="9906" y="9689"/>
                </a:moveTo>
                <a:cubicBezTo>
                  <a:pt x="9883" y="9689"/>
                  <a:pt x="9865" y="9720"/>
                  <a:pt x="9865" y="9758"/>
                </a:cubicBezTo>
                <a:cubicBezTo>
                  <a:pt x="9865" y="9795"/>
                  <a:pt x="9883" y="9826"/>
                  <a:pt x="9906" y="9826"/>
                </a:cubicBezTo>
                <a:cubicBezTo>
                  <a:pt x="9928" y="9826"/>
                  <a:pt x="9947" y="9795"/>
                  <a:pt x="9947" y="9758"/>
                </a:cubicBezTo>
                <a:cubicBezTo>
                  <a:pt x="9947" y="9720"/>
                  <a:pt x="9928" y="9689"/>
                  <a:pt x="9906" y="9689"/>
                </a:cubicBezTo>
                <a:close/>
                <a:moveTo>
                  <a:pt x="10121" y="9689"/>
                </a:moveTo>
                <a:cubicBezTo>
                  <a:pt x="10098" y="9689"/>
                  <a:pt x="10080" y="9720"/>
                  <a:pt x="10080" y="9758"/>
                </a:cubicBezTo>
                <a:cubicBezTo>
                  <a:pt x="10080" y="9795"/>
                  <a:pt x="10098" y="9826"/>
                  <a:pt x="10121" y="9826"/>
                </a:cubicBezTo>
                <a:cubicBezTo>
                  <a:pt x="10143" y="9826"/>
                  <a:pt x="10162" y="9795"/>
                  <a:pt x="10162" y="9758"/>
                </a:cubicBezTo>
                <a:cubicBezTo>
                  <a:pt x="10162" y="9720"/>
                  <a:pt x="10143" y="9689"/>
                  <a:pt x="10121" y="9689"/>
                </a:cubicBezTo>
                <a:close/>
                <a:moveTo>
                  <a:pt x="10328" y="9689"/>
                </a:moveTo>
                <a:cubicBezTo>
                  <a:pt x="10305" y="9689"/>
                  <a:pt x="10287" y="9720"/>
                  <a:pt x="10287" y="9758"/>
                </a:cubicBezTo>
                <a:cubicBezTo>
                  <a:pt x="10287" y="9795"/>
                  <a:pt x="10305" y="9826"/>
                  <a:pt x="10328" y="9826"/>
                </a:cubicBezTo>
                <a:cubicBezTo>
                  <a:pt x="10351" y="9826"/>
                  <a:pt x="10369" y="9795"/>
                  <a:pt x="10369" y="9758"/>
                </a:cubicBezTo>
                <a:cubicBezTo>
                  <a:pt x="10369" y="9720"/>
                  <a:pt x="10351" y="9689"/>
                  <a:pt x="10328" y="9689"/>
                </a:cubicBezTo>
                <a:close/>
                <a:moveTo>
                  <a:pt x="10535" y="9689"/>
                </a:moveTo>
                <a:cubicBezTo>
                  <a:pt x="10513" y="9689"/>
                  <a:pt x="10494" y="9720"/>
                  <a:pt x="10494" y="9758"/>
                </a:cubicBezTo>
                <a:cubicBezTo>
                  <a:pt x="10494" y="9795"/>
                  <a:pt x="10513" y="9826"/>
                  <a:pt x="10535" y="9826"/>
                </a:cubicBezTo>
                <a:cubicBezTo>
                  <a:pt x="10558" y="9826"/>
                  <a:pt x="10576" y="9795"/>
                  <a:pt x="10576" y="9758"/>
                </a:cubicBezTo>
                <a:cubicBezTo>
                  <a:pt x="10576" y="9720"/>
                  <a:pt x="10558" y="9689"/>
                  <a:pt x="10535" y="9689"/>
                </a:cubicBezTo>
                <a:close/>
                <a:moveTo>
                  <a:pt x="10750" y="9689"/>
                </a:moveTo>
                <a:cubicBezTo>
                  <a:pt x="10727" y="9689"/>
                  <a:pt x="10709" y="9720"/>
                  <a:pt x="10709" y="9758"/>
                </a:cubicBezTo>
                <a:cubicBezTo>
                  <a:pt x="10709" y="9795"/>
                  <a:pt x="10727" y="9826"/>
                  <a:pt x="10750" y="9826"/>
                </a:cubicBezTo>
                <a:cubicBezTo>
                  <a:pt x="10773" y="9826"/>
                  <a:pt x="10791" y="9795"/>
                  <a:pt x="10791" y="9758"/>
                </a:cubicBezTo>
                <a:cubicBezTo>
                  <a:pt x="10791" y="9720"/>
                  <a:pt x="10773" y="9689"/>
                  <a:pt x="10750" y="9689"/>
                </a:cubicBezTo>
                <a:close/>
                <a:moveTo>
                  <a:pt x="12226" y="9689"/>
                </a:moveTo>
                <a:cubicBezTo>
                  <a:pt x="12226" y="9690"/>
                  <a:pt x="12225" y="9691"/>
                  <a:pt x="12225" y="9692"/>
                </a:cubicBezTo>
                <a:cubicBezTo>
                  <a:pt x="12222" y="9711"/>
                  <a:pt x="12220" y="9728"/>
                  <a:pt x="12218" y="9744"/>
                </a:cubicBezTo>
                <a:cubicBezTo>
                  <a:pt x="12217" y="9748"/>
                  <a:pt x="12216" y="9752"/>
                  <a:pt x="12216" y="9756"/>
                </a:cubicBezTo>
                <a:cubicBezTo>
                  <a:pt x="12212" y="9778"/>
                  <a:pt x="12209" y="9800"/>
                  <a:pt x="12206" y="9822"/>
                </a:cubicBezTo>
                <a:cubicBezTo>
                  <a:pt x="12210" y="9823"/>
                  <a:pt x="12214" y="9824"/>
                  <a:pt x="12218" y="9824"/>
                </a:cubicBezTo>
                <a:cubicBezTo>
                  <a:pt x="12240" y="9824"/>
                  <a:pt x="12259" y="9794"/>
                  <a:pt x="12259" y="9756"/>
                </a:cubicBezTo>
                <a:cubicBezTo>
                  <a:pt x="12259" y="9723"/>
                  <a:pt x="12244" y="9696"/>
                  <a:pt x="12226" y="9689"/>
                </a:cubicBezTo>
                <a:close/>
                <a:moveTo>
                  <a:pt x="12424" y="9689"/>
                </a:moveTo>
                <a:cubicBezTo>
                  <a:pt x="12401" y="9689"/>
                  <a:pt x="12383" y="9720"/>
                  <a:pt x="12383" y="9758"/>
                </a:cubicBezTo>
                <a:cubicBezTo>
                  <a:pt x="12383" y="9795"/>
                  <a:pt x="12401" y="9826"/>
                  <a:pt x="12424" y="9826"/>
                </a:cubicBezTo>
                <a:cubicBezTo>
                  <a:pt x="12446" y="9826"/>
                  <a:pt x="12465" y="9795"/>
                  <a:pt x="12465" y="9758"/>
                </a:cubicBezTo>
                <a:cubicBezTo>
                  <a:pt x="12465" y="9720"/>
                  <a:pt x="12446" y="9689"/>
                  <a:pt x="12424" y="9689"/>
                </a:cubicBezTo>
                <a:close/>
                <a:moveTo>
                  <a:pt x="12639" y="9689"/>
                </a:moveTo>
                <a:cubicBezTo>
                  <a:pt x="12616" y="9689"/>
                  <a:pt x="12598" y="9720"/>
                  <a:pt x="12598" y="9758"/>
                </a:cubicBezTo>
                <a:cubicBezTo>
                  <a:pt x="12598" y="9795"/>
                  <a:pt x="12616" y="9826"/>
                  <a:pt x="12639" y="9826"/>
                </a:cubicBezTo>
                <a:cubicBezTo>
                  <a:pt x="12661" y="9826"/>
                  <a:pt x="12680" y="9795"/>
                  <a:pt x="12680" y="9758"/>
                </a:cubicBezTo>
                <a:cubicBezTo>
                  <a:pt x="12680" y="9720"/>
                  <a:pt x="12661" y="9689"/>
                  <a:pt x="12639" y="9689"/>
                </a:cubicBezTo>
                <a:close/>
                <a:moveTo>
                  <a:pt x="12846" y="9689"/>
                </a:moveTo>
                <a:cubicBezTo>
                  <a:pt x="12823" y="9689"/>
                  <a:pt x="12805" y="9720"/>
                  <a:pt x="12805" y="9758"/>
                </a:cubicBezTo>
                <a:cubicBezTo>
                  <a:pt x="12805" y="9795"/>
                  <a:pt x="12823" y="9826"/>
                  <a:pt x="12846" y="9826"/>
                </a:cubicBezTo>
                <a:cubicBezTo>
                  <a:pt x="12868" y="9826"/>
                  <a:pt x="12887" y="9795"/>
                  <a:pt x="12887" y="9758"/>
                </a:cubicBezTo>
                <a:cubicBezTo>
                  <a:pt x="12887" y="9720"/>
                  <a:pt x="12868" y="9689"/>
                  <a:pt x="12846" y="9689"/>
                </a:cubicBezTo>
                <a:close/>
                <a:moveTo>
                  <a:pt x="13053" y="9689"/>
                </a:moveTo>
                <a:cubicBezTo>
                  <a:pt x="13030" y="9689"/>
                  <a:pt x="13012" y="9720"/>
                  <a:pt x="13012" y="9758"/>
                </a:cubicBezTo>
                <a:cubicBezTo>
                  <a:pt x="13012" y="9795"/>
                  <a:pt x="13030" y="9826"/>
                  <a:pt x="13053" y="9826"/>
                </a:cubicBezTo>
                <a:cubicBezTo>
                  <a:pt x="13076" y="9826"/>
                  <a:pt x="13094" y="9795"/>
                  <a:pt x="13094" y="9758"/>
                </a:cubicBezTo>
                <a:cubicBezTo>
                  <a:pt x="13094" y="9720"/>
                  <a:pt x="13076" y="9689"/>
                  <a:pt x="13053" y="9689"/>
                </a:cubicBezTo>
                <a:close/>
                <a:moveTo>
                  <a:pt x="13268" y="9689"/>
                </a:moveTo>
                <a:cubicBezTo>
                  <a:pt x="13245" y="9689"/>
                  <a:pt x="13227" y="9720"/>
                  <a:pt x="13227" y="9758"/>
                </a:cubicBezTo>
                <a:cubicBezTo>
                  <a:pt x="13227" y="9795"/>
                  <a:pt x="13245" y="9826"/>
                  <a:pt x="13268" y="9826"/>
                </a:cubicBezTo>
                <a:cubicBezTo>
                  <a:pt x="13291" y="9826"/>
                  <a:pt x="13309" y="9795"/>
                  <a:pt x="13309" y="9758"/>
                </a:cubicBezTo>
                <a:cubicBezTo>
                  <a:pt x="13309" y="9720"/>
                  <a:pt x="13291" y="9689"/>
                  <a:pt x="13268" y="9689"/>
                </a:cubicBezTo>
                <a:close/>
                <a:moveTo>
                  <a:pt x="13475" y="9689"/>
                </a:moveTo>
                <a:cubicBezTo>
                  <a:pt x="13453" y="9689"/>
                  <a:pt x="13434" y="9720"/>
                  <a:pt x="13434" y="9758"/>
                </a:cubicBezTo>
                <a:cubicBezTo>
                  <a:pt x="13434" y="9795"/>
                  <a:pt x="13453" y="9826"/>
                  <a:pt x="13475" y="9826"/>
                </a:cubicBezTo>
                <a:cubicBezTo>
                  <a:pt x="13498" y="9826"/>
                  <a:pt x="13516" y="9795"/>
                  <a:pt x="13516" y="9758"/>
                </a:cubicBezTo>
                <a:cubicBezTo>
                  <a:pt x="13516" y="9720"/>
                  <a:pt x="13498" y="9689"/>
                  <a:pt x="13475" y="9689"/>
                </a:cubicBezTo>
                <a:close/>
                <a:moveTo>
                  <a:pt x="13683" y="9689"/>
                </a:moveTo>
                <a:cubicBezTo>
                  <a:pt x="13660" y="9689"/>
                  <a:pt x="13642" y="9720"/>
                  <a:pt x="13642" y="9758"/>
                </a:cubicBezTo>
                <a:cubicBezTo>
                  <a:pt x="13642" y="9795"/>
                  <a:pt x="13660" y="9826"/>
                  <a:pt x="13683" y="9826"/>
                </a:cubicBezTo>
                <a:cubicBezTo>
                  <a:pt x="13705" y="9826"/>
                  <a:pt x="13724" y="9795"/>
                  <a:pt x="13724" y="9758"/>
                </a:cubicBezTo>
                <a:cubicBezTo>
                  <a:pt x="13724" y="9720"/>
                  <a:pt x="13705" y="9689"/>
                  <a:pt x="13683" y="9689"/>
                </a:cubicBezTo>
                <a:close/>
                <a:moveTo>
                  <a:pt x="13898" y="9689"/>
                </a:moveTo>
                <a:cubicBezTo>
                  <a:pt x="13875" y="9689"/>
                  <a:pt x="13857" y="9720"/>
                  <a:pt x="13857" y="9758"/>
                </a:cubicBezTo>
                <a:cubicBezTo>
                  <a:pt x="13857" y="9795"/>
                  <a:pt x="13875" y="9826"/>
                  <a:pt x="13898" y="9826"/>
                </a:cubicBezTo>
                <a:cubicBezTo>
                  <a:pt x="13920" y="9826"/>
                  <a:pt x="13939" y="9795"/>
                  <a:pt x="13939" y="9758"/>
                </a:cubicBezTo>
                <a:cubicBezTo>
                  <a:pt x="13939" y="9720"/>
                  <a:pt x="13920" y="9689"/>
                  <a:pt x="13898" y="9689"/>
                </a:cubicBezTo>
                <a:close/>
                <a:moveTo>
                  <a:pt x="14105" y="9689"/>
                </a:moveTo>
                <a:cubicBezTo>
                  <a:pt x="14082" y="9689"/>
                  <a:pt x="14064" y="9720"/>
                  <a:pt x="14064" y="9758"/>
                </a:cubicBezTo>
                <a:cubicBezTo>
                  <a:pt x="14064" y="9795"/>
                  <a:pt x="14082" y="9826"/>
                  <a:pt x="14105" y="9826"/>
                </a:cubicBezTo>
                <a:cubicBezTo>
                  <a:pt x="14127" y="9826"/>
                  <a:pt x="14146" y="9795"/>
                  <a:pt x="14146" y="9758"/>
                </a:cubicBezTo>
                <a:cubicBezTo>
                  <a:pt x="14146" y="9720"/>
                  <a:pt x="14127" y="9689"/>
                  <a:pt x="14105" y="9689"/>
                </a:cubicBezTo>
                <a:close/>
                <a:moveTo>
                  <a:pt x="14312" y="9689"/>
                </a:moveTo>
                <a:cubicBezTo>
                  <a:pt x="14289" y="9689"/>
                  <a:pt x="14271" y="9720"/>
                  <a:pt x="14271" y="9758"/>
                </a:cubicBezTo>
                <a:cubicBezTo>
                  <a:pt x="14271" y="9795"/>
                  <a:pt x="14289" y="9826"/>
                  <a:pt x="14312" y="9826"/>
                </a:cubicBezTo>
                <a:cubicBezTo>
                  <a:pt x="14335" y="9826"/>
                  <a:pt x="14353" y="9795"/>
                  <a:pt x="14353" y="9758"/>
                </a:cubicBezTo>
                <a:cubicBezTo>
                  <a:pt x="14353" y="9720"/>
                  <a:pt x="14335" y="9689"/>
                  <a:pt x="14312" y="9689"/>
                </a:cubicBezTo>
                <a:close/>
                <a:moveTo>
                  <a:pt x="14527" y="9689"/>
                </a:moveTo>
                <a:cubicBezTo>
                  <a:pt x="14504" y="9689"/>
                  <a:pt x="14486" y="9720"/>
                  <a:pt x="14486" y="9758"/>
                </a:cubicBezTo>
                <a:cubicBezTo>
                  <a:pt x="14486" y="9795"/>
                  <a:pt x="14504" y="9826"/>
                  <a:pt x="14527" y="9826"/>
                </a:cubicBezTo>
                <a:cubicBezTo>
                  <a:pt x="14550" y="9826"/>
                  <a:pt x="14568" y="9795"/>
                  <a:pt x="14568" y="9758"/>
                </a:cubicBezTo>
                <a:cubicBezTo>
                  <a:pt x="14568" y="9720"/>
                  <a:pt x="14550" y="9689"/>
                  <a:pt x="14527" y="9689"/>
                </a:cubicBezTo>
                <a:close/>
                <a:moveTo>
                  <a:pt x="14734" y="9689"/>
                </a:moveTo>
                <a:cubicBezTo>
                  <a:pt x="14712" y="9689"/>
                  <a:pt x="14693" y="9720"/>
                  <a:pt x="14693" y="9758"/>
                </a:cubicBezTo>
                <a:cubicBezTo>
                  <a:pt x="14693" y="9795"/>
                  <a:pt x="14712" y="9826"/>
                  <a:pt x="14734" y="9826"/>
                </a:cubicBezTo>
                <a:cubicBezTo>
                  <a:pt x="14757" y="9826"/>
                  <a:pt x="14775" y="9795"/>
                  <a:pt x="14775" y="9758"/>
                </a:cubicBezTo>
                <a:cubicBezTo>
                  <a:pt x="14775" y="9720"/>
                  <a:pt x="14757" y="9689"/>
                  <a:pt x="14734" y="9689"/>
                </a:cubicBezTo>
                <a:close/>
                <a:moveTo>
                  <a:pt x="14942" y="9689"/>
                </a:moveTo>
                <a:cubicBezTo>
                  <a:pt x="14919" y="9689"/>
                  <a:pt x="14901" y="9720"/>
                  <a:pt x="14901" y="9758"/>
                </a:cubicBezTo>
                <a:cubicBezTo>
                  <a:pt x="14901" y="9795"/>
                  <a:pt x="14919" y="9826"/>
                  <a:pt x="14942" y="9826"/>
                </a:cubicBezTo>
                <a:cubicBezTo>
                  <a:pt x="14964" y="9826"/>
                  <a:pt x="14983" y="9795"/>
                  <a:pt x="14983" y="9758"/>
                </a:cubicBezTo>
                <a:cubicBezTo>
                  <a:pt x="14983" y="9720"/>
                  <a:pt x="14964" y="9689"/>
                  <a:pt x="14942" y="9689"/>
                </a:cubicBezTo>
                <a:close/>
                <a:moveTo>
                  <a:pt x="15157" y="9689"/>
                </a:moveTo>
                <a:cubicBezTo>
                  <a:pt x="15134" y="9689"/>
                  <a:pt x="15116" y="9720"/>
                  <a:pt x="15116" y="9758"/>
                </a:cubicBezTo>
                <a:cubicBezTo>
                  <a:pt x="15116" y="9795"/>
                  <a:pt x="15134" y="9826"/>
                  <a:pt x="15157" y="9826"/>
                </a:cubicBezTo>
                <a:cubicBezTo>
                  <a:pt x="15179" y="9826"/>
                  <a:pt x="15198" y="9795"/>
                  <a:pt x="15198" y="9758"/>
                </a:cubicBezTo>
                <a:cubicBezTo>
                  <a:pt x="15198" y="9720"/>
                  <a:pt x="15179" y="9689"/>
                  <a:pt x="15157" y="9689"/>
                </a:cubicBezTo>
                <a:close/>
                <a:moveTo>
                  <a:pt x="15364" y="9689"/>
                </a:moveTo>
                <a:cubicBezTo>
                  <a:pt x="15341" y="9689"/>
                  <a:pt x="15323" y="9720"/>
                  <a:pt x="15323" y="9758"/>
                </a:cubicBezTo>
                <a:cubicBezTo>
                  <a:pt x="15323" y="9795"/>
                  <a:pt x="15341" y="9826"/>
                  <a:pt x="15364" y="9826"/>
                </a:cubicBezTo>
                <a:cubicBezTo>
                  <a:pt x="15386" y="9826"/>
                  <a:pt x="15405" y="9795"/>
                  <a:pt x="15405" y="9758"/>
                </a:cubicBezTo>
                <a:cubicBezTo>
                  <a:pt x="15405" y="9720"/>
                  <a:pt x="15386" y="9689"/>
                  <a:pt x="15364" y="9689"/>
                </a:cubicBezTo>
                <a:close/>
                <a:moveTo>
                  <a:pt x="15579" y="9689"/>
                </a:moveTo>
                <a:cubicBezTo>
                  <a:pt x="15556" y="9689"/>
                  <a:pt x="15538" y="9720"/>
                  <a:pt x="15538" y="9758"/>
                </a:cubicBezTo>
                <a:cubicBezTo>
                  <a:pt x="15538" y="9795"/>
                  <a:pt x="15556" y="9826"/>
                  <a:pt x="15579" y="9826"/>
                </a:cubicBezTo>
                <a:cubicBezTo>
                  <a:pt x="15601" y="9826"/>
                  <a:pt x="15620" y="9795"/>
                  <a:pt x="15620" y="9758"/>
                </a:cubicBezTo>
                <a:cubicBezTo>
                  <a:pt x="15620" y="9720"/>
                  <a:pt x="15601" y="9689"/>
                  <a:pt x="15579" y="9689"/>
                </a:cubicBezTo>
                <a:close/>
                <a:moveTo>
                  <a:pt x="15786" y="9689"/>
                </a:moveTo>
                <a:cubicBezTo>
                  <a:pt x="15763" y="9689"/>
                  <a:pt x="15745" y="9720"/>
                  <a:pt x="15745" y="9758"/>
                </a:cubicBezTo>
                <a:cubicBezTo>
                  <a:pt x="15745" y="9795"/>
                  <a:pt x="15763" y="9826"/>
                  <a:pt x="15786" y="9826"/>
                </a:cubicBezTo>
                <a:cubicBezTo>
                  <a:pt x="15809" y="9826"/>
                  <a:pt x="15827" y="9795"/>
                  <a:pt x="15827" y="9758"/>
                </a:cubicBezTo>
                <a:cubicBezTo>
                  <a:pt x="15827" y="9720"/>
                  <a:pt x="15809" y="9689"/>
                  <a:pt x="15786" y="9689"/>
                </a:cubicBezTo>
                <a:close/>
                <a:moveTo>
                  <a:pt x="15993" y="9689"/>
                </a:moveTo>
                <a:cubicBezTo>
                  <a:pt x="15971" y="9689"/>
                  <a:pt x="15952" y="9720"/>
                  <a:pt x="15952" y="9758"/>
                </a:cubicBezTo>
                <a:cubicBezTo>
                  <a:pt x="15952" y="9795"/>
                  <a:pt x="15971" y="9826"/>
                  <a:pt x="15993" y="9826"/>
                </a:cubicBezTo>
                <a:cubicBezTo>
                  <a:pt x="16016" y="9826"/>
                  <a:pt x="16034" y="9795"/>
                  <a:pt x="16034" y="9758"/>
                </a:cubicBezTo>
                <a:cubicBezTo>
                  <a:pt x="16034" y="9720"/>
                  <a:pt x="16016" y="9689"/>
                  <a:pt x="15993" y="9689"/>
                </a:cubicBezTo>
                <a:close/>
                <a:moveTo>
                  <a:pt x="16208" y="9689"/>
                </a:moveTo>
                <a:cubicBezTo>
                  <a:pt x="16186" y="9689"/>
                  <a:pt x="16167" y="9720"/>
                  <a:pt x="16167" y="9758"/>
                </a:cubicBezTo>
                <a:cubicBezTo>
                  <a:pt x="16167" y="9795"/>
                  <a:pt x="16186" y="9826"/>
                  <a:pt x="16208" y="9826"/>
                </a:cubicBezTo>
                <a:cubicBezTo>
                  <a:pt x="16231" y="9826"/>
                  <a:pt x="16249" y="9795"/>
                  <a:pt x="16249" y="9758"/>
                </a:cubicBezTo>
                <a:cubicBezTo>
                  <a:pt x="16249" y="9720"/>
                  <a:pt x="16231" y="9689"/>
                  <a:pt x="16208" y="9689"/>
                </a:cubicBezTo>
                <a:close/>
                <a:moveTo>
                  <a:pt x="16416" y="9689"/>
                </a:moveTo>
                <a:cubicBezTo>
                  <a:pt x="16393" y="9689"/>
                  <a:pt x="16375" y="9720"/>
                  <a:pt x="16375" y="9758"/>
                </a:cubicBezTo>
                <a:cubicBezTo>
                  <a:pt x="16375" y="9795"/>
                  <a:pt x="16393" y="9826"/>
                  <a:pt x="16416" y="9826"/>
                </a:cubicBezTo>
                <a:cubicBezTo>
                  <a:pt x="16438" y="9826"/>
                  <a:pt x="16457" y="9795"/>
                  <a:pt x="16457" y="9758"/>
                </a:cubicBezTo>
                <a:cubicBezTo>
                  <a:pt x="16457" y="9720"/>
                  <a:pt x="16438" y="9689"/>
                  <a:pt x="16416" y="9689"/>
                </a:cubicBezTo>
                <a:close/>
                <a:moveTo>
                  <a:pt x="16623" y="9689"/>
                </a:moveTo>
                <a:cubicBezTo>
                  <a:pt x="16600" y="9689"/>
                  <a:pt x="16582" y="9720"/>
                  <a:pt x="16582" y="9758"/>
                </a:cubicBezTo>
                <a:cubicBezTo>
                  <a:pt x="16582" y="9795"/>
                  <a:pt x="16600" y="9826"/>
                  <a:pt x="16623" y="9826"/>
                </a:cubicBezTo>
                <a:cubicBezTo>
                  <a:pt x="16645" y="9826"/>
                  <a:pt x="16664" y="9795"/>
                  <a:pt x="16664" y="9758"/>
                </a:cubicBezTo>
                <a:cubicBezTo>
                  <a:pt x="16664" y="9720"/>
                  <a:pt x="16645" y="9689"/>
                  <a:pt x="16623" y="9689"/>
                </a:cubicBezTo>
                <a:close/>
                <a:moveTo>
                  <a:pt x="16838" y="9689"/>
                </a:moveTo>
                <a:cubicBezTo>
                  <a:pt x="16815" y="9689"/>
                  <a:pt x="16797" y="9720"/>
                  <a:pt x="16797" y="9758"/>
                </a:cubicBezTo>
                <a:cubicBezTo>
                  <a:pt x="16797" y="9795"/>
                  <a:pt x="16815" y="9826"/>
                  <a:pt x="16838" y="9826"/>
                </a:cubicBezTo>
                <a:cubicBezTo>
                  <a:pt x="16860" y="9826"/>
                  <a:pt x="16879" y="9795"/>
                  <a:pt x="16879" y="9758"/>
                </a:cubicBezTo>
                <a:cubicBezTo>
                  <a:pt x="16879" y="9720"/>
                  <a:pt x="16860" y="9689"/>
                  <a:pt x="16838" y="9689"/>
                </a:cubicBezTo>
                <a:close/>
                <a:moveTo>
                  <a:pt x="17045" y="9689"/>
                </a:moveTo>
                <a:cubicBezTo>
                  <a:pt x="17022" y="9689"/>
                  <a:pt x="17004" y="9720"/>
                  <a:pt x="17004" y="9758"/>
                </a:cubicBezTo>
                <a:cubicBezTo>
                  <a:pt x="17004" y="9795"/>
                  <a:pt x="17022" y="9826"/>
                  <a:pt x="17045" y="9826"/>
                </a:cubicBezTo>
                <a:cubicBezTo>
                  <a:pt x="17068" y="9826"/>
                  <a:pt x="17086" y="9795"/>
                  <a:pt x="17086" y="9758"/>
                </a:cubicBezTo>
                <a:cubicBezTo>
                  <a:pt x="17086" y="9720"/>
                  <a:pt x="17068" y="9689"/>
                  <a:pt x="17045" y="9689"/>
                </a:cubicBezTo>
                <a:close/>
                <a:moveTo>
                  <a:pt x="17252" y="9689"/>
                </a:moveTo>
                <a:cubicBezTo>
                  <a:pt x="17230" y="9689"/>
                  <a:pt x="17211" y="9720"/>
                  <a:pt x="17211" y="9758"/>
                </a:cubicBezTo>
                <a:cubicBezTo>
                  <a:pt x="17211" y="9795"/>
                  <a:pt x="17230" y="9826"/>
                  <a:pt x="17252" y="9826"/>
                </a:cubicBezTo>
                <a:cubicBezTo>
                  <a:pt x="17275" y="9826"/>
                  <a:pt x="17293" y="9795"/>
                  <a:pt x="17293" y="9758"/>
                </a:cubicBezTo>
                <a:cubicBezTo>
                  <a:pt x="17293" y="9720"/>
                  <a:pt x="17275" y="9689"/>
                  <a:pt x="17252" y="9689"/>
                </a:cubicBezTo>
                <a:close/>
                <a:moveTo>
                  <a:pt x="18097" y="9689"/>
                </a:moveTo>
                <a:cubicBezTo>
                  <a:pt x="18074" y="9689"/>
                  <a:pt x="18056" y="9720"/>
                  <a:pt x="18056" y="9758"/>
                </a:cubicBezTo>
                <a:cubicBezTo>
                  <a:pt x="18056" y="9795"/>
                  <a:pt x="18074" y="9826"/>
                  <a:pt x="18097" y="9826"/>
                </a:cubicBezTo>
                <a:cubicBezTo>
                  <a:pt x="18097" y="9826"/>
                  <a:pt x="18097" y="9826"/>
                  <a:pt x="18098" y="9826"/>
                </a:cubicBezTo>
                <a:cubicBezTo>
                  <a:pt x="18100" y="9806"/>
                  <a:pt x="18102" y="9787"/>
                  <a:pt x="18103" y="9771"/>
                </a:cubicBezTo>
                <a:cubicBezTo>
                  <a:pt x="18110" y="9779"/>
                  <a:pt x="18116" y="9771"/>
                  <a:pt x="18122" y="9771"/>
                </a:cubicBezTo>
                <a:cubicBezTo>
                  <a:pt x="18121" y="9767"/>
                  <a:pt x="18121" y="9762"/>
                  <a:pt x="18121" y="9758"/>
                </a:cubicBezTo>
                <a:cubicBezTo>
                  <a:pt x="18121" y="9748"/>
                  <a:pt x="18122" y="9737"/>
                  <a:pt x="18122" y="9728"/>
                </a:cubicBezTo>
                <a:cubicBezTo>
                  <a:pt x="18122" y="9728"/>
                  <a:pt x="18103" y="9694"/>
                  <a:pt x="18103" y="9694"/>
                </a:cubicBezTo>
                <a:cubicBezTo>
                  <a:pt x="18102" y="9694"/>
                  <a:pt x="18102" y="9692"/>
                  <a:pt x="18101" y="9690"/>
                </a:cubicBezTo>
                <a:cubicBezTo>
                  <a:pt x="18100" y="9690"/>
                  <a:pt x="18098" y="9689"/>
                  <a:pt x="18097" y="9689"/>
                </a:cubicBezTo>
                <a:close/>
                <a:moveTo>
                  <a:pt x="17436" y="9715"/>
                </a:moveTo>
                <a:cubicBezTo>
                  <a:pt x="17430" y="9727"/>
                  <a:pt x="17426" y="9742"/>
                  <a:pt x="17426" y="9758"/>
                </a:cubicBezTo>
                <a:cubicBezTo>
                  <a:pt x="17426" y="9796"/>
                  <a:pt x="17445" y="9827"/>
                  <a:pt x="17467" y="9827"/>
                </a:cubicBezTo>
                <a:cubicBezTo>
                  <a:pt x="17461" y="9805"/>
                  <a:pt x="17454" y="9782"/>
                  <a:pt x="17446" y="9758"/>
                </a:cubicBezTo>
                <a:cubicBezTo>
                  <a:pt x="17444" y="9754"/>
                  <a:pt x="17443" y="9750"/>
                  <a:pt x="17442" y="9746"/>
                </a:cubicBezTo>
                <a:cubicBezTo>
                  <a:pt x="17439" y="9739"/>
                  <a:pt x="17438" y="9727"/>
                  <a:pt x="17436" y="9715"/>
                </a:cubicBezTo>
                <a:close/>
                <a:moveTo>
                  <a:pt x="10916" y="9753"/>
                </a:moveTo>
                <a:cubicBezTo>
                  <a:pt x="10916" y="9791"/>
                  <a:pt x="10935" y="9822"/>
                  <a:pt x="10957" y="9822"/>
                </a:cubicBezTo>
                <a:cubicBezTo>
                  <a:pt x="10972" y="9822"/>
                  <a:pt x="10985" y="9809"/>
                  <a:pt x="10992" y="9790"/>
                </a:cubicBezTo>
                <a:cubicBezTo>
                  <a:pt x="10981" y="9779"/>
                  <a:pt x="10969" y="9770"/>
                  <a:pt x="10957" y="9764"/>
                </a:cubicBezTo>
                <a:cubicBezTo>
                  <a:pt x="10945" y="9758"/>
                  <a:pt x="10932" y="9753"/>
                  <a:pt x="10918" y="9753"/>
                </a:cubicBezTo>
                <a:cubicBezTo>
                  <a:pt x="10917" y="9753"/>
                  <a:pt x="10917" y="9753"/>
                  <a:pt x="10917" y="9753"/>
                </a:cubicBezTo>
                <a:lnTo>
                  <a:pt x="10916" y="9753"/>
                </a:lnTo>
                <a:close/>
                <a:moveTo>
                  <a:pt x="11417" y="9766"/>
                </a:moveTo>
                <a:cubicBezTo>
                  <a:pt x="11403" y="9775"/>
                  <a:pt x="11390" y="9781"/>
                  <a:pt x="11378" y="9788"/>
                </a:cubicBezTo>
                <a:cubicBezTo>
                  <a:pt x="11369" y="9793"/>
                  <a:pt x="11361" y="9798"/>
                  <a:pt x="11354" y="9804"/>
                </a:cubicBezTo>
                <a:cubicBezTo>
                  <a:pt x="11361" y="9812"/>
                  <a:pt x="11369" y="9817"/>
                  <a:pt x="11378" y="9817"/>
                </a:cubicBezTo>
                <a:cubicBezTo>
                  <a:pt x="11397" y="9817"/>
                  <a:pt x="11413" y="9795"/>
                  <a:pt x="11417" y="9766"/>
                </a:cubicBezTo>
                <a:close/>
                <a:moveTo>
                  <a:pt x="3081" y="9856"/>
                </a:moveTo>
                <a:cubicBezTo>
                  <a:pt x="3058" y="9856"/>
                  <a:pt x="3040" y="9886"/>
                  <a:pt x="3040" y="9924"/>
                </a:cubicBezTo>
                <a:cubicBezTo>
                  <a:pt x="3040" y="9962"/>
                  <a:pt x="3058" y="9992"/>
                  <a:pt x="3081" y="9992"/>
                </a:cubicBezTo>
                <a:cubicBezTo>
                  <a:pt x="3104" y="9992"/>
                  <a:pt x="3122" y="9962"/>
                  <a:pt x="3122" y="9924"/>
                </a:cubicBezTo>
                <a:cubicBezTo>
                  <a:pt x="3122" y="9886"/>
                  <a:pt x="3104" y="9856"/>
                  <a:pt x="3081" y="9856"/>
                </a:cubicBezTo>
                <a:close/>
                <a:moveTo>
                  <a:pt x="3296" y="9856"/>
                </a:moveTo>
                <a:cubicBezTo>
                  <a:pt x="3273" y="9856"/>
                  <a:pt x="3255" y="9886"/>
                  <a:pt x="3255" y="9924"/>
                </a:cubicBezTo>
                <a:cubicBezTo>
                  <a:pt x="3255" y="9962"/>
                  <a:pt x="3273" y="9992"/>
                  <a:pt x="3296" y="9992"/>
                </a:cubicBezTo>
                <a:cubicBezTo>
                  <a:pt x="3319" y="9992"/>
                  <a:pt x="3337" y="9962"/>
                  <a:pt x="3337" y="9924"/>
                </a:cubicBezTo>
                <a:cubicBezTo>
                  <a:pt x="3337" y="9886"/>
                  <a:pt x="3319" y="9856"/>
                  <a:pt x="3296" y="9856"/>
                </a:cubicBezTo>
                <a:close/>
                <a:moveTo>
                  <a:pt x="3503" y="9856"/>
                </a:moveTo>
                <a:cubicBezTo>
                  <a:pt x="3481" y="9856"/>
                  <a:pt x="3462" y="9886"/>
                  <a:pt x="3462" y="9924"/>
                </a:cubicBezTo>
                <a:cubicBezTo>
                  <a:pt x="3462" y="9962"/>
                  <a:pt x="3481" y="9992"/>
                  <a:pt x="3503" y="9992"/>
                </a:cubicBezTo>
                <a:cubicBezTo>
                  <a:pt x="3526" y="9992"/>
                  <a:pt x="3544" y="9962"/>
                  <a:pt x="3544" y="9924"/>
                </a:cubicBezTo>
                <a:cubicBezTo>
                  <a:pt x="3544" y="9886"/>
                  <a:pt x="3526" y="9856"/>
                  <a:pt x="3503" y="9856"/>
                </a:cubicBezTo>
                <a:close/>
                <a:moveTo>
                  <a:pt x="3711" y="9856"/>
                </a:moveTo>
                <a:cubicBezTo>
                  <a:pt x="3688" y="9856"/>
                  <a:pt x="3669" y="9886"/>
                  <a:pt x="3669" y="9924"/>
                </a:cubicBezTo>
                <a:cubicBezTo>
                  <a:pt x="3669" y="9962"/>
                  <a:pt x="3688" y="9992"/>
                  <a:pt x="3711" y="9992"/>
                </a:cubicBezTo>
                <a:cubicBezTo>
                  <a:pt x="3733" y="9992"/>
                  <a:pt x="3752" y="9962"/>
                  <a:pt x="3752" y="9924"/>
                </a:cubicBezTo>
                <a:cubicBezTo>
                  <a:pt x="3752" y="9886"/>
                  <a:pt x="3733" y="9856"/>
                  <a:pt x="3711" y="9856"/>
                </a:cubicBezTo>
                <a:close/>
                <a:moveTo>
                  <a:pt x="3925" y="9856"/>
                </a:moveTo>
                <a:cubicBezTo>
                  <a:pt x="3903" y="9856"/>
                  <a:pt x="3884" y="9886"/>
                  <a:pt x="3884" y="9924"/>
                </a:cubicBezTo>
                <a:cubicBezTo>
                  <a:pt x="3884" y="9962"/>
                  <a:pt x="3903" y="9992"/>
                  <a:pt x="3925" y="9992"/>
                </a:cubicBezTo>
                <a:cubicBezTo>
                  <a:pt x="3948" y="9992"/>
                  <a:pt x="3966" y="9962"/>
                  <a:pt x="3966" y="9924"/>
                </a:cubicBezTo>
                <a:cubicBezTo>
                  <a:pt x="3966" y="9886"/>
                  <a:pt x="3948" y="9856"/>
                  <a:pt x="3925" y="9856"/>
                </a:cubicBezTo>
                <a:close/>
                <a:moveTo>
                  <a:pt x="4133" y="9856"/>
                </a:moveTo>
                <a:cubicBezTo>
                  <a:pt x="4110" y="9856"/>
                  <a:pt x="4092" y="9886"/>
                  <a:pt x="4092" y="9924"/>
                </a:cubicBezTo>
                <a:cubicBezTo>
                  <a:pt x="4092" y="9962"/>
                  <a:pt x="4110" y="9992"/>
                  <a:pt x="4133" y="9992"/>
                </a:cubicBezTo>
                <a:cubicBezTo>
                  <a:pt x="4155" y="9992"/>
                  <a:pt x="4174" y="9962"/>
                  <a:pt x="4174" y="9924"/>
                </a:cubicBezTo>
                <a:cubicBezTo>
                  <a:pt x="4174" y="9886"/>
                  <a:pt x="4155" y="9856"/>
                  <a:pt x="4133" y="9856"/>
                </a:cubicBezTo>
                <a:close/>
                <a:moveTo>
                  <a:pt x="4348" y="9856"/>
                </a:moveTo>
                <a:cubicBezTo>
                  <a:pt x="4325" y="9856"/>
                  <a:pt x="4307" y="9886"/>
                  <a:pt x="4307" y="9924"/>
                </a:cubicBezTo>
                <a:cubicBezTo>
                  <a:pt x="4307" y="9962"/>
                  <a:pt x="4325" y="9992"/>
                  <a:pt x="4348" y="9992"/>
                </a:cubicBezTo>
                <a:cubicBezTo>
                  <a:pt x="4370" y="9992"/>
                  <a:pt x="4389" y="9962"/>
                  <a:pt x="4389" y="9924"/>
                </a:cubicBezTo>
                <a:cubicBezTo>
                  <a:pt x="4389" y="9886"/>
                  <a:pt x="4370" y="9856"/>
                  <a:pt x="4348" y="9856"/>
                </a:cubicBezTo>
                <a:close/>
                <a:moveTo>
                  <a:pt x="4555" y="9856"/>
                </a:moveTo>
                <a:cubicBezTo>
                  <a:pt x="4532" y="9856"/>
                  <a:pt x="4514" y="9886"/>
                  <a:pt x="4514" y="9924"/>
                </a:cubicBezTo>
                <a:cubicBezTo>
                  <a:pt x="4514" y="9962"/>
                  <a:pt x="4532" y="9992"/>
                  <a:pt x="4555" y="9992"/>
                </a:cubicBezTo>
                <a:cubicBezTo>
                  <a:pt x="4578" y="9992"/>
                  <a:pt x="4596" y="9962"/>
                  <a:pt x="4596" y="9924"/>
                </a:cubicBezTo>
                <a:cubicBezTo>
                  <a:pt x="4596" y="9886"/>
                  <a:pt x="4578" y="9856"/>
                  <a:pt x="4555" y="9856"/>
                </a:cubicBezTo>
                <a:close/>
                <a:moveTo>
                  <a:pt x="4762" y="9856"/>
                </a:moveTo>
                <a:cubicBezTo>
                  <a:pt x="4740" y="9856"/>
                  <a:pt x="4721" y="9886"/>
                  <a:pt x="4721" y="9924"/>
                </a:cubicBezTo>
                <a:cubicBezTo>
                  <a:pt x="4721" y="9962"/>
                  <a:pt x="4740" y="9992"/>
                  <a:pt x="4762" y="9992"/>
                </a:cubicBezTo>
                <a:cubicBezTo>
                  <a:pt x="4785" y="9992"/>
                  <a:pt x="4803" y="9962"/>
                  <a:pt x="4803" y="9924"/>
                </a:cubicBezTo>
                <a:cubicBezTo>
                  <a:pt x="4803" y="9886"/>
                  <a:pt x="4785" y="9856"/>
                  <a:pt x="4762" y="9856"/>
                </a:cubicBezTo>
                <a:close/>
                <a:moveTo>
                  <a:pt x="4977" y="9856"/>
                </a:moveTo>
                <a:cubicBezTo>
                  <a:pt x="4955" y="9856"/>
                  <a:pt x="4936" y="9886"/>
                  <a:pt x="4936" y="9924"/>
                </a:cubicBezTo>
                <a:cubicBezTo>
                  <a:pt x="4936" y="9962"/>
                  <a:pt x="4955" y="9992"/>
                  <a:pt x="4977" y="9992"/>
                </a:cubicBezTo>
                <a:cubicBezTo>
                  <a:pt x="5000" y="9992"/>
                  <a:pt x="5018" y="9962"/>
                  <a:pt x="5018" y="9924"/>
                </a:cubicBezTo>
                <a:cubicBezTo>
                  <a:pt x="5018" y="9886"/>
                  <a:pt x="5000" y="9856"/>
                  <a:pt x="4977" y="9856"/>
                </a:cubicBezTo>
                <a:close/>
                <a:moveTo>
                  <a:pt x="5184" y="9856"/>
                </a:moveTo>
                <a:cubicBezTo>
                  <a:pt x="5162" y="9856"/>
                  <a:pt x="5143" y="9886"/>
                  <a:pt x="5143" y="9924"/>
                </a:cubicBezTo>
                <a:cubicBezTo>
                  <a:pt x="5143" y="9953"/>
                  <a:pt x="5154" y="9977"/>
                  <a:pt x="5169" y="9987"/>
                </a:cubicBezTo>
                <a:cubicBezTo>
                  <a:pt x="5179" y="9941"/>
                  <a:pt x="5192" y="9903"/>
                  <a:pt x="5208" y="9869"/>
                </a:cubicBezTo>
                <a:cubicBezTo>
                  <a:pt x="5202" y="9861"/>
                  <a:pt x="5193" y="9856"/>
                  <a:pt x="5184" y="9856"/>
                </a:cubicBezTo>
                <a:close/>
                <a:moveTo>
                  <a:pt x="9591" y="9856"/>
                </a:moveTo>
                <a:cubicBezTo>
                  <a:pt x="9581" y="9856"/>
                  <a:pt x="9572" y="9861"/>
                  <a:pt x="9565" y="9871"/>
                </a:cubicBezTo>
                <a:cubicBezTo>
                  <a:pt x="9565" y="9873"/>
                  <a:pt x="9564" y="9875"/>
                  <a:pt x="9563" y="9877"/>
                </a:cubicBezTo>
                <a:cubicBezTo>
                  <a:pt x="9558" y="9890"/>
                  <a:pt x="9554" y="9902"/>
                  <a:pt x="9550" y="9914"/>
                </a:cubicBezTo>
                <a:cubicBezTo>
                  <a:pt x="9550" y="9918"/>
                  <a:pt x="9550" y="9921"/>
                  <a:pt x="9550" y="9924"/>
                </a:cubicBezTo>
                <a:cubicBezTo>
                  <a:pt x="9550" y="9962"/>
                  <a:pt x="9568" y="9992"/>
                  <a:pt x="9591" y="9992"/>
                </a:cubicBezTo>
                <a:cubicBezTo>
                  <a:pt x="9614" y="9992"/>
                  <a:pt x="9632" y="9962"/>
                  <a:pt x="9632" y="9924"/>
                </a:cubicBezTo>
                <a:cubicBezTo>
                  <a:pt x="9632" y="9886"/>
                  <a:pt x="9614" y="9856"/>
                  <a:pt x="9591" y="9856"/>
                </a:cubicBezTo>
                <a:close/>
                <a:moveTo>
                  <a:pt x="9806" y="9856"/>
                </a:moveTo>
                <a:cubicBezTo>
                  <a:pt x="9783" y="9856"/>
                  <a:pt x="9765" y="9886"/>
                  <a:pt x="9765" y="9924"/>
                </a:cubicBezTo>
                <a:cubicBezTo>
                  <a:pt x="9765" y="9962"/>
                  <a:pt x="9783" y="9992"/>
                  <a:pt x="9806" y="9992"/>
                </a:cubicBezTo>
                <a:cubicBezTo>
                  <a:pt x="9828" y="9992"/>
                  <a:pt x="9847" y="9962"/>
                  <a:pt x="9847" y="9924"/>
                </a:cubicBezTo>
                <a:cubicBezTo>
                  <a:pt x="9847" y="9886"/>
                  <a:pt x="9828" y="9856"/>
                  <a:pt x="9806" y="9856"/>
                </a:cubicBezTo>
                <a:close/>
                <a:moveTo>
                  <a:pt x="10013" y="9856"/>
                </a:moveTo>
                <a:cubicBezTo>
                  <a:pt x="9990" y="9856"/>
                  <a:pt x="9972" y="9886"/>
                  <a:pt x="9972" y="9924"/>
                </a:cubicBezTo>
                <a:cubicBezTo>
                  <a:pt x="9972" y="9962"/>
                  <a:pt x="9990" y="9992"/>
                  <a:pt x="10013" y="9992"/>
                </a:cubicBezTo>
                <a:cubicBezTo>
                  <a:pt x="10036" y="9992"/>
                  <a:pt x="10054" y="9962"/>
                  <a:pt x="10054" y="9924"/>
                </a:cubicBezTo>
                <a:cubicBezTo>
                  <a:pt x="10054" y="9886"/>
                  <a:pt x="10036" y="9856"/>
                  <a:pt x="10013" y="9856"/>
                </a:cubicBezTo>
                <a:close/>
                <a:moveTo>
                  <a:pt x="10220" y="9856"/>
                </a:moveTo>
                <a:cubicBezTo>
                  <a:pt x="10198" y="9856"/>
                  <a:pt x="10179" y="9886"/>
                  <a:pt x="10179" y="9924"/>
                </a:cubicBezTo>
                <a:cubicBezTo>
                  <a:pt x="10179" y="9962"/>
                  <a:pt x="10198" y="9992"/>
                  <a:pt x="10220" y="9992"/>
                </a:cubicBezTo>
                <a:cubicBezTo>
                  <a:pt x="10243" y="9992"/>
                  <a:pt x="10261" y="9962"/>
                  <a:pt x="10261" y="9924"/>
                </a:cubicBezTo>
                <a:cubicBezTo>
                  <a:pt x="10261" y="9886"/>
                  <a:pt x="10243" y="9856"/>
                  <a:pt x="10220" y="9856"/>
                </a:cubicBezTo>
                <a:close/>
                <a:moveTo>
                  <a:pt x="10435" y="9856"/>
                </a:moveTo>
                <a:cubicBezTo>
                  <a:pt x="10413" y="9856"/>
                  <a:pt x="10394" y="9886"/>
                  <a:pt x="10394" y="9924"/>
                </a:cubicBezTo>
                <a:cubicBezTo>
                  <a:pt x="10394" y="9962"/>
                  <a:pt x="10413" y="9992"/>
                  <a:pt x="10435" y="9992"/>
                </a:cubicBezTo>
                <a:cubicBezTo>
                  <a:pt x="10458" y="9992"/>
                  <a:pt x="10476" y="9962"/>
                  <a:pt x="10476" y="9924"/>
                </a:cubicBezTo>
                <a:cubicBezTo>
                  <a:pt x="10476" y="9886"/>
                  <a:pt x="10458" y="9856"/>
                  <a:pt x="10435" y="9856"/>
                </a:cubicBezTo>
                <a:close/>
                <a:moveTo>
                  <a:pt x="10643" y="9856"/>
                </a:moveTo>
                <a:cubicBezTo>
                  <a:pt x="10620" y="9856"/>
                  <a:pt x="10602" y="9886"/>
                  <a:pt x="10602" y="9924"/>
                </a:cubicBezTo>
                <a:cubicBezTo>
                  <a:pt x="10602" y="9962"/>
                  <a:pt x="10620" y="9992"/>
                  <a:pt x="10643" y="9992"/>
                </a:cubicBezTo>
                <a:cubicBezTo>
                  <a:pt x="10665" y="9992"/>
                  <a:pt x="10684" y="9962"/>
                  <a:pt x="10684" y="9924"/>
                </a:cubicBezTo>
                <a:cubicBezTo>
                  <a:pt x="10684" y="9886"/>
                  <a:pt x="10665" y="9856"/>
                  <a:pt x="10643" y="9856"/>
                </a:cubicBezTo>
                <a:close/>
                <a:moveTo>
                  <a:pt x="10850" y="9856"/>
                </a:moveTo>
                <a:cubicBezTo>
                  <a:pt x="10827" y="9856"/>
                  <a:pt x="10809" y="9886"/>
                  <a:pt x="10809" y="9924"/>
                </a:cubicBezTo>
                <a:cubicBezTo>
                  <a:pt x="10809" y="9962"/>
                  <a:pt x="10827" y="9992"/>
                  <a:pt x="10850" y="9992"/>
                </a:cubicBezTo>
                <a:cubicBezTo>
                  <a:pt x="10873" y="9992"/>
                  <a:pt x="10891" y="9962"/>
                  <a:pt x="10891" y="9924"/>
                </a:cubicBezTo>
                <a:cubicBezTo>
                  <a:pt x="10891" y="9886"/>
                  <a:pt x="10873" y="9856"/>
                  <a:pt x="10850" y="9856"/>
                </a:cubicBezTo>
                <a:close/>
                <a:moveTo>
                  <a:pt x="11479" y="9856"/>
                </a:moveTo>
                <a:cubicBezTo>
                  <a:pt x="11457" y="9856"/>
                  <a:pt x="11438" y="9886"/>
                  <a:pt x="11438" y="9924"/>
                </a:cubicBezTo>
                <a:cubicBezTo>
                  <a:pt x="11438" y="9962"/>
                  <a:pt x="11457" y="9992"/>
                  <a:pt x="11479" y="9992"/>
                </a:cubicBezTo>
                <a:cubicBezTo>
                  <a:pt x="11502" y="9992"/>
                  <a:pt x="11520" y="9962"/>
                  <a:pt x="11520" y="9924"/>
                </a:cubicBezTo>
                <a:cubicBezTo>
                  <a:pt x="11520" y="9886"/>
                  <a:pt x="11502" y="9856"/>
                  <a:pt x="11479" y="9856"/>
                </a:cubicBezTo>
                <a:close/>
                <a:moveTo>
                  <a:pt x="12324" y="9856"/>
                </a:moveTo>
                <a:cubicBezTo>
                  <a:pt x="12301" y="9856"/>
                  <a:pt x="12283" y="9886"/>
                  <a:pt x="12283" y="9924"/>
                </a:cubicBezTo>
                <a:cubicBezTo>
                  <a:pt x="12283" y="9962"/>
                  <a:pt x="12301" y="9992"/>
                  <a:pt x="12324" y="9992"/>
                </a:cubicBezTo>
                <a:cubicBezTo>
                  <a:pt x="12346" y="9992"/>
                  <a:pt x="12365" y="9962"/>
                  <a:pt x="12365" y="9924"/>
                </a:cubicBezTo>
                <a:cubicBezTo>
                  <a:pt x="12365" y="9886"/>
                  <a:pt x="12346" y="9856"/>
                  <a:pt x="12324" y="9856"/>
                </a:cubicBezTo>
                <a:close/>
                <a:moveTo>
                  <a:pt x="12531" y="9856"/>
                </a:moveTo>
                <a:cubicBezTo>
                  <a:pt x="12508" y="9856"/>
                  <a:pt x="12490" y="9886"/>
                  <a:pt x="12490" y="9924"/>
                </a:cubicBezTo>
                <a:cubicBezTo>
                  <a:pt x="12490" y="9962"/>
                  <a:pt x="12508" y="9992"/>
                  <a:pt x="12531" y="9992"/>
                </a:cubicBezTo>
                <a:cubicBezTo>
                  <a:pt x="12554" y="9992"/>
                  <a:pt x="12572" y="9962"/>
                  <a:pt x="12572" y="9924"/>
                </a:cubicBezTo>
                <a:cubicBezTo>
                  <a:pt x="12572" y="9886"/>
                  <a:pt x="12554" y="9856"/>
                  <a:pt x="12531" y="9856"/>
                </a:cubicBezTo>
                <a:close/>
                <a:moveTo>
                  <a:pt x="12738" y="9856"/>
                </a:moveTo>
                <a:cubicBezTo>
                  <a:pt x="12716" y="9856"/>
                  <a:pt x="12697" y="9886"/>
                  <a:pt x="12697" y="9924"/>
                </a:cubicBezTo>
                <a:cubicBezTo>
                  <a:pt x="12697" y="9962"/>
                  <a:pt x="12716" y="9992"/>
                  <a:pt x="12738" y="9992"/>
                </a:cubicBezTo>
                <a:cubicBezTo>
                  <a:pt x="12761" y="9992"/>
                  <a:pt x="12779" y="9962"/>
                  <a:pt x="12779" y="9924"/>
                </a:cubicBezTo>
                <a:cubicBezTo>
                  <a:pt x="12779" y="9886"/>
                  <a:pt x="12761" y="9856"/>
                  <a:pt x="12738" y="9856"/>
                </a:cubicBezTo>
                <a:close/>
                <a:moveTo>
                  <a:pt x="12953" y="9856"/>
                </a:moveTo>
                <a:cubicBezTo>
                  <a:pt x="12931" y="9856"/>
                  <a:pt x="12912" y="9886"/>
                  <a:pt x="12912" y="9924"/>
                </a:cubicBezTo>
                <a:cubicBezTo>
                  <a:pt x="12912" y="9962"/>
                  <a:pt x="12931" y="9992"/>
                  <a:pt x="12953" y="9992"/>
                </a:cubicBezTo>
                <a:cubicBezTo>
                  <a:pt x="12976" y="9992"/>
                  <a:pt x="12994" y="9962"/>
                  <a:pt x="12994" y="9924"/>
                </a:cubicBezTo>
                <a:cubicBezTo>
                  <a:pt x="12994" y="9886"/>
                  <a:pt x="12976" y="9856"/>
                  <a:pt x="12953" y="9856"/>
                </a:cubicBezTo>
                <a:close/>
                <a:moveTo>
                  <a:pt x="13161" y="9856"/>
                </a:moveTo>
                <a:cubicBezTo>
                  <a:pt x="13138" y="9856"/>
                  <a:pt x="13120" y="9886"/>
                  <a:pt x="13120" y="9924"/>
                </a:cubicBezTo>
                <a:cubicBezTo>
                  <a:pt x="13120" y="9962"/>
                  <a:pt x="13138" y="9992"/>
                  <a:pt x="13161" y="9992"/>
                </a:cubicBezTo>
                <a:cubicBezTo>
                  <a:pt x="13183" y="9992"/>
                  <a:pt x="13202" y="9962"/>
                  <a:pt x="13202" y="9924"/>
                </a:cubicBezTo>
                <a:cubicBezTo>
                  <a:pt x="13202" y="9886"/>
                  <a:pt x="13183" y="9856"/>
                  <a:pt x="13161" y="9856"/>
                </a:cubicBezTo>
                <a:close/>
                <a:moveTo>
                  <a:pt x="13368" y="9856"/>
                </a:moveTo>
                <a:cubicBezTo>
                  <a:pt x="13345" y="9856"/>
                  <a:pt x="13327" y="9886"/>
                  <a:pt x="13327" y="9924"/>
                </a:cubicBezTo>
                <a:cubicBezTo>
                  <a:pt x="13327" y="9962"/>
                  <a:pt x="13345" y="9992"/>
                  <a:pt x="13368" y="9992"/>
                </a:cubicBezTo>
                <a:cubicBezTo>
                  <a:pt x="13391" y="9992"/>
                  <a:pt x="13409" y="9962"/>
                  <a:pt x="13409" y="9924"/>
                </a:cubicBezTo>
                <a:cubicBezTo>
                  <a:pt x="13409" y="9886"/>
                  <a:pt x="13391" y="9856"/>
                  <a:pt x="13368" y="9856"/>
                </a:cubicBezTo>
                <a:close/>
                <a:moveTo>
                  <a:pt x="13583" y="9856"/>
                </a:moveTo>
                <a:cubicBezTo>
                  <a:pt x="13560" y="9856"/>
                  <a:pt x="13542" y="9886"/>
                  <a:pt x="13542" y="9924"/>
                </a:cubicBezTo>
                <a:cubicBezTo>
                  <a:pt x="13542" y="9962"/>
                  <a:pt x="13560" y="9992"/>
                  <a:pt x="13583" y="9992"/>
                </a:cubicBezTo>
                <a:cubicBezTo>
                  <a:pt x="13605" y="9992"/>
                  <a:pt x="13624" y="9962"/>
                  <a:pt x="13624" y="9924"/>
                </a:cubicBezTo>
                <a:cubicBezTo>
                  <a:pt x="13624" y="9886"/>
                  <a:pt x="13605" y="9856"/>
                  <a:pt x="13583" y="9856"/>
                </a:cubicBezTo>
                <a:close/>
                <a:moveTo>
                  <a:pt x="13790" y="9856"/>
                </a:moveTo>
                <a:cubicBezTo>
                  <a:pt x="13767" y="9856"/>
                  <a:pt x="13749" y="9886"/>
                  <a:pt x="13749" y="9924"/>
                </a:cubicBezTo>
                <a:cubicBezTo>
                  <a:pt x="13749" y="9962"/>
                  <a:pt x="13767" y="9992"/>
                  <a:pt x="13790" y="9992"/>
                </a:cubicBezTo>
                <a:cubicBezTo>
                  <a:pt x="13813" y="9992"/>
                  <a:pt x="13831" y="9962"/>
                  <a:pt x="13831" y="9924"/>
                </a:cubicBezTo>
                <a:cubicBezTo>
                  <a:pt x="13831" y="9886"/>
                  <a:pt x="13813" y="9856"/>
                  <a:pt x="13790" y="9856"/>
                </a:cubicBezTo>
                <a:close/>
                <a:moveTo>
                  <a:pt x="13997" y="9856"/>
                </a:moveTo>
                <a:cubicBezTo>
                  <a:pt x="13975" y="9856"/>
                  <a:pt x="13956" y="9886"/>
                  <a:pt x="13956" y="9924"/>
                </a:cubicBezTo>
                <a:cubicBezTo>
                  <a:pt x="13956" y="9962"/>
                  <a:pt x="13975" y="9992"/>
                  <a:pt x="13997" y="9992"/>
                </a:cubicBezTo>
                <a:cubicBezTo>
                  <a:pt x="14020" y="9992"/>
                  <a:pt x="14038" y="9962"/>
                  <a:pt x="14038" y="9924"/>
                </a:cubicBezTo>
                <a:cubicBezTo>
                  <a:pt x="14038" y="9886"/>
                  <a:pt x="14020" y="9856"/>
                  <a:pt x="13997" y="9856"/>
                </a:cubicBezTo>
                <a:close/>
                <a:moveTo>
                  <a:pt x="14212" y="9856"/>
                </a:moveTo>
                <a:cubicBezTo>
                  <a:pt x="14190" y="9856"/>
                  <a:pt x="14171" y="9886"/>
                  <a:pt x="14171" y="9924"/>
                </a:cubicBezTo>
                <a:cubicBezTo>
                  <a:pt x="14171" y="9962"/>
                  <a:pt x="14190" y="9992"/>
                  <a:pt x="14212" y="9992"/>
                </a:cubicBezTo>
                <a:cubicBezTo>
                  <a:pt x="14235" y="9992"/>
                  <a:pt x="14253" y="9962"/>
                  <a:pt x="14253" y="9924"/>
                </a:cubicBezTo>
                <a:cubicBezTo>
                  <a:pt x="14253" y="9886"/>
                  <a:pt x="14235" y="9856"/>
                  <a:pt x="14212" y="9856"/>
                </a:cubicBezTo>
                <a:close/>
                <a:moveTo>
                  <a:pt x="14420" y="9856"/>
                </a:moveTo>
                <a:cubicBezTo>
                  <a:pt x="14397" y="9856"/>
                  <a:pt x="14379" y="9886"/>
                  <a:pt x="14379" y="9924"/>
                </a:cubicBezTo>
                <a:cubicBezTo>
                  <a:pt x="14379" y="9962"/>
                  <a:pt x="14397" y="9992"/>
                  <a:pt x="14420" y="9992"/>
                </a:cubicBezTo>
                <a:cubicBezTo>
                  <a:pt x="14442" y="9992"/>
                  <a:pt x="14461" y="9962"/>
                  <a:pt x="14461" y="9924"/>
                </a:cubicBezTo>
                <a:cubicBezTo>
                  <a:pt x="14461" y="9886"/>
                  <a:pt x="14442" y="9856"/>
                  <a:pt x="14420" y="9856"/>
                </a:cubicBezTo>
                <a:close/>
                <a:moveTo>
                  <a:pt x="14627" y="9856"/>
                </a:moveTo>
                <a:cubicBezTo>
                  <a:pt x="14604" y="9856"/>
                  <a:pt x="14586" y="9886"/>
                  <a:pt x="14586" y="9924"/>
                </a:cubicBezTo>
                <a:cubicBezTo>
                  <a:pt x="14586" y="9962"/>
                  <a:pt x="14604" y="9992"/>
                  <a:pt x="14627" y="9992"/>
                </a:cubicBezTo>
                <a:cubicBezTo>
                  <a:pt x="14649" y="9992"/>
                  <a:pt x="14668" y="9962"/>
                  <a:pt x="14668" y="9924"/>
                </a:cubicBezTo>
                <a:cubicBezTo>
                  <a:pt x="14668" y="9886"/>
                  <a:pt x="14649" y="9856"/>
                  <a:pt x="14627" y="9856"/>
                </a:cubicBezTo>
                <a:close/>
                <a:moveTo>
                  <a:pt x="14842" y="9856"/>
                </a:moveTo>
                <a:cubicBezTo>
                  <a:pt x="14819" y="9856"/>
                  <a:pt x="14801" y="9886"/>
                  <a:pt x="14801" y="9924"/>
                </a:cubicBezTo>
                <a:cubicBezTo>
                  <a:pt x="14801" y="9962"/>
                  <a:pt x="14819" y="9992"/>
                  <a:pt x="14842" y="9992"/>
                </a:cubicBezTo>
                <a:cubicBezTo>
                  <a:pt x="14864" y="9992"/>
                  <a:pt x="14883" y="9962"/>
                  <a:pt x="14883" y="9924"/>
                </a:cubicBezTo>
                <a:cubicBezTo>
                  <a:pt x="14883" y="9886"/>
                  <a:pt x="14864" y="9856"/>
                  <a:pt x="14842" y="9856"/>
                </a:cubicBezTo>
                <a:close/>
                <a:moveTo>
                  <a:pt x="15049" y="9856"/>
                </a:moveTo>
                <a:cubicBezTo>
                  <a:pt x="15026" y="9856"/>
                  <a:pt x="15008" y="9886"/>
                  <a:pt x="15008" y="9924"/>
                </a:cubicBezTo>
                <a:cubicBezTo>
                  <a:pt x="15008" y="9962"/>
                  <a:pt x="15026" y="9992"/>
                  <a:pt x="15049" y="9992"/>
                </a:cubicBezTo>
                <a:cubicBezTo>
                  <a:pt x="15072" y="9992"/>
                  <a:pt x="15090" y="9962"/>
                  <a:pt x="15090" y="9924"/>
                </a:cubicBezTo>
                <a:cubicBezTo>
                  <a:pt x="15090" y="9886"/>
                  <a:pt x="15072" y="9856"/>
                  <a:pt x="15049" y="9856"/>
                </a:cubicBezTo>
                <a:close/>
                <a:moveTo>
                  <a:pt x="15256" y="9856"/>
                </a:moveTo>
                <a:cubicBezTo>
                  <a:pt x="15234" y="9856"/>
                  <a:pt x="15215" y="9886"/>
                  <a:pt x="15215" y="9924"/>
                </a:cubicBezTo>
                <a:cubicBezTo>
                  <a:pt x="15215" y="9962"/>
                  <a:pt x="15234" y="9992"/>
                  <a:pt x="15256" y="9992"/>
                </a:cubicBezTo>
                <a:cubicBezTo>
                  <a:pt x="15279" y="9992"/>
                  <a:pt x="15297" y="9962"/>
                  <a:pt x="15297" y="9924"/>
                </a:cubicBezTo>
                <a:cubicBezTo>
                  <a:pt x="15297" y="9886"/>
                  <a:pt x="15279" y="9856"/>
                  <a:pt x="15256" y="9856"/>
                </a:cubicBezTo>
                <a:close/>
                <a:moveTo>
                  <a:pt x="15471" y="9856"/>
                </a:moveTo>
                <a:cubicBezTo>
                  <a:pt x="15449" y="9856"/>
                  <a:pt x="15430" y="9886"/>
                  <a:pt x="15430" y="9924"/>
                </a:cubicBezTo>
                <a:cubicBezTo>
                  <a:pt x="15430" y="9962"/>
                  <a:pt x="15449" y="9992"/>
                  <a:pt x="15471" y="9992"/>
                </a:cubicBezTo>
                <a:cubicBezTo>
                  <a:pt x="15494" y="9992"/>
                  <a:pt x="15512" y="9962"/>
                  <a:pt x="15512" y="9924"/>
                </a:cubicBezTo>
                <a:cubicBezTo>
                  <a:pt x="15512" y="9886"/>
                  <a:pt x="15494" y="9856"/>
                  <a:pt x="15471" y="9856"/>
                </a:cubicBezTo>
                <a:close/>
                <a:moveTo>
                  <a:pt x="15679" y="9856"/>
                </a:moveTo>
                <a:cubicBezTo>
                  <a:pt x="15656" y="9856"/>
                  <a:pt x="15638" y="9886"/>
                  <a:pt x="15638" y="9924"/>
                </a:cubicBezTo>
                <a:cubicBezTo>
                  <a:pt x="15638" y="9962"/>
                  <a:pt x="15656" y="9992"/>
                  <a:pt x="15679" y="9992"/>
                </a:cubicBezTo>
                <a:cubicBezTo>
                  <a:pt x="15701" y="9992"/>
                  <a:pt x="15720" y="9962"/>
                  <a:pt x="15720" y="9924"/>
                </a:cubicBezTo>
                <a:cubicBezTo>
                  <a:pt x="15720" y="9886"/>
                  <a:pt x="15701" y="9856"/>
                  <a:pt x="15679" y="9856"/>
                </a:cubicBezTo>
                <a:close/>
                <a:moveTo>
                  <a:pt x="15894" y="9856"/>
                </a:moveTo>
                <a:cubicBezTo>
                  <a:pt x="15871" y="9856"/>
                  <a:pt x="15853" y="9886"/>
                  <a:pt x="15853" y="9924"/>
                </a:cubicBezTo>
                <a:cubicBezTo>
                  <a:pt x="15853" y="9962"/>
                  <a:pt x="15871" y="9992"/>
                  <a:pt x="15894" y="9992"/>
                </a:cubicBezTo>
                <a:cubicBezTo>
                  <a:pt x="15916" y="9992"/>
                  <a:pt x="15935" y="9962"/>
                  <a:pt x="15935" y="9924"/>
                </a:cubicBezTo>
                <a:cubicBezTo>
                  <a:pt x="15935" y="9886"/>
                  <a:pt x="15916" y="9856"/>
                  <a:pt x="15894" y="9856"/>
                </a:cubicBezTo>
                <a:close/>
                <a:moveTo>
                  <a:pt x="16101" y="9856"/>
                </a:moveTo>
                <a:cubicBezTo>
                  <a:pt x="16078" y="9856"/>
                  <a:pt x="16060" y="9886"/>
                  <a:pt x="16060" y="9924"/>
                </a:cubicBezTo>
                <a:cubicBezTo>
                  <a:pt x="16060" y="9962"/>
                  <a:pt x="16078" y="9992"/>
                  <a:pt x="16101" y="9992"/>
                </a:cubicBezTo>
                <a:cubicBezTo>
                  <a:pt x="16123" y="9992"/>
                  <a:pt x="16142" y="9962"/>
                  <a:pt x="16142" y="9924"/>
                </a:cubicBezTo>
                <a:cubicBezTo>
                  <a:pt x="16142" y="9886"/>
                  <a:pt x="16123" y="9856"/>
                  <a:pt x="16101" y="9856"/>
                </a:cubicBezTo>
                <a:close/>
                <a:moveTo>
                  <a:pt x="16308" y="9856"/>
                </a:moveTo>
                <a:cubicBezTo>
                  <a:pt x="16285" y="9856"/>
                  <a:pt x="16267" y="9886"/>
                  <a:pt x="16267" y="9924"/>
                </a:cubicBezTo>
                <a:cubicBezTo>
                  <a:pt x="16267" y="9962"/>
                  <a:pt x="16285" y="9992"/>
                  <a:pt x="16308" y="9992"/>
                </a:cubicBezTo>
                <a:cubicBezTo>
                  <a:pt x="16331" y="9992"/>
                  <a:pt x="16349" y="9962"/>
                  <a:pt x="16349" y="9924"/>
                </a:cubicBezTo>
                <a:cubicBezTo>
                  <a:pt x="16349" y="9886"/>
                  <a:pt x="16331" y="9856"/>
                  <a:pt x="16308" y="9856"/>
                </a:cubicBezTo>
                <a:close/>
                <a:moveTo>
                  <a:pt x="16523" y="9856"/>
                </a:moveTo>
                <a:cubicBezTo>
                  <a:pt x="16500" y="9856"/>
                  <a:pt x="16482" y="9886"/>
                  <a:pt x="16482" y="9924"/>
                </a:cubicBezTo>
                <a:cubicBezTo>
                  <a:pt x="16482" y="9962"/>
                  <a:pt x="16500" y="9992"/>
                  <a:pt x="16523" y="9992"/>
                </a:cubicBezTo>
                <a:cubicBezTo>
                  <a:pt x="16546" y="9992"/>
                  <a:pt x="16564" y="9962"/>
                  <a:pt x="16564" y="9924"/>
                </a:cubicBezTo>
                <a:cubicBezTo>
                  <a:pt x="16564" y="9886"/>
                  <a:pt x="16546" y="9856"/>
                  <a:pt x="16523" y="9856"/>
                </a:cubicBezTo>
                <a:close/>
                <a:moveTo>
                  <a:pt x="16730" y="9856"/>
                </a:moveTo>
                <a:cubicBezTo>
                  <a:pt x="16708" y="9856"/>
                  <a:pt x="16689" y="9886"/>
                  <a:pt x="16689" y="9924"/>
                </a:cubicBezTo>
                <a:cubicBezTo>
                  <a:pt x="16689" y="9962"/>
                  <a:pt x="16708" y="9992"/>
                  <a:pt x="16730" y="9992"/>
                </a:cubicBezTo>
                <a:cubicBezTo>
                  <a:pt x="16753" y="9992"/>
                  <a:pt x="16771" y="9962"/>
                  <a:pt x="16771" y="9924"/>
                </a:cubicBezTo>
                <a:cubicBezTo>
                  <a:pt x="16771" y="9886"/>
                  <a:pt x="16753" y="9856"/>
                  <a:pt x="16730" y="9856"/>
                </a:cubicBezTo>
                <a:close/>
                <a:moveTo>
                  <a:pt x="16938" y="9856"/>
                </a:moveTo>
                <a:cubicBezTo>
                  <a:pt x="16915" y="9856"/>
                  <a:pt x="16897" y="9886"/>
                  <a:pt x="16897" y="9924"/>
                </a:cubicBezTo>
                <a:cubicBezTo>
                  <a:pt x="16897" y="9962"/>
                  <a:pt x="16915" y="9992"/>
                  <a:pt x="16938" y="9992"/>
                </a:cubicBezTo>
                <a:cubicBezTo>
                  <a:pt x="16960" y="9992"/>
                  <a:pt x="16979" y="9962"/>
                  <a:pt x="16979" y="9924"/>
                </a:cubicBezTo>
                <a:cubicBezTo>
                  <a:pt x="16979" y="9886"/>
                  <a:pt x="16960" y="9856"/>
                  <a:pt x="16938" y="9856"/>
                </a:cubicBezTo>
                <a:close/>
                <a:moveTo>
                  <a:pt x="17153" y="9856"/>
                </a:moveTo>
                <a:cubicBezTo>
                  <a:pt x="17130" y="9856"/>
                  <a:pt x="17111" y="9886"/>
                  <a:pt x="17111" y="9924"/>
                </a:cubicBezTo>
                <a:cubicBezTo>
                  <a:pt x="17111" y="9962"/>
                  <a:pt x="17130" y="9992"/>
                  <a:pt x="17153" y="9992"/>
                </a:cubicBezTo>
                <a:cubicBezTo>
                  <a:pt x="17175" y="9992"/>
                  <a:pt x="17194" y="9962"/>
                  <a:pt x="17194" y="9924"/>
                </a:cubicBezTo>
                <a:cubicBezTo>
                  <a:pt x="17194" y="9886"/>
                  <a:pt x="17175" y="9856"/>
                  <a:pt x="17153" y="9856"/>
                </a:cubicBezTo>
                <a:close/>
                <a:moveTo>
                  <a:pt x="17360" y="9856"/>
                </a:moveTo>
                <a:cubicBezTo>
                  <a:pt x="17337" y="9856"/>
                  <a:pt x="17319" y="9886"/>
                  <a:pt x="17319" y="9924"/>
                </a:cubicBezTo>
                <a:cubicBezTo>
                  <a:pt x="17319" y="9962"/>
                  <a:pt x="17337" y="9992"/>
                  <a:pt x="17360" y="9992"/>
                </a:cubicBezTo>
                <a:cubicBezTo>
                  <a:pt x="17382" y="9992"/>
                  <a:pt x="17401" y="9962"/>
                  <a:pt x="17401" y="9924"/>
                </a:cubicBezTo>
                <a:cubicBezTo>
                  <a:pt x="17401" y="9886"/>
                  <a:pt x="17382" y="9856"/>
                  <a:pt x="17360" y="9856"/>
                </a:cubicBezTo>
                <a:close/>
                <a:moveTo>
                  <a:pt x="11050" y="9868"/>
                </a:moveTo>
                <a:cubicBezTo>
                  <a:pt x="11035" y="9878"/>
                  <a:pt x="11024" y="9903"/>
                  <a:pt x="11024" y="9932"/>
                </a:cubicBezTo>
                <a:cubicBezTo>
                  <a:pt x="11024" y="9970"/>
                  <a:pt x="11042" y="10000"/>
                  <a:pt x="11065" y="10000"/>
                </a:cubicBezTo>
                <a:cubicBezTo>
                  <a:pt x="11082" y="10000"/>
                  <a:pt x="11097" y="9983"/>
                  <a:pt x="11103" y="9958"/>
                </a:cubicBezTo>
                <a:cubicBezTo>
                  <a:pt x="11085" y="9928"/>
                  <a:pt x="11068" y="9897"/>
                  <a:pt x="11050" y="9868"/>
                </a:cubicBezTo>
                <a:close/>
                <a:moveTo>
                  <a:pt x="18014" y="9881"/>
                </a:moveTo>
                <a:cubicBezTo>
                  <a:pt x="18012" y="9890"/>
                  <a:pt x="18010" y="9897"/>
                  <a:pt x="18010" y="9900"/>
                </a:cubicBezTo>
                <a:cubicBezTo>
                  <a:pt x="18010" y="9912"/>
                  <a:pt x="18016" y="9941"/>
                  <a:pt x="18026" y="9956"/>
                </a:cubicBezTo>
                <a:cubicBezTo>
                  <a:pt x="18028" y="9949"/>
                  <a:pt x="18029" y="9942"/>
                  <a:pt x="18029" y="9933"/>
                </a:cubicBezTo>
                <a:cubicBezTo>
                  <a:pt x="18029" y="9912"/>
                  <a:pt x="18023" y="9894"/>
                  <a:pt x="18014" y="9881"/>
                </a:cubicBezTo>
                <a:close/>
                <a:moveTo>
                  <a:pt x="11311" y="9894"/>
                </a:moveTo>
                <a:cubicBezTo>
                  <a:pt x="11309" y="9908"/>
                  <a:pt x="11308" y="9924"/>
                  <a:pt x="11308" y="9942"/>
                </a:cubicBezTo>
                <a:lnTo>
                  <a:pt x="11308" y="9964"/>
                </a:lnTo>
                <a:cubicBezTo>
                  <a:pt x="11313" y="9953"/>
                  <a:pt x="11315" y="9939"/>
                  <a:pt x="11315" y="9925"/>
                </a:cubicBezTo>
                <a:cubicBezTo>
                  <a:pt x="11315" y="9914"/>
                  <a:pt x="11314" y="9903"/>
                  <a:pt x="11311" y="9894"/>
                </a:cubicBezTo>
                <a:close/>
                <a:moveTo>
                  <a:pt x="11653" y="9945"/>
                </a:moveTo>
                <a:cubicBezTo>
                  <a:pt x="11658" y="9975"/>
                  <a:pt x="11674" y="9997"/>
                  <a:pt x="11693" y="9997"/>
                </a:cubicBezTo>
                <a:cubicBezTo>
                  <a:pt x="11701" y="9997"/>
                  <a:pt x="11709" y="9992"/>
                  <a:pt x="11716" y="9985"/>
                </a:cubicBezTo>
                <a:cubicBezTo>
                  <a:pt x="11694" y="9973"/>
                  <a:pt x="11673" y="9959"/>
                  <a:pt x="11653" y="9945"/>
                </a:cubicBezTo>
                <a:close/>
                <a:moveTo>
                  <a:pt x="3194" y="10035"/>
                </a:moveTo>
                <a:cubicBezTo>
                  <a:pt x="3201" y="10037"/>
                  <a:pt x="3207" y="10042"/>
                  <a:pt x="3212" y="10049"/>
                </a:cubicBezTo>
                <a:cubicBezTo>
                  <a:pt x="3206" y="10043"/>
                  <a:pt x="3200" y="10039"/>
                  <a:pt x="3194" y="10035"/>
                </a:cubicBezTo>
                <a:close/>
                <a:moveTo>
                  <a:pt x="3396" y="10035"/>
                </a:moveTo>
                <a:cubicBezTo>
                  <a:pt x="3373" y="10035"/>
                  <a:pt x="3355" y="10065"/>
                  <a:pt x="3355" y="10103"/>
                </a:cubicBezTo>
                <a:cubicBezTo>
                  <a:pt x="3355" y="10141"/>
                  <a:pt x="3373" y="10172"/>
                  <a:pt x="3396" y="10172"/>
                </a:cubicBezTo>
                <a:cubicBezTo>
                  <a:pt x="3418" y="10172"/>
                  <a:pt x="3437" y="10141"/>
                  <a:pt x="3437" y="10103"/>
                </a:cubicBezTo>
                <a:cubicBezTo>
                  <a:pt x="3437" y="10065"/>
                  <a:pt x="3418" y="10035"/>
                  <a:pt x="3396" y="10035"/>
                </a:cubicBezTo>
                <a:close/>
                <a:moveTo>
                  <a:pt x="3611" y="10035"/>
                </a:moveTo>
                <a:cubicBezTo>
                  <a:pt x="3588" y="10035"/>
                  <a:pt x="3570" y="10065"/>
                  <a:pt x="3570" y="10103"/>
                </a:cubicBezTo>
                <a:cubicBezTo>
                  <a:pt x="3570" y="10141"/>
                  <a:pt x="3588" y="10172"/>
                  <a:pt x="3611" y="10172"/>
                </a:cubicBezTo>
                <a:cubicBezTo>
                  <a:pt x="3633" y="10172"/>
                  <a:pt x="3652" y="10141"/>
                  <a:pt x="3652" y="10103"/>
                </a:cubicBezTo>
                <a:cubicBezTo>
                  <a:pt x="3652" y="10065"/>
                  <a:pt x="3633" y="10035"/>
                  <a:pt x="3611" y="10035"/>
                </a:cubicBezTo>
                <a:close/>
                <a:moveTo>
                  <a:pt x="3818" y="10035"/>
                </a:moveTo>
                <a:cubicBezTo>
                  <a:pt x="3795" y="10035"/>
                  <a:pt x="3777" y="10065"/>
                  <a:pt x="3777" y="10103"/>
                </a:cubicBezTo>
                <a:cubicBezTo>
                  <a:pt x="3777" y="10141"/>
                  <a:pt x="3795" y="10172"/>
                  <a:pt x="3818" y="10172"/>
                </a:cubicBezTo>
                <a:cubicBezTo>
                  <a:pt x="3841" y="10172"/>
                  <a:pt x="3859" y="10141"/>
                  <a:pt x="3859" y="10103"/>
                </a:cubicBezTo>
                <a:cubicBezTo>
                  <a:pt x="3859" y="10065"/>
                  <a:pt x="3841" y="10035"/>
                  <a:pt x="3818" y="10035"/>
                </a:cubicBezTo>
                <a:close/>
                <a:moveTo>
                  <a:pt x="4033" y="10035"/>
                </a:moveTo>
                <a:cubicBezTo>
                  <a:pt x="4010" y="10035"/>
                  <a:pt x="3992" y="10065"/>
                  <a:pt x="3992" y="10103"/>
                </a:cubicBezTo>
                <a:cubicBezTo>
                  <a:pt x="3992" y="10141"/>
                  <a:pt x="4010" y="10172"/>
                  <a:pt x="4033" y="10172"/>
                </a:cubicBezTo>
                <a:cubicBezTo>
                  <a:pt x="4056" y="10172"/>
                  <a:pt x="4074" y="10141"/>
                  <a:pt x="4074" y="10103"/>
                </a:cubicBezTo>
                <a:cubicBezTo>
                  <a:pt x="4074" y="10065"/>
                  <a:pt x="4056" y="10035"/>
                  <a:pt x="4033" y="10035"/>
                </a:cubicBezTo>
                <a:close/>
                <a:moveTo>
                  <a:pt x="4240" y="10035"/>
                </a:moveTo>
                <a:cubicBezTo>
                  <a:pt x="4218" y="10035"/>
                  <a:pt x="4199" y="10065"/>
                  <a:pt x="4199" y="10103"/>
                </a:cubicBezTo>
                <a:cubicBezTo>
                  <a:pt x="4199" y="10141"/>
                  <a:pt x="4218" y="10172"/>
                  <a:pt x="4240" y="10172"/>
                </a:cubicBezTo>
                <a:cubicBezTo>
                  <a:pt x="4263" y="10172"/>
                  <a:pt x="4281" y="10141"/>
                  <a:pt x="4281" y="10103"/>
                </a:cubicBezTo>
                <a:cubicBezTo>
                  <a:pt x="4281" y="10065"/>
                  <a:pt x="4263" y="10035"/>
                  <a:pt x="4240" y="10035"/>
                </a:cubicBezTo>
                <a:close/>
                <a:moveTo>
                  <a:pt x="4447" y="10035"/>
                </a:moveTo>
                <a:cubicBezTo>
                  <a:pt x="4425" y="10035"/>
                  <a:pt x="4406" y="10065"/>
                  <a:pt x="4406" y="10103"/>
                </a:cubicBezTo>
                <a:cubicBezTo>
                  <a:pt x="4406" y="10141"/>
                  <a:pt x="4425" y="10172"/>
                  <a:pt x="4447" y="10172"/>
                </a:cubicBezTo>
                <a:cubicBezTo>
                  <a:pt x="4470" y="10172"/>
                  <a:pt x="4489" y="10141"/>
                  <a:pt x="4489" y="10103"/>
                </a:cubicBezTo>
                <a:cubicBezTo>
                  <a:pt x="4489" y="10065"/>
                  <a:pt x="4470" y="10035"/>
                  <a:pt x="4447" y="10035"/>
                </a:cubicBezTo>
                <a:close/>
                <a:moveTo>
                  <a:pt x="4662" y="10035"/>
                </a:moveTo>
                <a:cubicBezTo>
                  <a:pt x="4640" y="10035"/>
                  <a:pt x="4621" y="10065"/>
                  <a:pt x="4621" y="10103"/>
                </a:cubicBezTo>
                <a:cubicBezTo>
                  <a:pt x="4621" y="10133"/>
                  <a:pt x="4633" y="10158"/>
                  <a:pt x="4649" y="10168"/>
                </a:cubicBezTo>
                <a:cubicBezTo>
                  <a:pt x="4653" y="10165"/>
                  <a:pt x="4658" y="10163"/>
                  <a:pt x="4662" y="10161"/>
                </a:cubicBezTo>
                <a:cubicBezTo>
                  <a:pt x="4671" y="10157"/>
                  <a:pt x="4681" y="10155"/>
                  <a:pt x="4690" y="10153"/>
                </a:cubicBezTo>
                <a:cubicBezTo>
                  <a:pt x="4698" y="10141"/>
                  <a:pt x="4703" y="10123"/>
                  <a:pt x="4703" y="10103"/>
                </a:cubicBezTo>
                <a:cubicBezTo>
                  <a:pt x="4703" y="10065"/>
                  <a:pt x="4685" y="10035"/>
                  <a:pt x="4662" y="10035"/>
                </a:cubicBezTo>
                <a:close/>
                <a:moveTo>
                  <a:pt x="4870" y="10035"/>
                </a:moveTo>
                <a:cubicBezTo>
                  <a:pt x="4847" y="10035"/>
                  <a:pt x="4829" y="10065"/>
                  <a:pt x="4829" y="10103"/>
                </a:cubicBezTo>
                <a:cubicBezTo>
                  <a:pt x="4829" y="10117"/>
                  <a:pt x="4831" y="10130"/>
                  <a:pt x="4835" y="10140"/>
                </a:cubicBezTo>
                <a:cubicBezTo>
                  <a:pt x="4848" y="10145"/>
                  <a:pt x="4860" y="10155"/>
                  <a:pt x="4870" y="10167"/>
                </a:cubicBezTo>
                <a:cubicBezTo>
                  <a:pt x="4871" y="10168"/>
                  <a:pt x="4872" y="10170"/>
                  <a:pt x="4873" y="10171"/>
                </a:cubicBezTo>
                <a:cubicBezTo>
                  <a:pt x="4894" y="10169"/>
                  <a:pt x="4911" y="10139"/>
                  <a:pt x="4911" y="10103"/>
                </a:cubicBezTo>
                <a:cubicBezTo>
                  <a:pt x="4911" y="10065"/>
                  <a:pt x="4892" y="10035"/>
                  <a:pt x="4870" y="10035"/>
                </a:cubicBezTo>
                <a:close/>
                <a:moveTo>
                  <a:pt x="5077" y="10035"/>
                </a:moveTo>
                <a:cubicBezTo>
                  <a:pt x="5054" y="10035"/>
                  <a:pt x="5036" y="10065"/>
                  <a:pt x="5036" y="10103"/>
                </a:cubicBezTo>
                <a:cubicBezTo>
                  <a:pt x="5036" y="10141"/>
                  <a:pt x="5054" y="10172"/>
                  <a:pt x="5077" y="10172"/>
                </a:cubicBezTo>
                <a:cubicBezTo>
                  <a:pt x="5100" y="10172"/>
                  <a:pt x="5118" y="10141"/>
                  <a:pt x="5118" y="10103"/>
                </a:cubicBezTo>
                <a:cubicBezTo>
                  <a:pt x="5118" y="10065"/>
                  <a:pt x="5100" y="10035"/>
                  <a:pt x="5077" y="10035"/>
                </a:cubicBezTo>
                <a:close/>
                <a:moveTo>
                  <a:pt x="9698" y="10035"/>
                </a:moveTo>
                <a:cubicBezTo>
                  <a:pt x="9676" y="10035"/>
                  <a:pt x="9657" y="10065"/>
                  <a:pt x="9657" y="10103"/>
                </a:cubicBezTo>
                <a:cubicBezTo>
                  <a:pt x="9657" y="10141"/>
                  <a:pt x="9676" y="10172"/>
                  <a:pt x="9698" y="10172"/>
                </a:cubicBezTo>
                <a:cubicBezTo>
                  <a:pt x="9721" y="10172"/>
                  <a:pt x="9739" y="10141"/>
                  <a:pt x="9739" y="10103"/>
                </a:cubicBezTo>
                <a:cubicBezTo>
                  <a:pt x="9739" y="10065"/>
                  <a:pt x="9721" y="10035"/>
                  <a:pt x="9698" y="10035"/>
                </a:cubicBezTo>
                <a:close/>
                <a:moveTo>
                  <a:pt x="9906" y="10035"/>
                </a:moveTo>
                <a:cubicBezTo>
                  <a:pt x="9883" y="10035"/>
                  <a:pt x="9865" y="10065"/>
                  <a:pt x="9865" y="10103"/>
                </a:cubicBezTo>
                <a:cubicBezTo>
                  <a:pt x="9865" y="10141"/>
                  <a:pt x="9883" y="10172"/>
                  <a:pt x="9906" y="10172"/>
                </a:cubicBezTo>
                <a:cubicBezTo>
                  <a:pt x="9928" y="10172"/>
                  <a:pt x="9947" y="10141"/>
                  <a:pt x="9947" y="10103"/>
                </a:cubicBezTo>
                <a:cubicBezTo>
                  <a:pt x="9947" y="10065"/>
                  <a:pt x="9928" y="10035"/>
                  <a:pt x="9906" y="10035"/>
                </a:cubicBezTo>
                <a:close/>
                <a:moveTo>
                  <a:pt x="10121" y="10035"/>
                </a:moveTo>
                <a:cubicBezTo>
                  <a:pt x="10098" y="10035"/>
                  <a:pt x="10080" y="10065"/>
                  <a:pt x="10080" y="10103"/>
                </a:cubicBezTo>
                <a:cubicBezTo>
                  <a:pt x="10080" y="10141"/>
                  <a:pt x="10098" y="10172"/>
                  <a:pt x="10121" y="10172"/>
                </a:cubicBezTo>
                <a:cubicBezTo>
                  <a:pt x="10143" y="10172"/>
                  <a:pt x="10162" y="10141"/>
                  <a:pt x="10162" y="10103"/>
                </a:cubicBezTo>
                <a:cubicBezTo>
                  <a:pt x="10162" y="10065"/>
                  <a:pt x="10143" y="10035"/>
                  <a:pt x="10121" y="10035"/>
                </a:cubicBezTo>
                <a:close/>
                <a:moveTo>
                  <a:pt x="10328" y="10035"/>
                </a:moveTo>
                <a:cubicBezTo>
                  <a:pt x="10305" y="10035"/>
                  <a:pt x="10287" y="10065"/>
                  <a:pt x="10287" y="10103"/>
                </a:cubicBezTo>
                <a:cubicBezTo>
                  <a:pt x="10287" y="10141"/>
                  <a:pt x="10305" y="10172"/>
                  <a:pt x="10328" y="10172"/>
                </a:cubicBezTo>
                <a:cubicBezTo>
                  <a:pt x="10351" y="10172"/>
                  <a:pt x="10369" y="10141"/>
                  <a:pt x="10369" y="10103"/>
                </a:cubicBezTo>
                <a:cubicBezTo>
                  <a:pt x="10369" y="10065"/>
                  <a:pt x="10351" y="10035"/>
                  <a:pt x="10328" y="10035"/>
                </a:cubicBezTo>
                <a:close/>
                <a:moveTo>
                  <a:pt x="10535" y="10035"/>
                </a:moveTo>
                <a:cubicBezTo>
                  <a:pt x="10513" y="10035"/>
                  <a:pt x="10494" y="10065"/>
                  <a:pt x="10494" y="10103"/>
                </a:cubicBezTo>
                <a:cubicBezTo>
                  <a:pt x="10494" y="10141"/>
                  <a:pt x="10513" y="10172"/>
                  <a:pt x="10535" y="10172"/>
                </a:cubicBezTo>
                <a:cubicBezTo>
                  <a:pt x="10558" y="10172"/>
                  <a:pt x="10576" y="10141"/>
                  <a:pt x="10576" y="10103"/>
                </a:cubicBezTo>
                <a:cubicBezTo>
                  <a:pt x="10576" y="10065"/>
                  <a:pt x="10558" y="10035"/>
                  <a:pt x="10535" y="10035"/>
                </a:cubicBezTo>
                <a:close/>
                <a:moveTo>
                  <a:pt x="10750" y="10035"/>
                </a:moveTo>
                <a:cubicBezTo>
                  <a:pt x="10727" y="10035"/>
                  <a:pt x="10709" y="10065"/>
                  <a:pt x="10709" y="10103"/>
                </a:cubicBezTo>
                <a:cubicBezTo>
                  <a:pt x="10709" y="10141"/>
                  <a:pt x="10727" y="10172"/>
                  <a:pt x="10750" y="10172"/>
                </a:cubicBezTo>
                <a:cubicBezTo>
                  <a:pt x="10773" y="10172"/>
                  <a:pt x="10791" y="10141"/>
                  <a:pt x="10791" y="10103"/>
                </a:cubicBezTo>
                <a:cubicBezTo>
                  <a:pt x="10791" y="10065"/>
                  <a:pt x="10773" y="10035"/>
                  <a:pt x="10750" y="10035"/>
                </a:cubicBezTo>
                <a:close/>
                <a:moveTo>
                  <a:pt x="10957" y="10035"/>
                </a:moveTo>
                <a:cubicBezTo>
                  <a:pt x="10935" y="10035"/>
                  <a:pt x="10916" y="10065"/>
                  <a:pt x="10916" y="10103"/>
                </a:cubicBezTo>
                <a:cubicBezTo>
                  <a:pt x="10916" y="10141"/>
                  <a:pt x="10935" y="10172"/>
                  <a:pt x="10957" y="10172"/>
                </a:cubicBezTo>
                <a:cubicBezTo>
                  <a:pt x="10980" y="10172"/>
                  <a:pt x="10998" y="10141"/>
                  <a:pt x="10998" y="10103"/>
                </a:cubicBezTo>
                <a:cubicBezTo>
                  <a:pt x="10998" y="10065"/>
                  <a:pt x="10980" y="10035"/>
                  <a:pt x="10957" y="10035"/>
                </a:cubicBezTo>
                <a:close/>
                <a:moveTo>
                  <a:pt x="11156" y="10035"/>
                </a:moveTo>
                <a:cubicBezTo>
                  <a:pt x="11137" y="10042"/>
                  <a:pt x="11124" y="10069"/>
                  <a:pt x="11124" y="10101"/>
                </a:cubicBezTo>
                <a:cubicBezTo>
                  <a:pt x="11124" y="10139"/>
                  <a:pt x="11142" y="10170"/>
                  <a:pt x="11165" y="10170"/>
                </a:cubicBezTo>
                <a:cubicBezTo>
                  <a:pt x="11187" y="10170"/>
                  <a:pt x="11206" y="10139"/>
                  <a:pt x="11206" y="10101"/>
                </a:cubicBezTo>
                <a:cubicBezTo>
                  <a:pt x="11206" y="10092"/>
                  <a:pt x="11204" y="10084"/>
                  <a:pt x="11203" y="10076"/>
                </a:cubicBezTo>
                <a:cubicBezTo>
                  <a:pt x="11189" y="10068"/>
                  <a:pt x="11177" y="10057"/>
                  <a:pt x="11165" y="10044"/>
                </a:cubicBezTo>
                <a:cubicBezTo>
                  <a:pt x="11162" y="10041"/>
                  <a:pt x="11158" y="10038"/>
                  <a:pt x="11156" y="10035"/>
                </a:cubicBezTo>
                <a:close/>
                <a:moveTo>
                  <a:pt x="11380" y="10035"/>
                </a:moveTo>
                <a:cubicBezTo>
                  <a:pt x="11357" y="10035"/>
                  <a:pt x="11339" y="10065"/>
                  <a:pt x="11339" y="10103"/>
                </a:cubicBezTo>
                <a:cubicBezTo>
                  <a:pt x="11339" y="10141"/>
                  <a:pt x="11357" y="10172"/>
                  <a:pt x="11380" y="10172"/>
                </a:cubicBezTo>
                <a:cubicBezTo>
                  <a:pt x="11402" y="10172"/>
                  <a:pt x="11421" y="10141"/>
                  <a:pt x="11421" y="10103"/>
                </a:cubicBezTo>
                <a:cubicBezTo>
                  <a:pt x="11421" y="10065"/>
                  <a:pt x="11402" y="10035"/>
                  <a:pt x="11380" y="10035"/>
                </a:cubicBezTo>
                <a:close/>
                <a:moveTo>
                  <a:pt x="11587" y="10035"/>
                </a:moveTo>
                <a:cubicBezTo>
                  <a:pt x="11564" y="10035"/>
                  <a:pt x="11546" y="10065"/>
                  <a:pt x="11546" y="10103"/>
                </a:cubicBezTo>
                <a:cubicBezTo>
                  <a:pt x="11546" y="10141"/>
                  <a:pt x="11564" y="10172"/>
                  <a:pt x="11587" y="10172"/>
                </a:cubicBezTo>
                <a:cubicBezTo>
                  <a:pt x="11610" y="10172"/>
                  <a:pt x="11628" y="10141"/>
                  <a:pt x="11628" y="10103"/>
                </a:cubicBezTo>
                <a:cubicBezTo>
                  <a:pt x="11628" y="10065"/>
                  <a:pt x="11610" y="10035"/>
                  <a:pt x="11587" y="10035"/>
                </a:cubicBezTo>
                <a:close/>
                <a:moveTo>
                  <a:pt x="11794" y="10035"/>
                </a:moveTo>
                <a:cubicBezTo>
                  <a:pt x="11771" y="10035"/>
                  <a:pt x="11753" y="10065"/>
                  <a:pt x="11753" y="10103"/>
                </a:cubicBezTo>
                <a:cubicBezTo>
                  <a:pt x="11753" y="10141"/>
                  <a:pt x="11771" y="10172"/>
                  <a:pt x="11794" y="10172"/>
                </a:cubicBezTo>
                <a:cubicBezTo>
                  <a:pt x="11817" y="10172"/>
                  <a:pt x="11835" y="10141"/>
                  <a:pt x="11835" y="10103"/>
                </a:cubicBezTo>
                <a:cubicBezTo>
                  <a:pt x="11835" y="10065"/>
                  <a:pt x="11817" y="10035"/>
                  <a:pt x="11794" y="10035"/>
                </a:cubicBezTo>
                <a:close/>
                <a:moveTo>
                  <a:pt x="12009" y="10035"/>
                </a:moveTo>
                <a:cubicBezTo>
                  <a:pt x="11986" y="10035"/>
                  <a:pt x="11968" y="10065"/>
                  <a:pt x="11968" y="10103"/>
                </a:cubicBezTo>
                <a:cubicBezTo>
                  <a:pt x="11968" y="10141"/>
                  <a:pt x="11986" y="10172"/>
                  <a:pt x="12009" y="10172"/>
                </a:cubicBezTo>
                <a:cubicBezTo>
                  <a:pt x="12032" y="10172"/>
                  <a:pt x="12050" y="10141"/>
                  <a:pt x="12050" y="10103"/>
                </a:cubicBezTo>
                <a:cubicBezTo>
                  <a:pt x="12050" y="10065"/>
                  <a:pt x="12032" y="10035"/>
                  <a:pt x="12009" y="10035"/>
                </a:cubicBezTo>
                <a:close/>
                <a:moveTo>
                  <a:pt x="12216" y="10035"/>
                </a:moveTo>
                <a:cubicBezTo>
                  <a:pt x="12194" y="10035"/>
                  <a:pt x="12175" y="10065"/>
                  <a:pt x="12175" y="10103"/>
                </a:cubicBezTo>
                <a:cubicBezTo>
                  <a:pt x="12175" y="10141"/>
                  <a:pt x="12194" y="10172"/>
                  <a:pt x="12216" y="10172"/>
                </a:cubicBezTo>
                <a:cubicBezTo>
                  <a:pt x="12239" y="10172"/>
                  <a:pt x="12257" y="10141"/>
                  <a:pt x="12257" y="10103"/>
                </a:cubicBezTo>
                <a:cubicBezTo>
                  <a:pt x="12257" y="10065"/>
                  <a:pt x="12239" y="10035"/>
                  <a:pt x="12216" y="10035"/>
                </a:cubicBezTo>
                <a:close/>
                <a:moveTo>
                  <a:pt x="12424" y="10035"/>
                </a:moveTo>
                <a:cubicBezTo>
                  <a:pt x="12401" y="10035"/>
                  <a:pt x="12383" y="10065"/>
                  <a:pt x="12383" y="10103"/>
                </a:cubicBezTo>
                <a:cubicBezTo>
                  <a:pt x="12383" y="10141"/>
                  <a:pt x="12401" y="10172"/>
                  <a:pt x="12424" y="10172"/>
                </a:cubicBezTo>
                <a:cubicBezTo>
                  <a:pt x="12446" y="10172"/>
                  <a:pt x="12465" y="10141"/>
                  <a:pt x="12465" y="10103"/>
                </a:cubicBezTo>
                <a:cubicBezTo>
                  <a:pt x="12465" y="10065"/>
                  <a:pt x="12446" y="10035"/>
                  <a:pt x="12424" y="10035"/>
                </a:cubicBezTo>
                <a:close/>
                <a:moveTo>
                  <a:pt x="12639" y="10035"/>
                </a:moveTo>
                <a:cubicBezTo>
                  <a:pt x="12616" y="10035"/>
                  <a:pt x="12598" y="10065"/>
                  <a:pt x="12598" y="10103"/>
                </a:cubicBezTo>
                <a:cubicBezTo>
                  <a:pt x="12598" y="10141"/>
                  <a:pt x="12616" y="10172"/>
                  <a:pt x="12639" y="10172"/>
                </a:cubicBezTo>
                <a:cubicBezTo>
                  <a:pt x="12661" y="10172"/>
                  <a:pt x="12680" y="10141"/>
                  <a:pt x="12680" y="10103"/>
                </a:cubicBezTo>
                <a:cubicBezTo>
                  <a:pt x="12680" y="10065"/>
                  <a:pt x="12661" y="10035"/>
                  <a:pt x="12639" y="10035"/>
                </a:cubicBezTo>
                <a:close/>
                <a:moveTo>
                  <a:pt x="12846" y="10035"/>
                </a:moveTo>
                <a:cubicBezTo>
                  <a:pt x="12823" y="10035"/>
                  <a:pt x="12805" y="10065"/>
                  <a:pt x="12805" y="10103"/>
                </a:cubicBezTo>
                <a:cubicBezTo>
                  <a:pt x="12805" y="10141"/>
                  <a:pt x="12823" y="10172"/>
                  <a:pt x="12846" y="10172"/>
                </a:cubicBezTo>
                <a:cubicBezTo>
                  <a:pt x="12868" y="10172"/>
                  <a:pt x="12887" y="10141"/>
                  <a:pt x="12887" y="10103"/>
                </a:cubicBezTo>
                <a:cubicBezTo>
                  <a:pt x="12887" y="10065"/>
                  <a:pt x="12868" y="10035"/>
                  <a:pt x="12846" y="10035"/>
                </a:cubicBezTo>
                <a:close/>
                <a:moveTo>
                  <a:pt x="13053" y="10035"/>
                </a:moveTo>
                <a:cubicBezTo>
                  <a:pt x="13030" y="10035"/>
                  <a:pt x="13012" y="10065"/>
                  <a:pt x="13012" y="10103"/>
                </a:cubicBezTo>
                <a:cubicBezTo>
                  <a:pt x="13012" y="10125"/>
                  <a:pt x="13019" y="10145"/>
                  <a:pt x="13028" y="10157"/>
                </a:cubicBezTo>
                <a:cubicBezTo>
                  <a:pt x="13034" y="10133"/>
                  <a:pt x="13042" y="10114"/>
                  <a:pt x="13053" y="10106"/>
                </a:cubicBezTo>
                <a:cubicBezTo>
                  <a:pt x="13056" y="10105"/>
                  <a:pt x="13059" y="10103"/>
                  <a:pt x="13063" y="10103"/>
                </a:cubicBezTo>
                <a:cubicBezTo>
                  <a:pt x="13073" y="10103"/>
                  <a:pt x="13084" y="10108"/>
                  <a:pt x="13093" y="10115"/>
                </a:cubicBezTo>
                <a:cubicBezTo>
                  <a:pt x="13094" y="10111"/>
                  <a:pt x="13094" y="10107"/>
                  <a:pt x="13094" y="10103"/>
                </a:cubicBezTo>
                <a:cubicBezTo>
                  <a:pt x="13094" y="10065"/>
                  <a:pt x="13076" y="10035"/>
                  <a:pt x="13053" y="10035"/>
                </a:cubicBezTo>
                <a:close/>
                <a:moveTo>
                  <a:pt x="13268" y="10035"/>
                </a:moveTo>
                <a:cubicBezTo>
                  <a:pt x="13245" y="10035"/>
                  <a:pt x="13227" y="10065"/>
                  <a:pt x="13227" y="10103"/>
                </a:cubicBezTo>
                <a:cubicBezTo>
                  <a:pt x="13227" y="10141"/>
                  <a:pt x="13245" y="10172"/>
                  <a:pt x="13268" y="10172"/>
                </a:cubicBezTo>
                <a:cubicBezTo>
                  <a:pt x="13291" y="10172"/>
                  <a:pt x="13309" y="10141"/>
                  <a:pt x="13309" y="10103"/>
                </a:cubicBezTo>
                <a:cubicBezTo>
                  <a:pt x="13309" y="10065"/>
                  <a:pt x="13291" y="10035"/>
                  <a:pt x="13268" y="10035"/>
                </a:cubicBezTo>
                <a:close/>
                <a:moveTo>
                  <a:pt x="13475" y="10035"/>
                </a:moveTo>
                <a:cubicBezTo>
                  <a:pt x="13453" y="10035"/>
                  <a:pt x="13434" y="10065"/>
                  <a:pt x="13434" y="10103"/>
                </a:cubicBezTo>
                <a:cubicBezTo>
                  <a:pt x="13434" y="10141"/>
                  <a:pt x="13453" y="10172"/>
                  <a:pt x="13475" y="10172"/>
                </a:cubicBezTo>
                <a:cubicBezTo>
                  <a:pt x="13498" y="10172"/>
                  <a:pt x="13516" y="10141"/>
                  <a:pt x="13516" y="10103"/>
                </a:cubicBezTo>
                <a:cubicBezTo>
                  <a:pt x="13516" y="10065"/>
                  <a:pt x="13498" y="10035"/>
                  <a:pt x="13475" y="10035"/>
                </a:cubicBezTo>
                <a:close/>
                <a:moveTo>
                  <a:pt x="13683" y="10035"/>
                </a:moveTo>
                <a:cubicBezTo>
                  <a:pt x="13660" y="10035"/>
                  <a:pt x="13642" y="10065"/>
                  <a:pt x="13642" y="10103"/>
                </a:cubicBezTo>
                <a:cubicBezTo>
                  <a:pt x="13642" y="10141"/>
                  <a:pt x="13660" y="10172"/>
                  <a:pt x="13683" y="10172"/>
                </a:cubicBezTo>
                <a:cubicBezTo>
                  <a:pt x="13705" y="10172"/>
                  <a:pt x="13724" y="10141"/>
                  <a:pt x="13724" y="10103"/>
                </a:cubicBezTo>
                <a:cubicBezTo>
                  <a:pt x="13724" y="10065"/>
                  <a:pt x="13705" y="10035"/>
                  <a:pt x="13683" y="10035"/>
                </a:cubicBezTo>
                <a:close/>
                <a:moveTo>
                  <a:pt x="13898" y="10035"/>
                </a:moveTo>
                <a:cubicBezTo>
                  <a:pt x="13875" y="10035"/>
                  <a:pt x="13857" y="10065"/>
                  <a:pt x="13857" y="10103"/>
                </a:cubicBezTo>
                <a:cubicBezTo>
                  <a:pt x="13857" y="10141"/>
                  <a:pt x="13875" y="10172"/>
                  <a:pt x="13898" y="10172"/>
                </a:cubicBezTo>
                <a:cubicBezTo>
                  <a:pt x="13920" y="10172"/>
                  <a:pt x="13939" y="10141"/>
                  <a:pt x="13939" y="10103"/>
                </a:cubicBezTo>
                <a:cubicBezTo>
                  <a:pt x="13939" y="10065"/>
                  <a:pt x="13920" y="10035"/>
                  <a:pt x="13898" y="10035"/>
                </a:cubicBezTo>
                <a:close/>
                <a:moveTo>
                  <a:pt x="14105" y="10035"/>
                </a:moveTo>
                <a:cubicBezTo>
                  <a:pt x="14082" y="10035"/>
                  <a:pt x="14064" y="10065"/>
                  <a:pt x="14064" y="10103"/>
                </a:cubicBezTo>
                <a:cubicBezTo>
                  <a:pt x="14064" y="10141"/>
                  <a:pt x="14082" y="10172"/>
                  <a:pt x="14105" y="10172"/>
                </a:cubicBezTo>
                <a:cubicBezTo>
                  <a:pt x="14127" y="10172"/>
                  <a:pt x="14146" y="10141"/>
                  <a:pt x="14146" y="10103"/>
                </a:cubicBezTo>
                <a:cubicBezTo>
                  <a:pt x="14146" y="10065"/>
                  <a:pt x="14127" y="10035"/>
                  <a:pt x="14105" y="10035"/>
                </a:cubicBezTo>
                <a:close/>
                <a:moveTo>
                  <a:pt x="14312" y="10035"/>
                </a:moveTo>
                <a:cubicBezTo>
                  <a:pt x="14289" y="10035"/>
                  <a:pt x="14271" y="10065"/>
                  <a:pt x="14271" y="10103"/>
                </a:cubicBezTo>
                <a:cubicBezTo>
                  <a:pt x="14271" y="10141"/>
                  <a:pt x="14289" y="10172"/>
                  <a:pt x="14312" y="10172"/>
                </a:cubicBezTo>
                <a:cubicBezTo>
                  <a:pt x="14335" y="10172"/>
                  <a:pt x="14353" y="10141"/>
                  <a:pt x="14353" y="10103"/>
                </a:cubicBezTo>
                <a:cubicBezTo>
                  <a:pt x="14353" y="10065"/>
                  <a:pt x="14335" y="10035"/>
                  <a:pt x="14312" y="10035"/>
                </a:cubicBezTo>
                <a:close/>
                <a:moveTo>
                  <a:pt x="14527" y="10035"/>
                </a:moveTo>
                <a:cubicBezTo>
                  <a:pt x="14504" y="10035"/>
                  <a:pt x="14486" y="10065"/>
                  <a:pt x="14486" y="10103"/>
                </a:cubicBezTo>
                <a:cubicBezTo>
                  <a:pt x="14486" y="10141"/>
                  <a:pt x="14504" y="10172"/>
                  <a:pt x="14527" y="10172"/>
                </a:cubicBezTo>
                <a:cubicBezTo>
                  <a:pt x="14550" y="10172"/>
                  <a:pt x="14568" y="10141"/>
                  <a:pt x="14568" y="10103"/>
                </a:cubicBezTo>
                <a:cubicBezTo>
                  <a:pt x="14568" y="10065"/>
                  <a:pt x="14550" y="10035"/>
                  <a:pt x="14527" y="10035"/>
                </a:cubicBezTo>
                <a:close/>
                <a:moveTo>
                  <a:pt x="14734" y="10035"/>
                </a:moveTo>
                <a:cubicBezTo>
                  <a:pt x="14712" y="10035"/>
                  <a:pt x="14693" y="10065"/>
                  <a:pt x="14693" y="10103"/>
                </a:cubicBezTo>
                <a:cubicBezTo>
                  <a:pt x="14693" y="10141"/>
                  <a:pt x="14712" y="10172"/>
                  <a:pt x="14734" y="10172"/>
                </a:cubicBezTo>
                <a:cubicBezTo>
                  <a:pt x="14757" y="10172"/>
                  <a:pt x="14775" y="10141"/>
                  <a:pt x="14775" y="10103"/>
                </a:cubicBezTo>
                <a:cubicBezTo>
                  <a:pt x="14775" y="10065"/>
                  <a:pt x="14757" y="10035"/>
                  <a:pt x="14734" y="10035"/>
                </a:cubicBezTo>
                <a:close/>
                <a:moveTo>
                  <a:pt x="14942" y="10035"/>
                </a:moveTo>
                <a:cubicBezTo>
                  <a:pt x="14919" y="10035"/>
                  <a:pt x="14901" y="10065"/>
                  <a:pt x="14901" y="10103"/>
                </a:cubicBezTo>
                <a:cubicBezTo>
                  <a:pt x="14901" y="10141"/>
                  <a:pt x="14919" y="10172"/>
                  <a:pt x="14942" y="10172"/>
                </a:cubicBezTo>
                <a:cubicBezTo>
                  <a:pt x="14964" y="10172"/>
                  <a:pt x="14983" y="10141"/>
                  <a:pt x="14983" y="10103"/>
                </a:cubicBezTo>
                <a:cubicBezTo>
                  <a:pt x="14983" y="10065"/>
                  <a:pt x="14964" y="10035"/>
                  <a:pt x="14942" y="10035"/>
                </a:cubicBezTo>
                <a:close/>
                <a:moveTo>
                  <a:pt x="15157" y="10035"/>
                </a:moveTo>
                <a:cubicBezTo>
                  <a:pt x="15134" y="10035"/>
                  <a:pt x="15116" y="10065"/>
                  <a:pt x="15116" y="10103"/>
                </a:cubicBezTo>
                <a:cubicBezTo>
                  <a:pt x="15116" y="10141"/>
                  <a:pt x="15134" y="10172"/>
                  <a:pt x="15157" y="10172"/>
                </a:cubicBezTo>
                <a:cubicBezTo>
                  <a:pt x="15179" y="10172"/>
                  <a:pt x="15198" y="10141"/>
                  <a:pt x="15198" y="10103"/>
                </a:cubicBezTo>
                <a:cubicBezTo>
                  <a:pt x="15198" y="10065"/>
                  <a:pt x="15179" y="10035"/>
                  <a:pt x="15157" y="10035"/>
                </a:cubicBezTo>
                <a:close/>
                <a:moveTo>
                  <a:pt x="15364" y="10035"/>
                </a:moveTo>
                <a:cubicBezTo>
                  <a:pt x="15341" y="10035"/>
                  <a:pt x="15323" y="10065"/>
                  <a:pt x="15323" y="10103"/>
                </a:cubicBezTo>
                <a:cubicBezTo>
                  <a:pt x="15323" y="10141"/>
                  <a:pt x="15341" y="10172"/>
                  <a:pt x="15364" y="10172"/>
                </a:cubicBezTo>
                <a:cubicBezTo>
                  <a:pt x="15386" y="10172"/>
                  <a:pt x="15405" y="10141"/>
                  <a:pt x="15405" y="10103"/>
                </a:cubicBezTo>
                <a:cubicBezTo>
                  <a:pt x="15405" y="10065"/>
                  <a:pt x="15386" y="10035"/>
                  <a:pt x="15364" y="10035"/>
                </a:cubicBezTo>
                <a:close/>
                <a:moveTo>
                  <a:pt x="15579" y="10035"/>
                </a:moveTo>
                <a:cubicBezTo>
                  <a:pt x="15556" y="10035"/>
                  <a:pt x="15538" y="10065"/>
                  <a:pt x="15538" y="10103"/>
                </a:cubicBezTo>
                <a:cubicBezTo>
                  <a:pt x="15538" y="10141"/>
                  <a:pt x="15556" y="10172"/>
                  <a:pt x="15579" y="10172"/>
                </a:cubicBezTo>
                <a:cubicBezTo>
                  <a:pt x="15601" y="10172"/>
                  <a:pt x="15620" y="10141"/>
                  <a:pt x="15620" y="10103"/>
                </a:cubicBezTo>
                <a:cubicBezTo>
                  <a:pt x="15620" y="10065"/>
                  <a:pt x="15601" y="10035"/>
                  <a:pt x="15579" y="10035"/>
                </a:cubicBezTo>
                <a:close/>
                <a:moveTo>
                  <a:pt x="15786" y="10035"/>
                </a:moveTo>
                <a:cubicBezTo>
                  <a:pt x="15763" y="10035"/>
                  <a:pt x="15745" y="10065"/>
                  <a:pt x="15745" y="10103"/>
                </a:cubicBezTo>
                <a:cubicBezTo>
                  <a:pt x="15745" y="10141"/>
                  <a:pt x="15763" y="10172"/>
                  <a:pt x="15786" y="10172"/>
                </a:cubicBezTo>
                <a:cubicBezTo>
                  <a:pt x="15809" y="10172"/>
                  <a:pt x="15827" y="10141"/>
                  <a:pt x="15827" y="10103"/>
                </a:cubicBezTo>
                <a:cubicBezTo>
                  <a:pt x="15827" y="10065"/>
                  <a:pt x="15809" y="10035"/>
                  <a:pt x="15786" y="10035"/>
                </a:cubicBezTo>
                <a:close/>
                <a:moveTo>
                  <a:pt x="15993" y="10035"/>
                </a:moveTo>
                <a:cubicBezTo>
                  <a:pt x="15971" y="10035"/>
                  <a:pt x="15952" y="10065"/>
                  <a:pt x="15952" y="10103"/>
                </a:cubicBezTo>
                <a:cubicBezTo>
                  <a:pt x="15952" y="10141"/>
                  <a:pt x="15971" y="10172"/>
                  <a:pt x="15993" y="10172"/>
                </a:cubicBezTo>
                <a:cubicBezTo>
                  <a:pt x="16016" y="10172"/>
                  <a:pt x="16034" y="10141"/>
                  <a:pt x="16034" y="10103"/>
                </a:cubicBezTo>
                <a:cubicBezTo>
                  <a:pt x="16034" y="10065"/>
                  <a:pt x="16016" y="10035"/>
                  <a:pt x="15993" y="10035"/>
                </a:cubicBezTo>
                <a:close/>
                <a:moveTo>
                  <a:pt x="16208" y="10035"/>
                </a:moveTo>
                <a:cubicBezTo>
                  <a:pt x="16186" y="10035"/>
                  <a:pt x="16167" y="10065"/>
                  <a:pt x="16167" y="10103"/>
                </a:cubicBezTo>
                <a:cubicBezTo>
                  <a:pt x="16167" y="10141"/>
                  <a:pt x="16186" y="10172"/>
                  <a:pt x="16208" y="10172"/>
                </a:cubicBezTo>
                <a:cubicBezTo>
                  <a:pt x="16231" y="10172"/>
                  <a:pt x="16249" y="10141"/>
                  <a:pt x="16249" y="10103"/>
                </a:cubicBezTo>
                <a:cubicBezTo>
                  <a:pt x="16249" y="10065"/>
                  <a:pt x="16231" y="10035"/>
                  <a:pt x="16208" y="10035"/>
                </a:cubicBezTo>
                <a:close/>
                <a:moveTo>
                  <a:pt x="16416" y="10035"/>
                </a:moveTo>
                <a:cubicBezTo>
                  <a:pt x="16393" y="10035"/>
                  <a:pt x="16375" y="10065"/>
                  <a:pt x="16375" y="10103"/>
                </a:cubicBezTo>
                <a:cubicBezTo>
                  <a:pt x="16375" y="10141"/>
                  <a:pt x="16393" y="10172"/>
                  <a:pt x="16416" y="10172"/>
                </a:cubicBezTo>
                <a:cubicBezTo>
                  <a:pt x="16438" y="10172"/>
                  <a:pt x="16457" y="10141"/>
                  <a:pt x="16457" y="10103"/>
                </a:cubicBezTo>
                <a:cubicBezTo>
                  <a:pt x="16457" y="10065"/>
                  <a:pt x="16438" y="10035"/>
                  <a:pt x="16416" y="10035"/>
                </a:cubicBezTo>
                <a:close/>
                <a:moveTo>
                  <a:pt x="16623" y="10035"/>
                </a:moveTo>
                <a:cubicBezTo>
                  <a:pt x="16600" y="10035"/>
                  <a:pt x="16582" y="10065"/>
                  <a:pt x="16582" y="10103"/>
                </a:cubicBezTo>
                <a:cubicBezTo>
                  <a:pt x="16582" y="10141"/>
                  <a:pt x="16600" y="10172"/>
                  <a:pt x="16623" y="10172"/>
                </a:cubicBezTo>
                <a:cubicBezTo>
                  <a:pt x="16645" y="10172"/>
                  <a:pt x="16664" y="10141"/>
                  <a:pt x="16664" y="10103"/>
                </a:cubicBezTo>
                <a:cubicBezTo>
                  <a:pt x="16664" y="10065"/>
                  <a:pt x="16645" y="10035"/>
                  <a:pt x="16623" y="10035"/>
                </a:cubicBezTo>
                <a:close/>
                <a:moveTo>
                  <a:pt x="16838" y="10035"/>
                </a:moveTo>
                <a:cubicBezTo>
                  <a:pt x="16815" y="10035"/>
                  <a:pt x="16797" y="10065"/>
                  <a:pt x="16797" y="10103"/>
                </a:cubicBezTo>
                <a:cubicBezTo>
                  <a:pt x="16797" y="10141"/>
                  <a:pt x="16815" y="10172"/>
                  <a:pt x="16838" y="10172"/>
                </a:cubicBezTo>
                <a:cubicBezTo>
                  <a:pt x="16860" y="10172"/>
                  <a:pt x="16879" y="10141"/>
                  <a:pt x="16879" y="10103"/>
                </a:cubicBezTo>
                <a:cubicBezTo>
                  <a:pt x="16879" y="10065"/>
                  <a:pt x="16860" y="10035"/>
                  <a:pt x="16838" y="10035"/>
                </a:cubicBezTo>
                <a:close/>
                <a:moveTo>
                  <a:pt x="17045" y="10035"/>
                </a:moveTo>
                <a:cubicBezTo>
                  <a:pt x="17022" y="10035"/>
                  <a:pt x="17004" y="10065"/>
                  <a:pt x="17004" y="10103"/>
                </a:cubicBezTo>
                <a:cubicBezTo>
                  <a:pt x="17004" y="10141"/>
                  <a:pt x="17022" y="10172"/>
                  <a:pt x="17045" y="10172"/>
                </a:cubicBezTo>
                <a:cubicBezTo>
                  <a:pt x="17068" y="10172"/>
                  <a:pt x="17086" y="10141"/>
                  <a:pt x="17086" y="10103"/>
                </a:cubicBezTo>
                <a:cubicBezTo>
                  <a:pt x="17086" y="10065"/>
                  <a:pt x="17068" y="10035"/>
                  <a:pt x="17045" y="10035"/>
                </a:cubicBezTo>
                <a:close/>
                <a:moveTo>
                  <a:pt x="17252" y="10035"/>
                </a:moveTo>
                <a:cubicBezTo>
                  <a:pt x="17230" y="10035"/>
                  <a:pt x="17211" y="10065"/>
                  <a:pt x="17211" y="10103"/>
                </a:cubicBezTo>
                <a:cubicBezTo>
                  <a:pt x="17211" y="10141"/>
                  <a:pt x="17230" y="10172"/>
                  <a:pt x="17252" y="10172"/>
                </a:cubicBezTo>
                <a:cubicBezTo>
                  <a:pt x="17275" y="10172"/>
                  <a:pt x="17293" y="10141"/>
                  <a:pt x="17293" y="10103"/>
                </a:cubicBezTo>
                <a:cubicBezTo>
                  <a:pt x="17293" y="10065"/>
                  <a:pt x="17275" y="10035"/>
                  <a:pt x="17252" y="10035"/>
                </a:cubicBezTo>
                <a:close/>
                <a:moveTo>
                  <a:pt x="17467" y="10035"/>
                </a:moveTo>
                <a:cubicBezTo>
                  <a:pt x="17445" y="10035"/>
                  <a:pt x="17426" y="10065"/>
                  <a:pt x="17426" y="10103"/>
                </a:cubicBezTo>
                <a:cubicBezTo>
                  <a:pt x="17426" y="10141"/>
                  <a:pt x="17445" y="10172"/>
                  <a:pt x="17467" y="10172"/>
                </a:cubicBezTo>
                <a:cubicBezTo>
                  <a:pt x="17481" y="10172"/>
                  <a:pt x="17492" y="10161"/>
                  <a:pt x="17500" y="10144"/>
                </a:cubicBezTo>
                <a:cubicBezTo>
                  <a:pt x="17501" y="10133"/>
                  <a:pt x="17501" y="10121"/>
                  <a:pt x="17501" y="10108"/>
                </a:cubicBezTo>
                <a:cubicBezTo>
                  <a:pt x="17501" y="10106"/>
                  <a:pt x="17501" y="10105"/>
                  <a:pt x="17501" y="10103"/>
                </a:cubicBezTo>
                <a:cubicBezTo>
                  <a:pt x="17501" y="10089"/>
                  <a:pt x="17501" y="10076"/>
                  <a:pt x="17500" y="10063"/>
                </a:cubicBezTo>
                <a:cubicBezTo>
                  <a:pt x="17493" y="10046"/>
                  <a:pt x="17481" y="10035"/>
                  <a:pt x="17467" y="10035"/>
                </a:cubicBezTo>
                <a:close/>
                <a:moveTo>
                  <a:pt x="3224" y="10073"/>
                </a:moveTo>
                <a:cubicBezTo>
                  <a:pt x="3228" y="10082"/>
                  <a:pt x="3230" y="10093"/>
                  <a:pt x="3230" y="10104"/>
                </a:cubicBezTo>
                <a:cubicBezTo>
                  <a:pt x="3228" y="10092"/>
                  <a:pt x="3227" y="10082"/>
                  <a:pt x="3224" y="10073"/>
                </a:cubicBezTo>
                <a:close/>
                <a:moveTo>
                  <a:pt x="3085" y="10214"/>
                </a:moveTo>
                <a:cubicBezTo>
                  <a:pt x="3073" y="10214"/>
                  <a:pt x="3063" y="10222"/>
                  <a:pt x="3055" y="10235"/>
                </a:cubicBezTo>
                <a:cubicBezTo>
                  <a:pt x="3059" y="10253"/>
                  <a:pt x="3064" y="10267"/>
                  <a:pt x="3070" y="10276"/>
                </a:cubicBezTo>
                <a:cubicBezTo>
                  <a:pt x="3083" y="10292"/>
                  <a:pt x="3096" y="10314"/>
                  <a:pt x="3108" y="10339"/>
                </a:cubicBezTo>
                <a:cubicBezTo>
                  <a:pt x="3119" y="10326"/>
                  <a:pt x="3126" y="10306"/>
                  <a:pt x="3126" y="10282"/>
                </a:cubicBezTo>
                <a:cubicBezTo>
                  <a:pt x="3126" y="10245"/>
                  <a:pt x="3107" y="10214"/>
                  <a:pt x="3085" y="10214"/>
                </a:cubicBezTo>
                <a:close/>
                <a:moveTo>
                  <a:pt x="3296" y="10214"/>
                </a:moveTo>
                <a:cubicBezTo>
                  <a:pt x="3282" y="10214"/>
                  <a:pt x="3270" y="10226"/>
                  <a:pt x="3263" y="10244"/>
                </a:cubicBezTo>
                <a:cubicBezTo>
                  <a:pt x="3268" y="10277"/>
                  <a:pt x="3270" y="10316"/>
                  <a:pt x="3279" y="10344"/>
                </a:cubicBezTo>
                <a:cubicBezTo>
                  <a:pt x="3285" y="10348"/>
                  <a:pt x="3290" y="10351"/>
                  <a:pt x="3296" y="10351"/>
                </a:cubicBezTo>
                <a:cubicBezTo>
                  <a:pt x="3319" y="10351"/>
                  <a:pt x="3337" y="10320"/>
                  <a:pt x="3337" y="10282"/>
                </a:cubicBezTo>
                <a:cubicBezTo>
                  <a:pt x="3337" y="10245"/>
                  <a:pt x="3319" y="10214"/>
                  <a:pt x="3296" y="10214"/>
                </a:cubicBezTo>
                <a:close/>
                <a:moveTo>
                  <a:pt x="3503" y="10214"/>
                </a:moveTo>
                <a:cubicBezTo>
                  <a:pt x="3481" y="10214"/>
                  <a:pt x="3462" y="10245"/>
                  <a:pt x="3462" y="10282"/>
                </a:cubicBezTo>
                <a:cubicBezTo>
                  <a:pt x="3462" y="10320"/>
                  <a:pt x="3481" y="10351"/>
                  <a:pt x="3503" y="10351"/>
                </a:cubicBezTo>
                <a:cubicBezTo>
                  <a:pt x="3526" y="10351"/>
                  <a:pt x="3544" y="10320"/>
                  <a:pt x="3544" y="10282"/>
                </a:cubicBezTo>
                <a:cubicBezTo>
                  <a:pt x="3544" y="10245"/>
                  <a:pt x="3526" y="10214"/>
                  <a:pt x="3503" y="10214"/>
                </a:cubicBezTo>
                <a:close/>
                <a:moveTo>
                  <a:pt x="3711" y="10214"/>
                </a:moveTo>
                <a:cubicBezTo>
                  <a:pt x="3688" y="10214"/>
                  <a:pt x="3669" y="10245"/>
                  <a:pt x="3669" y="10282"/>
                </a:cubicBezTo>
                <a:cubicBezTo>
                  <a:pt x="3669" y="10320"/>
                  <a:pt x="3688" y="10351"/>
                  <a:pt x="3711" y="10351"/>
                </a:cubicBezTo>
                <a:cubicBezTo>
                  <a:pt x="3733" y="10351"/>
                  <a:pt x="3752" y="10320"/>
                  <a:pt x="3752" y="10282"/>
                </a:cubicBezTo>
                <a:cubicBezTo>
                  <a:pt x="3752" y="10245"/>
                  <a:pt x="3733" y="10214"/>
                  <a:pt x="3711" y="10214"/>
                </a:cubicBezTo>
                <a:close/>
                <a:moveTo>
                  <a:pt x="3925" y="10214"/>
                </a:moveTo>
                <a:cubicBezTo>
                  <a:pt x="3903" y="10214"/>
                  <a:pt x="3884" y="10245"/>
                  <a:pt x="3884" y="10282"/>
                </a:cubicBezTo>
                <a:cubicBezTo>
                  <a:pt x="3884" y="10320"/>
                  <a:pt x="3903" y="10351"/>
                  <a:pt x="3925" y="10351"/>
                </a:cubicBezTo>
                <a:cubicBezTo>
                  <a:pt x="3948" y="10351"/>
                  <a:pt x="3966" y="10320"/>
                  <a:pt x="3966" y="10282"/>
                </a:cubicBezTo>
                <a:cubicBezTo>
                  <a:pt x="3966" y="10245"/>
                  <a:pt x="3948" y="10214"/>
                  <a:pt x="3925" y="10214"/>
                </a:cubicBezTo>
                <a:close/>
                <a:moveTo>
                  <a:pt x="4133" y="10214"/>
                </a:moveTo>
                <a:cubicBezTo>
                  <a:pt x="4110" y="10214"/>
                  <a:pt x="4092" y="10245"/>
                  <a:pt x="4092" y="10282"/>
                </a:cubicBezTo>
                <a:cubicBezTo>
                  <a:pt x="4092" y="10320"/>
                  <a:pt x="4110" y="10351"/>
                  <a:pt x="4133" y="10351"/>
                </a:cubicBezTo>
                <a:cubicBezTo>
                  <a:pt x="4155" y="10351"/>
                  <a:pt x="4174" y="10320"/>
                  <a:pt x="4174" y="10282"/>
                </a:cubicBezTo>
                <a:cubicBezTo>
                  <a:pt x="4174" y="10245"/>
                  <a:pt x="4155" y="10214"/>
                  <a:pt x="4133" y="10214"/>
                </a:cubicBezTo>
                <a:close/>
                <a:moveTo>
                  <a:pt x="4348" y="10214"/>
                </a:moveTo>
                <a:cubicBezTo>
                  <a:pt x="4325" y="10214"/>
                  <a:pt x="4307" y="10245"/>
                  <a:pt x="4307" y="10282"/>
                </a:cubicBezTo>
                <a:cubicBezTo>
                  <a:pt x="4307" y="10308"/>
                  <a:pt x="4315" y="10330"/>
                  <a:pt x="4328" y="10342"/>
                </a:cubicBezTo>
                <a:cubicBezTo>
                  <a:pt x="4342" y="10309"/>
                  <a:pt x="4359" y="10270"/>
                  <a:pt x="4382" y="10244"/>
                </a:cubicBezTo>
                <a:cubicBezTo>
                  <a:pt x="4374" y="10226"/>
                  <a:pt x="4362" y="10214"/>
                  <a:pt x="4348" y="10214"/>
                </a:cubicBezTo>
                <a:close/>
                <a:moveTo>
                  <a:pt x="4555" y="10214"/>
                </a:moveTo>
                <a:cubicBezTo>
                  <a:pt x="4545" y="10214"/>
                  <a:pt x="4536" y="10220"/>
                  <a:pt x="4529" y="10230"/>
                </a:cubicBezTo>
                <a:cubicBezTo>
                  <a:pt x="4549" y="10239"/>
                  <a:pt x="4571" y="10272"/>
                  <a:pt x="4595" y="10298"/>
                </a:cubicBezTo>
                <a:cubicBezTo>
                  <a:pt x="4596" y="10293"/>
                  <a:pt x="4596" y="10288"/>
                  <a:pt x="4596" y="10282"/>
                </a:cubicBezTo>
                <a:cubicBezTo>
                  <a:pt x="4596" y="10245"/>
                  <a:pt x="4578" y="10214"/>
                  <a:pt x="4555" y="10214"/>
                </a:cubicBezTo>
                <a:close/>
                <a:moveTo>
                  <a:pt x="9591" y="10214"/>
                </a:moveTo>
                <a:cubicBezTo>
                  <a:pt x="9568" y="10214"/>
                  <a:pt x="9550" y="10245"/>
                  <a:pt x="9550" y="10282"/>
                </a:cubicBezTo>
                <a:cubicBezTo>
                  <a:pt x="9550" y="10320"/>
                  <a:pt x="9568" y="10351"/>
                  <a:pt x="9591" y="10351"/>
                </a:cubicBezTo>
                <a:cubicBezTo>
                  <a:pt x="9614" y="10351"/>
                  <a:pt x="9632" y="10320"/>
                  <a:pt x="9632" y="10282"/>
                </a:cubicBezTo>
                <a:cubicBezTo>
                  <a:pt x="9632" y="10245"/>
                  <a:pt x="9614" y="10214"/>
                  <a:pt x="9591" y="10214"/>
                </a:cubicBezTo>
                <a:close/>
                <a:moveTo>
                  <a:pt x="9806" y="10214"/>
                </a:moveTo>
                <a:cubicBezTo>
                  <a:pt x="9783" y="10214"/>
                  <a:pt x="9765" y="10245"/>
                  <a:pt x="9765" y="10282"/>
                </a:cubicBezTo>
                <a:cubicBezTo>
                  <a:pt x="9765" y="10320"/>
                  <a:pt x="9783" y="10351"/>
                  <a:pt x="9806" y="10351"/>
                </a:cubicBezTo>
                <a:cubicBezTo>
                  <a:pt x="9828" y="10351"/>
                  <a:pt x="9847" y="10320"/>
                  <a:pt x="9847" y="10282"/>
                </a:cubicBezTo>
                <a:cubicBezTo>
                  <a:pt x="9847" y="10245"/>
                  <a:pt x="9828" y="10214"/>
                  <a:pt x="9806" y="10214"/>
                </a:cubicBezTo>
                <a:close/>
                <a:moveTo>
                  <a:pt x="10013" y="10214"/>
                </a:moveTo>
                <a:cubicBezTo>
                  <a:pt x="9990" y="10214"/>
                  <a:pt x="9972" y="10245"/>
                  <a:pt x="9972" y="10282"/>
                </a:cubicBezTo>
                <a:cubicBezTo>
                  <a:pt x="9972" y="10320"/>
                  <a:pt x="9990" y="10351"/>
                  <a:pt x="10013" y="10351"/>
                </a:cubicBezTo>
                <a:cubicBezTo>
                  <a:pt x="10036" y="10351"/>
                  <a:pt x="10054" y="10320"/>
                  <a:pt x="10054" y="10282"/>
                </a:cubicBezTo>
                <a:cubicBezTo>
                  <a:pt x="10054" y="10245"/>
                  <a:pt x="10036" y="10214"/>
                  <a:pt x="10013" y="10214"/>
                </a:cubicBezTo>
                <a:close/>
                <a:moveTo>
                  <a:pt x="10220" y="10214"/>
                </a:moveTo>
                <a:cubicBezTo>
                  <a:pt x="10198" y="10214"/>
                  <a:pt x="10179" y="10245"/>
                  <a:pt x="10179" y="10282"/>
                </a:cubicBezTo>
                <a:cubicBezTo>
                  <a:pt x="10179" y="10320"/>
                  <a:pt x="10198" y="10351"/>
                  <a:pt x="10220" y="10351"/>
                </a:cubicBezTo>
                <a:cubicBezTo>
                  <a:pt x="10243" y="10351"/>
                  <a:pt x="10261" y="10320"/>
                  <a:pt x="10261" y="10282"/>
                </a:cubicBezTo>
                <a:cubicBezTo>
                  <a:pt x="10261" y="10245"/>
                  <a:pt x="10243" y="10214"/>
                  <a:pt x="10220" y="10214"/>
                </a:cubicBezTo>
                <a:close/>
                <a:moveTo>
                  <a:pt x="10435" y="10214"/>
                </a:moveTo>
                <a:cubicBezTo>
                  <a:pt x="10413" y="10214"/>
                  <a:pt x="10394" y="10245"/>
                  <a:pt x="10394" y="10282"/>
                </a:cubicBezTo>
                <a:cubicBezTo>
                  <a:pt x="10394" y="10320"/>
                  <a:pt x="10413" y="10351"/>
                  <a:pt x="10435" y="10351"/>
                </a:cubicBezTo>
                <a:cubicBezTo>
                  <a:pt x="10458" y="10351"/>
                  <a:pt x="10476" y="10320"/>
                  <a:pt x="10476" y="10282"/>
                </a:cubicBezTo>
                <a:cubicBezTo>
                  <a:pt x="10476" y="10245"/>
                  <a:pt x="10458" y="10214"/>
                  <a:pt x="10435" y="10214"/>
                </a:cubicBezTo>
                <a:close/>
                <a:moveTo>
                  <a:pt x="10643" y="10214"/>
                </a:moveTo>
                <a:cubicBezTo>
                  <a:pt x="10620" y="10214"/>
                  <a:pt x="10602" y="10245"/>
                  <a:pt x="10602" y="10282"/>
                </a:cubicBezTo>
                <a:cubicBezTo>
                  <a:pt x="10602" y="10320"/>
                  <a:pt x="10620" y="10351"/>
                  <a:pt x="10643" y="10351"/>
                </a:cubicBezTo>
                <a:cubicBezTo>
                  <a:pt x="10665" y="10351"/>
                  <a:pt x="10684" y="10320"/>
                  <a:pt x="10684" y="10282"/>
                </a:cubicBezTo>
                <a:cubicBezTo>
                  <a:pt x="10684" y="10245"/>
                  <a:pt x="10665" y="10214"/>
                  <a:pt x="10643" y="10214"/>
                </a:cubicBezTo>
                <a:close/>
                <a:moveTo>
                  <a:pt x="10850" y="10214"/>
                </a:moveTo>
                <a:cubicBezTo>
                  <a:pt x="10827" y="10214"/>
                  <a:pt x="10809" y="10245"/>
                  <a:pt x="10809" y="10282"/>
                </a:cubicBezTo>
                <a:cubicBezTo>
                  <a:pt x="10809" y="10320"/>
                  <a:pt x="10827" y="10351"/>
                  <a:pt x="10850" y="10351"/>
                </a:cubicBezTo>
                <a:cubicBezTo>
                  <a:pt x="10873" y="10351"/>
                  <a:pt x="10891" y="10320"/>
                  <a:pt x="10891" y="10282"/>
                </a:cubicBezTo>
                <a:cubicBezTo>
                  <a:pt x="10891" y="10245"/>
                  <a:pt x="10873" y="10214"/>
                  <a:pt x="10850" y="10214"/>
                </a:cubicBezTo>
                <a:close/>
                <a:moveTo>
                  <a:pt x="11065" y="10214"/>
                </a:moveTo>
                <a:cubicBezTo>
                  <a:pt x="11042" y="10214"/>
                  <a:pt x="11024" y="10245"/>
                  <a:pt x="11024" y="10282"/>
                </a:cubicBezTo>
                <a:cubicBezTo>
                  <a:pt x="11024" y="10320"/>
                  <a:pt x="11042" y="10351"/>
                  <a:pt x="11065" y="10351"/>
                </a:cubicBezTo>
                <a:cubicBezTo>
                  <a:pt x="11087" y="10351"/>
                  <a:pt x="11106" y="10320"/>
                  <a:pt x="11106" y="10282"/>
                </a:cubicBezTo>
                <a:cubicBezTo>
                  <a:pt x="11106" y="10245"/>
                  <a:pt x="11087" y="10214"/>
                  <a:pt x="11065" y="10214"/>
                </a:cubicBezTo>
                <a:close/>
                <a:moveTo>
                  <a:pt x="11272" y="10214"/>
                </a:moveTo>
                <a:cubicBezTo>
                  <a:pt x="11249" y="10214"/>
                  <a:pt x="11231" y="10245"/>
                  <a:pt x="11231" y="10282"/>
                </a:cubicBezTo>
                <a:cubicBezTo>
                  <a:pt x="11231" y="10320"/>
                  <a:pt x="11249" y="10351"/>
                  <a:pt x="11272" y="10351"/>
                </a:cubicBezTo>
                <a:cubicBezTo>
                  <a:pt x="11295" y="10351"/>
                  <a:pt x="11313" y="10320"/>
                  <a:pt x="11313" y="10282"/>
                </a:cubicBezTo>
                <a:cubicBezTo>
                  <a:pt x="11313" y="10245"/>
                  <a:pt x="11295" y="10214"/>
                  <a:pt x="11272" y="10214"/>
                </a:cubicBezTo>
                <a:close/>
                <a:moveTo>
                  <a:pt x="11479" y="10214"/>
                </a:moveTo>
                <a:cubicBezTo>
                  <a:pt x="11457" y="10214"/>
                  <a:pt x="11438" y="10245"/>
                  <a:pt x="11438" y="10282"/>
                </a:cubicBezTo>
                <a:cubicBezTo>
                  <a:pt x="11438" y="10320"/>
                  <a:pt x="11457" y="10351"/>
                  <a:pt x="11479" y="10351"/>
                </a:cubicBezTo>
                <a:cubicBezTo>
                  <a:pt x="11502" y="10351"/>
                  <a:pt x="11520" y="10320"/>
                  <a:pt x="11520" y="10282"/>
                </a:cubicBezTo>
                <a:cubicBezTo>
                  <a:pt x="11520" y="10245"/>
                  <a:pt x="11502" y="10214"/>
                  <a:pt x="11479" y="10214"/>
                </a:cubicBezTo>
                <a:close/>
                <a:moveTo>
                  <a:pt x="11694" y="10214"/>
                </a:moveTo>
                <a:cubicBezTo>
                  <a:pt x="11672" y="10214"/>
                  <a:pt x="11653" y="10245"/>
                  <a:pt x="11653" y="10282"/>
                </a:cubicBezTo>
                <a:cubicBezTo>
                  <a:pt x="11653" y="10320"/>
                  <a:pt x="11672" y="10351"/>
                  <a:pt x="11694" y="10351"/>
                </a:cubicBezTo>
                <a:cubicBezTo>
                  <a:pt x="11717" y="10351"/>
                  <a:pt x="11735" y="10320"/>
                  <a:pt x="11735" y="10282"/>
                </a:cubicBezTo>
                <a:cubicBezTo>
                  <a:pt x="11735" y="10245"/>
                  <a:pt x="11717" y="10214"/>
                  <a:pt x="11694" y="10214"/>
                </a:cubicBezTo>
                <a:close/>
                <a:moveTo>
                  <a:pt x="11902" y="10214"/>
                </a:moveTo>
                <a:cubicBezTo>
                  <a:pt x="11879" y="10214"/>
                  <a:pt x="11861" y="10245"/>
                  <a:pt x="11861" y="10282"/>
                </a:cubicBezTo>
                <a:cubicBezTo>
                  <a:pt x="11861" y="10320"/>
                  <a:pt x="11879" y="10351"/>
                  <a:pt x="11902" y="10351"/>
                </a:cubicBezTo>
                <a:cubicBezTo>
                  <a:pt x="11924" y="10351"/>
                  <a:pt x="11943" y="10320"/>
                  <a:pt x="11943" y="10282"/>
                </a:cubicBezTo>
                <a:cubicBezTo>
                  <a:pt x="11943" y="10245"/>
                  <a:pt x="11924" y="10214"/>
                  <a:pt x="11902" y="10214"/>
                </a:cubicBezTo>
                <a:close/>
                <a:moveTo>
                  <a:pt x="12112" y="10214"/>
                </a:moveTo>
                <a:cubicBezTo>
                  <a:pt x="12101" y="10214"/>
                  <a:pt x="12091" y="10222"/>
                  <a:pt x="12083" y="10234"/>
                </a:cubicBezTo>
                <a:cubicBezTo>
                  <a:pt x="12095" y="10270"/>
                  <a:pt x="12107" y="10312"/>
                  <a:pt x="12120" y="10350"/>
                </a:cubicBezTo>
                <a:cubicBezTo>
                  <a:pt x="12139" y="10343"/>
                  <a:pt x="12153" y="10316"/>
                  <a:pt x="12153" y="10282"/>
                </a:cubicBezTo>
                <a:cubicBezTo>
                  <a:pt x="12153" y="10245"/>
                  <a:pt x="12135" y="10214"/>
                  <a:pt x="12112" y="10214"/>
                </a:cubicBezTo>
                <a:close/>
                <a:moveTo>
                  <a:pt x="12324" y="10214"/>
                </a:moveTo>
                <a:cubicBezTo>
                  <a:pt x="12301" y="10214"/>
                  <a:pt x="12283" y="10245"/>
                  <a:pt x="12283" y="10282"/>
                </a:cubicBezTo>
                <a:cubicBezTo>
                  <a:pt x="12283" y="10320"/>
                  <a:pt x="12301" y="10351"/>
                  <a:pt x="12324" y="10351"/>
                </a:cubicBezTo>
                <a:cubicBezTo>
                  <a:pt x="12346" y="10351"/>
                  <a:pt x="12365" y="10320"/>
                  <a:pt x="12365" y="10282"/>
                </a:cubicBezTo>
                <a:cubicBezTo>
                  <a:pt x="12365" y="10245"/>
                  <a:pt x="12346" y="10214"/>
                  <a:pt x="12324" y="10214"/>
                </a:cubicBezTo>
                <a:close/>
                <a:moveTo>
                  <a:pt x="12531" y="10214"/>
                </a:moveTo>
                <a:cubicBezTo>
                  <a:pt x="12508" y="10214"/>
                  <a:pt x="12490" y="10245"/>
                  <a:pt x="12490" y="10282"/>
                </a:cubicBezTo>
                <a:cubicBezTo>
                  <a:pt x="12490" y="10320"/>
                  <a:pt x="12508" y="10351"/>
                  <a:pt x="12531" y="10351"/>
                </a:cubicBezTo>
                <a:cubicBezTo>
                  <a:pt x="12554" y="10351"/>
                  <a:pt x="12572" y="10320"/>
                  <a:pt x="12572" y="10282"/>
                </a:cubicBezTo>
                <a:cubicBezTo>
                  <a:pt x="12572" y="10245"/>
                  <a:pt x="12554" y="10214"/>
                  <a:pt x="12531" y="10214"/>
                </a:cubicBezTo>
                <a:close/>
                <a:moveTo>
                  <a:pt x="12738" y="10214"/>
                </a:moveTo>
                <a:cubicBezTo>
                  <a:pt x="12716" y="10214"/>
                  <a:pt x="12697" y="10245"/>
                  <a:pt x="12697" y="10282"/>
                </a:cubicBezTo>
                <a:cubicBezTo>
                  <a:pt x="12697" y="10320"/>
                  <a:pt x="12716" y="10351"/>
                  <a:pt x="12738" y="10351"/>
                </a:cubicBezTo>
                <a:cubicBezTo>
                  <a:pt x="12761" y="10351"/>
                  <a:pt x="12779" y="10320"/>
                  <a:pt x="12779" y="10282"/>
                </a:cubicBezTo>
                <a:cubicBezTo>
                  <a:pt x="12779" y="10245"/>
                  <a:pt x="12761" y="10214"/>
                  <a:pt x="12738" y="10214"/>
                </a:cubicBezTo>
                <a:close/>
                <a:moveTo>
                  <a:pt x="12953" y="10214"/>
                </a:moveTo>
                <a:cubicBezTo>
                  <a:pt x="12931" y="10214"/>
                  <a:pt x="12912" y="10245"/>
                  <a:pt x="12912" y="10282"/>
                </a:cubicBezTo>
                <a:cubicBezTo>
                  <a:pt x="12912" y="10320"/>
                  <a:pt x="12931" y="10351"/>
                  <a:pt x="12953" y="10351"/>
                </a:cubicBezTo>
                <a:cubicBezTo>
                  <a:pt x="12976" y="10351"/>
                  <a:pt x="12994" y="10320"/>
                  <a:pt x="12994" y="10282"/>
                </a:cubicBezTo>
                <a:cubicBezTo>
                  <a:pt x="12994" y="10245"/>
                  <a:pt x="12976" y="10214"/>
                  <a:pt x="12953" y="10214"/>
                </a:cubicBezTo>
                <a:close/>
                <a:moveTo>
                  <a:pt x="13161" y="10214"/>
                </a:moveTo>
                <a:cubicBezTo>
                  <a:pt x="13160" y="10214"/>
                  <a:pt x="13159" y="10214"/>
                  <a:pt x="13158" y="10214"/>
                </a:cubicBezTo>
                <a:cubicBezTo>
                  <a:pt x="13173" y="10250"/>
                  <a:pt x="13185" y="10289"/>
                  <a:pt x="13194" y="10324"/>
                </a:cubicBezTo>
                <a:cubicBezTo>
                  <a:pt x="13199" y="10312"/>
                  <a:pt x="13202" y="10298"/>
                  <a:pt x="13202" y="10282"/>
                </a:cubicBezTo>
                <a:cubicBezTo>
                  <a:pt x="13202" y="10245"/>
                  <a:pt x="13184" y="10214"/>
                  <a:pt x="13161" y="10214"/>
                </a:cubicBezTo>
                <a:close/>
                <a:moveTo>
                  <a:pt x="13368" y="10214"/>
                </a:moveTo>
                <a:cubicBezTo>
                  <a:pt x="13345" y="10214"/>
                  <a:pt x="13327" y="10245"/>
                  <a:pt x="13327" y="10282"/>
                </a:cubicBezTo>
                <a:cubicBezTo>
                  <a:pt x="13327" y="10320"/>
                  <a:pt x="13345" y="10351"/>
                  <a:pt x="13368" y="10351"/>
                </a:cubicBezTo>
                <a:cubicBezTo>
                  <a:pt x="13391" y="10351"/>
                  <a:pt x="13409" y="10320"/>
                  <a:pt x="13409" y="10282"/>
                </a:cubicBezTo>
                <a:cubicBezTo>
                  <a:pt x="13409" y="10245"/>
                  <a:pt x="13391" y="10214"/>
                  <a:pt x="13368" y="10214"/>
                </a:cubicBezTo>
                <a:close/>
                <a:moveTo>
                  <a:pt x="13583" y="10214"/>
                </a:moveTo>
                <a:cubicBezTo>
                  <a:pt x="13560" y="10214"/>
                  <a:pt x="13542" y="10245"/>
                  <a:pt x="13542" y="10282"/>
                </a:cubicBezTo>
                <a:cubicBezTo>
                  <a:pt x="13542" y="10320"/>
                  <a:pt x="13560" y="10351"/>
                  <a:pt x="13583" y="10351"/>
                </a:cubicBezTo>
                <a:cubicBezTo>
                  <a:pt x="13605" y="10351"/>
                  <a:pt x="13624" y="10320"/>
                  <a:pt x="13624" y="10282"/>
                </a:cubicBezTo>
                <a:cubicBezTo>
                  <a:pt x="13624" y="10245"/>
                  <a:pt x="13605" y="10214"/>
                  <a:pt x="13583" y="10214"/>
                </a:cubicBezTo>
                <a:close/>
                <a:moveTo>
                  <a:pt x="13790" y="10214"/>
                </a:moveTo>
                <a:cubicBezTo>
                  <a:pt x="13767" y="10214"/>
                  <a:pt x="13749" y="10245"/>
                  <a:pt x="13749" y="10282"/>
                </a:cubicBezTo>
                <a:cubicBezTo>
                  <a:pt x="13749" y="10320"/>
                  <a:pt x="13767" y="10351"/>
                  <a:pt x="13790" y="10351"/>
                </a:cubicBezTo>
                <a:cubicBezTo>
                  <a:pt x="13813" y="10351"/>
                  <a:pt x="13831" y="10320"/>
                  <a:pt x="13831" y="10282"/>
                </a:cubicBezTo>
                <a:cubicBezTo>
                  <a:pt x="13831" y="10245"/>
                  <a:pt x="13813" y="10214"/>
                  <a:pt x="13790" y="10214"/>
                </a:cubicBezTo>
                <a:close/>
                <a:moveTo>
                  <a:pt x="13997" y="10214"/>
                </a:moveTo>
                <a:cubicBezTo>
                  <a:pt x="13975" y="10214"/>
                  <a:pt x="13956" y="10245"/>
                  <a:pt x="13956" y="10282"/>
                </a:cubicBezTo>
                <a:cubicBezTo>
                  <a:pt x="13956" y="10320"/>
                  <a:pt x="13975" y="10351"/>
                  <a:pt x="13997" y="10351"/>
                </a:cubicBezTo>
                <a:cubicBezTo>
                  <a:pt x="14020" y="10351"/>
                  <a:pt x="14038" y="10320"/>
                  <a:pt x="14038" y="10282"/>
                </a:cubicBezTo>
                <a:cubicBezTo>
                  <a:pt x="14038" y="10245"/>
                  <a:pt x="14020" y="10214"/>
                  <a:pt x="13997" y="10214"/>
                </a:cubicBezTo>
                <a:close/>
                <a:moveTo>
                  <a:pt x="14212" y="10214"/>
                </a:moveTo>
                <a:cubicBezTo>
                  <a:pt x="14190" y="10214"/>
                  <a:pt x="14171" y="10245"/>
                  <a:pt x="14171" y="10282"/>
                </a:cubicBezTo>
                <a:cubicBezTo>
                  <a:pt x="14171" y="10320"/>
                  <a:pt x="14190" y="10351"/>
                  <a:pt x="14212" y="10351"/>
                </a:cubicBezTo>
                <a:cubicBezTo>
                  <a:pt x="14235" y="10351"/>
                  <a:pt x="14253" y="10320"/>
                  <a:pt x="14253" y="10282"/>
                </a:cubicBezTo>
                <a:cubicBezTo>
                  <a:pt x="14253" y="10245"/>
                  <a:pt x="14235" y="10214"/>
                  <a:pt x="14212" y="10214"/>
                </a:cubicBezTo>
                <a:close/>
                <a:moveTo>
                  <a:pt x="14420" y="10214"/>
                </a:moveTo>
                <a:cubicBezTo>
                  <a:pt x="14397" y="10214"/>
                  <a:pt x="14379" y="10245"/>
                  <a:pt x="14379" y="10282"/>
                </a:cubicBezTo>
                <a:cubicBezTo>
                  <a:pt x="14379" y="10320"/>
                  <a:pt x="14397" y="10351"/>
                  <a:pt x="14420" y="10351"/>
                </a:cubicBezTo>
                <a:cubicBezTo>
                  <a:pt x="14442" y="10351"/>
                  <a:pt x="14461" y="10320"/>
                  <a:pt x="14461" y="10282"/>
                </a:cubicBezTo>
                <a:cubicBezTo>
                  <a:pt x="14461" y="10245"/>
                  <a:pt x="14442" y="10214"/>
                  <a:pt x="14420" y="10214"/>
                </a:cubicBezTo>
                <a:close/>
                <a:moveTo>
                  <a:pt x="14627" y="10214"/>
                </a:moveTo>
                <a:cubicBezTo>
                  <a:pt x="14604" y="10214"/>
                  <a:pt x="14586" y="10245"/>
                  <a:pt x="14586" y="10282"/>
                </a:cubicBezTo>
                <a:cubicBezTo>
                  <a:pt x="14586" y="10320"/>
                  <a:pt x="14604" y="10351"/>
                  <a:pt x="14627" y="10351"/>
                </a:cubicBezTo>
                <a:cubicBezTo>
                  <a:pt x="14649" y="10351"/>
                  <a:pt x="14668" y="10320"/>
                  <a:pt x="14668" y="10282"/>
                </a:cubicBezTo>
                <a:cubicBezTo>
                  <a:pt x="14668" y="10245"/>
                  <a:pt x="14649" y="10214"/>
                  <a:pt x="14627" y="10214"/>
                </a:cubicBezTo>
                <a:close/>
                <a:moveTo>
                  <a:pt x="14842" y="10214"/>
                </a:moveTo>
                <a:cubicBezTo>
                  <a:pt x="14819" y="10214"/>
                  <a:pt x="14801" y="10245"/>
                  <a:pt x="14801" y="10282"/>
                </a:cubicBezTo>
                <a:cubicBezTo>
                  <a:pt x="14801" y="10320"/>
                  <a:pt x="14819" y="10351"/>
                  <a:pt x="14842" y="10351"/>
                </a:cubicBezTo>
                <a:cubicBezTo>
                  <a:pt x="14864" y="10351"/>
                  <a:pt x="14883" y="10320"/>
                  <a:pt x="14883" y="10282"/>
                </a:cubicBezTo>
                <a:cubicBezTo>
                  <a:pt x="14883" y="10245"/>
                  <a:pt x="14864" y="10214"/>
                  <a:pt x="14842" y="10214"/>
                </a:cubicBezTo>
                <a:close/>
                <a:moveTo>
                  <a:pt x="15049" y="10214"/>
                </a:moveTo>
                <a:cubicBezTo>
                  <a:pt x="15026" y="10214"/>
                  <a:pt x="15008" y="10245"/>
                  <a:pt x="15008" y="10282"/>
                </a:cubicBezTo>
                <a:cubicBezTo>
                  <a:pt x="15008" y="10320"/>
                  <a:pt x="15026" y="10351"/>
                  <a:pt x="15049" y="10351"/>
                </a:cubicBezTo>
                <a:cubicBezTo>
                  <a:pt x="15072" y="10351"/>
                  <a:pt x="15090" y="10320"/>
                  <a:pt x="15090" y="10282"/>
                </a:cubicBezTo>
                <a:cubicBezTo>
                  <a:pt x="15090" y="10245"/>
                  <a:pt x="15072" y="10214"/>
                  <a:pt x="15049" y="10214"/>
                </a:cubicBezTo>
                <a:close/>
                <a:moveTo>
                  <a:pt x="15256" y="10214"/>
                </a:moveTo>
                <a:cubicBezTo>
                  <a:pt x="15234" y="10214"/>
                  <a:pt x="15215" y="10245"/>
                  <a:pt x="15215" y="10282"/>
                </a:cubicBezTo>
                <a:cubicBezTo>
                  <a:pt x="15215" y="10320"/>
                  <a:pt x="15234" y="10351"/>
                  <a:pt x="15256" y="10351"/>
                </a:cubicBezTo>
                <a:cubicBezTo>
                  <a:pt x="15279" y="10351"/>
                  <a:pt x="15297" y="10320"/>
                  <a:pt x="15297" y="10282"/>
                </a:cubicBezTo>
                <a:cubicBezTo>
                  <a:pt x="15297" y="10245"/>
                  <a:pt x="15279" y="10214"/>
                  <a:pt x="15256" y="10214"/>
                </a:cubicBezTo>
                <a:close/>
                <a:moveTo>
                  <a:pt x="15471" y="10214"/>
                </a:moveTo>
                <a:cubicBezTo>
                  <a:pt x="15449" y="10214"/>
                  <a:pt x="15430" y="10245"/>
                  <a:pt x="15430" y="10282"/>
                </a:cubicBezTo>
                <a:cubicBezTo>
                  <a:pt x="15430" y="10320"/>
                  <a:pt x="15449" y="10351"/>
                  <a:pt x="15471" y="10351"/>
                </a:cubicBezTo>
                <a:cubicBezTo>
                  <a:pt x="15494" y="10351"/>
                  <a:pt x="15512" y="10320"/>
                  <a:pt x="15512" y="10282"/>
                </a:cubicBezTo>
                <a:cubicBezTo>
                  <a:pt x="15512" y="10245"/>
                  <a:pt x="15494" y="10214"/>
                  <a:pt x="15471" y="10214"/>
                </a:cubicBezTo>
                <a:close/>
                <a:moveTo>
                  <a:pt x="15679" y="10214"/>
                </a:moveTo>
                <a:cubicBezTo>
                  <a:pt x="15656" y="10214"/>
                  <a:pt x="15638" y="10245"/>
                  <a:pt x="15638" y="10282"/>
                </a:cubicBezTo>
                <a:cubicBezTo>
                  <a:pt x="15638" y="10320"/>
                  <a:pt x="15656" y="10351"/>
                  <a:pt x="15679" y="10351"/>
                </a:cubicBezTo>
                <a:cubicBezTo>
                  <a:pt x="15701" y="10351"/>
                  <a:pt x="15720" y="10320"/>
                  <a:pt x="15720" y="10282"/>
                </a:cubicBezTo>
                <a:cubicBezTo>
                  <a:pt x="15720" y="10245"/>
                  <a:pt x="15701" y="10214"/>
                  <a:pt x="15679" y="10214"/>
                </a:cubicBezTo>
                <a:close/>
                <a:moveTo>
                  <a:pt x="15894" y="10214"/>
                </a:moveTo>
                <a:cubicBezTo>
                  <a:pt x="15871" y="10214"/>
                  <a:pt x="15853" y="10245"/>
                  <a:pt x="15853" y="10282"/>
                </a:cubicBezTo>
                <a:cubicBezTo>
                  <a:pt x="15853" y="10320"/>
                  <a:pt x="15871" y="10351"/>
                  <a:pt x="15894" y="10351"/>
                </a:cubicBezTo>
                <a:cubicBezTo>
                  <a:pt x="15916" y="10351"/>
                  <a:pt x="15935" y="10320"/>
                  <a:pt x="15935" y="10282"/>
                </a:cubicBezTo>
                <a:cubicBezTo>
                  <a:pt x="15935" y="10245"/>
                  <a:pt x="15916" y="10214"/>
                  <a:pt x="15894" y="10214"/>
                </a:cubicBezTo>
                <a:close/>
                <a:moveTo>
                  <a:pt x="16101" y="10214"/>
                </a:moveTo>
                <a:cubicBezTo>
                  <a:pt x="16078" y="10214"/>
                  <a:pt x="16060" y="10245"/>
                  <a:pt x="16060" y="10282"/>
                </a:cubicBezTo>
                <a:cubicBezTo>
                  <a:pt x="16060" y="10320"/>
                  <a:pt x="16078" y="10351"/>
                  <a:pt x="16101" y="10351"/>
                </a:cubicBezTo>
                <a:cubicBezTo>
                  <a:pt x="16123" y="10351"/>
                  <a:pt x="16142" y="10320"/>
                  <a:pt x="16142" y="10282"/>
                </a:cubicBezTo>
                <a:cubicBezTo>
                  <a:pt x="16142" y="10245"/>
                  <a:pt x="16123" y="10214"/>
                  <a:pt x="16101" y="10214"/>
                </a:cubicBezTo>
                <a:close/>
                <a:moveTo>
                  <a:pt x="16308" y="10214"/>
                </a:moveTo>
                <a:cubicBezTo>
                  <a:pt x="16285" y="10214"/>
                  <a:pt x="16267" y="10245"/>
                  <a:pt x="16267" y="10282"/>
                </a:cubicBezTo>
                <a:cubicBezTo>
                  <a:pt x="16267" y="10320"/>
                  <a:pt x="16285" y="10351"/>
                  <a:pt x="16308" y="10351"/>
                </a:cubicBezTo>
                <a:cubicBezTo>
                  <a:pt x="16331" y="10351"/>
                  <a:pt x="16349" y="10320"/>
                  <a:pt x="16349" y="10282"/>
                </a:cubicBezTo>
                <a:cubicBezTo>
                  <a:pt x="16349" y="10245"/>
                  <a:pt x="16331" y="10214"/>
                  <a:pt x="16308" y="10214"/>
                </a:cubicBezTo>
                <a:close/>
                <a:moveTo>
                  <a:pt x="16523" y="10214"/>
                </a:moveTo>
                <a:cubicBezTo>
                  <a:pt x="16500" y="10214"/>
                  <a:pt x="16482" y="10245"/>
                  <a:pt x="16482" y="10282"/>
                </a:cubicBezTo>
                <a:cubicBezTo>
                  <a:pt x="16482" y="10320"/>
                  <a:pt x="16500" y="10351"/>
                  <a:pt x="16523" y="10351"/>
                </a:cubicBezTo>
                <a:cubicBezTo>
                  <a:pt x="16546" y="10351"/>
                  <a:pt x="16564" y="10320"/>
                  <a:pt x="16564" y="10282"/>
                </a:cubicBezTo>
                <a:cubicBezTo>
                  <a:pt x="16564" y="10245"/>
                  <a:pt x="16546" y="10214"/>
                  <a:pt x="16523" y="10214"/>
                </a:cubicBezTo>
                <a:close/>
                <a:moveTo>
                  <a:pt x="16730" y="10214"/>
                </a:moveTo>
                <a:cubicBezTo>
                  <a:pt x="16708" y="10214"/>
                  <a:pt x="16689" y="10245"/>
                  <a:pt x="16689" y="10282"/>
                </a:cubicBezTo>
                <a:cubicBezTo>
                  <a:pt x="16689" y="10320"/>
                  <a:pt x="16708" y="10351"/>
                  <a:pt x="16730" y="10351"/>
                </a:cubicBezTo>
                <a:cubicBezTo>
                  <a:pt x="16753" y="10351"/>
                  <a:pt x="16771" y="10320"/>
                  <a:pt x="16771" y="10282"/>
                </a:cubicBezTo>
                <a:cubicBezTo>
                  <a:pt x="16771" y="10245"/>
                  <a:pt x="16753" y="10214"/>
                  <a:pt x="16730" y="10214"/>
                </a:cubicBezTo>
                <a:close/>
                <a:moveTo>
                  <a:pt x="16938" y="10214"/>
                </a:moveTo>
                <a:cubicBezTo>
                  <a:pt x="16915" y="10214"/>
                  <a:pt x="16897" y="10245"/>
                  <a:pt x="16897" y="10282"/>
                </a:cubicBezTo>
                <a:cubicBezTo>
                  <a:pt x="16897" y="10320"/>
                  <a:pt x="16915" y="10351"/>
                  <a:pt x="16938" y="10351"/>
                </a:cubicBezTo>
                <a:cubicBezTo>
                  <a:pt x="16960" y="10351"/>
                  <a:pt x="16979" y="10320"/>
                  <a:pt x="16979" y="10282"/>
                </a:cubicBezTo>
                <a:cubicBezTo>
                  <a:pt x="16979" y="10245"/>
                  <a:pt x="16960" y="10214"/>
                  <a:pt x="16938" y="10214"/>
                </a:cubicBezTo>
                <a:close/>
                <a:moveTo>
                  <a:pt x="17153" y="10214"/>
                </a:moveTo>
                <a:cubicBezTo>
                  <a:pt x="17130" y="10214"/>
                  <a:pt x="17111" y="10245"/>
                  <a:pt x="17111" y="10282"/>
                </a:cubicBezTo>
                <a:cubicBezTo>
                  <a:pt x="17111" y="10320"/>
                  <a:pt x="17130" y="10351"/>
                  <a:pt x="17153" y="10351"/>
                </a:cubicBezTo>
                <a:cubicBezTo>
                  <a:pt x="17175" y="10351"/>
                  <a:pt x="17194" y="10320"/>
                  <a:pt x="17194" y="10282"/>
                </a:cubicBezTo>
                <a:cubicBezTo>
                  <a:pt x="17194" y="10245"/>
                  <a:pt x="17175" y="10214"/>
                  <a:pt x="17153" y="10214"/>
                </a:cubicBezTo>
                <a:close/>
                <a:moveTo>
                  <a:pt x="17360" y="10214"/>
                </a:moveTo>
                <a:cubicBezTo>
                  <a:pt x="17337" y="10214"/>
                  <a:pt x="17319" y="10245"/>
                  <a:pt x="17319" y="10282"/>
                </a:cubicBezTo>
                <a:cubicBezTo>
                  <a:pt x="17319" y="10320"/>
                  <a:pt x="17337" y="10351"/>
                  <a:pt x="17360" y="10351"/>
                </a:cubicBezTo>
                <a:cubicBezTo>
                  <a:pt x="17382" y="10351"/>
                  <a:pt x="17401" y="10320"/>
                  <a:pt x="17401" y="10282"/>
                </a:cubicBezTo>
                <a:cubicBezTo>
                  <a:pt x="17401" y="10245"/>
                  <a:pt x="17382" y="10214"/>
                  <a:pt x="17360" y="10214"/>
                </a:cubicBezTo>
                <a:close/>
                <a:moveTo>
                  <a:pt x="5159" y="10227"/>
                </a:moveTo>
                <a:cubicBezTo>
                  <a:pt x="5150" y="10239"/>
                  <a:pt x="5143" y="10258"/>
                  <a:pt x="5143" y="10280"/>
                </a:cubicBezTo>
                <a:cubicBezTo>
                  <a:pt x="5143" y="10318"/>
                  <a:pt x="5162" y="10348"/>
                  <a:pt x="5184" y="10348"/>
                </a:cubicBezTo>
                <a:cubicBezTo>
                  <a:pt x="5187" y="10348"/>
                  <a:pt x="5189" y="10348"/>
                  <a:pt x="5191" y="10347"/>
                </a:cubicBezTo>
                <a:cubicBezTo>
                  <a:pt x="5179" y="10309"/>
                  <a:pt x="5166" y="10273"/>
                  <a:pt x="5159" y="10227"/>
                </a:cubicBezTo>
                <a:close/>
                <a:moveTo>
                  <a:pt x="12068" y="10278"/>
                </a:moveTo>
                <a:cubicBezTo>
                  <a:pt x="12069" y="10295"/>
                  <a:pt x="12073" y="10310"/>
                  <a:pt x="12080" y="10321"/>
                </a:cubicBezTo>
                <a:cubicBezTo>
                  <a:pt x="12080" y="10321"/>
                  <a:pt x="12068" y="10278"/>
                  <a:pt x="12068" y="10278"/>
                </a:cubicBezTo>
                <a:close/>
                <a:moveTo>
                  <a:pt x="3187" y="10380"/>
                </a:moveTo>
                <a:cubicBezTo>
                  <a:pt x="3168" y="10380"/>
                  <a:pt x="3152" y="10401"/>
                  <a:pt x="3147" y="10430"/>
                </a:cubicBezTo>
                <a:cubicBezTo>
                  <a:pt x="3150" y="10436"/>
                  <a:pt x="3152" y="10442"/>
                  <a:pt x="3154" y="10449"/>
                </a:cubicBezTo>
                <a:cubicBezTo>
                  <a:pt x="3160" y="10465"/>
                  <a:pt x="3166" y="10480"/>
                  <a:pt x="3172" y="10496"/>
                </a:cubicBezTo>
                <a:cubicBezTo>
                  <a:pt x="3174" y="10504"/>
                  <a:pt x="3175" y="10510"/>
                  <a:pt x="3176" y="10514"/>
                </a:cubicBezTo>
                <a:cubicBezTo>
                  <a:pt x="3179" y="10516"/>
                  <a:pt x="3183" y="10517"/>
                  <a:pt x="3187" y="10517"/>
                </a:cubicBezTo>
                <a:cubicBezTo>
                  <a:pt x="3209" y="10517"/>
                  <a:pt x="3228" y="10487"/>
                  <a:pt x="3228" y="10449"/>
                </a:cubicBezTo>
                <a:cubicBezTo>
                  <a:pt x="3228" y="10411"/>
                  <a:pt x="3209" y="10380"/>
                  <a:pt x="3187" y="10380"/>
                </a:cubicBezTo>
                <a:close/>
                <a:moveTo>
                  <a:pt x="3396" y="10380"/>
                </a:moveTo>
                <a:cubicBezTo>
                  <a:pt x="3373" y="10380"/>
                  <a:pt x="3355" y="10411"/>
                  <a:pt x="3355" y="10449"/>
                </a:cubicBezTo>
                <a:cubicBezTo>
                  <a:pt x="3355" y="10465"/>
                  <a:pt x="3358" y="10479"/>
                  <a:pt x="3363" y="10490"/>
                </a:cubicBezTo>
                <a:cubicBezTo>
                  <a:pt x="3366" y="10492"/>
                  <a:pt x="3369" y="10494"/>
                  <a:pt x="3374" y="10496"/>
                </a:cubicBezTo>
                <a:cubicBezTo>
                  <a:pt x="3374" y="10500"/>
                  <a:pt x="3375" y="10503"/>
                  <a:pt x="3375" y="10507"/>
                </a:cubicBezTo>
                <a:cubicBezTo>
                  <a:pt x="3381" y="10513"/>
                  <a:pt x="3388" y="10517"/>
                  <a:pt x="3396" y="10517"/>
                </a:cubicBezTo>
                <a:cubicBezTo>
                  <a:pt x="3418" y="10517"/>
                  <a:pt x="3437" y="10487"/>
                  <a:pt x="3437" y="10449"/>
                </a:cubicBezTo>
                <a:cubicBezTo>
                  <a:pt x="3437" y="10411"/>
                  <a:pt x="3418" y="10380"/>
                  <a:pt x="3396" y="10380"/>
                </a:cubicBezTo>
                <a:close/>
                <a:moveTo>
                  <a:pt x="3611" y="10380"/>
                </a:moveTo>
                <a:cubicBezTo>
                  <a:pt x="3588" y="10380"/>
                  <a:pt x="3570" y="10411"/>
                  <a:pt x="3570" y="10449"/>
                </a:cubicBezTo>
                <a:cubicBezTo>
                  <a:pt x="3570" y="10487"/>
                  <a:pt x="3588" y="10517"/>
                  <a:pt x="3611" y="10517"/>
                </a:cubicBezTo>
                <a:cubicBezTo>
                  <a:pt x="3633" y="10517"/>
                  <a:pt x="3652" y="10487"/>
                  <a:pt x="3652" y="10449"/>
                </a:cubicBezTo>
                <a:cubicBezTo>
                  <a:pt x="3652" y="10411"/>
                  <a:pt x="3633" y="10380"/>
                  <a:pt x="3611" y="10380"/>
                </a:cubicBezTo>
                <a:close/>
                <a:moveTo>
                  <a:pt x="3818" y="10380"/>
                </a:moveTo>
                <a:cubicBezTo>
                  <a:pt x="3795" y="10380"/>
                  <a:pt x="3777" y="10411"/>
                  <a:pt x="3777" y="10449"/>
                </a:cubicBezTo>
                <a:cubicBezTo>
                  <a:pt x="3777" y="10487"/>
                  <a:pt x="3795" y="10517"/>
                  <a:pt x="3818" y="10517"/>
                </a:cubicBezTo>
                <a:cubicBezTo>
                  <a:pt x="3841" y="10517"/>
                  <a:pt x="3859" y="10487"/>
                  <a:pt x="3859" y="10449"/>
                </a:cubicBezTo>
                <a:cubicBezTo>
                  <a:pt x="3859" y="10411"/>
                  <a:pt x="3841" y="10380"/>
                  <a:pt x="3818" y="10380"/>
                </a:cubicBezTo>
                <a:close/>
                <a:moveTo>
                  <a:pt x="4033" y="10380"/>
                </a:moveTo>
                <a:cubicBezTo>
                  <a:pt x="4010" y="10380"/>
                  <a:pt x="3992" y="10411"/>
                  <a:pt x="3992" y="10449"/>
                </a:cubicBezTo>
                <a:cubicBezTo>
                  <a:pt x="3992" y="10487"/>
                  <a:pt x="4010" y="10517"/>
                  <a:pt x="4033" y="10517"/>
                </a:cubicBezTo>
                <a:cubicBezTo>
                  <a:pt x="4056" y="10517"/>
                  <a:pt x="4074" y="10487"/>
                  <a:pt x="4074" y="10449"/>
                </a:cubicBezTo>
                <a:cubicBezTo>
                  <a:pt x="4074" y="10411"/>
                  <a:pt x="4056" y="10380"/>
                  <a:pt x="4033" y="10380"/>
                </a:cubicBezTo>
                <a:close/>
                <a:moveTo>
                  <a:pt x="4240" y="10380"/>
                </a:moveTo>
                <a:cubicBezTo>
                  <a:pt x="4218" y="10380"/>
                  <a:pt x="4199" y="10411"/>
                  <a:pt x="4199" y="10449"/>
                </a:cubicBezTo>
                <a:cubicBezTo>
                  <a:pt x="4199" y="10458"/>
                  <a:pt x="4200" y="10468"/>
                  <a:pt x="4203" y="10476"/>
                </a:cubicBezTo>
                <a:cubicBezTo>
                  <a:pt x="4206" y="10466"/>
                  <a:pt x="4209" y="10457"/>
                  <a:pt x="4212" y="10449"/>
                </a:cubicBezTo>
                <a:cubicBezTo>
                  <a:pt x="4220" y="10429"/>
                  <a:pt x="4230" y="10413"/>
                  <a:pt x="4240" y="10401"/>
                </a:cubicBezTo>
                <a:cubicBezTo>
                  <a:pt x="4244" y="10397"/>
                  <a:pt x="4248" y="10392"/>
                  <a:pt x="4252" y="10389"/>
                </a:cubicBezTo>
                <a:cubicBezTo>
                  <a:pt x="4254" y="10388"/>
                  <a:pt x="4255" y="10388"/>
                  <a:pt x="4257" y="10387"/>
                </a:cubicBezTo>
                <a:cubicBezTo>
                  <a:pt x="4252" y="10383"/>
                  <a:pt x="4246" y="10380"/>
                  <a:pt x="4240" y="10380"/>
                </a:cubicBezTo>
                <a:close/>
                <a:moveTo>
                  <a:pt x="5076" y="10380"/>
                </a:moveTo>
                <a:cubicBezTo>
                  <a:pt x="5070" y="10380"/>
                  <a:pt x="5064" y="10383"/>
                  <a:pt x="5059" y="10387"/>
                </a:cubicBezTo>
                <a:cubicBezTo>
                  <a:pt x="5061" y="10407"/>
                  <a:pt x="5062" y="10428"/>
                  <a:pt x="5064" y="10449"/>
                </a:cubicBezTo>
                <a:cubicBezTo>
                  <a:pt x="5066" y="10472"/>
                  <a:pt x="5069" y="10495"/>
                  <a:pt x="5071" y="10516"/>
                </a:cubicBezTo>
                <a:cubicBezTo>
                  <a:pt x="5073" y="10517"/>
                  <a:pt x="5074" y="10517"/>
                  <a:pt x="5076" y="10517"/>
                </a:cubicBezTo>
                <a:cubicBezTo>
                  <a:pt x="5099" y="10517"/>
                  <a:pt x="5117" y="10487"/>
                  <a:pt x="5117" y="10449"/>
                </a:cubicBezTo>
                <a:cubicBezTo>
                  <a:pt x="5117" y="10411"/>
                  <a:pt x="5099" y="10380"/>
                  <a:pt x="5076" y="10380"/>
                </a:cubicBezTo>
                <a:close/>
                <a:moveTo>
                  <a:pt x="9483" y="10380"/>
                </a:moveTo>
                <a:cubicBezTo>
                  <a:pt x="9461" y="10380"/>
                  <a:pt x="9442" y="10411"/>
                  <a:pt x="9442" y="10449"/>
                </a:cubicBezTo>
                <a:cubicBezTo>
                  <a:pt x="9442" y="10487"/>
                  <a:pt x="9461" y="10517"/>
                  <a:pt x="9483" y="10517"/>
                </a:cubicBezTo>
                <a:cubicBezTo>
                  <a:pt x="9506" y="10517"/>
                  <a:pt x="9524" y="10487"/>
                  <a:pt x="9524" y="10449"/>
                </a:cubicBezTo>
                <a:cubicBezTo>
                  <a:pt x="9524" y="10411"/>
                  <a:pt x="9506" y="10380"/>
                  <a:pt x="9483" y="10380"/>
                </a:cubicBezTo>
                <a:close/>
                <a:moveTo>
                  <a:pt x="9698" y="10380"/>
                </a:moveTo>
                <a:cubicBezTo>
                  <a:pt x="9676" y="10380"/>
                  <a:pt x="9657" y="10411"/>
                  <a:pt x="9657" y="10449"/>
                </a:cubicBezTo>
                <a:cubicBezTo>
                  <a:pt x="9657" y="10487"/>
                  <a:pt x="9676" y="10517"/>
                  <a:pt x="9698" y="10517"/>
                </a:cubicBezTo>
                <a:cubicBezTo>
                  <a:pt x="9721" y="10517"/>
                  <a:pt x="9739" y="10487"/>
                  <a:pt x="9739" y="10449"/>
                </a:cubicBezTo>
                <a:cubicBezTo>
                  <a:pt x="9739" y="10411"/>
                  <a:pt x="9721" y="10380"/>
                  <a:pt x="9698" y="10380"/>
                </a:cubicBezTo>
                <a:close/>
                <a:moveTo>
                  <a:pt x="9906" y="10380"/>
                </a:moveTo>
                <a:cubicBezTo>
                  <a:pt x="9883" y="10380"/>
                  <a:pt x="9865" y="10411"/>
                  <a:pt x="9865" y="10449"/>
                </a:cubicBezTo>
                <a:cubicBezTo>
                  <a:pt x="9865" y="10487"/>
                  <a:pt x="9883" y="10517"/>
                  <a:pt x="9906" y="10517"/>
                </a:cubicBezTo>
                <a:cubicBezTo>
                  <a:pt x="9928" y="10517"/>
                  <a:pt x="9947" y="10487"/>
                  <a:pt x="9947" y="10449"/>
                </a:cubicBezTo>
                <a:cubicBezTo>
                  <a:pt x="9947" y="10411"/>
                  <a:pt x="9928" y="10380"/>
                  <a:pt x="9906" y="10380"/>
                </a:cubicBezTo>
                <a:close/>
                <a:moveTo>
                  <a:pt x="10121" y="10380"/>
                </a:moveTo>
                <a:cubicBezTo>
                  <a:pt x="10098" y="10380"/>
                  <a:pt x="10080" y="10411"/>
                  <a:pt x="10080" y="10449"/>
                </a:cubicBezTo>
                <a:cubicBezTo>
                  <a:pt x="10080" y="10487"/>
                  <a:pt x="10098" y="10517"/>
                  <a:pt x="10121" y="10517"/>
                </a:cubicBezTo>
                <a:cubicBezTo>
                  <a:pt x="10143" y="10517"/>
                  <a:pt x="10162" y="10487"/>
                  <a:pt x="10162" y="10449"/>
                </a:cubicBezTo>
                <a:cubicBezTo>
                  <a:pt x="10162" y="10411"/>
                  <a:pt x="10143" y="10380"/>
                  <a:pt x="10121" y="10380"/>
                </a:cubicBezTo>
                <a:close/>
                <a:moveTo>
                  <a:pt x="10328" y="10380"/>
                </a:moveTo>
                <a:cubicBezTo>
                  <a:pt x="10305" y="10380"/>
                  <a:pt x="10287" y="10411"/>
                  <a:pt x="10287" y="10449"/>
                </a:cubicBezTo>
                <a:cubicBezTo>
                  <a:pt x="10287" y="10487"/>
                  <a:pt x="10305" y="10517"/>
                  <a:pt x="10328" y="10517"/>
                </a:cubicBezTo>
                <a:cubicBezTo>
                  <a:pt x="10351" y="10517"/>
                  <a:pt x="10369" y="10487"/>
                  <a:pt x="10369" y="10449"/>
                </a:cubicBezTo>
                <a:cubicBezTo>
                  <a:pt x="10369" y="10411"/>
                  <a:pt x="10351" y="10380"/>
                  <a:pt x="10328" y="10380"/>
                </a:cubicBezTo>
                <a:close/>
                <a:moveTo>
                  <a:pt x="10535" y="10380"/>
                </a:moveTo>
                <a:cubicBezTo>
                  <a:pt x="10513" y="10380"/>
                  <a:pt x="10494" y="10411"/>
                  <a:pt x="10494" y="10449"/>
                </a:cubicBezTo>
                <a:cubicBezTo>
                  <a:pt x="10494" y="10487"/>
                  <a:pt x="10513" y="10517"/>
                  <a:pt x="10535" y="10517"/>
                </a:cubicBezTo>
                <a:cubicBezTo>
                  <a:pt x="10558" y="10517"/>
                  <a:pt x="10576" y="10487"/>
                  <a:pt x="10576" y="10449"/>
                </a:cubicBezTo>
                <a:cubicBezTo>
                  <a:pt x="10576" y="10411"/>
                  <a:pt x="10558" y="10380"/>
                  <a:pt x="10535" y="10380"/>
                </a:cubicBezTo>
                <a:close/>
                <a:moveTo>
                  <a:pt x="10750" y="10380"/>
                </a:moveTo>
                <a:cubicBezTo>
                  <a:pt x="10727" y="10380"/>
                  <a:pt x="10709" y="10411"/>
                  <a:pt x="10709" y="10449"/>
                </a:cubicBezTo>
                <a:cubicBezTo>
                  <a:pt x="10709" y="10487"/>
                  <a:pt x="10727" y="10517"/>
                  <a:pt x="10750" y="10517"/>
                </a:cubicBezTo>
                <a:cubicBezTo>
                  <a:pt x="10773" y="10517"/>
                  <a:pt x="10791" y="10487"/>
                  <a:pt x="10791" y="10449"/>
                </a:cubicBezTo>
                <a:cubicBezTo>
                  <a:pt x="10791" y="10411"/>
                  <a:pt x="10773" y="10380"/>
                  <a:pt x="10750" y="10380"/>
                </a:cubicBezTo>
                <a:close/>
                <a:moveTo>
                  <a:pt x="10957" y="10380"/>
                </a:moveTo>
                <a:cubicBezTo>
                  <a:pt x="10935" y="10380"/>
                  <a:pt x="10916" y="10411"/>
                  <a:pt x="10916" y="10449"/>
                </a:cubicBezTo>
                <a:cubicBezTo>
                  <a:pt x="10916" y="10487"/>
                  <a:pt x="10935" y="10517"/>
                  <a:pt x="10957" y="10517"/>
                </a:cubicBezTo>
                <a:cubicBezTo>
                  <a:pt x="10980" y="10517"/>
                  <a:pt x="10998" y="10487"/>
                  <a:pt x="10998" y="10449"/>
                </a:cubicBezTo>
                <a:cubicBezTo>
                  <a:pt x="10998" y="10411"/>
                  <a:pt x="10980" y="10380"/>
                  <a:pt x="10957" y="10380"/>
                </a:cubicBezTo>
                <a:close/>
                <a:moveTo>
                  <a:pt x="11165" y="10380"/>
                </a:moveTo>
                <a:cubicBezTo>
                  <a:pt x="11142" y="10380"/>
                  <a:pt x="11124" y="10411"/>
                  <a:pt x="11124" y="10449"/>
                </a:cubicBezTo>
                <a:cubicBezTo>
                  <a:pt x="11124" y="10487"/>
                  <a:pt x="11142" y="10517"/>
                  <a:pt x="11165" y="10517"/>
                </a:cubicBezTo>
                <a:cubicBezTo>
                  <a:pt x="11187" y="10517"/>
                  <a:pt x="11206" y="10487"/>
                  <a:pt x="11206" y="10449"/>
                </a:cubicBezTo>
                <a:cubicBezTo>
                  <a:pt x="11206" y="10411"/>
                  <a:pt x="11187" y="10380"/>
                  <a:pt x="11165" y="10380"/>
                </a:cubicBezTo>
                <a:close/>
                <a:moveTo>
                  <a:pt x="11380" y="10380"/>
                </a:moveTo>
                <a:cubicBezTo>
                  <a:pt x="11357" y="10380"/>
                  <a:pt x="11339" y="10411"/>
                  <a:pt x="11339" y="10449"/>
                </a:cubicBezTo>
                <a:cubicBezTo>
                  <a:pt x="11339" y="10487"/>
                  <a:pt x="11357" y="10517"/>
                  <a:pt x="11380" y="10517"/>
                </a:cubicBezTo>
                <a:cubicBezTo>
                  <a:pt x="11402" y="10517"/>
                  <a:pt x="11421" y="10487"/>
                  <a:pt x="11421" y="10449"/>
                </a:cubicBezTo>
                <a:cubicBezTo>
                  <a:pt x="11421" y="10411"/>
                  <a:pt x="11402" y="10380"/>
                  <a:pt x="11380" y="10380"/>
                </a:cubicBezTo>
                <a:close/>
                <a:moveTo>
                  <a:pt x="11587" y="10380"/>
                </a:moveTo>
                <a:cubicBezTo>
                  <a:pt x="11564" y="10380"/>
                  <a:pt x="11546" y="10411"/>
                  <a:pt x="11546" y="10449"/>
                </a:cubicBezTo>
                <a:cubicBezTo>
                  <a:pt x="11546" y="10487"/>
                  <a:pt x="11564" y="10517"/>
                  <a:pt x="11587" y="10517"/>
                </a:cubicBezTo>
                <a:cubicBezTo>
                  <a:pt x="11610" y="10517"/>
                  <a:pt x="11628" y="10487"/>
                  <a:pt x="11628" y="10449"/>
                </a:cubicBezTo>
                <a:cubicBezTo>
                  <a:pt x="11628" y="10411"/>
                  <a:pt x="11610" y="10380"/>
                  <a:pt x="11587" y="10380"/>
                </a:cubicBezTo>
                <a:close/>
                <a:moveTo>
                  <a:pt x="11794" y="10380"/>
                </a:moveTo>
                <a:cubicBezTo>
                  <a:pt x="11771" y="10380"/>
                  <a:pt x="11753" y="10411"/>
                  <a:pt x="11753" y="10449"/>
                </a:cubicBezTo>
                <a:cubicBezTo>
                  <a:pt x="11753" y="10487"/>
                  <a:pt x="11771" y="10517"/>
                  <a:pt x="11794" y="10517"/>
                </a:cubicBezTo>
                <a:cubicBezTo>
                  <a:pt x="11817" y="10517"/>
                  <a:pt x="11835" y="10487"/>
                  <a:pt x="11835" y="10449"/>
                </a:cubicBezTo>
                <a:cubicBezTo>
                  <a:pt x="11835" y="10411"/>
                  <a:pt x="11817" y="10380"/>
                  <a:pt x="11794" y="10380"/>
                </a:cubicBezTo>
                <a:close/>
                <a:moveTo>
                  <a:pt x="12009" y="10380"/>
                </a:moveTo>
                <a:cubicBezTo>
                  <a:pt x="11986" y="10380"/>
                  <a:pt x="11968" y="10411"/>
                  <a:pt x="11968" y="10449"/>
                </a:cubicBezTo>
                <a:cubicBezTo>
                  <a:pt x="11968" y="10487"/>
                  <a:pt x="11986" y="10517"/>
                  <a:pt x="12009" y="10517"/>
                </a:cubicBezTo>
                <a:cubicBezTo>
                  <a:pt x="12032" y="10517"/>
                  <a:pt x="12050" y="10487"/>
                  <a:pt x="12050" y="10449"/>
                </a:cubicBezTo>
                <a:cubicBezTo>
                  <a:pt x="12050" y="10411"/>
                  <a:pt x="12032" y="10380"/>
                  <a:pt x="12009" y="10380"/>
                </a:cubicBezTo>
                <a:close/>
                <a:moveTo>
                  <a:pt x="12214" y="10380"/>
                </a:moveTo>
                <a:cubicBezTo>
                  <a:pt x="12211" y="10380"/>
                  <a:pt x="12209" y="10381"/>
                  <a:pt x="12206" y="10382"/>
                </a:cubicBezTo>
                <a:cubicBezTo>
                  <a:pt x="12208" y="10388"/>
                  <a:pt x="12211" y="10396"/>
                  <a:pt x="12214" y="10404"/>
                </a:cubicBezTo>
                <a:cubicBezTo>
                  <a:pt x="12220" y="10419"/>
                  <a:pt x="12226" y="10435"/>
                  <a:pt x="12231" y="10449"/>
                </a:cubicBezTo>
                <a:cubicBezTo>
                  <a:pt x="12235" y="10457"/>
                  <a:pt x="12237" y="10465"/>
                  <a:pt x="12239" y="10470"/>
                </a:cubicBezTo>
                <a:cubicBezTo>
                  <a:pt x="12241" y="10477"/>
                  <a:pt x="12244" y="10484"/>
                  <a:pt x="12246" y="10492"/>
                </a:cubicBezTo>
                <a:cubicBezTo>
                  <a:pt x="12252" y="10480"/>
                  <a:pt x="12255" y="10465"/>
                  <a:pt x="12255" y="10449"/>
                </a:cubicBezTo>
                <a:cubicBezTo>
                  <a:pt x="12255" y="10411"/>
                  <a:pt x="12237" y="10380"/>
                  <a:pt x="12214" y="10380"/>
                </a:cubicBezTo>
                <a:close/>
                <a:moveTo>
                  <a:pt x="12424" y="10380"/>
                </a:moveTo>
                <a:cubicBezTo>
                  <a:pt x="12401" y="10380"/>
                  <a:pt x="12383" y="10411"/>
                  <a:pt x="12383" y="10449"/>
                </a:cubicBezTo>
                <a:cubicBezTo>
                  <a:pt x="12383" y="10487"/>
                  <a:pt x="12401" y="10517"/>
                  <a:pt x="12424" y="10517"/>
                </a:cubicBezTo>
                <a:cubicBezTo>
                  <a:pt x="12446" y="10517"/>
                  <a:pt x="12465" y="10487"/>
                  <a:pt x="12465" y="10449"/>
                </a:cubicBezTo>
                <a:cubicBezTo>
                  <a:pt x="12465" y="10411"/>
                  <a:pt x="12446" y="10380"/>
                  <a:pt x="12424" y="10380"/>
                </a:cubicBezTo>
                <a:close/>
                <a:moveTo>
                  <a:pt x="12639" y="10380"/>
                </a:moveTo>
                <a:cubicBezTo>
                  <a:pt x="12616" y="10380"/>
                  <a:pt x="12598" y="10411"/>
                  <a:pt x="12598" y="10449"/>
                </a:cubicBezTo>
                <a:cubicBezTo>
                  <a:pt x="12598" y="10487"/>
                  <a:pt x="12616" y="10517"/>
                  <a:pt x="12639" y="10517"/>
                </a:cubicBezTo>
                <a:cubicBezTo>
                  <a:pt x="12661" y="10517"/>
                  <a:pt x="12680" y="10487"/>
                  <a:pt x="12680" y="10449"/>
                </a:cubicBezTo>
                <a:cubicBezTo>
                  <a:pt x="12680" y="10411"/>
                  <a:pt x="12661" y="10380"/>
                  <a:pt x="12639" y="10380"/>
                </a:cubicBezTo>
                <a:close/>
                <a:moveTo>
                  <a:pt x="12846" y="10380"/>
                </a:moveTo>
                <a:cubicBezTo>
                  <a:pt x="12823" y="10380"/>
                  <a:pt x="12805" y="10411"/>
                  <a:pt x="12805" y="10449"/>
                </a:cubicBezTo>
                <a:cubicBezTo>
                  <a:pt x="12805" y="10487"/>
                  <a:pt x="12823" y="10517"/>
                  <a:pt x="12846" y="10517"/>
                </a:cubicBezTo>
                <a:cubicBezTo>
                  <a:pt x="12868" y="10517"/>
                  <a:pt x="12887" y="10487"/>
                  <a:pt x="12887" y="10449"/>
                </a:cubicBezTo>
                <a:cubicBezTo>
                  <a:pt x="12887" y="10411"/>
                  <a:pt x="12868" y="10380"/>
                  <a:pt x="12846" y="10380"/>
                </a:cubicBezTo>
                <a:close/>
                <a:moveTo>
                  <a:pt x="13266" y="10380"/>
                </a:moveTo>
                <a:cubicBezTo>
                  <a:pt x="13248" y="10380"/>
                  <a:pt x="13233" y="10400"/>
                  <a:pt x="13227" y="10426"/>
                </a:cubicBezTo>
                <a:cubicBezTo>
                  <a:pt x="13239" y="10435"/>
                  <a:pt x="13253" y="10437"/>
                  <a:pt x="13266" y="10446"/>
                </a:cubicBezTo>
                <a:cubicBezTo>
                  <a:pt x="13267" y="10447"/>
                  <a:pt x="13269" y="10448"/>
                  <a:pt x="13270" y="10449"/>
                </a:cubicBezTo>
                <a:cubicBezTo>
                  <a:pt x="13277" y="10454"/>
                  <a:pt x="13283" y="10462"/>
                  <a:pt x="13289" y="10474"/>
                </a:cubicBezTo>
                <a:cubicBezTo>
                  <a:pt x="13292" y="10480"/>
                  <a:pt x="13295" y="10485"/>
                  <a:pt x="13298" y="10491"/>
                </a:cubicBezTo>
                <a:cubicBezTo>
                  <a:pt x="13303" y="10480"/>
                  <a:pt x="13307" y="10465"/>
                  <a:pt x="13307" y="10449"/>
                </a:cubicBezTo>
                <a:cubicBezTo>
                  <a:pt x="13307" y="10411"/>
                  <a:pt x="13288" y="10380"/>
                  <a:pt x="13266" y="10380"/>
                </a:cubicBezTo>
                <a:close/>
                <a:moveTo>
                  <a:pt x="13475" y="10380"/>
                </a:moveTo>
                <a:cubicBezTo>
                  <a:pt x="13453" y="10380"/>
                  <a:pt x="13434" y="10411"/>
                  <a:pt x="13434" y="10449"/>
                </a:cubicBezTo>
                <a:cubicBezTo>
                  <a:pt x="13434" y="10487"/>
                  <a:pt x="13453" y="10517"/>
                  <a:pt x="13475" y="10517"/>
                </a:cubicBezTo>
                <a:cubicBezTo>
                  <a:pt x="13498" y="10517"/>
                  <a:pt x="13516" y="10487"/>
                  <a:pt x="13516" y="10449"/>
                </a:cubicBezTo>
                <a:cubicBezTo>
                  <a:pt x="13516" y="10411"/>
                  <a:pt x="13498" y="10380"/>
                  <a:pt x="13475" y="10380"/>
                </a:cubicBezTo>
                <a:close/>
                <a:moveTo>
                  <a:pt x="13683" y="10380"/>
                </a:moveTo>
                <a:cubicBezTo>
                  <a:pt x="13660" y="10380"/>
                  <a:pt x="13642" y="10411"/>
                  <a:pt x="13642" y="10449"/>
                </a:cubicBezTo>
                <a:cubicBezTo>
                  <a:pt x="13642" y="10487"/>
                  <a:pt x="13660" y="10517"/>
                  <a:pt x="13683" y="10517"/>
                </a:cubicBezTo>
                <a:cubicBezTo>
                  <a:pt x="13705" y="10517"/>
                  <a:pt x="13724" y="10487"/>
                  <a:pt x="13724" y="10449"/>
                </a:cubicBezTo>
                <a:cubicBezTo>
                  <a:pt x="13724" y="10411"/>
                  <a:pt x="13705" y="10380"/>
                  <a:pt x="13683" y="10380"/>
                </a:cubicBezTo>
                <a:close/>
                <a:moveTo>
                  <a:pt x="13898" y="10380"/>
                </a:moveTo>
                <a:cubicBezTo>
                  <a:pt x="13875" y="10380"/>
                  <a:pt x="13857" y="10411"/>
                  <a:pt x="13857" y="10449"/>
                </a:cubicBezTo>
                <a:cubicBezTo>
                  <a:pt x="13857" y="10487"/>
                  <a:pt x="13875" y="10517"/>
                  <a:pt x="13898" y="10517"/>
                </a:cubicBezTo>
                <a:cubicBezTo>
                  <a:pt x="13920" y="10517"/>
                  <a:pt x="13939" y="10487"/>
                  <a:pt x="13939" y="10449"/>
                </a:cubicBezTo>
                <a:cubicBezTo>
                  <a:pt x="13939" y="10411"/>
                  <a:pt x="13920" y="10380"/>
                  <a:pt x="13898" y="10380"/>
                </a:cubicBezTo>
                <a:close/>
                <a:moveTo>
                  <a:pt x="14105" y="10380"/>
                </a:moveTo>
                <a:cubicBezTo>
                  <a:pt x="14082" y="10380"/>
                  <a:pt x="14064" y="10411"/>
                  <a:pt x="14064" y="10449"/>
                </a:cubicBezTo>
                <a:cubicBezTo>
                  <a:pt x="14064" y="10487"/>
                  <a:pt x="14082" y="10517"/>
                  <a:pt x="14105" y="10517"/>
                </a:cubicBezTo>
                <a:cubicBezTo>
                  <a:pt x="14127" y="10517"/>
                  <a:pt x="14146" y="10487"/>
                  <a:pt x="14146" y="10449"/>
                </a:cubicBezTo>
                <a:cubicBezTo>
                  <a:pt x="14146" y="10411"/>
                  <a:pt x="14127" y="10380"/>
                  <a:pt x="14105" y="10380"/>
                </a:cubicBezTo>
                <a:close/>
                <a:moveTo>
                  <a:pt x="14312" y="10380"/>
                </a:moveTo>
                <a:cubicBezTo>
                  <a:pt x="14289" y="10380"/>
                  <a:pt x="14271" y="10411"/>
                  <a:pt x="14271" y="10449"/>
                </a:cubicBezTo>
                <a:cubicBezTo>
                  <a:pt x="14271" y="10487"/>
                  <a:pt x="14289" y="10517"/>
                  <a:pt x="14312" y="10517"/>
                </a:cubicBezTo>
                <a:cubicBezTo>
                  <a:pt x="14335" y="10517"/>
                  <a:pt x="14353" y="10487"/>
                  <a:pt x="14353" y="10449"/>
                </a:cubicBezTo>
                <a:cubicBezTo>
                  <a:pt x="14353" y="10411"/>
                  <a:pt x="14335" y="10380"/>
                  <a:pt x="14312" y="10380"/>
                </a:cubicBezTo>
                <a:close/>
                <a:moveTo>
                  <a:pt x="14527" y="10380"/>
                </a:moveTo>
                <a:cubicBezTo>
                  <a:pt x="14504" y="10380"/>
                  <a:pt x="14486" y="10411"/>
                  <a:pt x="14486" y="10449"/>
                </a:cubicBezTo>
                <a:cubicBezTo>
                  <a:pt x="14486" y="10487"/>
                  <a:pt x="14504" y="10517"/>
                  <a:pt x="14527" y="10517"/>
                </a:cubicBezTo>
                <a:cubicBezTo>
                  <a:pt x="14550" y="10517"/>
                  <a:pt x="14568" y="10487"/>
                  <a:pt x="14568" y="10449"/>
                </a:cubicBezTo>
                <a:cubicBezTo>
                  <a:pt x="14568" y="10411"/>
                  <a:pt x="14550" y="10380"/>
                  <a:pt x="14527" y="10380"/>
                </a:cubicBezTo>
                <a:close/>
                <a:moveTo>
                  <a:pt x="14734" y="10380"/>
                </a:moveTo>
                <a:cubicBezTo>
                  <a:pt x="14712" y="10380"/>
                  <a:pt x="14693" y="10411"/>
                  <a:pt x="14693" y="10449"/>
                </a:cubicBezTo>
                <a:cubicBezTo>
                  <a:pt x="14693" y="10487"/>
                  <a:pt x="14712" y="10517"/>
                  <a:pt x="14734" y="10517"/>
                </a:cubicBezTo>
                <a:cubicBezTo>
                  <a:pt x="14757" y="10517"/>
                  <a:pt x="14775" y="10487"/>
                  <a:pt x="14775" y="10449"/>
                </a:cubicBezTo>
                <a:cubicBezTo>
                  <a:pt x="14775" y="10411"/>
                  <a:pt x="14757" y="10380"/>
                  <a:pt x="14734" y="10380"/>
                </a:cubicBezTo>
                <a:close/>
                <a:moveTo>
                  <a:pt x="14942" y="10380"/>
                </a:moveTo>
                <a:cubicBezTo>
                  <a:pt x="14919" y="10380"/>
                  <a:pt x="14901" y="10411"/>
                  <a:pt x="14901" y="10449"/>
                </a:cubicBezTo>
                <a:cubicBezTo>
                  <a:pt x="14901" y="10487"/>
                  <a:pt x="14919" y="10517"/>
                  <a:pt x="14942" y="10517"/>
                </a:cubicBezTo>
                <a:cubicBezTo>
                  <a:pt x="14964" y="10517"/>
                  <a:pt x="14983" y="10487"/>
                  <a:pt x="14983" y="10449"/>
                </a:cubicBezTo>
                <a:cubicBezTo>
                  <a:pt x="14983" y="10411"/>
                  <a:pt x="14964" y="10380"/>
                  <a:pt x="14942" y="10380"/>
                </a:cubicBezTo>
                <a:close/>
                <a:moveTo>
                  <a:pt x="15157" y="10380"/>
                </a:moveTo>
                <a:cubicBezTo>
                  <a:pt x="15134" y="10380"/>
                  <a:pt x="15116" y="10411"/>
                  <a:pt x="15116" y="10449"/>
                </a:cubicBezTo>
                <a:cubicBezTo>
                  <a:pt x="15116" y="10487"/>
                  <a:pt x="15134" y="10517"/>
                  <a:pt x="15157" y="10517"/>
                </a:cubicBezTo>
                <a:cubicBezTo>
                  <a:pt x="15179" y="10517"/>
                  <a:pt x="15198" y="10487"/>
                  <a:pt x="15198" y="10449"/>
                </a:cubicBezTo>
                <a:cubicBezTo>
                  <a:pt x="15198" y="10411"/>
                  <a:pt x="15179" y="10380"/>
                  <a:pt x="15157" y="10380"/>
                </a:cubicBezTo>
                <a:close/>
                <a:moveTo>
                  <a:pt x="15364" y="10380"/>
                </a:moveTo>
                <a:cubicBezTo>
                  <a:pt x="15341" y="10380"/>
                  <a:pt x="15323" y="10411"/>
                  <a:pt x="15323" y="10449"/>
                </a:cubicBezTo>
                <a:cubicBezTo>
                  <a:pt x="15323" y="10487"/>
                  <a:pt x="15341" y="10517"/>
                  <a:pt x="15364" y="10517"/>
                </a:cubicBezTo>
                <a:cubicBezTo>
                  <a:pt x="15386" y="10517"/>
                  <a:pt x="15405" y="10487"/>
                  <a:pt x="15405" y="10449"/>
                </a:cubicBezTo>
                <a:cubicBezTo>
                  <a:pt x="15405" y="10411"/>
                  <a:pt x="15386" y="10380"/>
                  <a:pt x="15364" y="10380"/>
                </a:cubicBezTo>
                <a:close/>
                <a:moveTo>
                  <a:pt x="15579" y="10380"/>
                </a:moveTo>
                <a:cubicBezTo>
                  <a:pt x="15556" y="10380"/>
                  <a:pt x="15538" y="10411"/>
                  <a:pt x="15538" y="10449"/>
                </a:cubicBezTo>
                <a:cubicBezTo>
                  <a:pt x="15538" y="10487"/>
                  <a:pt x="15556" y="10517"/>
                  <a:pt x="15579" y="10517"/>
                </a:cubicBezTo>
                <a:cubicBezTo>
                  <a:pt x="15601" y="10517"/>
                  <a:pt x="15620" y="10487"/>
                  <a:pt x="15620" y="10449"/>
                </a:cubicBezTo>
                <a:cubicBezTo>
                  <a:pt x="15620" y="10411"/>
                  <a:pt x="15601" y="10380"/>
                  <a:pt x="15579" y="10380"/>
                </a:cubicBezTo>
                <a:close/>
                <a:moveTo>
                  <a:pt x="15786" y="10380"/>
                </a:moveTo>
                <a:cubicBezTo>
                  <a:pt x="15763" y="10380"/>
                  <a:pt x="15745" y="10411"/>
                  <a:pt x="15745" y="10449"/>
                </a:cubicBezTo>
                <a:cubicBezTo>
                  <a:pt x="15745" y="10487"/>
                  <a:pt x="15763" y="10517"/>
                  <a:pt x="15786" y="10517"/>
                </a:cubicBezTo>
                <a:cubicBezTo>
                  <a:pt x="15809" y="10517"/>
                  <a:pt x="15827" y="10487"/>
                  <a:pt x="15827" y="10449"/>
                </a:cubicBezTo>
                <a:cubicBezTo>
                  <a:pt x="15827" y="10411"/>
                  <a:pt x="15809" y="10380"/>
                  <a:pt x="15786" y="10380"/>
                </a:cubicBezTo>
                <a:close/>
                <a:moveTo>
                  <a:pt x="15993" y="10380"/>
                </a:moveTo>
                <a:cubicBezTo>
                  <a:pt x="15971" y="10380"/>
                  <a:pt x="15952" y="10411"/>
                  <a:pt x="15952" y="10449"/>
                </a:cubicBezTo>
                <a:cubicBezTo>
                  <a:pt x="15952" y="10487"/>
                  <a:pt x="15971" y="10517"/>
                  <a:pt x="15993" y="10517"/>
                </a:cubicBezTo>
                <a:cubicBezTo>
                  <a:pt x="16016" y="10517"/>
                  <a:pt x="16034" y="10487"/>
                  <a:pt x="16034" y="10449"/>
                </a:cubicBezTo>
                <a:cubicBezTo>
                  <a:pt x="16034" y="10411"/>
                  <a:pt x="16016" y="10380"/>
                  <a:pt x="15993" y="10380"/>
                </a:cubicBezTo>
                <a:close/>
                <a:moveTo>
                  <a:pt x="16208" y="10380"/>
                </a:moveTo>
                <a:cubicBezTo>
                  <a:pt x="16186" y="10380"/>
                  <a:pt x="16167" y="10411"/>
                  <a:pt x="16167" y="10449"/>
                </a:cubicBezTo>
                <a:cubicBezTo>
                  <a:pt x="16167" y="10487"/>
                  <a:pt x="16186" y="10517"/>
                  <a:pt x="16208" y="10517"/>
                </a:cubicBezTo>
                <a:cubicBezTo>
                  <a:pt x="16231" y="10517"/>
                  <a:pt x="16249" y="10487"/>
                  <a:pt x="16249" y="10449"/>
                </a:cubicBezTo>
                <a:cubicBezTo>
                  <a:pt x="16249" y="10411"/>
                  <a:pt x="16231" y="10380"/>
                  <a:pt x="16208" y="10380"/>
                </a:cubicBezTo>
                <a:close/>
                <a:moveTo>
                  <a:pt x="16416" y="10380"/>
                </a:moveTo>
                <a:cubicBezTo>
                  <a:pt x="16393" y="10380"/>
                  <a:pt x="16375" y="10411"/>
                  <a:pt x="16375" y="10449"/>
                </a:cubicBezTo>
                <a:cubicBezTo>
                  <a:pt x="16375" y="10487"/>
                  <a:pt x="16393" y="10517"/>
                  <a:pt x="16416" y="10517"/>
                </a:cubicBezTo>
                <a:cubicBezTo>
                  <a:pt x="16438" y="10517"/>
                  <a:pt x="16457" y="10487"/>
                  <a:pt x="16457" y="10449"/>
                </a:cubicBezTo>
                <a:cubicBezTo>
                  <a:pt x="16457" y="10411"/>
                  <a:pt x="16438" y="10380"/>
                  <a:pt x="16416" y="10380"/>
                </a:cubicBezTo>
                <a:close/>
                <a:moveTo>
                  <a:pt x="16623" y="10380"/>
                </a:moveTo>
                <a:cubicBezTo>
                  <a:pt x="16600" y="10380"/>
                  <a:pt x="16582" y="10411"/>
                  <a:pt x="16582" y="10449"/>
                </a:cubicBezTo>
                <a:cubicBezTo>
                  <a:pt x="16582" y="10487"/>
                  <a:pt x="16600" y="10517"/>
                  <a:pt x="16623" y="10517"/>
                </a:cubicBezTo>
                <a:cubicBezTo>
                  <a:pt x="16645" y="10517"/>
                  <a:pt x="16664" y="10487"/>
                  <a:pt x="16664" y="10449"/>
                </a:cubicBezTo>
                <a:cubicBezTo>
                  <a:pt x="16664" y="10411"/>
                  <a:pt x="16645" y="10380"/>
                  <a:pt x="16623" y="10380"/>
                </a:cubicBezTo>
                <a:close/>
                <a:moveTo>
                  <a:pt x="16838" y="10380"/>
                </a:moveTo>
                <a:cubicBezTo>
                  <a:pt x="16815" y="10380"/>
                  <a:pt x="16797" y="10411"/>
                  <a:pt x="16797" y="10449"/>
                </a:cubicBezTo>
                <a:cubicBezTo>
                  <a:pt x="16797" y="10487"/>
                  <a:pt x="16815" y="10517"/>
                  <a:pt x="16838" y="10517"/>
                </a:cubicBezTo>
                <a:cubicBezTo>
                  <a:pt x="16860" y="10517"/>
                  <a:pt x="16879" y="10487"/>
                  <a:pt x="16879" y="10449"/>
                </a:cubicBezTo>
                <a:cubicBezTo>
                  <a:pt x="16879" y="10411"/>
                  <a:pt x="16860" y="10380"/>
                  <a:pt x="16838" y="10380"/>
                </a:cubicBezTo>
                <a:close/>
                <a:moveTo>
                  <a:pt x="17045" y="10380"/>
                </a:moveTo>
                <a:cubicBezTo>
                  <a:pt x="17022" y="10380"/>
                  <a:pt x="17004" y="10411"/>
                  <a:pt x="17004" y="10449"/>
                </a:cubicBezTo>
                <a:cubicBezTo>
                  <a:pt x="17004" y="10487"/>
                  <a:pt x="17022" y="10517"/>
                  <a:pt x="17045" y="10517"/>
                </a:cubicBezTo>
                <a:cubicBezTo>
                  <a:pt x="17068" y="10517"/>
                  <a:pt x="17086" y="10487"/>
                  <a:pt x="17086" y="10449"/>
                </a:cubicBezTo>
                <a:cubicBezTo>
                  <a:pt x="17086" y="10411"/>
                  <a:pt x="17068" y="10380"/>
                  <a:pt x="17045" y="10380"/>
                </a:cubicBezTo>
                <a:close/>
                <a:moveTo>
                  <a:pt x="17252" y="10380"/>
                </a:moveTo>
                <a:cubicBezTo>
                  <a:pt x="17230" y="10380"/>
                  <a:pt x="17211" y="10411"/>
                  <a:pt x="17211" y="10449"/>
                </a:cubicBezTo>
                <a:cubicBezTo>
                  <a:pt x="17211" y="10487"/>
                  <a:pt x="17230" y="10517"/>
                  <a:pt x="17252" y="10517"/>
                </a:cubicBezTo>
                <a:cubicBezTo>
                  <a:pt x="17275" y="10517"/>
                  <a:pt x="17293" y="10487"/>
                  <a:pt x="17293" y="10449"/>
                </a:cubicBezTo>
                <a:cubicBezTo>
                  <a:pt x="17293" y="10411"/>
                  <a:pt x="17275" y="10380"/>
                  <a:pt x="17252" y="10380"/>
                </a:cubicBezTo>
                <a:close/>
                <a:moveTo>
                  <a:pt x="13034" y="10393"/>
                </a:moveTo>
                <a:cubicBezTo>
                  <a:pt x="13021" y="10405"/>
                  <a:pt x="13012" y="10427"/>
                  <a:pt x="13012" y="10454"/>
                </a:cubicBezTo>
                <a:cubicBezTo>
                  <a:pt x="13012" y="10491"/>
                  <a:pt x="13030" y="10522"/>
                  <a:pt x="13053" y="10522"/>
                </a:cubicBezTo>
                <a:cubicBezTo>
                  <a:pt x="13059" y="10522"/>
                  <a:pt x="13064" y="10520"/>
                  <a:pt x="13069" y="10516"/>
                </a:cubicBezTo>
                <a:cubicBezTo>
                  <a:pt x="13064" y="10500"/>
                  <a:pt x="13058" y="10483"/>
                  <a:pt x="13053" y="10466"/>
                </a:cubicBezTo>
                <a:cubicBezTo>
                  <a:pt x="13052" y="10462"/>
                  <a:pt x="13051" y="10458"/>
                  <a:pt x="13049" y="10454"/>
                </a:cubicBezTo>
                <a:cubicBezTo>
                  <a:pt x="13043" y="10433"/>
                  <a:pt x="13038" y="10413"/>
                  <a:pt x="13034" y="10393"/>
                </a:cubicBezTo>
                <a:close/>
                <a:moveTo>
                  <a:pt x="17443" y="10393"/>
                </a:moveTo>
                <a:cubicBezTo>
                  <a:pt x="17435" y="10401"/>
                  <a:pt x="17430" y="10412"/>
                  <a:pt x="17426" y="10425"/>
                </a:cubicBezTo>
                <a:cubicBezTo>
                  <a:pt x="17432" y="10413"/>
                  <a:pt x="17437" y="10402"/>
                  <a:pt x="17443" y="10393"/>
                </a:cubicBezTo>
                <a:close/>
                <a:moveTo>
                  <a:pt x="12183" y="10406"/>
                </a:moveTo>
                <a:cubicBezTo>
                  <a:pt x="12179" y="10416"/>
                  <a:pt x="12176" y="10429"/>
                  <a:pt x="12175" y="10443"/>
                </a:cubicBezTo>
                <a:cubicBezTo>
                  <a:pt x="12176" y="10443"/>
                  <a:pt x="12176" y="10443"/>
                  <a:pt x="12177" y="10444"/>
                </a:cubicBezTo>
                <a:cubicBezTo>
                  <a:pt x="12178" y="10434"/>
                  <a:pt x="12181" y="10421"/>
                  <a:pt x="12183" y="10406"/>
                </a:cubicBezTo>
                <a:close/>
                <a:moveTo>
                  <a:pt x="3503" y="10560"/>
                </a:moveTo>
                <a:cubicBezTo>
                  <a:pt x="3481" y="10560"/>
                  <a:pt x="3462" y="10590"/>
                  <a:pt x="3462" y="10628"/>
                </a:cubicBezTo>
                <a:cubicBezTo>
                  <a:pt x="3462" y="10666"/>
                  <a:pt x="3481" y="10696"/>
                  <a:pt x="3503" y="10696"/>
                </a:cubicBezTo>
                <a:cubicBezTo>
                  <a:pt x="3526" y="10696"/>
                  <a:pt x="3544" y="10666"/>
                  <a:pt x="3544" y="10628"/>
                </a:cubicBezTo>
                <a:cubicBezTo>
                  <a:pt x="3544" y="10590"/>
                  <a:pt x="3526" y="10560"/>
                  <a:pt x="3503" y="10560"/>
                </a:cubicBezTo>
                <a:close/>
                <a:moveTo>
                  <a:pt x="3711" y="10560"/>
                </a:moveTo>
                <a:cubicBezTo>
                  <a:pt x="3688" y="10560"/>
                  <a:pt x="3669" y="10590"/>
                  <a:pt x="3669" y="10628"/>
                </a:cubicBezTo>
                <a:cubicBezTo>
                  <a:pt x="3669" y="10666"/>
                  <a:pt x="3688" y="10696"/>
                  <a:pt x="3711" y="10696"/>
                </a:cubicBezTo>
                <a:cubicBezTo>
                  <a:pt x="3733" y="10696"/>
                  <a:pt x="3752" y="10666"/>
                  <a:pt x="3752" y="10628"/>
                </a:cubicBezTo>
                <a:cubicBezTo>
                  <a:pt x="3752" y="10590"/>
                  <a:pt x="3733" y="10560"/>
                  <a:pt x="3711" y="10560"/>
                </a:cubicBezTo>
                <a:close/>
                <a:moveTo>
                  <a:pt x="3925" y="10560"/>
                </a:moveTo>
                <a:cubicBezTo>
                  <a:pt x="3903" y="10560"/>
                  <a:pt x="3884" y="10590"/>
                  <a:pt x="3884" y="10628"/>
                </a:cubicBezTo>
                <a:cubicBezTo>
                  <a:pt x="3884" y="10666"/>
                  <a:pt x="3903" y="10696"/>
                  <a:pt x="3925" y="10696"/>
                </a:cubicBezTo>
                <a:cubicBezTo>
                  <a:pt x="3948" y="10696"/>
                  <a:pt x="3966" y="10666"/>
                  <a:pt x="3966" y="10628"/>
                </a:cubicBezTo>
                <a:cubicBezTo>
                  <a:pt x="3966" y="10590"/>
                  <a:pt x="3948" y="10560"/>
                  <a:pt x="3925" y="10560"/>
                </a:cubicBezTo>
                <a:close/>
                <a:moveTo>
                  <a:pt x="4133" y="10560"/>
                </a:moveTo>
                <a:cubicBezTo>
                  <a:pt x="4110" y="10560"/>
                  <a:pt x="4092" y="10590"/>
                  <a:pt x="4092" y="10628"/>
                </a:cubicBezTo>
                <a:cubicBezTo>
                  <a:pt x="4092" y="10666"/>
                  <a:pt x="4110" y="10696"/>
                  <a:pt x="4133" y="10696"/>
                </a:cubicBezTo>
                <a:cubicBezTo>
                  <a:pt x="4155" y="10696"/>
                  <a:pt x="4174" y="10666"/>
                  <a:pt x="4174" y="10628"/>
                </a:cubicBezTo>
                <a:cubicBezTo>
                  <a:pt x="4174" y="10590"/>
                  <a:pt x="4155" y="10560"/>
                  <a:pt x="4133" y="10560"/>
                </a:cubicBezTo>
                <a:close/>
                <a:moveTo>
                  <a:pt x="5184" y="10560"/>
                </a:moveTo>
                <a:cubicBezTo>
                  <a:pt x="5162" y="10560"/>
                  <a:pt x="5143" y="10590"/>
                  <a:pt x="5143" y="10628"/>
                </a:cubicBezTo>
                <a:cubicBezTo>
                  <a:pt x="5143" y="10666"/>
                  <a:pt x="5162" y="10696"/>
                  <a:pt x="5184" y="10696"/>
                </a:cubicBezTo>
                <a:cubicBezTo>
                  <a:pt x="5207" y="10696"/>
                  <a:pt x="5225" y="10666"/>
                  <a:pt x="5225" y="10628"/>
                </a:cubicBezTo>
                <a:cubicBezTo>
                  <a:pt x="5225" y="10590"/>
                  <a:pt x="5207" y="10560"/>
                  <a:pt x="5184" y="10560"/>
                </a:cubicBezTo>
                <a:close/>
                <a:moveTo>
                  <a:pt x="9384" y="10560"/>
                </a:moveTo>
                <a:cubicBezTo>
                  <a:pt x="9361" y="10560"/>
                  <a:pt x="9343" y="10590"/>
                  <a:pt x="9343" y="10628"/>
                </a:cubicBezTo>
                <a:cubicBezTo>
                  <a:pt x="9343" y="10666"/>
                  <a:pt x="9361" y="10696"/>
                  <a:pt x="9384" y="10696"/>
                </a:cubicBezTo>
                <a:cubicBezTo>
                  <a:pt x="9406" y="10696"/>
                  <a:pt x="9425" y="10666"/>
                  <a:pt x="9425" y="10628"/>
                </a:cubicBezTo>
                <a:cubicBezTo>
                  <a:pt x="9425" y="10590"/>
                  <a:pt x="9406" y="10560"/>
                  <a:pt x="9384" y="10560"/>
                </a:cubicBezTo>
                <a:close/>
                <a:moveTo>
                  <a:pt x="9591" y="10560"/>
                </a:moveTo>
                <a:cubicBezTo>
                  <a:pt x="9568" y="10560"/>
                  <a:pt x="9550" y="10590"/>
                  <a:pt x="9550" y="10628"/>
                </a:cubicBezTo>
                <a:cubicBezTo>
                  <a:pt x="9550" y="10666"/>
                  <a:pt x="9568" y="10696"/>
                  <a:pt x="9591" y="10696"/>
                </a:cubicBezTo>
                <a:cubicBezTo>
                  <a:pt x="9614" y="10696"/>
                  <a:pt x="9632" y="10666"/>
                  <a:pt x="9632" y="10628"/>
                </a:cubicBezTo>
                <a:cubicBezTo>
                  <a:pt x="9632" y="10590"/>
                  <a:pt x="9614" y="10560"/>
                  <a:pt x="9591" y="10560"/>
                </a:cubicBezTo>
                <a:close/>
                <a:moveTo>
                  <a:pt x="9806" y="10560"/>
                </a:moveTo>
                <a:cubicBezTo>
                  <a:pt x="9783" y="10560"/>
                  <a:pt x="9765" y="10590"/>
                  <a:pt x="9765" y="10628"/>
                </a:cubicBezTo>
                <a:cubicBezTo>
                  <a:pt x="9765" y="10666"/>
                  <a:pt x="9783" y="10696"/>
                  <a:pt x="9806" y="10696"/>
                </a:cubicBezTo>
                <a:cubicBezTo>
                  <a:pt x="9828" y="10696"/>
                  <a:pt x="9847" y="10666"/>
                  <a:pt x="9847" y="10628"/>
                </a:cubicBezTo>
                <a:cubicBezTo>
                  <a:pt x="9847" y="10590"/>
                  <a:pt x="9828" y="10560"/>
                  <a:pt x="9806" y="10560"/>
                </a:cubicBezTo>
                <a:close/>
                <a:moveTo>
                  <a:pt x="10013" y="10560"/>
                </a:moveTo>
                <a:cubicBezTo>
                  <a:pt x="9990" y="10560"/>
                  <a:pt x="9972" y="10590"/>
                  <a:pt x="9972" y="10628"/>
                </a:cubicBezTo>
                <a:cubicBezTo>
                  <a:pt x="9972" y="10666"/>
                  <a:pt x="9990" y="10696"/>
                  <a:pt x="10013" y="10696"/>
                </a:cubicBezTo>
                <a:cubicBezTo>
                  <a:pt x="10036" y="10696"/>
                  <a:pt x="10054" y="10666"/>
                  <a:pt x="10054" y="10628"/>
                </a:cubicBezTo>
                <a:cubicBezTo>
                  <a:pt x="10054" y="10590"/>
                  <a:pt x="10036" y="10560"/>
                  <a:pt x="10013" y="10560"/>
                </a:cubicBezTo>
                <a:close/>
                <a:moveTo>
                  <a:pt x="10220" y="10560"/>
                </a:moveTo>
                <a:cubicBezTo>
                  <a:pt x="10198" y="10560"/>
                  <a:pt x="10179" y="10590"/>
                  <a:pt x="10179" y="10628"/>
                </a:cubicBezTo>
                <a:cubicBezTo>
                  <a:pt x="10179" y="10666"/>
                  <a:pt x="10198" y="10696"/>
                  <a:pt x="10220" y="10696"/>
                </a:cubicBezTo>
                <a:cubicBezTo>
                  <a:pt x="10243" y="10696"/>
                  <a:pt x="10261" y="10666"/>
                  <a:pt x="10261" y="10628"/>
                </a:cubicBezTo>
                <a:cubicBezTo>
                  <a:pt x="10261" y="10590"/>
                  <a:pt x="10243" y="10560"/>
                  <a:pt x="10220" y="10560"/>
                </a:cubicBezTo>
                <a:close/>
                <a:moveTo>
                  <a:pt x="10435" y="10560"/>
                </a:moveTo>
                <a:cubicBezTo>
                  <a:pt x="10413" y="10560"/>
                  <a:pt x="10394" y="10590"/>
                  <a:pt x="10394" y="10628"/>
                </a:cubicBezTo>
                <a:cubicBezTo>
                  <a:pt x="10394" y="10666"/>
                  <a:pt x="10413" y="10696"/>
                  <a:pt x="10435" y="10696"/>
                </a:cubicBezTo>
                <a:cubicBezTo>
                  <a:pt x="10458" y="10696"/>
                  <a:pt x="10476" y="10666"/>
                  <a:pt x="10476" y="10628"/>
                </a:cubicBezTo>
                <a:cubicBezTo>
                  <a:pt x="10476" y="10590"/>
                  <a:pt x="10458" y="10560"/>
                  <a:pt x="10435" y="10560"/>
                </a:cubicBezTo>
                <a:close/>
                <a:moveTo>
                  <a:pt x="10643" y="10560"/>
                </a:moveTo>
                <a:cubicBezTo>
                  <a:pt x="10620" y="10560"/>
                  <a:pt x="10602" y="10590"/>
                  <a:pt x="10602" y="10628"/>
                </a:cubicBezTo>
                <a:cubicBezTo>
                  <a:pt x="10602" y="10666"/>
                  <a:pt x="10620" y="10696"/>
                  <a:pt x="10643" y="10696"/>
                </a:cubicBezTo>
                <a:cubicBezTo>
                  <a:pt x="10665" y="10696"/>
                  <a:pt x="10684" y="10666"/>
                  <a:pt x="10684" y="10628"/>
                </a:cubicBezTo>
                <a:cubicBezTo>
                  <a:pt x="10684" y="10590"/>
                  <a:pt x="10665" y="10560"/>
                  <a:pt x="10643" y="10560"/>
                </a:cubicBezTo>
                <a:close/>
                <a:moveTo>
                  <a:pt x="10850" y="10560"/>
                </a:moveTo>
                <a:cubicBezTo>
                  <a:pt x="10827" y="10560"/>
                  <a:pt x="10809" y="10590"/>
                  <a:pt x="10809" y="10628"/>
                </a:cubicBezTo>
                <a:cubicBezTo>
                  <a:pt x="10809" y="10666"/>
                  <a:pt x="10827" y="10696"/>
                  <a:pt x="10850" y="10696"/>
                </a:cubicBezTo>
                <a:cubicBezTo>
                  <a:pt x="10873" y="10696"/>
                  <a:pt x="10891" y="10666"/>
                  <a:pt x="10891" y="10628"/>
                </a:cubicBezTo>
                <a:cubicBezTo>
                  <a:pt x="10891" y="10590"/>
                  <a:pt x="10873" y="10560"/>
                  <a:pt x="10850" y="10560"/>
                </a:cubicBezTo>
                <a:close/>
                <a:moveTo>
                  <a:pt x="11065" y="10560"/>
                </a:moveTo>
                <a:cubicBezTo>
                  <a:pt x="11042" y="10560"/>
                  <a:pt x="11024" y="10590"/>
                  <a:pt x="11024" y="10628"/>
                </a:cubicBezTo>
                <a:cubicBezTo>
                  <a:pt x="11024" y="10666"/>
                  <a:pt x="11042" y="10696"/>
                  <a:pt x="11065" y="10696"/>
                </a:cubicBezTo>
                <a:cubicBezTo>
                  <a:pt x="11087" y="10696"/>
                  <a:pt x="11106" y="10666"/>
                  <a:pt x="11106" y="10628"/>
                </a:cubicBezTo>
                <a:cubicBezTo>
                  <a:pt x="11106" y="10590"/>
                  <a:pt x="11087" y="10560"/>
                  <a:pt x="11065" y="10560"/>
                </a:cubicBezTo>
                <a:close/>
                <a:moveTo>
                  <a:pt x="11272" y="10560"/>
                </a:moveTo>
                <a:cubicBezTo>
                  <a:pt x="11249" y="10560"/>
                  <a:pt x="11231" y="10590"/>
                  <a:pt x="11231" y="10628"/>
                </a:cubicBezTo>
                <a:cubicBezTo>
                  <a:pt x="11231" y="10666"/>
                  <a:pt x="11249" y="10696"/>
                  <a:pt x="11272" y="10696"/>
                </a:cubicBezTo>
                <a:cubicBezTo>
                  <a:pt x="11295" y="10696"/>
                  <a:pt x="11313" y="10666"/>
                  <a:pt x="11313" y="10628"/>
                </a:cubicBezTo>
                <a:cubicBezTo>
                  <a:pt x="11313" y="10590"/>
                  <a:pt x="11295" y="10560"/>
                  <a:pt x="11272" y="10560"/>
                </a:cubicBezTo>
                <a:close/>
                <a:moveTo>
                  <a:pt x="11479" y="10560"/>
                </a:moveTo>
                <a:cubicBezTo>
                  <a:pt x="11457" y="10560"/>
                  <a:pt x="11438" y="10590"/>
                  <a:pt x="11438" y="10628"/>
                </a:cubicBezTo>
                <a:cubicBezTo>
                  <a:pt x="11438" y="10666"/>
                  <a:pt x="11457" y="10696"/>
                  <a:pt x="11479" y="10696"/>
                </a:cubicBezTo>
                <a:cubicBezTo>
                  <a:pt x="11502" y="10696"/>
                  <a:pt x="11520" y="10666"/>
                  <a:pt x="11520" y="10628"/>
                </a:cubicBezTo>
                <a:cubicBezTo>
                  <a:pt x="11520" y="10590"/>
                  <a:pt x="11502" y="10560"/>
                  <a:pt x="11479" y="10560"/>
                </a:cubicBezTo>
                <a:close/>
                <a:moveTo>
                  <a:pt x="11694" y="10560"/>
                </a:moveTo>
                <a:cubicBezTo>
                  <a:pt x="11672" y="10560"/>
                  <a:pt x="11653" y="10590"/>
                  <a:pt x="11653" y="10628"/>
                </a:cubicBezTo>
                <a:cubicBezTo>
                  <a:pt x="11653" y="10666"/>
                  <a:pt x="11672" y="10696"/>
                  <a:pt x="11694" y="10696"/>
                </a:cubicBezTo>
                <a:cubicBezTo>
                  <a:pt x="11717" y="10696"/>
                  <a:pt x="11735" y="10666"/>
                  <a:pt x="11735" y="10628"/>
                </a:cubicBezTo>
                <a:cubicBezTo>
                  <a:pt x="11735" y="10590"/>
                  <a:pt x="11717" y="10560"/>
                  <a:pt x="11694" y="10560"/>
                </a:cubicBezTo>
                <a:close/>
                <a:moveTo>
                  <a:pt x="11902" y="10560"/>
                </a:moveTo>
                <a:cubicBezTo>
                  <a:pt x="11879" y="10560"/>
                  <a:pt x="11861" y="10590"/>
                  <a:pt x="11861" y="10628"/>
                </a:cubicBezTo>
                <a:cubicBezTo>
                  <a:pt x="11861" y="10666"/>
                  <a:pt x="11879" y="10696"/>
                  <a:pt x="11902" y="10696"/>
                </a:cubicBezTo>
                <a:cubicBezTo>
                  <a:pt x="11924" y="10696"/>
                  <a:pt x="11943" y="10666"/>
                  <a:pt x="11943" y="10628"/>
                </a:cubicBezTo>
                <a:cubicBezTo>
                  <a:pt x="11943" y="10590"/>
                  <a:pt x="11924" y="10560"/>
                  <a:pt x="11902" y="10560"/>
                </a:cubicBezTo>
                <a:close/>
                <a:moveTo>
                  <a:pt x="12109" y="10560"/>
                </a:moveTo>
                <a:cubicBezTo>
                  <a:pt x="12086" y="10560"/>
                  <a:pt x="12068" y="10590"/>
                  <a:pt x="12068" y="10628"/>
                </a:cubicBezTo>
                <a:cubicBezTo>
                  <a:pt x="12068" y="10666"/>
                  <a:pt x="12086" y="10696"/>
                  <a:pt x="12109" y="10696"/>
                </a:cubicBezTo>
                <a:cubicBezTo>
                  <a:pt x="12132" y="10696"/>
                  <a:pt x="12150" y="10666"/>
                  <a:pt x="12150" y="10628"/>
                </a:cubicBezTo>
                <a:cubicBezTo>
                  <a:pt x="12150" y="10590"/>
                  <a:pt x="12132" y="10560"/>
                  <a:pt x="12109" y="10560"/>
                </a:cubicBezTo>
                <a:close/>
                <a:moveTo>
                  <a:pt x="12321" y="10560"/>
                </a:moveTo>
                <a:cubicBezTo>
                  <a:pt x="12304" y="10560"/>
                  <a:pt x="12289" y="10578"/>
                  <a:pt x="12283" y="10603"/>
                </a:cubicBezTo>
                <a:cubicBezTo>
                  <a:pt x="12292" y="10630"/>
                  <a:pt x="12301" y="10658"/>
                  <a:pt x="12311" y="10688"/>
                </a:cubicBezTo>
                <a:cubicBezTo>
                  <a:pt x="12312" y="10690"/>
                  <a:pt x="12313" y="10693"/>
                  <a:pt x="12314" y="10695"/>
                </a:cubicBezTo>
                <a:cubicBezTo>
                  <a:pt x="12316" y="10696"/>
                  <a:pt x="12318" y="10696"/>
                  <a:pt x="12321" y="10696"/>
                </a:cubicBezTo>
                <a:cubicBezTo>
                  <a:pt x="12344" y="10696"/>
                  <a:pt x="12362" y="10666"/>
                  <a:pt x="12362" y="10628"/>
                </a:cubicBezTo>
                <a:cubicBezTo>
                  <a:pt x="12362" y="10590"/>
                  <a:pt x="12344" y="10560"/>
                  <a:pt x="12321" y="10560"/>
                </a:cubicBezTo>
                <a:close/>
                <a:moveTo>
                  <a:pt x="12531" y="10560"/>
                </a:moveTo>
                <a:cubicBezTo>
                  <a:pt x="12508" y="10560"/>
                  <a:pt x="12490" y="10590"/>
                  <a:pt x="12490" y="10628"/>
                </a:cubicBezTo>
                <a:cubicBezTo>
                  <a:pt x="12490" y="10666"/>
                  <a:pt x="12508" y="10696"/>
                  <a:pt x="12531" y="10696"/>
                </a:cubicBezTo>
                <a:cubicBezTo>
                  <a:pt x="12554" y="10696"/>
                  <a:pt x="12572" y="10666"/>
                  <a:pt x="12572" y="10628"/>
                </a:cubicBezTo>
                <a:cubicBezTo>
                  <a:pt x="12572" y="10590"/>
                  <a:pt x="12554" y="10560"/>
                  <a:pt x="12531" y="10560"/>
                </a:cubicBezTo>
                <a:close/>
                <a:moveTo>
                  <a:pt x="12738" y="10560"/>
                </a:moveTo>
                <a:cubicBezTo>
                  <a:pt x="12716" y="10560"/>
                  <a:pt x="12697" y="10590"/>
                  <a:pt x="12697" y="10628"/>
                </a:cubicBezTo>
                <a:cubicBezTo>
                  <a:pt x="12697" y="10666"/>
                  <a:pt x="12716" y="10696"/>
                  <a:pt x="12738" y="10696"/>
                </a:cubicBezTo>
                <a:cubicBezTo>
                  <a:pt x="12761" y="10696"/>
                  <a:pt x="12779" y="10666"/>
                  <a:pt x="12779" y="10628"/>
                </a:cubicBezTo>
                <a:cubicBezTo>
                  <a:pt x="12779" y="10590"/>
                  <a:pt x="12761" y="10560"/>
                  <a:pt x="12738" y="10560"/>
                </a:cubicBezTo>
                <a:close/>
                <a:moveTo>
                  <a:pt x="12953" y="10560"/>
                </a:moveTo>
                <a:cubicBezTo>
                  <a:pt x="12931" y="10560"/>
                  <a:pt x="12912" y="10590"/>
                  <a:pt x="12912" y="10628"/>
                </a:cubicBezTo>
                <a:cubicBezTo>
                  <a:pt x="12912" y="10666"/>
                  <a:pt x="12931" y="10696"/>
                  <a:pt x="12953" y="10696"/>
                </a:cubicBezTo>
                <a:cubicBezTo>
                  <a:pt x="12976" y="10696"/>
                  <a:pt x="12994" y="10666"/>
                  <a:pt x="12994" y="10628"/>
                </a:cubicBezTo>
                <a:cubicBezTo>
                  <a:pt x="12994" y="10590"/>
                  <a:pt x="12976" y="10560"/>
                  <a:pt x="12953" y="10560"/>
                </a:cubicBezTo>
                <a:close/>
                <a:moveTo>
                  <a:pt x="13371" y="10560"/>
                </a:moveTo>
                <a:cubicBezTo>
                  <a:pt x="13360" y="10560"/>
                  <a:pt x="13350" y="10567"/>
                  <a:pt x="13342" y="10579"/>
                </a:cubicBezTo>
                <a:cubicBezTo>
                  <a:pt x="13348" y="10587"/>
                  <a:pt x="13355" y="10594"/>
                  <a:pt x="13363" y="10598"/>
                </a:cubicBezTo>
                <a:cubicBezTo>
                  <a:pt x="13363" y="10598"/>
                  <a:pt x="13408" y="10598"/>
                  <a:pt x="13408" y="10598"/>
                </a:cubicBezTo>
                <a:cubicBezTo>
                  <a:pt x="13401" y="10576"/>
                  <a:pt x="13387" y="10560"/>
                  <a:pt x="13371" y="10560"/>
                </a:cubicBezTo>
                <a:close/>
                <a:moveTo>
                  <a:pt x="13580" y="10560"/>
                </a:moveTo>
                <a:cubicBezTo>
                  <a:pt x="13568" y="10560"/>
                  <a:pt x="13557" y="10568"/>
                  <a:pt x="13549" y="10582"/>
                </a:cubicBezTo>
                <a:cubicBezTo>
                  <a:pt x="13560" y="10619"/>
                  <a:pt x="13565" y="10667"/>
                  <a:pt x="13575" y="10696"/>
                </a:cubicBezTo>
                <a:cubicBezTo>
                  <a:pt x="13577" y="10696"/>
                  <a:pt x="13578" y="10696"/>
                  <a:pt x="13580" y="10696"/>
                </a:cubicBezTo>
                <a:cubicBezTo>
                  <a:pt x="13602" y="10696"/>
                  <a:pt x="13620" y="10666"/>
                  <a:pt x="13620" y="10628"/>
                </a:cubicBezTo>
                <a:cubicBezTo>
                  <a:pt x="13620" y="10590"/>
                  <a:pt x="13602" y="10560"/>
                  <a:pt x="13580" y="10560"/>
                </a:cubicBezTo>
                <a:close/>
                <a:moveTo>
                  <a:pt x="13790" y="10560"/>
                </a:moveTo>
                <a:cubicBezTo>
                  <a:pt x="13767" y="10560"/>
                  <a:pt x="13749" y="10590"/>
                  <a:pt x="13749" y="10628"/>
                </a:cubicBezTo>
                <a:cubicBezTo>
                  <a:pt x="13749" y="10666"/>
                  <a:pt x="13767" y="10696"/>
                  <a:pt x="13790" y="10696"/>
                </a:cubicBezTo>
                <a:cubicBezTo>
                  <a:pt x="13813" y="10696"/>
                  <a:pt x="13831" y="10666"/>
                  <a:pt x="13831" y="10628"/>
                </a:cubicBezTo>
                <a:cubicBezTo>
                  <a:pt x="13831" y="10590"/>
                  <a:pt x="13813" y="10560"/>
                  <a:pt x="13790" y="10560"/>
                </a:cubicBezTo>
                <a:close/>
                <a:moveTo>
                  <a:pt x="13997" y="10560"/>
                </a:moveTo>
                <a:cubicBezTo>
                  <a:pt x="13975" y="10560"/>
                  <a:pt x="13956" y="10590"/>
                  <a:pt x="13956" y="10628"/>
                </a:cubicBezTo>
                <a:cubicBezTo>
                  <a:pt x="13956" y="10666"/>
                  <a:pt x="13975" y="10696"/>
                  <a:pt x="13997" y="10696"/>
                </a:cubicBezTo>
                <a:cubicBezTo>
                  <a:pt x="14020" y="10696"/>
                  <a:pt x="14038" y="10666"/>
                  <a:pt x="14038" y="10628"/>
                </a:cubicBezTo>
                <a:cubicBezTo>
                  <a:pt x="14038" y="10590"/>
                  <a:pt x="14020" y="10560"/>
                  <a:pt x="13997" y="10560"/>
                </a:cubicBezTo>
                <a:close/>
                <a:moveTo>
                  <a:pt x="14212" y="10560"/>
                </a:moveTo>
                <a:cubicBezTo>
                  <a:pt x="14190" y="10560"/>
                  <a:pt x="14171" y="10590"/>
                  <a:pt x="14171" y="10628"/>
                </a:cubicBezTo>
                <a:cubicBezTo>
                  <a:pt x="14171" y="10666"/>
                  <a:pt x="14190" y="10696"/>
                  <a:pt x="14212" y="10696"/>
                </a:cubicBezTo>
                <a:cubicBezTo>
                  <a:pt x="14235" y="10696"/>
                  <a:pt x="14253" y="10666"/>
                  <a:pt x="14253" y="10628"/>
                </a:cubicBezTo>
                <a:cubicBezTo>
                  <a:pt x="14253" y="10590"/>
                  <a:pt x="14235" y="10560"/>
                  <a:pt x="14212" y="10560"/>
                </a:cubicBezTo>
                <a:close/>
                <a:moveTo>
                  <a:pt x="14420" y="10560"/>
                </a:moveTo>
                <a:cubicBezTo>
                  <a:pt x="14397" y="10560"/>
                  <a:pt x="14379" y="10590"/>
                  <a:pt x="14379" y="10628"/>
                </a:cubicBezTo>
                <a:cubicBezTo>
                  <a:pt x="14379" y="10666"/>
                  <a:pt x="14397" y="10696"/>
                  <a:pt x="14420" y="10696"/>
                </a:cubicBezTo>
                <a:cubicBezTo>
                  <a:pt x="14442" y="10696"/>
                  <a:pt x="14461" y="10666"/>
                  <a:pt x="14461" y="10628"/>
                </a:cubicBezTo>
                <a:cubicBezTo>
                  <a:pt x="14461" y="10590"/>
                  <a:pt x="14442" y="10560"/>
                  <a:pt x="14420" y="10560"/>
                </a:cubicBezTo>
                <a:close/>
                <a:moveTo>
                  <a:pt x="14627" y="10560"/>
                </a:moveTo>
                <a:cubicBezTo>
                  <a:pt x="14604" y="10560"/>
                  <a:pt x="14586" y="10590"/>
                  <a:pt x="14586" y="10628"/>
                </a:cubicBezTo>
                <a:cubicBezTo>
                  <a:pt x="14586" y="10666"/>
                  <a:pt x="14604" y="10696"/>
                  <a:pt x="14627" y="10696"/>
                </a:cubicBezTo>
                <a:cubicBezTo>
                  <a:pt x="14649" y="10696"/>
                  <a:pt x="14668" y="10666"/>
                  <a:pt x="14668" y="10628"/>
                </a:cubicBezTo>
                <a:cubicBezTo>
                  <a:pt x="14668" y="10590"/>
                  <a:pt x="14649" y="10560"/>
                  <a:pt x="14627" y="10560"/>
                </a:cubicBezTo>
                <a:close/>
                <a:moveTo>
                  <a:pt x="14842" y="10560"/>
                </a:moveTo>
                <a:cubicBezTo>
                  <a:pt x="14819" y="10560"/>
                  <a:pt x="14801" y="10590"/>
                  <a:pt x="14801" y="10628"/>
                </a:cubicBezTo>
                <a:cubicBezTo>
                  <a:pt x="14801" y="10666"/>
                  <a:pt x="14819" y="10696"/>
                  <a:pt x="14842" y="10696"/>
                </a:cubicBezTo>
                <a:cubicBezTo>
                  <a:pt x="14864" y="10696"/>
                  <a:pt x="14883" y="10666"/>
                  <a:pt x="14883" y="10628"/>
                </a:cubicBezTo>
                <a:cubicBezTo>
                  <a:pt x="14883" y="10590"/>
                  <a:pt x="14864" y="10560"/>
                  <a:pt x="14842" y="10560"/>
                </a:cubicBezTo>
                <a:close/>
                <a:moveTo>
                  <a:pt x="15049" y="10560"/>
                </a:moveTo>
                <a:cubicBezTo>
                  <a:pt x="15026" y="10560"/>
                  <a:pt x="15008" y="10590"/>
                  <a:pt x="15008" y="10628"/>
                </a:cubicBezTo>
                <a:cubicBezTo>
                  <a:pt x="15008" y="10666"/>
                  <a:pt x="15026" y="10696"/>
                  <a:pt x="15049" y="10696"/>
                </a:cubicBezTo>
                <a:cubicBezTo>
                  <a:pt x="15072" y="10696"/>
                  <a:pt x="15090" y="10666"/>
                  <a:pt x="15090" y="10628"/>
                </a:cubicBezTo>
                <a:cubicBezTo>
                  <a:pt x="15090" y="10590"/>
                  <a:pt x="15072" y="10560"/>
                  <a:pt x="15049" y="10560"/>
                </a:cubicBezTo>
                <a:close/>
                <a:moveTo>
                  <a:pt x="15256" y="10560"/>
                </a:moveTo>
                <a:cubicBezTo>
                  <a:pt x="15234" y="10560"/>
                  <a:pt x="15215" y="10590"/>
                  <a:pt x="15215" y="10628"/>
                </a:cubicBezTo>
                <a:cubicBezTo>
                  <a:pt x="15215" y="10666"/>
                  <a:pt x="15234" y="10696"/>
                  <a:pt x="15256" y="10696"/>
                </a:cubicBezTo>
                <a:cubicBezTo>
                  <a:pt x="15279" y="10696"/>
                  <a:pt x="15297" y="10666"/>
                  <a:pt x="15297" y="10628"/>
                </a:cubicBezTo>
                <a:cubicBezTo>
                  <a:pt x="15297" y="10590"/>
                  <a:pt x="15279" y="10560"/>
                  <a:pt x="15256" y="10560"/>
                </a:cubicBezTo>
                <a:close/>
                <a:moveTo>
                  <a:pt x="15471" y="10560"/>
                </a:moveTo>
                <a:cubicBezTo>
                  <a:pt x="15449" y="10560"/>
                  <a:pt x="15430" y="10590"/>
                  <a:pt x="15430" y="10628"/>
                </a:cubicBezTo>
                <a:cubicBezTo>
                  <a:pt x="15430" y="10666"/>
                  <a:pt x="15449" y="10696"/>
                  <a:pt x="15471" y="10696"/>
                </a:cubicBezTo>
                <a:cubicBezTo>
                  <a:pt x="15494" y="10696"/>
                  <a:pt x="15512" y="10666"/>
                  <a:pt x="15512" y="10628"/>
                </a:cubicBezTo>
                <a:cubicBezTo>
                  <a:pt x="15512" y="10590"/>
                  <a:pt x="15494" y="10560"/>
                  <a:pt x="15471" y="10560"/>
                </a:cubicBezTo>
                <a:close/>
                <a:moveTo>
                  <a:pt x="15679" y="10560"/>
                </a:moveTo>
                <a:cubicBezTo>
                  <a:pt x="15656" y="10560"/>
                  <a:pt x="15638" y="10590"/>
                  <a:pt x="15638" y="10628"/>
                </a:cubicBezTo>
                <a:cubicBezTo>
                  <a:pt x="15638" y="10666"/>
                  <a:pt x="15656" y="10696"/>
                  <a:pt x="15679" y="10696"/>
                </a:cubicBezTo>
                <a:cubicBezTo>
                  <a:pt x="15701" y="10696"/>
                  <a:pt x="15720" y="10666"/>
                  <a:pt x="15720" y="10628"/>
                </a:cubicBezTo>
                <a:cubicBezTo>
                  <a:pt x="15720" y="10590"/>
                  <a:pt x="15701" y="10560"/>
                  <a:pt x="15679" y="10560"/>
                </a:cubicBezTo>
                <a:close/>
                <a:moveTo>
                  <a:pt x="15894" y="10560"/>
                </a:moveTo>
                <a:cubicBezTo>
                  <a:pt x="15871" y="10560"/>
                  <a:pt x="15853" y="10590"/>
                  <a:pt x="15853" y="10628"/>
                </a:cubicBezTo>
                <a:cubicBezTo>
                  <a:pt x="15853" y="10666"/>
                  <a:pt x="15871" y="10696"/>
                  <a:pt x="15894" y="10696"/>
                </a:cubicBezTo>
                <a:cubicBezTo>
                  <a:pt x="15916" y="10696"/>
                  <a:pt x="15935" y="10666"/>
                  <a:pt x="15935" y="10628"/>
                </a:cubicBezTo>
                <a:cubicBezTo>
                  <a:pt x="15935" y="10590"/>
                  <a:pt x="15916" y="10560"/>
                  <a:pt x="15894" y="10560"/>
                </a:cubicBezTo>
                <a:close/>
                <a:moveTo>
                  <a:pt x="16101" y="10560"/>
                </a:moveTo>
                <a:cubicBezTo>
                  <a:pt x="16078" y="10560"/>
                  <a:pt x="16060" y="10590"/>
                  <a:pt x="16060" y="10628"/>
                </a:cubicBezTo>
                <a:cubicBezTo>
                  <a:pt x="16060" y="10666"/>
                  <a:pt x="16078" y="10696"/>
                  <a:pt x="16101" y="10696"/>
                </a:cubicBezTo>
                <a:cubicBezTo>
                  <a:pt x="16123" y="10696"/>
                  <a:pt x="16142" y="10666"/>
                  <a:pt x="16142" y="10628"/>
                </a:cubicBezTo>
                <a:cubicBezTo>
                  <a:pt x="16142" y="10590"/>
                  <a:pt x="16123" y="10560"/>
                  <a:pt x="16101" y="10560"/>
                </a:cubicBezTo>
                <a:close/>
                <a:moveTo>
                  <a:pt x="16308" y="10560"/>
                </a:moveTo>
                <a:cubicBezTo>
                  <a:pt x="16285" y="10560"/>
                  <a:pt x="16267" y="10590"/>
                  <a:pt x="16267" y="10628"/>
                </a:cubicBezTo>
                <a:cubicBezTo>
                  <a:pt x="16267" y="10666"/>
                  <a:pt x="16285" y="10696"/>
                  <a:pt x="16308" y="10696"/>
                </a:cubicBezTo>
                <a:cubicBezTo>
                  <a:pt x="16331" y="10696"/>
                  <a:pt x="16349" y="10666"/>
                  <a:pt x="16349" y="10628"/>
                </a:cubicBezTo>
                <a:cubicBezTo>
                  <a:pt x="16349" y="10590"/>
                  <a:pt x="16331" y="10560"/>
                  <a:pt x="16308" y="10560"/>
                </a:cubicBezTo>
                <a:close/>
                <a:moveTo>
                  <a:pt x="16523" y="10560"/>
                </a:moveTo>
                <a:cubicBezTo>
                  <a:pt x="16500" y="10560"/>
                  <a:pt x="16482" y="10590"/>
                  <a:pt x="16482" y="10628"/>
                </a:cubicBezTo>
                <a:cubicBezTo>
                  <a:pt x="16482" y="10666"/>
                  <a:pt x="16500" y="10696"/>
                  <a:pt x="16523" y="10696"/>
                </a:cubicBezTo>
                <a:cubicBezTo>
                  <a:pt x="16546" y="10696"/>
                  <a:pt x="16564" y="10666"/>
                  <a:pt x="16564" y="10628"/>
                </a:cubicBezTo>
                <a:cubicBezTo>
                  <a:pt x="16564" y="10590"/>
                  <a:pt x="16546" y="10560"/>
                  <a:pt x="16523" y="10560"/>
                </a:cubicBezTo>
                <a:close/>
                <a:moveTo>
                  <a:pt x="16730" y="10560"/>
                </a:moveTo>
                <a:cubicBezTo>
                  <a:pt x="16708" y="10560"/>
                  <a:pt x="16689" y="10590"/>
                  <a:pt x="16689" y="10628"/>
                </a:cubicBezTo>
                <a:cubicBezTo>
                  <a:pt x="16689" y="10666"/>
                  <a:pt x="16708" y="10696"/>
                  <a:pt x="16730" y="10696"/>
                </a:cubicBezTo>
                <a:cubicBezTo>
                  <a:pt x="16753" y="10696"/>
                  <a:pt x="16771" y="10666"/>
                  <a:pt x="16771" y="10628"/>
                </a:cubicBezTo>
                <a:cubicBezTo>
                  <a:pt x="16771" y="10590"/>
                  <a:pt x="16753" y="10560"/>
                  <a:pt x="16730" y="10560"/>
                </a:cubicBezTo>
                <a:close/>
                <a:moveTo>
                  <a:pt x="16938" y="10560"/>
                </a:moveTo>
                <a:cubicBezTo>
                  <a:pt x="16915" y="10560"/>
                  <a:pt x="16897" y="10590"/>
                  <a:pt x="16897" y="10628"/>
                </a:cubicBezTo>
                <a:cubicBezTo>
                  <a:pt x="16897" y="10666"/>
                  <a:pt x="16915" y="10696"/>
                  <a:pt x="16938" y="10696"/>
                </a:cubicBezTo>
                <a:cubicBezTo>
                  <a:pt x="16960" y="10696"/>
                  <a:pt x="16979" y="10666"/>
                  <a:pt x="16979" y="10628"/>
                </a:cubicBezTo>
                <a:cubicBezTo>
                  <a:pt x="16979" y="10590"/>
                  <a:pt x="16960" y="10560"/>
                  <a:pt x="16938" y="10560"/>
                </a:cubicBezTo>
                <a:close/>
                <a:moveTo>
                  <a:pt x="17153" y="10560"/>
                </a:moveTo>
                <a:cubicBezTo>
                  <a:pt x="17130" y="10560"/>
                  <a:pt x="17111" y="10590"/>
                  <a:pt x="17111" y="10628"/>
                </a:cubicBezTo>
                <a:cubicBezTo>
                  <a:pt x="17111" y="10666"/>
                  <a:pt x="17130" y="10696"/>
                  <a:pt x="17153" y="10696"/>
                </a:cubicBezTo>
                <a:cubicBezTo>
                  <a:pt x="17175" y="10696"/>
                  <a:pt x="17194" y="10666"/>
                  <a:pt x="17194" y="10628"/>
                </a:cubicBezTo>
                <a:cubicBezTo>
                  <a:pt x="17194" y="10590"/>
                  <a:pt x="17175" y="10560"/>
                  <a:pt x="17153" y="10560"/>
                </a:cubicBezTo>
                <a:close/>
                <a:moveTo>
                  <a:pt x="17360" y="10560"/>
                </a:moveTo>
                <a:cubicBezTo>
                  <a:pt x="17337" y="10560"/>
                  <a:pt x="17319" y="10590"/>
                  <a:pt x="17319" y="10628"/>
                </a:cubicBezTo>
                <a:cubicBezTo>
                  <a:pt x="17319" y="10658"/>
                  <a:pt x="17330" y="10683"/>
                  <a:pt x="17346" y="10692"/>
                </a:cubicBezTo>
                <a:cubicBezTo>
                  <a:pt x="17353" y="10660"/>
                  <a:pt x="17358" y="10627"/>
                  <a:pt x="17364" y="10602"/>
                </a:cubicBezTo>
                <a:cubicBezTo>
                  <a:pt x="17366" y="10593"/>
                  <a:pt x="17370" y="10580"/>
                  <a:pt x="17375" y="10564"/>
                </a:cubicBezTo>
                <a:cubicBezTo>
                  <a:pt x="17370" y="10561"/>
                  <a:pt x="17365" y="10560"/>
                  <a:pt x="17360" y="10560"/>
                </a:cubicBezTo>
                <a:close/>
                <a:moveTo>
                  <a:pt x="3275" y="10572"/>
                </a:moveTo>
                <a:cubicBezTo>
                  <a:pt x="3263" y="10584"/>
                  <a:pt x="3255" y="10606"/>
                  <a:pt x="3255" y="10630"/>
                </a:cubicBezTo>
                <a:cubicBezTo>
                  <a:pt x="3255" y="10668"/>
                  <a:pt x="3273" y="10699"/>
                  <a:pt x="3296" y="10699"/>
                </a:cubicBezTo>
                <a:cubicBezTo>
                  <a:pt x="3304" y="10699"/>
                  <a:pt x="3311" y="10695"/>
                  <a:pt x="3317" y="10688"/>
                </a:cubicBezTo>
                <a:cubicBezTo>
                  <a:pt x="3303" y="10650"/>
                  <a:pt x="3287" y="10616"/>
                  <a:pt x="3275" y="10572"/>
                </a:cubicBezTo>
                <a:close/>
                <a:moveTo>
                  <a:pt x="13120" y="10611"/>
                </a:moveTo>
                <a:cubicBezTo>
                  <a:pt x="13120" y="10614"/>
                  <a:pt x="13120" y="10618"/>
                  <a:pt x="13120" y="10622"/>
                </a:cubicBezTo>
                <a:cubicBezTo>
                  <a:pt x="13120" y="10656"/>
                  <a:pt x="13135" y="10685"/>
                  <a:pt x="13155" y="10689"/>
                </a:cubicBezTo>
                <a:cubicBezTo>
                  <a:pt x="13152" y="10676"/>
                  <a:pt x="13149" y="10661"/>
                  <a:pt x="13149" y="10639"/>
                </a:cubicBezTo>
                <a:cubicBezTo>
                  <a:pt x="13140" y="10635"/>
                  <a:pt x="13130" y="10625"/>
                  <a:pt x="13120" y="10611"/>
                </a:cubicBezTo>
                <a:close/>
                <a:moveTo>
                  <a:pt x="5351" y="10624"/>
                </a:moveTo>
                <a:cubicBezTo>
                  <a:pt x="5351" y="10625"/>
                  <a:pt x="5351" y="10627"/>
                  <a:pt x="5351" y="10628"/>
                </a:cubicBezTo>
                <a:cubicBezTo>
                  <a:pt x="5351" y="10638"/>
                  <a:pt x="5352" y="10647"/>
                  <a:pt x="5354" y="10656"/>
                </a:cubicBezTo>
                <a:cubicBezTo>
                  <a:pt x="5358" y="10655"/>
                  <a:pt x="5363" y="10655"/>
                  <a:pt x="5367" y="10654"/>
                </a:cubicBezTo>
                <a:cubicBezTo>
                  <a:pt x="5364" y="10644"/>
                  <a:pt x="5359" y="10630"/>
                  <a:pt x="5351" y="10624"/>
                </a:cubicBezTo>
                <a:close/>
                <a:moveTo>
                  <a:pt x="5413" y="10675"/>
                </a:moveTo>
                <a:cubicBezTo>
                  <a:pt x="5412" y="10680"/>
                  <a:pt x="5412" y="10687"/>
                  <a:pt x="5414" y="10694"/>
                </a:cubicBezTo>
                <a:cubicBezTo>
                  <a:pt x="5415" y="10693"/>
                  <a:pt x="5416" y="10692"/>
                  <a:pt x="5417" y="10691"/>
                </a:cubicBezTo>
                <a:lnTo>
                  <a:pt x="5413" y="10675"/>
                </a:lnTo>
                <a:close/>
                <a:moveTo>
                  <a:pt x="3611" y="10739"/>
                </a:moveTo>
                <a:cubicBezTo>
                  <a:pt x="3588" y="10739"/>
                  <a:pt x="3570" y="10769"/>
                  <a:pt x="3570" y="10807"/>
                </a:cubicBezTo>
                <a:cubicBezTo>
                  <a:pt x="3570" y="10845"/>
                  <a:pt x="3588" y="10876"/>
                  <a:pt x="3611" y="10876"/>
                </a:cubicBezTo>
                <a:cubicBezTo>
                  <a:pt x="3633" y="10876"/>
                  <a:pt x="3652" y="10845"/>
                  <a:pt x="3652" y="10807"/>
                </a:cubicBezTo>
                <a:cubicBezTo>
                  <a:pt x="3652" y="10769"/>
                  <a:pt x="3633" y="10739"/>
                  <a:pt x="3611" y="10739"/>
                </a:cubicBezTo>
                <a:close/>
                <a:moveTo>
                  <a:pt x="3818" y="10739"/>
                </a:moveTo>
                <a:cubicBezTo>
                  <a:pt x="3795" y="10739"/>
                  <a:pt x="3777" y="10769"/>
                  <a:pt x="3777" y="10807"/>
                </a:cubicBezTo>
                <a:cubicBezTo>
                  <a:pt x="3777" y="10845"/>
                  <a:pt x="3795" y="10876"/>
                  <a:pt x="3818" y="10876"/>
                </a:cubicBezTo>
                <a:cubicBezTo>
                  <a:pt x="3841" y="10876"/>
                  <a:pt x="3859" y="10845"/>
                  <a:pt x="3859" y="10807"/>
                </a:cubicBezTo>
                <a:cubicBezTo>
                  <a:pt x="3859" y="10769"/>
                  <a:pt x="3841" y="10739"/>
                  <a:pt x="3818" y="10739"/>
                </a:cubicBezTo>
                <a:close/>
                <a:moveTo>
                  <a:pt x="4033" y="10739"/>
                </a:moveTo>
                <a:cubicBezTo>
                  <a:pt x="4010" y="10739"/>
                  <a:pt x="3992" y="10769"/>
                  <a:pt x="3992" y="10807"/>
                </a:cubicBezTo>
                <a:cubicBezTo>
                  <a:pt x="3992" y="10845"/>
                  <a:pt x="4010" y="10876"/>
                  <a:pt x="4033" y="10876"/>
                </a:cubicBezTo>
                <a:cubicBezTo>
                  <a:pt x="4056" y="10876"/>
                  <a:pt x="4074" y="10845"/>
                  <a:pt x="4074" y="10807"/>
                </a:cubicBezTo>
                <a:cubicBezTo>
                  <a:pt x="4074" y="10769"/>
                  <a:pt x="4056" y="10739"/>
                  <a:pt x="4033" y="10739"/>
                </a:cubicBezTo>
                <a:close/>
                <a:moveTo>
                  <a:pt x="9276" y="10739"/>
                </a:moveTo>
                <a:cubicBezTo>
                  <a:pt x="9254" y="10739"/>
                  <a:pt x="9235" y="10769"/>
                  <a:pt x="9235" y="10807"/>
                </a:cubicBezTo>
                <a:cubicBezTo>
                  <a:pt x="9235" y="10845"/>
                  <a:pt x="9254" y="10876"/>
                  <a:pt x="9276" y="10876"/>
                </a:cubicBezTo>
                <a:cubicBezTo>
                  <a:pt x="9299" y="10876"/>
                  <a:pt x="9317" y="10845"/>
                  <a:pt x="9317" y="10807"/>
                </a:cubicBezTo>
                <a:cubicBezTo>
                  <a:pt x="9317" y="10769"/>
                  <a:pt x="9299" y="10739"/>
                  <a:pt x="9276" y="10739"/>
                </a:cubicBezTo>
                <a:close/>
                <a:moveTo>
                  <a:pt x="9483" y="10739"/>
                </a:moveTo>
                <a:cubicBezTo>
                  <a:pt x="9461" y="10739"/>
                  <a:pt x="9442" y="10769"/>
                  <a:pt x="9442" y="10807"/>
                </a:cubicBezTo>
                <a:cubicBezTo>
                  <a:pt x="9442" y="10845"/>
                  <a:pt x="9461" y="10876"/>
                  <a:pt x="9483" y="10876"/>
                </a:cubicBezTo>
                <a:cubicBezTo>
                  <a:pt x="9506" y="10876"/>
                  <a:pt x="9524" y="10845"/>
                  <a:pt x="9524" y="10807"/>
                </a:cubicBezTo>
                <a:cubicBezTo>
                  <a:pt x="9524" y="10769"/>
                  <a:pt x="9506" y="10739"/>
                  <a:pt x="9483" y="10739"/>
                </a:cubicBezTo>
                <a:close/>
                <a:moveTo>
                  <a:pt x="9698" y="10739"/>
                </a:moveTo>
                <a:cubicBezTo>
                  <a:pt x="9676" y="10739"/>
                  <a:pt x="9657" y="10769"/>
                  <a:pt x="9657" y="10807"/>
                </a:cubicBezTo>
                <a:cubicBezTo>
                  <a:pt x="9657" y="10845"/>
                  <a:pt x="9676" y="10876"/>
                  <a:pt x="9698" y="10876"/>
                </a:cubicBezTo>
                <a:cubicBezTo>
                  <a:pt x="9721" y="10876"/>
                  <a:pt x="9739" y="10845"/>
                  <a:pt x="9739" y="10807"/>
                </a:cubicBezTo>
                <a:cubicBezTo>
                  <a:pt x="9739" y="10769"/>
                  <a:pt x="9721" y="10739"/>
                  <a:pt x="9698" y="10739"/>
                </a:cubicBezTo>
                <a:close/>
                <a:moveTo>
                  <a:pt x="9906" y="10739"/>
                </a:moveTo>
                <a:cubicBezTo>
                  <a:pt x="9883" y="10739"/>
                  <a:pt x="9865" y="10769"/>
                  <a:pt x="9865" y="10807"/>
                </a:cubicBezTo>
                <a:cubicBezTo>
                  <a:pt x="9865" y="10845"/>
                  <a:pt x="9883" y="10876"/>
                  <a:pt x="9906" y="10876"/>
                </a:cubicBezTo>
                <a:cubicBezTo>
                  <a:pt x="9928" y="10876"/>
                  <a:pt x="9947" y="10845"/>
                  <a:pt x="9947" y="10807"/>
                </a:cubicBezTo>
                <a:cubicBezTo>
                  <a:pt x="9947" y="10769"/>
                  <a:pt x="9928" y="10739"/>
                  <a:pt x="9906" y="10739"/>
                </a:cubicBezTo>
                <a:close/>
                <a:moveTo>
                  <a:pt x="10121" y="10739"/>
                </a:moveTo>
                <a:cubicBezTo>
                  <a:pt x="10098" y="10739"/>
                  <a:pt x="10080" y="10769"/>
                  <a:pt x="10080" y="10807"/>
                </a:cubicBezTo>
                <a:cubicBezTo>
                  <a:pt x="10080" y="10845"/>
                  <a:pt x="10098" y="10876"/>
                  <a:pt x="10121" y="10876"/>
                </a:cubicBezTo>
                <a:cubicBezTo>
                  <a:pt x="10143" y="10876"/>
                  <a:pt x="10162" y="10845"/>
                  <a:pt x="10162" y="10807"/>
                </a:cubicBezTo>
                <a:cubicBezTo>
                  <a:pt x="10162" y="10769"/>
                  <a:pt x="10143" y="10739"/>
                  <a:pt x="10121" y="10739"/>
                </a:cubicBezTo>
                <a:close/>
                <a:moveTo>
                  <a:pt x="10328" y="10739"/>
                </a:moveTo>
                <a:cubicBezTo>
                  <a:pt x="10305" y="10739"/>
                  <a:pt x="10287" y="10769"/>
                  <a:pt x="10287" y="10807"/>
                </a:cubicBezTo>
                <a:cubicBezTo>
                  <a:pt x="10287" y="10845"/>
                  <a:pt x="10305" y="10876"/>
                  <a:pt x="10328" y="10876"/>
                </a:cubicBezTo>
                <a:cubicBezTo>
                  <a:pt x="10351" y="10876"/>
                  <a:pt x="10369" y="10845"/>
                  <a:pt x="10369" y="10807"/>
                </a:cubicBezTo>
                <a:cubicBezTo>
                  <a:pt x="10369" y="10769"/>
                  <a:pt x="10351" y="10739"/>
                  <a:pt x="10328" y="10739"/>
                </a:cubicBezTo>
                <a:close/>
                <a:moveTo>
                  <a:pt x="10535" y="10739"/>
                </a:moveTo>
                <a:cubicBezTo>
                  <a:pt x="10513" y="10739"/>
                  <a:pt x="10494" y="10769"/>
                  <a:pt x="10494" y="10807"/>
                </a:cubicBezTo>
                <a:cubicBezTo>
                  <a:pt x="10494" y="10845"/>
                  <a:pt x="10513" y="10876"/>
                  <a:pt x="10535" y="10876"/>
                </a:cubicBezTo>
                <a:cubicBezTo>
                  <a:pt x="10558" y="10876"/>
                  <a:pt x="10576" y="10845"/>
                  <a:pt x="10576" y="10807"/>
                </a:cubicBezTo>
                <a:cubicBezTo>
                  <a:pt x="10576" y="10769"/>
                  <a:pt x="10558" y="10739"/>
                  <a:pt x="10535" y="10739"/>
                </a:cubicBezTo>
                <a:close/>
                <a:moveTo>
                  <a:pt x="10750" y="10739"/>
                </a:moveTo>
                <a:cubicBezTo>
                  <a:pt x="10727" y="10739"/>
                  <a:pt x="10709" y="10769"/>
                  <a:pt x="10709" y="10807"/>
                </a:cubicBezTo>
                <a:cubicBezTo>
                  <a:pt x="10709" y="10845"/>
                  <a:pt x="10727" y="10876"/>
                  <a:pt x="10750" y="10876"/>
                </a:cubicBezTo>
                <a:cubicBezTo>
                  <a:pt x="10773" y="10876"/>
                  <a:pt x="10791" y="10845"/>
                  <a:pt x="10791" y="10807"/>
                </a:cubicBezTo>
                <a:cubicBezTo>
                  <a:pt x="10791" y="10769"/>
                  <a:pt x="10773" y="10739"/>
                  <a:pt x="10750" y="10739"/>
                </a:cubicBezTo>
                <a:close/>
                <a:moveTo>
                  <a:pt x="10957" y="10739"/>
                </a:moveTo>
                <a:cubicBezTo>
                  <a:pt x="10935" y="10739"/>
                  <a:pt x="10916" y="10769"/>
                  <a:pt x="10916" y="10807"/>
                </a:cubicBezTo>
                <a:cubicBezTo>
                  <a:pt x="10916" y="10845"/>
                  <a:pt x="10935" y="10876"/>
                  <a:pt x="10957" y="10876"/>
                </a:cubicBezTo>
                <a:cubicBezTo>
                  <a:pt x="10980" y="10876"/>
                  <a:pt x="10998" y="10845"/>
                  <a:pt x="10998" y="10807"/>
                </a:cubicBezTo>
                <a:cubicBezTo>
                  <a:pt x="10998" y="10769"/>
                  <a:pt x="10980" y="10739"/>
                  <a:pt x="10957" y="10739"/>
                </a:cubicBezTo>
                <a:close/>
                <a:moveTo>
                  <a:pt x="11165" y="10739"/>
                </a:moveTo>
                <a:cubicBezTo>
                  <a:pt x="11142" y="10739"/>
                  <a:pt x="11124" y="10769"/>
                  <a:pt x="11124" y="10807"/>
                </a:cubicBezTo>
                <a:cubicBezTo>
                  <a:pt x="11124" y="10845"/>
                  <a:pt x="11142" y="10876"/>
                  <a:pt x="11165" y="10876"/>
                </a:cubicBezTo>
                <a:cubicBezTo>
                  <a:pt x="11187" y="10876"/>
                  <a:pt x="11206" y="10845"/>
                  <a:pt x="11206" y="10807"/>
                </a:cubicBezTo>
                <a:cubicBezTo>
                  <a:pt x="11206" y="10769"/>
                  <a:pt x="11187" y="10739"/>
                  <a:pt x="11165" y="10739"/>
                </a:cubicBezTo>
                <a:close/>
                <a:moveTo>
                  <a:pt x="11380" y="10739"/>
                </a:moveTo>
                <a:cubicBezTo>
                  <a:pt x="11357" y="10739"/>
                  <a:pt x="11339" y="10769"/>
                  <a:pt x="11339" y="10807"/>
                </a:cubicBezTo>
                <a:cubicBezTo>
                  <a:pt x="11339" y="10845"/>
                  <a:pt x="11357" y="10876"/>
                  <a:pt x="11380" y="10876"/>
                </a:cubicBezTo>
                <a:cubicBezTo>
                  <a:pt x="11402" y="10876"/>
                  <a:pt x="11421" y="10845"/>
                  <a:pt x="11421" y="10807"/>
                </a:cubicBezTo>
                <a:cubicBezTo>
                  <a:pt x="11421" y="10769"/>
                  <a:pt x="11402" y="10739"/>
                  <a:pt x="11380" y="10739"/>
                </a:cubicBezTo>
                <a:close/>
                <a:moveTo>
                  <a:pt x="11587" y="10739"/>
                </a:moveTo>
                <a:cubicBezTo>
                  <a:pt x="11564" y="10739"/>
                  <a:pt x="11546" y="10769"/>
                  <a:pt x="11546" y="10807"/>
                </a:cubicBezTo>
                <a:cubicBezTo>
                  <a:pt x="11546" y="10845"/>
                  <a:pt x="11564" y="10876"/>
                  <a:pt x="11587" y="10876"/>
                </a:cubicBezTo>
                <a:cubicBezTo>
                  <a:pt x="11610" y="10876"/>
                  <a:pt x="11628" y="10845"/>
                  <a:pt x="11628" y="10807"/>
                </a:cubicBezTo>
                <a:cubicBezTo>
                  <a:pt x="11628" y="10769"/>
                  <a:pt x="11610" y="10739"/>
                  <a:pt x="11587" y="10739"/>
                </a:cubicBezTo>
                <a:close/>
                <a:moveTo>
                  <a:pt x="11794" y="10739"/>
                </a:moveTo>
                <a:cubicBezTo>
                  <a:pt x="11771" y="10739"/>
                  <a:pt x="11753" y="10769"/>
                  <a:pt x="11753" y="10807"/>
                </a:cubicBezTo>
                <a:cubicBezTo>
                  <a:pt x="11753" y="10845"/>
                  <a:pt x="11771" y="10876"/>
                  <a:pt x="11794" y="10876"/>
                </a:cubicBezTo>
                <a:cubicBezTo>
                  <a:pt x="11817" y="10876"/>
                  <a:pt x="11835" y="10845"/>
                  <a:pt x="11835" y="10807"/>
                </a:cubicBezTo>
                <a:cubicBezTo>
                  <a:pt x="11835" y="10769"/>
                  <a:pt x="11817" y="10739"/>
                  <a:pt x="11794" y="10739"/>
                </a:cubicBezTo>
                <a:close/>
                <a:moveTo>
                  <a:pt x="12009" y="10739"/>
                </a:moveTo>
                <a:cubicBezTo>
                  <a:pt x="11986" y="10739"/>
                  <a:pt x="11968" y="10769"/>
                  <a:pt x="11968" y="10807"/>
                </a:cubicBezTo>
                <a:cubicBezTo>
                  <a:pt x="11968" y="10845"/>
                  <a:pt x="11986" y="10876"/>
                  <a:pt x="12009" y="10876"/>
                </a:cubicBezTo>
                <a:cubicBezTo>
                  <a:pt x="12032" y="10876"/>
                  <a:pt x="12050" y="10845"/>
                  <a:pt x="12050" y="10807"/>
                </a:cubicBezTo>
                <a:cubicBezTo>
                  <a:pt x="12050" y="10769"/>
                  <a:pt x="12032" y="10739"/>
                  <a:pt x="12009" y="10739"/>
                </a:cubicBezTo>
                <a:close/>
                <a:moveTo>
                  <a:pt x="12200" y="10739"/>
                </a:moveTo>
                <a:cubicBezTo>
                  <a:pt x="12186" y="10749"/>
                  <a:pt x="12175" y="10773"/>
                  <a:pt x="12175" y="10802"/>
                </a:cubicBezTo>
                <a:cubicBezTo>
                  <a:pt x="12175" y="10839"/>
                  <a:pt x="12194" y="10870"/>
                  <a:pt x="12216" y="10870"/>
                </a:cubicBezTo>
                <a:cubicBezTo>
                  <a:pt x="12223" y="10870"/>
                  <a:pt x="12229" y="10867"/>
                  <a:pt x="12235" y="10862"/>
                </a:cubicBezTo>
                <a:lnTo>
                  <a:pt x="12218" y="10802"/>
                </a:lnTo>
                <a:lnTo>
                  <a:pt x="12216" y="10796"/>
                </a:lnTo>
                <a:lnTo>
                  <a:pt x="12200" y="10739"/>
                </a:lnTo>
                <a:close/>
                <a:moveTo>
                  <a:pt x="12424" y="10739"/>
                </a:moveTo>
                <a:cubicBezTo>
                  <a:pt x="12401" y="10739"/>
                  <a:pt x="12383" y="10769"/>
                  <a:pt x="12383" y="10807"/>
                </a:cubicBezTo>
                <a:cubicBezTo>
                  <a:pt x="12383" y="10845"/>
                  <a:pt x="12401" y="10876"/>
                  <a:pt x="12424" y="10876"/>
                </a:cubicBezTo>
                <a:cubicBezTo>
                  <a:pt x="12446" y="10876"/>
                  <a:pt x="12465" y="10845"/>
                  <a:pt x="12465" y="10807"/>
                </a:cubicBezTo>
                <a:cubicBezTo>
                  <a:pt x="12465" y="10769"/>
                  <a:pt x="12446" y="10739"/>
                  <a:pt x="12424" y="10739"/>
                </a:cubicBezTo>
                <a:close/>
                <a:moveTo>
                  <a:pt x="12639" y="10739"/>
                </a:moveTo>
                <a:cubicBezTo>
                  <a:pt x="12616" y="10739"/>
                  <a:pt x="12598" y="10769"/>
                  <a:pt x="12598" y="10807"/>
                </a:cubicBezTo>
                <a:cubicBezTo>
                  <a:pt x="12598" y="10845"/>
                  <a:pt x="12616" y="10876"/>
                  <a:pt x="12639" y="10876"/>
                </a:cubicBezTo>
                <a:cubicBezTo>
                  <a:pt x="12661" y="10876"/>
                  <a:pt x="12680" y="10845"/>
                  <a:pt x="12680" y="10807"/>
                </a:cubicBezTo>
                <a:cubicBezTo>
                  <a:pt x="12680" y="10769"/>
                  <a:pt x="12661" y="10739"/>
                  <a:pt x="12639" y="10739"/>
                </a:cubicBezTo>
                <a:close/>
                <a:moveTo>
                  <a:pt x="12846" y="10739"/>
                </a:moveTo>
                <a:cubicBezTo>
                  <a:pt x="12823" y="10739"/>
                  <a:pt x="12805" y="10769"/>
                  <a:pt x="12805" y="10807"/>
                </a:cubicBezTo>
                <a:cubicBezTo>
                  <a:pt x="12805" y="10845"/>
                  <a:pt x="12823" y="10876"/>
                  <a:pt x="12846" y="10876"/>
                </a:cubicBezTo>
                <a:cubicBezTo>
                  <a:pt x="12868" y="10876"/>
                  <a:pt x="12887" y="10845"/>
                  <a:pt x="12887" y="10807"/>
                </a:cubicBezTo>
                <a:cubicBezTo>
                  <a:pt x="12887" y="10769"/>
                  <a:pt x="12868" y="10739"/>
                  <a:pt x="12846" y="10739"/>
                </a:cubicBezTo>
                <a:close/>
                <a:moveTo>
                  <a:pt x="13053" y="10739"/>
                </a:moveTo>
                <a:cubicBezTo>
                  <a:pt x="13030" y="10739"/>
                  <a:pt x="13012" y="10769"/>
                  <a:pt x="13012" y="10807"/>
                </a:cubicBezTo>
                <a:cubicBezTo>
                  <a:pt x="13012" y="10845"/>
                  <a:pt x="13030" y="10876"/>
                  <a:pt x="13053" y="10876"/>
                </a:cubicBezTo>
                <a:cubicBezTo>
                  <a:pt x="13076" y="10876"/>
                  <a:pt x="13094" y="10845"/>
                  <a:pt x="13094" y="10807"/>
                </a:cubicBezTo>
                <a:cubicBezTo>
                  <a:pt x="13094" y="10769"/>
                  <a:pt x="13076" y="10739"/>
                  <a:pt x="13053" y="10739"/>
                </a:cubicBezTo>
                <a:close/>
                <a:moveTo>
                  <a:pt x="13475" y="10739"/>
                </a:moveTo>
                <a:cubicBezTo>
                  <a:pt x="13472" y="10739"/>
                  <a:pt x="13469" y="10739"/>
                  <a:pt x="13466" y="10740"/>
                </a:cubicBezTo>
                <a:cubicBezTo>
                  <a:pt x="13456" y="10763"/>
                  <a:pt x="13447" y="10786"/>
                  <a:pt x="13437" y="10807"/>
                </a:cubicBezTo>
                <a:cubicBezTo>
                  <a:pt x="13436" y="10809"/>
                  <a:pt x="13435" y="10811"/>
                  <a:pt x="13434" y="10814"/>
                </a:cubicBezTo>
                <a:cubicBezTo>
                  <a:pt x="13436" y="10848"/>
                  <a:pt x="13454" y="10876"/>
                  <a:pt x="13475" y="10876"/>
                </a:cubicBezTo>
                <a:cubicBezTo>
                  <a:pt x="13494" y="10876"/>
                  <a:pt x="13510" y="10853"/>
                  <a:pt x="13515" y="10824"/>
                </a:cubicBezTo>
                <a:cubicBezTo>
                  <a:pt x="13514" y="10819"/>
                  <a:pt x="13512" y="10816"/>
                  <a:pt x="13511" y="10811"/>
                </a:cubicBezTo>
                <a:lnTo>
                  <a:pt x="13511" y="10807"/>
                </a:lnTo>
                <a:cubicBezTo>
                  <a:pt x="13511" y="10807"/>
                  <a:pt x="13511" y="10776"/>
                  <a:pt x="13511" y="10776"/>
                </a:cubicBezTo>
                <a:cubicBezTo>
                  <a:pt x="13504" y="10754"/>
                  <a:pt x="13491" y="10739"/>
                  <a:pt x="13475" y="10739"/>
                </a:cubicBezTo>
                <a:close/>
                <a:moveTo>
                  <a:pt x="13685" y="10739"/>
                </a:moveTo>
                <a:cubicBezTo>
                  <a:pt x="13678" y="10739"/>
                  <a:pt x="13671" y="10743"/>
                  <a:pt x="13665" y="10748"/>
                </a:cubicBezTo>
                <a:cubicBezTo>
                  <a:pt x="13671" y="10749"/>
                  <a:pt x="13678" y="10750"/>
                  <a:pt x="13685" y="10751"/>
                </a:cubicBezTo>
                <a:cubicBezTo>
                  <a:pt x="13695" y="10753"/>
                  <a:pt x="13704" y="10756"/>
                  <a:pt x="13714" y="10759"/>
                </a:cubicBezTo>
                <a:cubicBezTo>
                  <a:pt x="13707" y="10747"/>
                  <a:pt x="13697" y="10739"/>
                  <a:pt x="13685" y="10739"/>
                </a:cubicBezTo>
                <a:close/>
                <a:moveTo>
                  <a:pt x="13897" y="10739"/>
                </a:moveTo>
                <a:cubicBezTo>
                  <a:pt x="13876" y="10739"/>
                  <a:pt x="13859" y="10766"/>
                  <a:pt x="13857" y="10800"/>
                </a:cubicBezTo>
                <a:cubicBezTo>
                  <a:pt x="13858" y="10801"/>
                  <a:pt x="13860" y="10800"/>
                  <a:pt x="13860" y="10799"/>
                </a:cubicBezTo>
                <a:lnTo>
                  <a:pt x="13897" y="10794"/>
                </a:lnTo>
                <a:lnTo>
                  <a:pt x="13935" y="10790"/>
                </a:lnTo>
                <a:cubicBezTo>
                  <a:pt x="13935" y="10789"/>
                  <a:pt x="13936" y="10788"/>
                  <a:pt x="13936" y="10787"/>
                </a:cubicBezTo>
                <a:cubicBezTo>
                  <a:pt x="13931" y="10759"/>
                  <a:pt x="13915" y="10739"/>
                  <a:pt x="13897" y="10739"/>
                </a:cubicBezTo>
                <a:close/>
                <a:moveTo>
                  <a:pt x="14105" y="10739"/>
                </a:moveTo>
                <a:cubicBezTo>
                  <a:pt x="14095" y="10739"/>
                  <a:pt x="14086" y="10745"/>
                  <a:pt x="14079" y="10755"/>
                </a:cubicBezTo>
                <a:cubicBezTo>
                  <a:pt x="14088" y="10754"/>
                  <a:pt x="14097" y="10753"/>
                  <a:pt x="14105" y="10754"/>
                </a:cubicBezTo>
                <a:cubicBezTo>
                  <a:pt x="14112" y="10755"/>
                  <a:pt x="14118" y="10756"/>
                  <a:pt x="14125" y="10760"/>
                </a:cubicBezTo>
                <a:cubicBezTo>
                  <a:pt x="14133" y="10765"/>
                  <a:pt x="14140" y="10779"/>
                  <a:pt x="14146" y="10797"/>
                </a:cubicBezTo>
                <a:cubicBezTo>
                  <a:pt x="14143" y="10764"/>
                  <a:pt x="14126" y="10739"/>
                  <a:pt x="14105" y="10739"/>
                </a:cubicBezTo>
                <a:close/>
                <a:moveTo>
                  <a:pt x="14312" y="10739"/>
                </a:moveTo>
                <a:cubicBezTo>
                  <a:pt x="14289" y="10739"/>
                  <a:pt x="14271" y="10769"/>
                  <a:pt x="14271" y="10807"/>
                </a:cubicBezTo>
                <a:cubicBezTo>
                  <a:pt x="14271" y="10845"/>
                  <a:pt x="14289" y="10876"/>
                  <a:pt x="14312" y="10876"/>
                </a:cubicBezTo>
                <a:cubicBezTo>
                  <a:pt x="14335" y="10876"/>
                  <a:pt x="14353" y="10845"/>
                  <a:pt x="14353" y="10807"/>
                </a:cubicBezTo>
                <a:cubicBezTo>
                  <a:pt x="14353" y="10769"/>
                  <a:pt x="14335" y="10739"/>
                  <a:pt x="14312" y="10739"/>
                </a:cubicBezTo>
                <a:close/>
                <a:moveTo>
                  <a:pt x="14527" y="10739"/>
                </a:moveTo>
                <a:cubicBezTo>
                  <a:pt x="14504" y="10739"/>
                  <a:pt x="14486" y="10769"/>
                  <a:pt x="14486" y="10807"/>
                </a:cubicBezTo>
                <a:cubicBezTo>
                  <a:pt x="14486" y="10845"/>
                  <a:pt x="14504" y="10876"/>
                  <a:pt x="14527" y="10876"/>
                </a:cubicBezTo>
                <a:cubicBezTo>
                  <a:pt x="14550" y="10876"/>
                  <a:pt x="14568" y="10845"/>
                  <a:pt x="14568" y="10807"/>
                </a:cubicBezTo>
                <a:cubicBezTo>
                  <a:pt x="14568" y="10769"/>
                  <a:pt x="14550" y="10739"/>
                  <a:pt x="14527" y="10739"/>
                </a:cubicBezTo>
                <a:close/>
                <a:moveTo>
                  <a:pt x="14734" y="10739"/>
                </a:moveTo>
                <a:cubicBezTo>
                  <a:pt x="14712" y="10739"/>
                  <a:pt x="14693" y="10769"/>
                  <a:pt x="14693" y="10807"/>
                </a:cubicBezTo>
                <a:cubicBezTo>
                  <a:pt x="14693" y="10845"/>
                  <a:pt x="14712" y="10876"/>
                  <a:pt x="14734" y="10876"/>
                </a:cubicBezTo>
                <a:cubicBezTo>
                  <a:pt x="14757" y="10876"/>
                  <a:pt x="14775" y="10845"/>
                  <a:pt x="14775" y="10807"/>
                </a:cubicBezTo>
                <a:cubicBezTo>
                  <a:pt x="14775" y="10769"/>
                  <a:pt x="14757" y="10739"/>
                  <a:pt x="14734" y="10739"/>
                </a:cubicBezTo>
                <a:close/>
                <a:moveTo>
                  <a:pt x="14942" y="10739"/>
                </a:moveTo>
                <a:cubicBezTo>
                  <a:pt x="14919" y="10739"/>
                  <a:pt x="14901" y="10769"/>
                  <a:pt x="14901" y="10807"/>
                </a:cubicBezTo>
                <a:cubicBezTo>
                  <a:pt x="14901" y="10845"/>
                  <a:pt x="14919" y="10876"/>
                  <a:pt x="14942" y="10876"/>
                </a:cubicBezTo>
                <a:cubicBezTo>
                  <a:pt x="14964" y="10876"/>
                  <a:pt x="14983" y="10845"/>
                  <a:pt x="14983" y="10807"/>
                </a:cubicBezTo>
                <a:cubicBezTo>
                  <a:pt x="14983" y="10769"/>
                  <a:pt x="14964" y="10739"/>
                  <a:pt x="14942" y="10739"/>
                </a:cubicBezTo>
                <a:close/>
                <a:moveTo>
                  <a:pt x="15157" y="10739"/>
                </a:moveTo>
                <a:cubicBezTo>
                  <a:pt x="15134" y="10739"/>
                  <a:pt x="15116" y="10769"/>
                  <a:pt x="15116" y="10807"/>
                </a:cubicBezTo>
                <a:cubicBezTo>
                  <a:pt x="15116" y="10845"/>
                  <a:pt x="15134" y="10876"/>
                  <a:pt x="15157" y="10876"/>
                </a:cubicBezTo>
                <a:cubicBezTo>
                  <a:pt x="15179" y="10876"/>
                  <a:pt x="15198" y="10845"/>
                  <a:pt x="15198" y="10807"/>
                </a:cubicBezTo>
                <a:cubicBezTo>
                  <a:pt x="15198" y="10769"/>
                  <a:pt x="15179" y="10739"/>
                  <a:pt x="15157" y="10739"/>
                </a:cubicBezTo>
                <a:close/>
                <a:moveTo>
                  <a:pt x="15364" y="10739"/>
                </a:moveTo>
                <a:cubicBezTo>
                  <a:pt x="15341" y="10739"/>
                  <a:pt x="15323" y="10769"/>
                  <a:pt x="15323" y="10807"/>
                </a:cubicBezTo>
                <a:cubicBezTo>
                  <a:pt x="15323" y="10845"/>
                  <a:pt x="15341" y="10876"/>
                  <a:pt x="15364" y="10876"/>
                </a:cubicBezTo>
                <a:cubicBezTo>
                  <a:pt x="15386" y="10876"/>
                  <a:pt x="15405" y="10845"/>
                  <a:pt x="15405" y="10807"/>
                </a:cubicBezTo>
                <a:cubicBezTo>
                  <a:pt x="15405" y="10769"/>
                  <a:pt x="15386" y="10739"/>
                  <a:pt x="15364" y="10739"/>
                </a:cubicBezTo>
                <a:close/>
                <a:moveTo>
                  <a:pt x="15579" y="10739"/>
                </a:moveTo>
                <a:cubicBezTo>
                  <a:pt x="15556" y="10739"/>
                  <a:pt x="15538" y="10769"/>
                  <a:pt x="15538" y="10807"/>
                </a:cubicBezTo>
                <a:cubicBezTo>
                  <a:pt x="15538" y="10845"/>
                  <a:pt x="15556" y="10876"/>
                  <a:pt x="15579" y="10876"/>
                </a:cubicBezTo>
                <a:cubicBezTo>
                  <a:pt x="15601" y="10876"/>
                  <a:pt x="15620" y="10845"/>
                  <a:pt x="15620" y="10807"/>
                </a:cubicBezTo>
                <a:cubicBezTo>
                  <a:pt x="15620" y="10769"/>
                  <a:pt x="15601" y="10739"/>
                  <a:pt x="15579" y="10739"/>
                </a:cubicBezTo>
                <a:close/>
                <a:moveTo>
                  <a:pt x="15786" y="10739"/>
                </a:moveTo>
                <a:cubicBezTo>
                  <a:pt x="15763" y="10739"/>
                  <a:pt x="15745" y="10769"/>
                  <a:pt x="15745" y="10807"/>
                </a:cubicBezTo>
                <a:cubicBezTo>
                  <a:pt x="15745" y="10845"/>
                  <a:pt x="15763" y="10876"/>
                  <a:pt x="15786" y="10876"/>
                </a:cubicBezTo>
                <a:cubicBezTo>
                  <a:pt x="15809" y="10876"/>
                  <a:pt x="15827" y="10845"/>
                  <a:pt x="15827" y="10807"/>
                </a:cubicBezTo>
                <a:cubicBezTo>
                  <a:pt x="15827" y="10769"/>
                  <a:pt x="15809" y="10739"/>
                  <a:pt x="15786" y="10739"/>
                </a:cubicBezTo>
                <a:close/>
                <a:moveTo>
                  <a:pt x="15993" y="10739"/>
                </a:moveTo>
                <a:cubicBezTo>
                  <a:pt x="15971" y="10739"/>
                  <a:pt x="15952" y="10769"/>
                  <a:pt x="15952" y="10807"/>
                </a:cubicBezTo>
                <a:cubicBezTo>
                  <a:pt x="15952" y="10845"/>
                  <a:pt x="15971" y="10876"/>
                  <a:pt x="15993" y="10876"/>
                </a:cubicBezTo>
                <a:cubicBezTo>
                  <a:pt x="16016" y="10876"/>
                  <a:pt x="16034" y="10845"/>
                  <a:pt x="16034" y="10807"/>
                </a:cubicBezTo>
                <a:cubicBezTo>
                  <a:pt x="16034" y="10769"/>
                  <a:pt x="16016" y="10739"/>
                  <a:pt x="15993" y="10739"/>
                </a:cubicBezTo>
                <a:close/>
                <a:moveTo>
                  <a:pt x="16208" y="10739"/>
                </a:moveTo>
                <a:cubicBezTo>
                  <a:pt x="16186" y="10739"/>
                  <a:pt x="16167" y="10769"/>
                  <a:pt x="16167" y="10807"/>
                </a:cubicBezTo>
                <a:cubicBezTo>
                  <a:pt x="16167" y="10845"/>
                  <a:pt x="16186" y="10876"/>
                  <a:pt x="16208" y="10876"/>
                </a:cubicBezTo>
                <a:cubicBezTo>
                  <a:pt x="16231" y="10876"/>
                  <a:pt x="16249" y="10845"/>
                  <a:pt x="16249" y="10807"/>
                </a:cubicBezTo>
                <a:cubicBezTo>
                  <a:pt x="16249" y="10769"/>
                  <a:pt x="16231" y="10739"/>
                  <a:pt x="16208" y="10739"/>
                </a:cubicBezTo>
                <a:close/>
                <a:moveTo>
                  <a:pt x="16416" y="10739"/>
                </a:moveTo>
                <a:cubicBezTo>
                  <a:pt x="16393" y="10739"/>
                  <a:pt x="16375" y="10769"/>
                  <a:pt x="16375" y="10807"/>
                </a:cubicBezTo>
                <a:cubicBezTo>
                  <a:pt x="16375" y="10845"/>
                  <a:pt x="16393" y="10876"/>
                  <a:pt x="16416" y="10876"/>
                </a:cubicBezTo>
                <a:cubicBezTo>
                  <a:pt x="16438" y="10876"/>
                  <a:pt x="16457" y="10845"/>
                  <a:pt x="16457" y="10807"/>
                </a:cubicBezTo>
                <a:cubicBezTo>
                  <a:pt x="16457" y="10769"/>
                  <a:pt x="16438" y="10739"/>
                  <a:pt x="16416" y="10739"/>
                </a:cubicBezTo>
                <a:close/>
                <a:moveTo>
                  <a:pt x="16623" y="10739"/>
                </a:moveTo>
                <a:cubicBezTo>
                  <a:pt x="16600" y="10739"/>
                  <a:pt x="16582" y="10769"/>
                  <a:pt x="16582" y="10807"/>
                </a:cubicBezTo>
                <a:cubicBezTo>
                  <a:pt x="16582" y="10845"/>
                  <a:pt x="16600" y="10876"/>
                  <a:pt x="16623" y="10876"/>
                </a:cubicBezTo>
                <a:cubicBezTo>
                  <a:pt x="16645" y="10876"/>
                  <a:pt x="16664" y="10845"/>
                  <a:pt x="16664" y="10807"/>
                </a:cubicBezTo>
                <a:cubicBezTo>
                  <a:pt x="16664" y="10769"/>
                  <a:pt x="16645" y="10739"/>
                  <a:pt x="16623" y="10739"/>
                </a:cubicBezTo>
                <a:close/>
                <a:moveTo>
                  <a:pt x="16838" y="10739"/>
                </a:moveTo>
                <a:cubicBezTo>
                  <a:pt x="16815" y="10739"/>
                  <a:pt x="16797" y="10769"/>
                  <a:pt x="16797" y="10807"/>
                </a:cubicBezTo>
                <a:cubicBezTo>
                  <a:pt x="16797" y="10845"/>
                  <a:pt x="16815" y="10876"/>
                  <a:pt x="16838" y="10876"/>
                </a:cubicBezTo>
                <a:cubicBezTo>
                  <a:pt x="16860" y="10876"/>
                  <a:pt x="16879" y="10845"/>
                  <a:pt x="16879" y="10807"/>
                </a:cubicBezTo>
                <a:cubicBezTo>
                  <a:pt x="16879" y="10769"/>
                  <a:pt x="16860" y="10739"/>
                  <a:pt x="16838" y="10739"/>
                </a:cubicBezTo>
                <a:close/>
                <a:moveTo>
                  <a:pt x="17045" y="10739"/>
                </a:moveTo>
                <a:cubicBezTo>
                  <a:pt x="17022" y="10739"/>
                  <a:pt x="17004" y="10769"/>
                  <a:pt x="17004" y="10807"/>
                </a:cubicBezTo>
                <a:cubicBezTo>
                  <a:pt x="17004" y="10845"/>
                  <a:pt x="17022" y="10876"/>
                  <a:pt x="17045" y="10876"/>
                </a:cubicBezTo>
                <a:cubicBezTo>
                  <a:pt x="17068" y="10876"/>
                  <a:pt x="17086" y="10845"/>
                  <a:pt x="17086" y="10807"/>
                </a:cubicBezTo>
                <a:cubicBezTo>
                  <a:pt x="17086" y="10769"/>
                  <a:pt x="17068" y="10739"/>
                  <a:pt x="17045" y="10739"/>
                </a:cubicBezTo>
                <a:close/>
                <a:moveTo>
                  <a:pt x="17252" y="10739"/>
                </a:moveTo>
                <a:cubicBezTo>
                  <a:pt x="17230" y="10739"/>
                  <a:pt x="17211" y="10769"/>
                  <a:pt x="17211" y="10807"/>
                </a:cubicBezTo>
                <a:cubicBezTo>
                  <a:pt x="17211" y="10845"/>
                  <a:pt x="17230" y="10876"/>
                  <a:pt x="17252" y="10876"/>
                </a:cubicBezTo>
                <a:cubicBezTo>
                  <a:pt x="17260" y="10876"/>
                  <a:pt x="17267" y="10872"/>
                  <a:pt x="17273" y="10866"/>
                </a:cubicBezTo>
                <a:cubicBezTo>
                  <a:pt x="17274" y="10860"/>
                  <a:pt x="17276" y="10853"/>
                  <a:pt x="17276" y="10846"/>
                </a:cubicBezTo>
                <a:cubicBezTo>
                  <a:pt x="17280" y="10846"/>
                  <a:pt x="17284" y="10845"/>
                  <a:pt x="17287" y="10843"/>
                </a:cubicBezTo>
                <a:cubicBezTo>
                  <a:pt x="17291" y="10832"/>
                  <a:pt x="17293" y="10820"/>
                  <a:pt x="17293" y="10807"/>
                </a:cubicBezTo>
                <a:cubicBezTo>
                  <a:pt x="17293" y="10769"/>
                  <a:pt x="17275" y="10739"/>
                  <a:pt x="17252" y="10739"/>
                </a:cubicBezTo>
                <a:close/>
                <a:moveTo>
                  <a:pt x="17468" y="10752"/>
                </a:moveTo>
                <a:cubicBezTo>
                  <a:pt x="17467" y="10752"/>
                  <a:pt x="17466" y="10753"/>
                  <a:pt x="17464" y="10753"/>
                </a:cubicBezTo>
                <a:cubicBezTo>
                  <a:pt x="17455" y="10757"/>
                  <a:pt x="17445" y="10775"/>
                  <a:pt x="17436" y="10799"/>
                </a:cubicBezTo>
                <a:cubicBezTo>
                  <a:pt x="17432" y="10807"/>
                  <a:pt x="17429" y="10815"/>
                  <a:pt x="17426" y="10824"/>
                </a:cubicBezTo>
                <a:cubicBezTo>
                  <a:pt x="17432" y="10849"/>
                  <a:pt x="17447" y="10867"/>
                  <a:pt x="17464" y="10867"/>
                </a:cubicBezTo>
                <a:cubicBezTo>
                  <a:pt x="17475" y="10867"/>
                  <a:pt x="17484" y="10860"/>
                  <a:pt x="17492" y="10849"/>
                </a:cubicBezTo>
                <a:cubicBezTo>
                  <a:pt x="17492" y="10830"/>
                  <a:pt x="17491" y="10813"/>
                  <a:pt x="17490" y="10799"/>
                </a:cubicBezTo>
                <a:cubicBezTo>
                  <a:pt x="17487" y="10771"/>
                  <a:pt x="17480" y="10752"/>
                  <a:pt x="17468" y="10752"/>
                </a:cubicBezTo>
                <a:close/>
                <a:moveTo>
                  <a:pt x="3293" y="10905"/>
                </a:moveTo>
                <a:cubicBezTo>
                  <a:pt x="3297" y="10914"/>
                  <a:pt x="3301" y="10918"/>
                  <a:pt x="3310" y="10930"/>
                </a:cubicBezTo>
                <a:cubicBezTo>
                  <a:pt x="3318" y="10940"/>
                  <a:pt x="3325" y="10956"/>
                  <a:pt x="3332" y="10974"/>
                </a:cubicBezTo>
                <a:cubicBezTo>
                  <a:pt x="3332" y="10974"/>
                  <a:pt x="3332" y="10974"/>
                  <a:pt x="3332" y="10973"/>
                </a:cubicBezTo>
                <a:cubicBezTo>
                  <a:pt x="3332" y="10937"/>
                  <a:pt x="3315" y="10907"/>
                  <a:pt x="3293" y="10905"/>
                </a:cubicBezTo>
                <a:close/>
                <a:moveTo>
                  <a:pt x="3711" y="10905"/>
                </a:moveTo>
                <a:cubicBezTo>
                  <a:pt x="3688" y="10905"/>
                  <a:pt x="3669" y="10936"/>
                  <a:pt x="3669" y="10974"/>
                </a:cubicBezTo>
                <a:cubicBezTo>
                  <a:pt x="3669" y="11011"/>
                  <a:pt x="3688" y="11042"/>
                  <a:pt x="3711" y="11042"/>
                </a:cubicBezTo>
                <a:cubicBezTo>
                  <a:pt x="3733" y="11042"/>
                  <a:pt x="3752" y="11011"/>
                  <a:pt x="3752" y="10974"/>
                </a:cubicBezTo>
                <a:cubicBezTo>
                  <a:pt x="3752" y="10936"/>
                  <a:pt x="3733" y="10905"/>
                  <a:pt x="3711" y="10905"/>
                </a:cubicBezTo>
                <a:close/>
                <a:moveTo>
                  <a:pt x="3925" y="10905"/>
                </a:moveTo>
                <a:cubicBezTo>
                  <a:pt x="3903" y="10905"/>
                  <a:pt x="3884" y="10936"/>
                  <a:pt x="3884" y="10974"/>
                </a:cubicBezTo>
                <a:cubicBezTo>
                  <a:pt x="3884" y="11011"/>
                  <a:pt x="3903" y="11042"/>
                  <a:pt x="3925" y="11042"/>
                </a:cubicBezTo>
                <a:cubicBezTo>
                  <a:pt x="3948" y="11042"/>
                  <a:pt x="3966" y="11011"/>
                  <a:pt x="3966" y="10974"/>
                </a:cubicBezTo>
                <a:cubicBezTo>
                  <a:pt x="3966" y="10936"/>
                  <a:pt x="3948" y="10905"/>
                  <a:pt x="3925" y="10905"/>
                </a:cubicBezTo>
                <a:close/>
                <a:moveTo>
                  <a:pt x="4133" y="10905"/>
                </a:moveTo>
                <a:cubicBezTo>
                  <a:pt x="4110" y="10905"/>
                  <a:pt x="4092" y="10936"/>
                  <a:pt x="4092" y="10974"/>
                </a:cubicBezTo>
                <a:cubicBezTo>
                  <a:pt x="4092" y="11011"/>
                  <a:pt x="4110" y="11042"/>
                  <a:pt x="4133" y="11042"/>
                </a:cubicBezTo>
                <a:cubicBezTo>
                  <a:pt x="4148" y="11042"/>
                  <a:pt x="4162" y="11027"/>
                  <a:pt x="4169" y="11005"/>
                </a:cubicBezTo>
                <a:lnTo>
                  <a:pt x="4169" y="10956"/>
                </a:lnTo>
                <a:cubicBezTo>
                  <a:pt x="4169" y="10953"/>
                  <a:pt x="4170" y="10950"/>
                  <a:pt x="4170" y="10946"/>
                </a:cubicBezTo>
                <a:cubicBezTo>
                  <a:pt x="4164" y="10922"/>
                  <a:pt x="4149" y="10905"/>
                  <a:pt x="4133" y="10905"/>
                </a:cubicBezTo>
                <a:close/>
                <a:moveTo>
                  <a:pt x="9384" y="10905"/>
                </a:moveTo>
                <a:cubicBezTo>
                  <a:pt x="9361" y="10905"/>
                  <a:pt x="9343" y="10936"/>
                  <a:pt x="9343" y="10974"/>
                </a:cubicBezTo>
                <a:cubicBezTo>
                  <a:pt x="9343" y="11011"/>
                  <a:pt x="9361" y="11042"/>
                  <a:pt x="9384" y="11042"/>
                </a:cubicBezTo>
                <a:cubicBezTo>
                  <a:pt x="9406" y="11042"/>
                  <a:pt x="9425" y="11011"/>
                  <a:pt x="9425" y="10974"/>
                </a:cubicBezTo>
                <a:cubicBezTo>
                  <a:pt x="9425" y="10936"/>
                  <a:pt x="9406" y="10905"/>
                  <a:pt x="9384" y="10905"/>
                </a:cubicBezTo>
                <a:close/>
                <a:moveTo>
                  <a:pt x="9591" y="10905"/>
                </a:moveTo>
                <a:cubicBezTo>
                  <a:pt x="9568" y="10905"/>
                  <a:pt x="9550" y="10936"/>
                  <a:pt x="9550" y="10974"/>
                </a:cubicBezTo>
                <a:cubicBezTo>
                  <a:pt x="9550" y="11011"/>
                  <a:pt x="9568" y="11042"/>
                  <a:pt x="9591" y="11042"/>
                </a:cubicBezTo>
                <a:cubicBezTo>
                  <a:pt x="9614" y="11042"/>
                  <a:pt x="9632" y="11011"/>
                  <a:pt x="9632" y="10974"/>
                </a:cubicBezTo>
                <a:cubicBezTo>
                  <a:pt x="9632" y="10936"/>
                  <a:pt x="9614" y="10905"/>
                  <a:pt x="9591" y="10905"/>
                </a:cubicBezTo>
                <a:close/>
                <a:moveTo>
                  <a:pt x="9806" y="10905"/>
                </a:moveTo>
                <a:cubicBezTo>
                  <a:pt x="9783" y="10905"/>
                  <a:pt x="9765" y="10936"/>
                  <a:pt x="9765" y="10974"/>
                </a:cubicBezTo>
                <a:cubicBezTo>
                  <a:pt x="9765" y="11011"/>
                  <a:pt x="9783" y="11042"/>
                  <a:pt x="9806" y="11042"/>
                </a:cubicBezTo>
                <a:cubicBezTo>
                  <a:pt x="9828" y="11042"/>
                  <a:pt x="9847" y="11011"/>
                  <a:pt x="9847" y="10974"/>
                </a:cubicBezTo>
                <a:cubicBezTo>
                  <a:pt x="9847" y="10936"/>
                  <a:pt x="9828" y="10905"/>
                  <a:pt x="9806" y="10905"/>
                </a:cubicBezTo>
                <a:close/>
                <a:moveTo>
                  <a:pt x="10013" y="10905"/>
                </a:moveTo>
                <a:cubicBezTo>
                  <a:pt x="9990" y="10905"/>
                  <a:pt x="9972" y="10936"/>
                  <a:pt x="9972" y="10974"/>
                </a:cubicBezTo>
                <a:cubicBezTo>
                  <a:pt x="9972" y="11011"/>
                  <a:pt x="9990" y="11042"/>
                  <a:pt x="10013" y="11042"/>
                </a:cubicBezTo>
                <a:cubicBezTo>
                  <a:pt x="10036" y="11042"/>
                  <a:pt x="10054" y="11011"/>
                  <a:pt x="10054" y="10974"/>
                </a:cubicBezTo>
                <a:cubicBezTo>
                  <a:pt x="10054" y="10936"/>
                  <a:pt x="10036" y="10905"/>
                  <a:pt x="10013" y="10905"/>
                </a:cubicBezTo>
                <a:close/>
                <a:moveTo>
                  <a:pt x="10220" y="10905"/>
                </a:moveTo>
                <a:cubicBezTo>
                  <a:pt x="10198" y="10905"/>
                  <a:pt x="10179" y="10936"/>
                  <a:pt x="10179" y="10974"/>
                </a:cubicBezTo>
                <a:cubicBezTo>
                  <a:pt x="10179" y="11011"/>
                  <a:pt x="10198" y="11042"/>
                  <a:pt x="10220" y="11042"/>
                </a:cubicBezTo>
                <a:cubicBezTo>
                  <a:pt x="10243" y="11042"/>
                  <a:pt x="10261" y="11011"/>
                  <a:pt x="10261" y="10974"/>
                </a:cubicBezTo>
                <a:cubicBezTo>
                  <a:pt x="10261" y="10936"/>
                  <a:pt x="10243" y="10905"/>
                  <a:pt x="10220" y="10905"/>
                </a:cubicBezTo>
                <a:close/>
                <a:moveTo>
                  <a:pt x="10435" y="10905"/>
                </a:moveTo>
                <a:cubicBezTo>
                  <a:pt x="10413" y="10905"/>
                  <a:pt x="10394" y="10936"/>
                  <a:pt x="10394" y="10974"/>
                </a:cubicBezTo>
                <a:cubicBezTo>
                  <a:pt x="10394" y="11011"/>
                  <a:pt x="10413" y="11042"/>
                  <a:pt x="10435" y="11042"/>
                </a:cubicBezTo>
                <a:cubicBezTo>
                  <a:pt x="10458" y="11042"/>
                  <a:pt x="10476" y="11011"/>
                  <a:pt x="10476" y="10974"/>
                </a:cubicBezTo>
                <a:cubicBezTo>
                  <a:pt x="10476" y="10936"/>
                  <a:pt x="10458" y="10905"/>
                  <a:pt x="10435" y="10905"/>
                </a:cubicBezTo>
                <a:close/>
                <a:moveTo>
                  <a:pt x="10643" y="10905"/>
                </a:moveTo>
                <a:cubicBezTo>
                  <a:pt x="10620" y="10905"/>
                  <a:pt x="10602" y="10936"/>
                  <a:pt x="10602" y="10974"/>
                </a:cubicBezTo>
                <a:cubicBezTo>
                  <a:pt x="10602" y="11011"/>
                  <a:pt x="10620" y="11042"/>
                  <a:pt x="10643" y="11042"/>
                </a:cubicBezTo>
                <a:cubicBezTo>
                  <a:pt x="10665" y="11042"/>
                  <a:pt x="10684" y="11011"/>
                  <a:pt x="10684" y="10974"/>
                </a:cubicBezTo>
                <a:cubicBezTo>
                  <a:pt x="10684" y="10936"/>
                  <a:pt x="10665" y="10905"/>
                  <a:pt x="10643" y="10905"/>
                </a:cubicBezTo>
                <a:close/>
                <a:moveTo>
                  <a:pt x="10850" y="10905"/>
                </a:moveTo>
                <a:cubicBezTo>
                  <a:pt x="10827" y="10905"/>
                  <a:pt x="10809" y="10936"/>
                  <a:pt x="10809" y="10974"/>
                </a:cubicBezTo>
                <a:cubicBezTo>
                  <a:pt x="10809" y="11011"/>
                  <a:pt x="10827" y="11042"/>
                  <a:pt x="10850" y="11042"/>
                </a:cubicBezTo>
                <a:cubicBezTo>
                  <a:pt x="10873" y="11042"/>
                  <a:pt x="10891" y="11011"/>
                  <a:pt x="10891" y="10974"/>
                </a:cubicBezTo>
                <a:cubicBezTo>
                  <a:pt x="10891" y="10936"/>
                  <a:pt x="10873" y="10905"/>
                  <a:pt x="10850" y="10905"/>
                </a:cubicBezTo>
                <a:close/>
                <a:moveTo>
                  <a:pt x="11065" y="10905"/>
                </a:moveTo>
                <a:cubicBezTo>
                  <a:pt x="11042" y="10905"/>
                  <a:pt x="11024" y="10936"/>
                  <a:pt x="11024" y="10974"/>
                </a:cubicBezTo>
                <a:cubicBezTo>
                  <a:pt x="11024" y="11011"/>
                  <a:pt x="11042" y="11042"/>
                  <a:pt x="11065" y="11042"/>
                </a:cubicBezTo>
                <a:cubicBezTo>
                  <a:pt x="11087" y="11042"/>
                  <a:pt x="11106" y="11011"/>
                  <a:pt x="11106" y="10974"/>
                </a:cubicBezTo>
                <a:cubicBezTo>
                  <a:pt x="11106" y="10936"/>
                  <a:pt x="11087" y="10905"/>
                  <a:pt x="11065" y="10905"/>
                </a:cubicBezTo>
                <a:close/>
                <a:moveTo>
                  <a:pt x="11272" y="10905"/>
                </a:moveTo>
                <a:cubicBezTo>
                  <a:pt x="11249" y="10905"/>
                  <a:pt x="11231" y="10936"/>
                  <a:pt x="11231" y="10974"/>
                </a:cubicBezTo>
                <a:cubicBezTo>
                  <a:pt x="11231" y="11011"/>
                  <a:pt x="11249" y="11042"/>
                  <a:pt x="11272" y="11042"/>
                </a:cubicBezTo>
                <a:cubicBezTo>
                  <a:pt x="11295" y="11042"/>
                  <a:pt x="11313" y="11011"/>
                  <a:pt x="11313" y="10974"/>
                </a:cubicBezTo>
                <a:cubicBezTo>
                  <a:pt x="11313" y="10936"/>
                  <a:pt x="11295" y="10905"/>
                  <a:pt x="11272" y="10905"/>
                </a:cubicBezTo>
                <a:close/>
                <a:moveTo>
                  <a:pt x="11479" y="10905"/>
                </a:moveTo>
                <a:cubicBezTo>
                  <a:pt x="11457" y="10905"/>
                  <a:pt x="11438" y="10936"/>
                  <a:pt x="11438" y="10974"/>
                </a:cubicBezTo>
                <a:cubicBezTo>
                  <a:pt x="11438" y="11011"/>
                  <a:pt x="11457" y="11042"/>
                  <a:pt x="11479" y="11042"/>
                </a:cubicBezTo>
                <a:cubicBezTo>
                  <a:pt x="11502" y="11042"/>
                  <a:pt x="11520" y="11011"/>
                  <a:pt x="11520" y="10974"/>
                </a:cubicBezTo>
                <a:cubicBezTo>
                  <a:pt x="11520" y="10936"/>
                  <a:pt x="11502" y="10905"/>
                  <a:pt x="11479" y="10905"/>
                </a:cubicBezTo>
                <a:close/>
                <a:moveTo>
                  <a:pt x="11694" y="10905"/>
                </a:moveTo>
                <a:cubicBezTo>
                  <a:pt x="11672" y="10905"/>
                  <a:pt x="11653" y="10936"/>
                  <a:pt x="11653" y="10974"/>
                </a:cubicBezTo>
                <a:cubicBezTo>
                  <a:pt x="11653" y="11011"/>
                  <a:pt x="11672" y="11042"/>
                  <a:pt x="11694" y="11042"/>
                </a:cubicBezTo>
                <a:cubicBezTo>
                  <a:pt x="11717" y="11042"/>
                  <a:pt x="11735" y="11011"/>
                  <a:pt x="11735" y="10974"/>
                </a:cubicBezTo>
                <a:cubicBezTo>
                  <a:pt x="11735" y="10936"/>
                  <a:pt x="11717" y="10905"/>
                  <a:pt x="11694" y="10905"/>
                </a:cubicBezTo>
                <a:close/>
                <a:moveTo>
                  <a:pt x="11902" y="10905"/>
                </a:moveTo>
                <a:cubicBezTo>
                  <a:pt x="11879" y="10905"/>
                  <a:pt x="11861" y="10936"/>
                  <a:pt x="11861" y="10974"/>
                </a:cubicBezTo>
                <a:cubicBezTo>
                  <a:pt x="11861" y="11011"/>
                  <a:pt x="11879" y="11042"/>
                  <a:pt x="11902" y="11042"/>
                </a:cubicBezTo>
                <a:cubicBezTo>
                  <a:pt x="11924" y="11042"/>
                  <a:pt x="11943" y="11011"/>
                  <a:pt x="11943" y="10974"/>
                </a:cubicBezTo>
                <a:cubicBezTo>
                  <a:pt x="11943" y="10936"/>
                  <a:pt x="11924" y="10905"/>
                  <a:pt x="11902" y="10905"/>
                </a:cubicBezTo>
                <a:close/>
                <a:moveTo>
                  <a:pt x="12109" y="10905"/>
                </a:moveTo>
                <a:cubicBezTo>
                  <a:pt x="12086" y="10905"/>
                  <a:pt x="12068" y="10936"/>
                  <a:pt x="12068" y="10974"/>
                </a:cubicBezTo>
                <a:cubicBezTo>
                  <a:pt x="12068" y="11011"/>
                  <a:pt x="12086" y="11042"/>
                  <a:pt x="12109" y="11042"/>
                </a:cubicBezTo>
                <a:cubicBezTo>
                  <a:pt x="12132" y="11042"/>
                  <a:pt x="12150" y="11011"/>
                  <a:pt x="12150" y="10974"/>
                </a:cubicBezTo>
                <a:cubicBezTo>
                  <a:pt x="12150" y="10936"/>
                  <a:pt x="12132" y="10905"/>
                  <a:pt x="12109" y="10905"/>
                </a:cubicBezTo>
                <a:close/>
                <a:moveTo>
                  <a:pt x="12531" y="10905"/>
                </a:moveTo>
                <a:cubicBezTo>
                  <a:pt x="12508" y="10905"/>
                  <a:pt x="12490" y="10936"/>
                  <a:pt x="12490" y="10974"/>
                </a:cubicBezTo>
                <a:cubicBezTo>
                  <a:pt x="12490" y="11011"/>
                  <a:pt x="12508" y="11042"/>
                  <a:pt x="12531" y="11042"/>
                </a:cubicBezTo>
                <a:cubicBezTo>
                  <a:pt x="12554" y="11042"/>
                  <a:pt x="12572" y="11011"/>
                  <a:pt x="12572" y="10974"/>
                </a:cubicBezTo>
                <a:cubicBezTo>
                  <a:pt x="12572" y="10936"/>
                  <a:pt x="12554" y="10905"/>
                  <a:pt x="12531" y="10905"/>
                </a:cubicBezTo>
                <a:close/>
                <a:moveTo>
                  <a:pt x="12738" y="10905"/>
                </a:moveTo>
                <a:cubicBezTo>
                  <a:pt x="12716" y="10905"/>
                  <a:pt x="12697" y="10936"/>
                  <a:pt x="12697" y="10974"/>
                </a:cubicBezTo>
                <a:cubicBezTo>
                  <a:pt x="12697" y="11011"/>
                  <a:pt x="12716" y="11042"/>
                  <a:pt x="12738" y="11042"/>
                </a:cubicBezTo>
                <a:cubicBezTo>
                  <a:pt x="12761" y="11042"/>
                  <a:pt x="12779" y="11011"/>
                  <a:pt x="12779" y="10974"/>
                </a:cubicBezTo>
                <a:cubicBezTo>
                  <a:pt x="12779" y="10936"/>
                  <a:pt x="12761" y="10905"/>
                  <a:pt x="12738" y="10905"/>
                </a:cubicBezTo>
                <a:close/>
                <a:moveTo>
                  <a:pt x="12953" y="10905"/>
                </a:moveTo>
                <a:cubicBezTo>
                  <a:pt x="12931" y="10905"/>
                  <a:pt x="12912" y="10936"/>
                  <a:pt x="12912" y="10974"/>
                </a:cubicBezTo>
                <a:cubicBezTo>
                  <a:pt x="12912" y="11011"/>
                  <a:pt x="12931" y="11042"/>
                  <a:pt x="12953" y="11042"/>
                </a:cubicBezTo>
                <a:cubicBezTo>
                  <a:pt x="12976" y="11042"/>
                  <a:pt x="12994" y="11011"/>
                  <a:pt x="12994" y="10974"/>
                </a:cubicBezTo>
                <a:cubicBezTo>
                  <a:pt x="12994" y="10936"/>
                  <a:pt x="12976" y="10905"/>
                  <a:pt x="12953" y="10905"/>
                </a:cubicBezTo>
                <a:close/>
                <a:moveTo>
                  <a:pt x="13161" y="10905"/>
                </a:moveTo>
                <a:cubicBezTo>
                  <a:pt x="13138" y="10905"/>
                  <a:pt x="13120" y="10936"/>
                  <a:pt x="13120" y="10974"/>
                </a:cubicBezTo>
                <a:cubicBezTo>
                  <a:pt x="13120" y="11011"/>
                  <a:pt x="13138" y="11042"/>
                  <a:pt x="13161" y="11042"/>
                </a:cubicBezTo>
                <a:cubicBezTo>
                  <a:pt x="13183" y="11042"/>
                  <a:pt x="13202" y="11011"/>
                  <a:pt x="13202" y="10974"/>
                </a:cubicBezTo>
                <a:cubicBezTo>
                  <a:pt x="13202" y="10936"/>
                  <a:pt x="13183" y="10905"/>
                  <a:pt x="13161" y="10905"/>
                </a:cubicBezTo>
                <a:close/>
                <a:moveTo>
                  <a:pt x="13368" y="10905"/>
                </a:moveTo>
                <a:cubicBezTo>
                  <a:pt x="13367" y="10905"/>
                  <a:pt x="13366" y="10906"/>
                  <a:pt x="13364" y="10906"/>
                </a:cubicBezTo>
                <a:cubicBezTo>
                  <a:pt x="13358" y="10911"/>
                  <a:pt x="13350" y="10916"/>
                  <a:pt x="13343" y="10920"/>
                </a:cubicBezTo>
                <a:cubicBezTo>
                  <a:pt x="13333" y="10932"/>
                  <a:pt x="13327" y="10952"/>
                  <a:pt x="13327" y="10974"/>
                </a:cubicBezTo>
                <a:cubicBezTo>
                  <a:pt x="13327" y="11011"/>
                  <a:pt x="13345" y="11042"/>
                  <a:pt x="13368" y="11042"/>
                </a:cubicBezTo>
                <a:cubicBezTo>
                  <a:pt x="13391" y="11042"/>
                  <a:pt x="13409" y="11011"/>
                  <a:pt x="13409" y="10974"/>
                </a:cubicBezTo>
                <a:cubicBezTo>
                  <a:pt x="13409" y="10936"/>
                  <a:pt x="13391" y="10905"/>
                  <a:pt x="13368" y="10905"/>
                </a:cubicBezTo>
                <a:close/>
                <a:moveTo>
                  <a:pt x="14208" y="10905"/>
                </a:moveTo>
                <a:cubicBezTo>
                  <a:pt x="14197" y="10905"/>
                  <a:pt x="14186" y="10913"/>
                  <a:pt x="14179" y="10925"/>
                </a:cubicBezTo>
                <a:cubicBezTo>
                  <a:pt x="14190" y="10957"/>
                  <a:pt x="14211" y="10995"/>
                  <a:pt x="14235" y="11024"/>
                </a:cubicBezTo>
                <a:cubicBezTo>
                  <a:pt x="14243" y="11011"/>
                  <a:pt x="14249" y="10993"/>
                  <a:pt x="14249" y="10974"/>
                </a:cubicBezTo>
                <a:cubicBezTo>
                  <a:pt x="14249" y="10936"/>
                  <a:pt x="14230" y="10905"/>
                  <a:pt x="14208" y="10905"/>
                </a:cubicBezTo>
                <a:close/>
                <a:moveTo>
                  <a:pt x="14420" y="10905"/>
                </a:moveTo>
                <a:cubicBezTo>
                  <a:pt x="14397" y="10905"/>
                  <a:pt x="14379" y="10936"/>
                  <a:pt x="14379" y="10974"/>
                </a:cubicBezTo>
                <a:cubicBezTo>
                  <a:pt x="14379" y="11011"/>
                  <a:pt x="14397" y="11042"/>
                  <a:pt x="14420" y="11042"/>
                </a:cubicBezTo>
                <a:cubicBezTo>
                  <a:pt x="14442" y="11042"/>
                  <a:pt x="14461" y="11011"/>
                  <a:pt x="14461" y="10974"/>
                </a:cubicBezTo>
                <a:cubicBezTo>
                  <a:pt x="14461" y="10936"/>
                  <a:pt x="14442" y="10905"/>
                  <a:pt x="14420" y="10905"/>
                </a:cubicBezTo>
                <a:close/>
                <a:moveTo>
                  <a:pt x="14627" y="10905"/>
                </a:moveTo>
                <a:cubicBezTo>
                  <a:pt x="14604" y="10905"/>
                  <a:pt x="14586" y="10936"/>
                  <a:pt x="14586" y="10974"/>
                </a:cubicBezTo>
                <a:cubicBezTo>
                  <a:pt x="14586" y="11011"/>
                  <a:pt x="14604" y="11042"/>
                  <a:pt x="14627" y="11042"/>
                </a:cubicBezTo>
                <a:cubicBezTo>
                  <a:pt x="14649" y="11042"/>
                  <a:pt x="14668" y="11011"/>
                  <a:pt x="14668" y="10974"/>
                </a:cubicBezTo>
                <a:cubicBezTo>
                  <a:pt x="14668" y="10936"/>
                  <a:pt x="14649" y="10905"/>
                  <a:pt x="14627" y="10905"/>
                </a:cubicBezTo>
                <a:close/>
                <a:moveTo>
                  <a:pt x="14842" y="10905"/>
                </a:moveTo>
                <a:cubicBezTo>
                  <a:pt x="14819" y="10905"/>
                  <a:pt x="14801" y="10936"/>
                  <a:pt x="14801" y="10974"/>
                </a:cubicBezTo>
                <a:cubicBezTo>
                  <a:pt x="14801" y="11011"/>
                  <a:pt x="14819" y="11042"/>
                  <a:pt x="14842" y="11042"/>
                </a:cubicBezTo>
                <a:cubicBezTo>
                  <a:pt x="14864" y="11042"/>
                  <a:pt x="14883" y="11011"/>
                  <a:pt x="14883" y="10974"/>
                </a:cubicBezTo>
                <a:cubicBezTo>
                  <a:pt x="14883" y="10936"/>
                  <a:pt x="14864" y="10905"/>
                  <a:pt x="14842" y="10905"/>
                </a:cubicBezTo>
                <a:close/>
                <a:moveTo>
                  <a:pt x="15049" y="10905"/>
                </a:moveTo>
                <a:cubicBezTo>
                  <a:pt x="15026" y="10905"/>
                  <a:pt x="15008" y="10936"/>
                  <a:pt x="15008" y="10974"/>
                </a:cubicBezTo>
                <a:cubicBezTo>
                  <a:pt x="15008" y="11011"/>
                  <a:pt x="15026" y="11042"/>
                  <a:pt x="15049" y="11042"/>
                </a:cubicBezTo>
                <a:cubicBezTo>
                  <a:pt x="15072" y="11042"/>
                  <a:pt x="15090" y="11011"/>
                  <a:pt x="15090" y="10974"/>
                </a:cubicBezTo>
                <a:cubicBezTo>
                  <a:pt x="15090" y="10936"/>
                  <a:pt x="15072" y="10905"/>
                  <a:pt x="15049" y="10905"/>
                </a:cubicBezTo>
                <a:close/>
                <a:moveTo>
                  <a:pt x="15256" y="10905"/>
                </a:moveTo>
                <a:cubicBezTo>
                  <a:pt x="15234" y="10905"/>
                  <a:pt x="15215" y="10936"/>
                  <a:pt x="15215" y="10974"/>
                </a:cubicBezTo>
                <a:cubicBezTo>
                  <a:pt x="15215" y="11011"/>
                  <a:pt x="15234" y="11042"/>
                  <a:pt x="15256" y="11042"/>
                </a:cubicBezTo>
                <a:cubicBezTo>
                  <a:pt x="15279" y="11042"/>
                  <a:pt x="15297" y="11011"/>
                  <a:pt x="15297" y="10974"/>
                </a:cubicBezTo>
                <a:cubicBezTo>
                  <a:pt x="15297" y="10936"/>
                  <a:pt x="15279" y="10905"/>
                  <a:pt x="15256" y="10905"/>
                </a:cubicBezTo>
                <a:close/>
                <a:moveTo>
                  <a:pt x="15471" y="10905"/>
                </a:moveTo>
                <a:cubicBezTo>
                  <a:pt x="15449" y="10905"/>
                  <a:pt x="15430" y="10936"/>
                  <a:pt x="15430" y="10974"/>
                </a:cubicBezTo>
                <a:cubicBezTo>
                  <a:pt x="15430" y="11011"/>
                  <a:pt x="15449" y="11042"/>
                  <a:pt x="15471" y="11042"/>
                </a:cubicBezTo>
                <a:cubicBezTo>
                  <a:pt x="15494" y="11042"/>
                  <a:pt x="15512" y="11011"/>
                  <a:pt x="15512" y="10974"/>
                </a:cubicBezTo>
                <a:cubicBezTo>
                  <a:pt x="15512" y="10936"/>
                  <a:pt x="15494" y="10905"/>
                  <a:pt x="15471" y="10905"/>
                </a:cubicBezTo>
                <a:close/>
                <a:moveTo>
                  <a:pt x="15679" y="10905"/>
                </a:moveTo>
                <a:cubicBezTo>
                  <a:pt x="15656" y="10905"/>
                  <a:pt x="15638" y="10936"/>
                  <a:pt x="15638" y="10974"/>
                </a:cubicBezTo>
                <a:cubicBezTo>
                  <a:pt x="15638" y="11011"/>
                  <a:pt x="15656" y="11042"/>
                  <a:pt x="15679" y="11042"/>
                </a:cubicBezTo>
                <a:cubicBezTo>
                  <a:pt x="15701" y="11042"/>
                  <a:pt x="15720" y="11011"/>
                  <a:pt x="15720" y="10974"/>
                </a:cubicBezTo>
                <a:cubicBezTo>
                  <a:pt x="15720" y="10936"/>
                  <a:pt x="15701" y="10905"/>
                  <a:pt x="15679" y="10905"/>
                </a:cubicBezTo>
                <a:close/>
                <a:moveTo>
                  <a:pt x="15894" y="10905"/>
                </a:moveTo>
                <a:cubicBezTo>
                  <a:pt x="15871" y="10905"/>
                  <a:pt x="15853" y="10936"/>
                  <a:pt x="15853" y="10974"/>
                </a:cubicBezTo>
                <a:cubicBezTo>
                  <a:pt x="15853" y="11011"/>
                  <a:pt x="15871" y="11042"/>
                  <a:pt x="15894" y="11042"/>
                </a:cubicBezTo>
                <a:cubicBezTo>
                  <a:pt x="15916" y="11042"/>
                  <a:pt x="15935" y="11011"/>
                  <a:pt x="15935" y="10974"/>
                </a:cubicBezTo>
                <a:cubicBezTo>
                  <a:pt x="15935" y="10936"/>
                  <a:pt x="15916" y="10905"/>
                  <a:pt x="15894" y="10905"/>
                </a:cubicBezTo>
                <a:close/>
                <a:moveTo>
                  <a:pt x="16101" y="10905"/>
                </a:moveTo>
                <a:cubicBezTo>
                  <a:pt x="16078" y="10905"/>
                  <a:pt x="16060" y="10936"/>
                  <a:pt x="16060" y="10974"/>
                </a:cubicBezTo>
                <a:cubicBezTo>
                  <a:pt x="16060" y="11011"/>
                  <a:pt x="16078" y="11042"/>
                  <a:pt x="16101" y="11042"/>
                </a:cubicBezTo>
                <a:cubicBezTo>
                  <a:pt x="16123" y="11042"/>
                  <a:pt x="16142" y="11011"/>
                  <a:pt x="16142" y="10974"/>
                </a:cubicBezTo>
                <a:cubicBezTo>
                  <a:pt x="16142" y="10936"/>
                  <a:pt x="16123" y="10905"/>
                  <a:pt x="16101" y="10905"/>
                </a:cubicBezTo>
                <a:close/>
                <a:moveTo>
                  <a:pt x="16308" y="10905"/>
                </a:moveTo>
                <a:cubicBezTo>
                  <a:pt x="16285" y="10905"/>
                  <a:pt x="16267" y="10936"/>
                  <a:pt x="16267" y="10974"/>
                </a:cubicBezTo>
                <a:cubicBezTo>
                  <a:pt x="16267" y="11011"/>
                  <a:pt x="16285" y="11042"/>
                  <a:pt x="16308" y="11042"/>
                </a:cubicBezTo>
                <a:cubicBezTo>
                  <a:pt x="16331" y="11042"/>
                  <a:pt x="16349" y="11011"/>
                  <a:pt x="16349" y="10974"/>
                </a:cubicBezTo>
                <a:cubicBezTo>
                  <a:pt x="16349" y="10936"/>
                  <a:pt x="16331" y="10905"/>
                  <a:pt x="16308" y="10905"/>
                </a:cubicBezTo>
                <a:close/>
                <a:moveTo>
                  <a:pt x="16523" y="10905"/>
                </a:moveTo>
                <a:cubicBezTo>
                  <a:pt x="16500" y="10905"/>
                  <a:pt x="16482" y="10936"/>
                  <a:pt x="16482" y="10974"/>
                </a:cubicBezTo>
                <a:cubicBezTo>
                  <a:pt x="16482" y="11011"/>
                  <a:pt x="16500" y="11042"/>
                  <a:pt x="16523" y="11042"/>
                </a:cubicBezTo>
                <a:cubicBezTo>
                  <a:pt x="16546" y="11042"/>
                  <a:pt x="16564" y="11011"/>
                  <a:pt x="16564" y="10974"/>
                </a:cubicBezTo>
                <a:cubicBezTo>
                  <a:pt x="16564" y="10936"/>
                  <a:pt x="16546" y="10905"/>
                  <a:pt x="16523" y="10905"/>
                </a:cubicBezTo>
                <a:close/>
                <a:moveTo>
                  <a:pt x="16730" y="10905"/>
                </a:moveTo>
                <a:cubicBezTo>
                  <a:pt x="16708" y="10905"/>
                  <a:pt x="16689" y="10936"/>
                  <a:pt x="16689" y="10974"/>
                </a:cubicBezTo>
                <a:cubicBezTo>
                  <a:pt x="16689" y="11011"/>
                  <a:pt x="16708" y="11042"/>
                  <a:pt x="16730" y="11042"/>
                </a:cubicBezTo>
                <a:cubicBezTo>
                  <a:pt x="16753" y="11042"/>
                  <a:pt x="16771" y="11011"/>
                  <a:pt x="16771" y="10974"/>
                </a:cubicBezTo>
                <a:cubicBezTo>
                  <a:pt x="16771" y="10936"/>
                  <a:pt x="16753" y="10905"/>
                  <a:pt x="16730" y="10905"/>
                </a:cubicBezTo>
                <a:close/>
                <a:moveTo>
                  <a:pt x="16938" y="10905"/>
                </a:moveTo>
                <a:cubicBezTo>
                  <a:pt x="16915" y="10905"/>
                  <a:pt x="16897" y="10936"/>
                  <a:pt x="16897" y="10974"/>
                </a:cubicBezTo>
                <a:cubicBezTo>
                  <a:pt x="16897" y="11011"/>
                  <a:pt x="16915" y="11042"/>
                  <a:pt x="16938" y="11042"/>
                </a:cubicBezTo>
                <a:cubicBezTo>
                  <a:pt x="16960" y="11042"/>
                  <a:pt x="16979" y="11011"/>
                  <a:pt x="16979" y="10974"/>
                </a:cubicBezTo>
                <a:cubicBezTo>
                  <a:pt x="16979" y="10936"/>
                  <a:pt x="16960" y="10905"/>
                  <a:pt x="16938" y="10905"/>
                </a:cubicBezTo>
                <a:close/>
                <a:moveTo>
                  <a:pt x="17153" y="10905"/>
                </a:moveTo>
                <a:cubicBezTo>
                  <a:pt x="17130" y="10905"/>
                  <a:pt x="17111" y="10936"/>
                  <a:pt x="17111" y="10974"/>
                </a:cubicBezTo>
                <a:cubicBezTo>
                  <a:pt x="17111" y="11011"/>
                  <a:pt x="17130" y="11042"/>
                  <a:pt x="17153" y="11042"/>
                </a:cubicBezTo>
                <a:cubicBezTo>
                  <a:pt x="17161" y="11042"/>
                  <a:pt x="17168" y="11038"/>
                  <a:pt x="17175" y="11031"/>
                </a:cubicBezTo>
                <a:cubicBezTo>
                  <a:pt x="17179" y="11025"/>
                  <a:pt x="17183" y="11019"/>
                  <a:pt x="17186" y="11012"/>
                </a:cubicBezTo>
                <a:cubicBezTo>
                  <a:pt x="17191" y="11001"/>
                  <a:pt x="17194" y="10988"/>
                  <a:pt x="17194" y="10974"/>
                </a:cubicBezTo>
                <a:cubicBezTo>
                  <a:pt x="17194" y="10936"/>
                  <a:pt x="17175" y="10905"/>
                  <a:pt x="17153" y="10905"/>
                </a:cubicBezTo>
                <a:close/>
                <a:moveTo>
                  <a:pt x="5376" y="10918"/>
                </a:moveTo>
                <a:cubicBezTo>
                  <a:pt x="5369" y="10924"/>
                  <a:pt x="5363" y="10932"/>
                  <a:pt x="5358" y="10944"/>
                </a:cubicBezTo>
                <a:cubicBezTo>
                  <a:pt x="5360" y="10945"/>
                  <a:pt x="5363" y="10946"/>
                  <a:pt x="5366" y="10946"/>
                </a:cubicBezTo>
                <a:cubicBezTo>
                  <a:pt x="5370" y="10946"/>
                  <a:pt x="5376" y="10933"/>
                  <a:pt x="5376" y="10925"/>
                </a:cubicBezTo>
                <a:cubicBezTo>
                  <a:pt x="5376" y="10922"/>
                  <a:pt x="5376" y="10920"/>
                  <a:pt x="5376" y="10918"/>
                </a:cubicBezTo>
                <a:close/>
                <a:moveTo>
                  <a:pt x="9192" y="10918"/>
                </a:moveTo>
                <a:cubicBezTo>
                  <a:pt x="9182" y="10962"/>
                  <a:pt x="9173" y="11005"/>
                  <a:pt x="9166" y="11045"/>
                </a:cubicBezTo>
                <a:cubicBezTo>
                  <a:pt x="9168" y="11045"/>
                  <a:pt x="9170" y="11046"/>
                  <a:pt x="9172" y="11046"/>
                </a:cubicBezTo>
                <a:cubicBezTo>
                  <a:pt x="9194" y="11046"/>
                  <a:pt x="9213" y="11015"/>
                  <a:pt x="9213" y="10978"/>
                </a:cubicBezTo>
                <a:cubicBezTo>
                  <a:pt x="9213" y="10952"/>
                  <a:pt x="9204" y="10930"/>
                  <a:pt x="9192" y="10918"/>
                </a:cubicBezTo>
                <a:close/>
                <a:moveTo>
                  <a:pt x="13561" y="10918"/>
                </a:moveTo>
                <a:cubicBezTo>
                  <a:pt x="13549" y="10930"/>
                  <a:pt x="13542" y="10951"/>
                  <a:pt x="13542" y="10976"/>
                </a:cubicBezTo>
                <a:cubicBezTo>
                  <a:pt x="13542" y="11013"/>
                  <a:pt x="13560" y="11044"/>
                  <a:pt x="13583" y="11044"/>
                </a:cubicBezTo>
                <a:cubicBezTo>
                  <a:pt x="13605" y="11044"/>
                  <a:pt x="13624" y="11013"/>
                  <a:pt x="13624" y="10976"/>
                </a:cubicBezTo>
                <a:cubicBezTo>
                  <a:pt x="13624" y="10975"/>
                  <a:pt x="13624" y="10974"/>
                  <a:pt x="13624" y="10974"/>
                </a:cubicBezTo>
                <a:cubicBezTo>
                  <a:pt x="13599" y="10958"/>
                  <a:pt x="13579" y="10943"/>
                  <a:pt x="13561" y="10918"/>
                </a:cubicBezTo>
                <a:close/>
                <a:moveTo>
                  <a:pt x="17400" y="10956"/>
                </a:moveTo>
                <a:cubicBezTo>
                  <a:pt x="17397" y="10977"/>
                  <a:pt x="17396" y="10996"/>
                  <a:pt x="17396" y="11013"/>
                </a:cubicBezTo>
                <a:cubicBezTo>
                  <a:pt x="17396" y="11014"/>
                  <a:pt x="17396" y="11015"/>
                  <a:pt x="17396" y="11016"/>
                </a:cubicBezTo>
                <a:cubicBezTo>
                  <a:pt x="17400" y="11006"/>
                  <a:pt x="17402" y="10993"/>
                  <a:pt x="17402" y="10979"/>
                </a:cubicBezTo>
                <a:cubicBezTo>
                  <a:pt x="17402" y="10971"/>
                  <a:pt x="17401" y="10963"/>
                  <a:pt x="17400" y="10956"/>
                </a:cubicBezTo>
                <a:close/>
                <a:moveTo>
                  <a:pt x="3401" y="11084"/>
                </a:moveTo>
                <a:cubicBezTo>
                  <a:pt x="3408" y="11107"/>
                  <a:pt x="3421" y="11141"/>
                  <a:pt x="3428" y="11152"/>
                </a:cubicBezTo>
                <a:cubicBezTo>
                  <a:pt x="3429" y="11155"/>
                  <a:pt x="3430" y="11157"/>
                  <a:pt x="3431" y="11157"/>
                </a:cubicBezTo>
                <a:cubicBezTo>
                  <a:pt x="3432" y="11157"/>
                  <a:pt x="3433" y="11155"/>
                  <a:pt x="3435" y="11152"/>
                </a:cubicBezTo>
                <a:cubicBezTo>
                  <a:pt x="3436" y="11149"/>
                  <a:pt x="3438" y="11144"/>
                  <a:pt x="3439" y="11138"/>
                </a:cubicBezTo>
                <a:cubicBezTo>
                  <a:pt x="3436" y="11108"/>
                  <a:pt x="3420" y="11086"/>
                  <a:pt x="3401" y="11084"/>
                </a:cubicBezTo>
                <a:close/>
                <a:moveTo>
                  <a:pt x="3818" y="11084"/>
                </a:moveTo>
                <a:cubicBezTo>
                  <a:pt x="3795" y="11084"/>
                  <a:pt x="3777" y="11115"/>
                  <a:pt x="3777" y="11153"/>
                </a:cubicBezTo>
                <a:cubicBezTo>
                  <a:pt x="3777" y="11191"/>
                  <a:pt x="3795" y="11221"/>
                  <a:pt x="3818" y="11221"/>
                </a:cubicBezTo>
                <a:cubicBezTo>
                  <a:pt x="3841" y="11221"/>
                  <a:pt x="3859" y="11191"/>
                  <a:pt x="3859" y="11153"/>
                </a:cubicBezTo>
                <a:cubicBezTo>
                  <a:pt x="3859" y="11115"/>
                  <a:pt x="3841" y="11084"/>
                  <a:pt x="3818" y="11084"/>
                </a:cubicBezTo>
                <a:close/>
                <a:moveTo>
                  <a:pt x="4033" y="11084"/>
                </a:moveTo>
                <a:cubicBezTo>
                  <a:pt x="4010" y="11084"/>
                  <a:pt x="3992" y="11115"/>
                  <a:pt x="3992" y="11153"/>
                </a:cubicBezTo>
                <a:cubicBezTo>
                  <a:pt x="3992" y="11191"/>
                  <a:pt x="4010" y="11221"/>
                  <a:pt x="4033" y="11221"/>
                </a:cubicBezTo>
                <a:cubicBezTo>
                  <a:pt x="4056" y="11221"/>
                  <a:pt x="4074" y="11191"/>
                  <a:pt x="4074" y="11153"/>
                </a:cubicBezTo>
                <a:cubicBezTo>
                  <a:pt x="4074" y="11115"/>
                  <a:pt x="4056" y="11084"/>
                  <a:pt x="4033" y="11084"/>
                </a:cubicBezTo>
                <a:close/>
                <a:moveTo>
                  <a:pt x="9276" y="11084"/>
                </a:moveTo>
                <a:cubicBezTo>
                  <a:pt x="9254" y="11084"/>
                  <a:pt x="9235" y="11115"/>
                  <a:pt x="9235" y="11153"/>
                </a:cubicBezTo>
                <a:cubicBezTo>
                  <a:pt x="9235" y="11191"/>
                  <a:pt x="9254" y="11221"/>
                  <a:pt x="9276" y="11221"/>
                </a:cubicBezTo>
                <a:cubicBezTo>
                  <a:pt x="9299" y="11221"/>
                  <a:pt x="9317" y="11191"/>
                  <a:pt x="9317" y="11153"/>
                </a:cubicBezTo>
                <a:cubicBezTo>
                  <a:pt x="9317" y="11115"/>
                  <a:pt x="9299" y="11084"/>
                  <a:pt x="9276" y="11084"/>
                </a:cubicBezTo>
                <a:close/>
                <a:moveTo>
                  <a:pt x="9483" y="11084"/>
                </a:moveTo>
                <a:cubicBezTo>
                  <a:pt x="9461" y="11084"/>
                  <a:pt x="9442" y="11115"/>
                  <a:pt x="9442" y="11153"/>
                </a:cubicBezTo>
                <a:cubicBezTo>
                  <a:pt x="9442" y="11191"/>
                  <a:pt x="9461" y="11221"/>
                  <a:pt x="9483" y="11221"/>
                </a:cubicBezTo>
                <a:cubicBezTo>
                  <a:pt x="9506" y="11221"/>
                  <a:pt x="9524" y="11191"/>
                  <a:pt x="9524" y="11153"/>
                </a:cubicBezTo>
                <a:cubicBezTo>
                  <a:pt x="9524" y="11115"/>
                  <a:pt x="9506" y="11084"/>
                  <a:pt x="9483" y="11084"/>
                </a:cubicBezTo>
                <a:close/>
                <a:moveTo>
                  <a:pt x="9698" y="11084"/>
                </a:moveTo>
                <a:cubicBezTo>
                  <a:pt x="9676" y="11084"/>
                  <a:pt x="9657" y="11115"/>
                  <a:pt x="9657" y="11153"/>
                </a:cubicBezTo>
                <a:cubicBezTo>
                  <a:pt x="9657" y="11191"/>
                  <a:pt x="9676" y="11221"/>
                  <a:pt x="9698" y="11221"/>
                </a:cubicBezTo>
                <a:cubicBezTo>
                  <a:pt x="9721" y="11221"/>
                  <a:pt x="9739" y="11191"/>
                  <a:pt x="9739" y="11153"/>
                </a:cubicBezTo>
                <a:cubicBezTo>
                  <a:pt x="9739" y="11115"/>
                  <a:pt x="9721" y="11084"/>
                  <a:pt x="9698" y="11084"/>
                </a:cubicBezTo>
                <a:close/>
                <a:moveTo>
                  <a:pt x="9906" y="11084"/>
                </a:moveTo>
                <a:cubicBezTo>
                  <a:pt x="9883" y="11084"/>
                  <a:pt x="9865" y="11115"/>
                  <a:pt x="9865" y="11153"/>
                </a:cubicBezTo>
                <a:cubicBezTo>
                  <a:pt x="9865" y="11191"/>
                  <a:pt x="9883" y="11221"/>
                  <a:pt x="9906" y="11221"/>
                </a:cubicBezTo>
                <a:cubicBezTo>
                  <a:pt x="9928" y="11221"/>
                  <a:pt x="9947" y="11191"/>
                  <a:pt x="9947" y="11153"/>
                </a:cubicBezTo>
                <a:cubicBezTo>
                  <a:pt x="9947" y="11115"/>
                  <a:pt x="9928" y="11084"/>
                  <a:pt x="9906" y="11084"/>
                </a:cubicBezTo>
                <a:close/>
                <a:moveTo>
                  <a:pt x="10121" y="11084"/>
                </a:moveTo>
                <a:cubicBezTo>
                  <a:pt x="10098" y="11084"/>
                  <a:pt x="10080" y="11115"/>
                  <a:pt x="10080" y="11153"/>
                </a:cubicBezTo>
                <a:cubicBezTo>
                  <a:pt x="10080" y="11191"/>
                  <a:pt x="10098" y="11221"/>
                  <a:pt x="10121" y="11221"/>
                </a:cubicBezTo>
                <a:cubicBezTo>
                  <a:pt x="10143" y="11221"/>
                  <a:pt x="10162" y="11191"/>
                  <a:pt x="10162" y="11153"/>
                </a:cubicBezTo>
                <a:cubicBezTo>
                  <a:pt x="10162" y="11115"/>
                  <a:pt x="10143" y="11084"/>
                  <a:pt x="10121" y="11084"/>
                </a:cubicBezTo>
                <a:close/>
                <a:moveTo>
                  <a:pt x="10328" y="11084"/>
                </a:moveTo>
                <a:cubicBezTo>
                  <a:pt x="10305" y="11084"/>
                  <a:pt x="10287" y="11115"/>
                  <a:pt x="10287" y="11153"/>
                </a:cubicBezTo>
                <a:cubicBezTo>
                  <a:pt x="10287" y="11191"/>
                  <a:pt x="10305" y="11221"/>
                  <a:pt x="10328" y="11221"/>
                </a:cubicBezTo>
                <a:cubicBezTo>
                  <a:pt x="10351" y="11221"/>
                  <a:pt x="10369" y="11191"/>
                  <a:pt x="10369" y="11153"/>
                </a:cubicBezTo>
                <a:cubicBezTo>
                  <a:pt x="10369" y="11115"/>
                  <a:pt x="10351" y="11084"/>
                  <a:pt x="10328" y="11084"/>
                </a:cubicBezTo>
                <a:close/>
                <a:moveTo>
                  <a:pt x="10535" y="11084"/>
                </a:moveTo>
                <a:cubicBezTo>
                  <a:pt x="10513" y="11084"/>
                  <a:pt x="10494" y="11115"/>
                  <a:pt x="10494" y="11153"/>
                </a:cubicBezTo>
                <a:cubicBezTo>
                  <a:pt x="10494" y="11191"/>
                  <a:pt x="10513" y="11221"/>
                  <a:pt x="10535" y="11221"/>
                </a:cubicBezTo>
                <a:cubicBezTo>
                  <a:pt x="10558" y="11221"/>
                  <a:pt x="10576" y="11191"/>
                  <a:pt x="10576" y="11153"/>
                </a:cubicBezTo>
                <a:cubicBezTo>
                  <a:pt x="10576" y="11115"/>
                  <a:pt x="10558" y="11084"/>
                  <a:pt x="10535" y="11084"/>
                </a:cubicBezTo>
                <a:close/>
                <a:moveTo>
                  <a:pt x="10750" y="11084"/>
                </a:moveTo>
                <a:cubicBezTo>
                  <a:pt x="10727" y="11084"/>
                  <a:pt x="10709" y="11115"/>
                  <a:pt x="10709" y="11153"/>
                </a:cubicBezTo>
                <a:cubicBezTo>
                  <a:pt x="10709" y="11191"/>
                  <a:pt x="10727" y="11221"/>
                  <a:pt x="10750" y="11221"/>
                </a:cubicBezTo>
                <a:cubicBezTo>
                  <a:pt x="10773" y="11221"/>
                  <a:pt x="10791" y="11191"/>
                  <a:pt x="10791" y="11153"/>
                </a:cubicBezTo>
                <a:cubicBezTo>
                  <a:pt x="10791" y="11115"/>
                  <a:pt x="10773" y="11084"/>
                  <a:pt x="10750" y="11084"/>
                </a:cubicBezTo>
                <a:close/>
                <a:moveTo>
                  <a:pt x="10957" y="11084"/>
                </a:moveTo>
                <a:cubicBezTo>
                  <a:pt x="10935" y="11084"/>
                  <a:pt x="10916" y="11115"/>
                  <a:pt x="10916" y="11153"/>
                </a:cubicBezTo>
                <a:cubicBezTo>
                  <a:pt x="10916" y="11191"/>
                  <a:pt x="10935" y="11221"/>
                  <a:pt x="10957" y="11221"/>
                </a:cubicBezTo>
                <a:cubicBezTo>
                  <a:pt x="10980" y="11221"/>
                  <a:pt x="10998" y="11191"/>
                  <a:pt x="10998" y="11153"/>
                </a:cubicBezTo>
                <a:cubicBezTo>
                  <a:pt x="10998" y="11115"/>
                  <a:pt x="10980" y="11084"/>
                  <a:pt x="10957" y="11084"/>
                </a:cubicBezTo>
                <a:close/>
                <a:moveTo>
                  <a:pt x="11165" y="11084"/>
                </a:moveTo>
                <a:cubicBezTo>
                  <a:pt x="11142" y="11084"/>
                  <a:pt x="11124" y="11115"/>
                  <a:pt x="11124" y="11153"/>
                </a:cubicBezTo>
                <a:cubicBezTo>
                  <a:pt x="11124" y="11191"/>
                  <a:pt x="11142" y="11221"/>
                  <a:pt x="11165" y="11221"/>
                </a:cubicBezTo>
                <a:cubicBezTo>
                  <a:pt x="11187" y="11221"/>
                  <a:pt x="11206" y="11191"/>
                  <a:pt x="11206" y="11153"/>
                </a:cubicBezTo>
                <a:cubicBezTo>
                  <a:pt x="11206" y="11115"/>
                  <a:pt x="11187" y="11084"/>
                  <a:pt x="11165" y="11084"/>
                </a:cubicBezTo>
                <a:close/>
                <a:moveTo>
                  <a:pt x="11380" y="11084"/>
                </a:moveTo>
                <a:cubicBezTo>
                  <a:pt x="11357" y="11084"/>
                  <a:pt x="11339" y="11115"/>
                  <a:pt x="11339" y="11153"/>
                </a:cubicBezTo>
                <a:cubicBezTo>
                  <a:pt x="11339" y="11191"/>
                  <a:pt x="11357" y="11221"/>
                  <a:pt x="11380" y="11221"/>
                </a:cubicBezTo>
                <a:cubicBezTo>
                  <a:pt x="11402" y="11221"/>
                  <a:pt x="11421" y="11191"/>
                  <a:pt x="11421" y="11153"/>
                </a:cubicBezTo>
                <a:cubicBezTo>
                  <a:pt x="11421" y="11115"/>
                  <a:pt x="11402" y="11084"/>
                  <a:pt x="11380" y="11084"/>
                </a:cubicBezTo>
                <a:close/>
                <a:moveTo>
                  <a:pt x="11587" y="11084"/>
                </a:moveTo>
                <a:cubicBezTo>
                  <a:pt x="11564" y="11084"/>
                  <a:pt x="11546" y="11115"/>
                  <a:pt x="11546" y="11153"/>
                </a:cubicBezTo>
                <a:cubicBezTo>
                  <a:pt x="11546" y="11191"/>
                  <a:pt x="11564" y="11221"/>
                  <a:pt x="11587" y="11221"/>
                </a:cubicBezTo>
                <a:cubicBezTo>
                  <a:pt x="11610" y="11221"/>
                  <a:pt x="11628" y="11191"/>
                  <a:pt x="11628" y="11153"/>
                </a:cubicBezTo>
                <a:cubicBezTo>
                  <a:pt x="11628" y="11115"/>
                  <a:pt x="11610" y="11084"/>
                  <a:pt x="11587" y="11084"/>
                </a:cubicBezTo>
                <a:close/>
                <a:moveTo>
                  <a:pt x="11794" y="11084"/>
                </a:moveTo>
                <a:cubicBezTo>
                  <a:pt x="11771" y="11084"/>
                  <a:pt x="11753" y="11115"/>
                  <a:pt x="11753" y="11153"/>
                </a:cubicBezTo>
                <a:cubicBezTo>
                  <a:pt x="11753" y="11191"/>
                  <a:pt x="11771" y="11221"/>
                  <a:pt x="11794" y="11221"/>
                </a:cubicBezTo>
                <a:cubicBezTo>
                  <a:pt x="11817" y="11221"/>
                  <a:pt x="11835" y="11191"/>
                  <a:pt x="11835" y="11153"/>
                </a:cubicBezTo>
                <a:cubicBezTo>
                  <a:pt x="11835" y="11115"/>
                  <a:pt x="11817" y="11084"/>
                  <a:pt x="11794" y="11084"/>
                </a:cubicBezTo>
                <a:close/>
                <a:moveTo>
                  <a:pt x="12009" y="11084"/>
                </a:moveTo>
                <a:cubicBezTo>
                  <a:pt x="11986" y="11084"/>
                  <a:pt x="11968" y="11115"/>
                  <a:pt x="11968" y="11153"/>
                </a:cubicBezTo>
                <a:cubicBezTo>
                  <a:pt x="11968" y="11191"/>
                  <a:pt x="11986" y="11221"/>
                  <a:pt x="12009" y="11221"/>
                </a:cubicBezTo>
                <a:cubicBezTo>
                  <a:pt x="12032" y="11221"/>
                  <a:pt x="12050" y="11191"/>
                  <a:pt x="12050" y="11153"/>
                </a:cubicBezTo>
                <a:cubicBezTo>
                  <a:pt x="12050" y="11115"/>
                  <a:pt x="12032" y="11084"/>
                  <a:pt x="12009" y="11084"/>
                </a:cubicBezTo>
                <a:close/>
                <a:moveTo>
                  <a:pt x="12216" y="11084"/>
                </a:moveTo>
                <a:cubicBezTo>
                  <a:pt x="12194" y="11084"/>
                  <a:pt x="12175" y="11115"/>
                  <a:pt x="12175" y="11153"/>
                </a:cubicBezTo>
                <a:cubicBezTo>
                  <a:pt x="12175" y="11191"/>
                  <a:pt x="12194" y="11221"/>
                  <a:pt x="12216" y="11221"/>
                </a:cubicBezTo>
                <a:cubicBezTo>
                  <a:pt x="12239" y="11221"/>
                  <a:pt x="12257" y="11191"/>
                  <a:pt x="12257" y="11153"/>
                </a:cubicBezTo>
                <a:cubicBezTo>
                  <a:pt x="12257" y="11115"/>
                  <a:pt x="12239" y="11084"/>
                  <a:pt x="12216" y="11084"/>
                </a:cubicBezTo>
                <a:close/>
                <a:moveTo>
                  <a:pt x="12639" y="11084"/>
                </a:moveTo>
                <a:cubicBezTo>
                  <a:pt x="12616" y="11084"/>
                  <a:pt x="12598" y="11115"/>
                  <a:pt x="12598" y="11153"/>
                </a:cubicBezTo>
                <a:cubicBezTo>
                  <a:pt x="12598" y="11191"/>
                  <a:pt x="12616" y="11221"/>
                  <a:pt x="12639" y="11221"/>
                </a:cubicBezTo>
                <a:cubicBezTo>
                  <a:pt x="12661" y="11221"/>
                  <a:pt x="12680" y="11191"/>
                  <a:pt x="12680" y="11153"/>
                </a:cubicBezTo>
                <a:cubicBezTo>
                  <a:pt x="12680" y="11115"/>
                  <a:pt x="12661" y="11084"/>
                  <a:pt x="12639" y="11084"/>
                </a:cubicBezTo>
                <a:close/>
                <a:moveTo>
                  <a:pt x="12846" y="11084"/>
                </a:moveTo>
                <a:cubicBezTo>
                  <a:pt x="12823" y="11084"/>
                  <a:pt x="12805" y="11115"/>
                  <a:pt x="12805" y="11153"/>
                </a:cubicBezTo>
                <a:cubicBezTo>
                  <a:pt x="12805" y="11191"/>
                  <a:pt x="12823" y="11221"/>
                  <a:pt x="12846" y="11221"/>
                </a:cubicBezTo>
                <a:cubicBezTo>
                  <a:pt x="12868" y="11221"/>
                  <a:pt x="12887" y="11191"/>
                  <a:pt x="12887" y="11153"/>
                </a:cubicBezTo>
                <a:cubicBezTo>
                  <a:pt x="12887" y="11115"/>
                  <a:pt x="12868" y="11084"/>
                  <a:pt x="12846" y="11084"/>
                </a:cubicBezTo>
                <a:close/>
                <a:moveTo>
                  <a:pt x="13053" y="11084"/>
                </a:moveTo>
                <a:cubicBezTo>
                  <a:pt x="13030" y="11084"/>
                  <a:pt x="13012" y="11115"/>
                  <a:pt x="13012" y="11153"/>
                </a:cubicBezTo>
                <a:cubicBezTo>
                  <a:pt x="13012" y="11191"/>
                  <a:pt x="13030" y="11221"/>
                  <a:pt x="13053" y="11221"/>
                </a:cubicBezTo>
                <a:cubicBezTo>
                  <a:pt x="13076" y="11221"/>
                  <a:pt x="13094" y="11191"/>
                  <a:pt x="13094" y="11153"/>
                </a:cubicBezTo>
                <a:cubicBezTo>
                  <a:pt x="13094" y="11115"/>
                  <a:pt x="13076" y="11084"/>
                  <a:pt x="13053" y="11084"/>
                </a:cubicBezTo>
                <a:close/>
                <a:moveTo>
                  <a:pt x="13268" y="11084"/>
                </a:moveTo>
                <a:cubicBezTo>
                  <a:pt x="13245" y="11084"/>
                  <a:pt x="13227" y="11115"/>
                  <a:pt x="13227" y="11153"/>
                </a:cubicBezTo>
                <a:cubicBezTo>
                  <a:pt x="13227" y="11191"/>
                  <a:pt x="13245" y="11221"/>
                  <a:pt x="13268" y="11221"/>
                </a:cubicBezTo>
                <a:cubicBezTo>
                  <a:pt x="13291" y="11221"/>
                  <a:pt x="13309" y="11191"/>
                  <a:pt x="13309" y="11153"/>
                </a:cubicBezTo>
                <a:cubicBezTo>
                  <a:pt x="13309" y="11115"/>
                  <a:pt x="13291" y="11084"/>
                  <a:pt x="13268" y="11084"/>
                </a:cubicBezTo>
                <a:close/>
                <a:moveTo>
                  <a:pt x="13475" y="11084"/>
                </a:moveTo>
                <a:cubicBezTo>
                  <a:pt x="13453" y="11084"/>
                  <a:pt x="13434" y="11115"/>
                  <a:pt x="13434" y="11153"/>
                </a:cubicBezTo>
                <a:cubicBezTo>
                  <a:pt x="13434" y="11191"/>
                  <a:pt x="13453" y="11221"/>
                  <a:pt x="13475" y="11221"/>
                </a:cubicBezTo>
                <a:cubicBezTo>
                  <a:pt x="13498" y="11221"/>
                  <a:pt x="13516" y="11191"/>
                  <a:pt x="13516" y="11153"/>
                </a:cubicBezTo>
                <a:cubicBezTo>
                  <a:pt x="13516" y="11115"/>
                  <a:pt x="13498" y="11084"/>
                  <a:pt x="13475" y="11084"/>
                </a:cubicBezTo>
                <a:close/>
                <a:moveTo>
                  <a:pt x="13678" y="11084"/>
                </a:moveTo>
                <a:cubicBezTo>
                  <a:pt x="13657" y="11089"/>
                  <a:pt x="13642" y="11117"/>
                  <a:pt x="13642" y="11152"/>
                </a:cubicBezTo>
                <a:cubicBezTo>
                  <a:pt x="13642" y="11190"/>
                  <a:pt x="13660" y="11220"/>
                  <a:pt x="13683" y="11220"/>
                </a:cubicBezTo>
                <a:cubicBezTo>
                  <a:pt x="13700" y="11220"/>
                  <a:pt x="13715" y="11201"/>
                  <a:pt x="13721" y="11175"/>
                </a:cubicBezTo>
                <a:cubicBezTo>
                  <a:pt x="13722" y="11169"/>
                  <a:pt x="13722" y="11163"/>
                  <a:pt x="13722" y="11156"/>
                </a:cubicBezTo>
                <a:cubicBezTo>
                  <a:pt x="13722" y="11155"/>
                  <a:pt x="13722" y="11154"/>
                  <a:pt x="13722" y="11152"/>
                </a:cubicBezTo>
                <a:cubicBezTo>
                  <a:pt x="13720" y="11120"/>
                  <a:pt x="13693" y="11124"/>
                  <a:pt x="13683" y="11090"/>
                </a:cubicBezTo>
                <a:cubicBezTo>
                  <a:pt x="13682" y="11089"/>
                  <a:pt x="13682" y="11088"/>
                  <a:pt x="13682" y="11088"/>
                </a:cubicBezTo>
                <a:lnTo>
                  <a:pt x="13682" y="11092"/>
                </a:lnTo>
                <a:cubicBezTo>
                  <a:pt x="13680" y="11090"/>
                  <a:pt x="13679" y="11087"/>
                  <a:pt x="13678" y="11084"/>
                </a:cubicBezTo>
                <a:close/>
                <a:moveTo>
                  <a:pt x="14527" y="11084"/>
                </a:moveTo>
                <a:cubicBezTo>
                  <a:pt x="14504" y="11084"/>
                  <a:pt x="14486" y="11115"/>
                  <a:pt x="14486" y="11153"/>
                </a:cubicBezTo>
                <a:cubicBezTo>
                  <a:pt x="14486" y="11156"/>
                  <a:pt x="14486" y="11159"/>
                  <a:pt x="14487" y="11162"/>
                </a:cubicBezTo>
                <a:lnTo>
                  <a:pt x="14503" y="11162"/>
                </a:lnTo>
                <a:cubicBezTo>
                  <a:pt x="14503" y="11171"/>
                  <a:pt x="14499" y="11184"/>
                  <a:pt x="14495" y="11196"/>
                </a:cubicBezTo>
                <a:cubicBezTo>
                  <a:pt x="14503" y="11211"/>
                  <a:pt x="14514" y="11221"/>
                  <a:pt x="14527" y="11221"/>
                </a:cubicBezTo>
                <a:cubicBezTo>
                  <a:pt x="14550" y="11221"/>
                  <a:pt x="14568" y="11191"/>
                  <a:pt x="14568" y="11153"/>
                </a:cubicBezTo>
                <a:cubicBezTo>
                  <a:pt x="14568" y="11115"/>
                  <a:pt x="14550" y="11084"/>
                  <a:pt x="14527" y="11084"/>
                </a:cubicBezTo>
                <a:close/>
                <a:moveTo>
                  <a:pt x="14734" y="11084"/>
                </a:moveTo>
                <a:cubicBezTo>
                  <a:pt x="14712" y="11084"/>
                  <a:pt x="14693" y="11115"/>
                  <a:pt x="14693" y="11153"/>
                </a:cubicBezTo>
                <a:cubicBezTo>
                  <a:pt x="14693" y="11191"/>
                  <a:pt x="14712" y="11221"/>
                  <a:pt x="14734" y="11221"/>
                </a:cubicBezTo>
                <a:cubicBezTo>
                  <a:pt x="14757" y="11221"/>
                  <a:pt x="14775" y="11191"/>
                  <a:pt x="14775" y="11153"/>
                </a:cubicBezTo>
                <a:cubicBezTo>
                  <a:pt x="14775" y="11115"/>
                  <a:pt x="14757" y="11084"/>
                  <a:pt x="14734" y="11084"/>
                </a:cubicBezTo>
                <a:close/>
                <a:moveTo>
                  <a:pt x="14942" y="11084"/>
                </a:moveTo>
                <a:cubicBezTo>
                  <a:pt x="14919" y="11084"/>
                  <a:pt x="14901" y="11115"/>
                  <a:pt x="14901" y="11153"/>
                </a:cubicBezTo>
                <a:cubicBezTo>
                  <a:pt x="14901" y="11191"/>
                  <a:pt x="14919" y="11221"/>
                  <a:pt x="14942" y="11221"/>
                </a:cubicBezTo>
                <a:cubicBezTo>
                  <a:pt x="14964" y="11221"/>
                  <a:pt x="14983" y="11191"/>
                  <a:pt x="14983" y="11153"/>
                </a:cubicBezTo>
                <a:cubicBezTo>
                  <a:pt x="14983" y="11115"/>
                  <a:pt x="14964" y="11084"/>
                  <a:pt x="14942" y="11084"/>
                </a:cubicBezTo>
                <a:close/>
                <a:moveTo>
                  <a:pt x="15157" y="11084"/>
                </a:moveTo>
                <a:cubicBezTo>
                  <a:pt x="15134" y="11084"/>
                  <a:pt x="15116" y="11115"/>
                  <a:pt x="15116" y="11153"/>
                </a:cubicBezTo>
                <a:cubicBezTo>
                  <a:pt x="15116" y="11191"/>
                  <a:pt x="15134" y="11221"/>
                  <a:pt x="15157" y="11221"/>
                </a:cubicBezTo>
                <a:cubicBezTo>
                  <a:pt x="15179" y="11221"/>
                  <a:pt x="15198" y="11191"/>
                  <a:pt x="15198" y="11153"/>
                </a:cubicBezTo>
                <a:cubicBezTo>
                  <a:pt x="15198" y="11115"/>
                  <a:pt x="15179" y="11084"/>
                  <a:pt x="15157" y="11084"/>
                </a:cubicBezTo>
                <a:close/>
                <a:moveTo>
                  <a:pt x="15364" y="11084"/>
                </a:moveTo>
                <a:cubicBezTo>
                  <a:pt x="15341" y="11084"/>
                  <a:pt x="15323" y="11115"/>
                  <a:pt x="15323" y="11153"/>
                </a:cubicBezTo>
                <a:cubicBezTo>
                  <a:pt x="15323" y="11191"/>
                  <a:pt x="15341" y="11221"/>
                  <a:pt x="15364" y="11221"/>
                </a:cubicBezTo>
                <a:cubicBezTo>
                  <a:pt x="15386" y="11221"/>
                  <a:pt x="15405" y="11191"/>
                  <a:pt x="15405" y="11153"/>
                </a:cubicBezTo>
                <a:cubicBezTo>
                  <a:pt x="15405" y="11115"/>
                  <a:pt x="15386" y="11084"/>
                  <a:pt x="15364" y="11084"/>
                </a:cubicBezTo>
                <a:close/>
                <a:moveTo>
                  <a:pt x="15579" y="11084"/>
                </a:moveTo>
                <a:cubicBezTo>
                  <a:pt x="15556" y="11084"/>
                  <a:pt x="15538" y="11115"/>
                  <a:pt x="15538" y="11153"/>
                </a:cubicBezTo>
                <a:cubicBezTo>
                  <a:pt x="15538" y="11175"/>
                  <a:pt x="15544" y="11194"/>
                  <a:pt x="15554" y="11206"/>
                </a:cubicBezTo>
                <a:cubicBezTo>
                  <a:pt x="15563" y="11200"/>
                  <a:pt x="15572" y="11191"/>
                  <a:pt x="15579" y="11179"/>
                </a:cubicBezTo>
                <a:cubicBezTo>
                  <a:pt x="15584" y="11172"/>
                  <a:pt x="15588" y="11163"/>
                  <a:pt x="15591" y="11153"/>
                </a:cubicBezTo>
                <a:cubicBezTo>
                  <a:pt x="15597" y="11137"/>
                  <a:pt x="15600" y="11118"/>
                  <a:pt x="15601" y="11096"/>
                </a:cubicBezTo>
                <a:cubicBezTo>
                  <a:pt x="15595" y="11088"/>
                  <a:pt x="15587" y="11084"/>
                  <a:pt x="15579" y="11084"/>
                </a:cubicBezTo>
                <a:close/>
                <a:moveTo>
                  <a:pt x="15786" y="11084"/>
                </a:moveTo>
                <a:cubicBezTo>
                  <a:pt x="15763" y="11084"/>
                  <a:pt x="15745" y="11115"/>
                  <a:pt x="15745" y="11153"/>
                </a:cubicBezTo>
                <a:cubicBezTo>
                  <a:pt x="15745" y="11191"/>
                  <a:pt x="15763" y="11221"/>
                  <a:pt x="15786" y="11221"/>
                </a:cubicBezTo>
                <a:cubicBezTo>
                  <a:pt x="15809" y="11221"/>
                  <a:pt x="15827" y="11191"/>
                  <a:pt x="15827" y="11153"/>
                </a:cubicBezTo>
                <a:cubicBezTo>
                  <a:pt x="15827" y="11115"/>
                  <a:pt x="15809" y="11084"/>
                  <a:pt x="15786" y="11084"/>
                </a:cubicBezTo>
                <a:close/>
                <a:moveTo>
                  <a:pt x="15993" y="11084"/>
                </a:moveTo>
                <a:cubicBezTo>
                  <a:pt x="15971" y="11084"/>
                  <a:pt x="15952" y="11115"/>
                  <a:pt x="15952" y="11153"/>
                </a:cubicBezTo>
                <a:cubicBezTo>
                  <a:pt x="15952" y="11191"/>
                  <a:pt x="15971" y="11221"/>
                  <a:pt x="15993" y="11221"/>
                </a:cubicBezTo>
                <a:cubicBezTo>
                  <a:pt x="16016" y="11221"/>
                  <a:pt x="16034" y="11191"/>
                  <a:pt x="16034" y="11153"/>
                </a:cubicBezTo>
                <a:cubicBezTo>
                  <a:pt x="16034" y="11115"/>
                  <a:pt x="16016" y="11084"/>
                  <a:pt x="15993" y="11084"/>
                </a:cubicBezTo>
                <a:close/>
                <a:moveTo>
                  <a:pt x="16208" y="11084"/>
                </a:moveTo>
                <a:cubicBezTo>
                  <a:pt x="16186" y="11084"/>
                  <a:pt x="16167" y="11115"/>
                  <a:pt x="16167" y="11153"/>
                </a:cubicBezTo>
                <a:cubicBezTo>
                  <a:pt x="16167" y="11191"/>
                  <a:pt x="16186" y="11221"/>
                  <a:pt x="16208" y="11221"/>
                </a:cubicBezTo>
                <a:cubicBezTo>
                  <a:pt x="16231" y="11221"/>
                  <a:pt x="16249" y="11191"/>
                  <a:pt x="16249" y="11153"/>
                </a:cubicBezTo>
                <a:cubicBezTo>
                  <a:pt x="16249" y="11115"/>
                  <a:pt x="16231" y="11084"/>
                  <a:pt x="16208" y="11084"/>
                </a:cubicBezTo>
                <a:close/>
                <a:moveTo>
                  <a:pt x="16416" y="11084"/>
                </a:moveTo>
                <a:cubicBezTo>
                  <a:pt x="16393" y="11084"/>
                  <a:pt x="16375" y="11115"/>
                  <a:pt x="16375" y="11153"/>
                </a:cubicBezTo>
                <a:cubicBezTo>
                  <a:pt x="16375" y="11191"/>
                  <a:pt x="16393" y="11221"/>
                  <a:pt x="16416" y="11221"/>
                </a:cubicBezTo>
                <a:cubicBezTo>
                  <a:pt x="16438" y="11221"/>
                  <a:pt x="16457" y="11191"/>
                  <a:pt x="16457" y="11153"/>
                </a:cubicBezTo>
                <a:cubicBezTo>
                  <a:pt x="16457" y="11115"/>
                  <a:pt x="16438" y="11084"/>
                  <a:pt x="16416" y="11084"/>
                </a:cubicBezTo>
                <a:close/>
                <a:moveTo>
                  <a:pt x="16623" y="11084"/>
                </a:moveTo>
                <a:cubicBezTo>
                  <a:pt x="16600" y="11084"/>
                  <a:pt x="16582" y="11115"/>
                  <a:pt x="16582" y="11153"/>
                </a:cubicBezTo>
                <a:cubicBezTo>
                  <a:pt x="16582" y="11191"/>
                  <a:pt x="16600" y="11221"/>
                  <a:pt x="16623" y="11221"/>
                </a:cubicBezTo>
                <a:cubicBezTo>
                  <a:pt x="16645" y="11221"/>
                  <a:pt x="16664" y="11191"/>
                  <a:pt x="16664" y="11153"/>
                </a:cubicBezTo>
                <a:cubicBezTo>
                  <a:pt x="16664" y="11115"/>
                  <a:pt x="16645" y="11084"/>
                  <a:pt x="16623" y="11084"/>
                </a:cubicBezTo>
                <a:close/>
                <a:moveTo>
                  <a:pt x="16838" y="11084"/>
                </a:moveTo>
                <a:cubicBezTo>
                  <a:pt x="16815" y="11084"/>
                  <a:pt x="16797" y="11115"/>
                  <a:pt x="16797" y="11153"/>
                </a:cubicBezTo>
                <a:cubicBezTo>
                  <a:pt x="16797" y="11191"/>
                  <a:pt x="16815" y="11221"/>
                  <a:pt x="16838" y="11221"/>
                </a:cubicBezTo>
                <a:cubicBezTo>
                  <a:pt x="16860" y="11221"/>
                  <a:pt x="16879" y="11191"/>
                  <a:pt x="16879" y="11153"/>
                </a:cubicBezTo>
                <a:cubicBezTo>
                  <a:pt x="16879" y="11115"/>
                  <a:pt x="16860" y="11084"/>
                  <a:pt x="16838" y="11084"/>
                </a:cubicBezTo>
                <a:close/>
                <a:moveTo>
                  <a:pt x="17044" y="11084"/>
                </a:moveTo>
                <a:cubicBezTo>
                  <a:pt x="17041" y="11084"/>
                  <a:pt x="17038" y="11085"/>
                  <a:pt x="17035" y="11086"/>
                </a:cubicBezTo>
                <a:cubicBezTo>
                  <a:pt x="17038" y="11089"/>
                  <a:pt x="17041" y="11093"/>
                  <a:pt x="17044" y="11096"/>
                </a:cubicBezTo>
                <a:cubicBezTo>
                  <a:pt x="17050" y="11101"/>
                  <a:pt x="17056" y="11106"/>
                  <a:pt x="17064" y="11106"/>
                </a:cubicBezTo>
                <a:cubicBezTo>
                  <a:pt x="17067" y="11106"/>
                  <a:pt x="17070" y="11105"/>
                  <a:pt x="17073" y="11105"/>
                </a:cubicBezTo>
                <a:cubicBezTo>
                  <a:pt x="17066" y="11092"/>
                  <a:pt x="17055" y="11084"/>
                  <a:pt x="17044" y="11084"/>
                </a:cubicBezTo>
                <a:close/>
                <a:moveTo>
                  <a:pt x="17457" y="11084"/>
                </a:moveTo>
                <a:cubicBezTo>
                  <a:pt x="17442" y="11089"/>
                  <a:pt x="17431" y="11107"/>
                  <a:pt x="17426" y="11130"/>
                </a:cubicBezTo>
                <a:cubicBezTo>
                  <a:pt x="17437" y="11130"/>
                  <a:pt x="17447" y="11112"/>
                  <a:pt x="17457" y="11084"/>
                </a:cubicBezTo>
                <a:close/>
                <a:moveTo>
                  <a:pt x="5103" y="11097"/>
                </a:moveTo>
                <a:cubicBezTo>
                  <a:pt x="5094" y="11099"/>
                  <a:pt x="5085" y="11102"/>
                  <a:pt x="5077" y="11105"/>
                </a:cubicBezTo>
                <a:cubicBezTo>
                  <a:pt x="5063" y="11110"/>
                  <a:pt x="5050" y="11118"/>
                  <a:pt x="5038" y="11128"/>
                </a:cubicBezTo>
                <a:cubicBezTo>
                  <a:pt x="5037" y="11135"/>
                  <a:pt x="5036" y="11142"/>
                  <a:pt x="5036" y="11150"/>
                </a:cubicBezTo>
                <a:cubicBezTo>
                  <a:pt x="5036" y="11169"/>
                  <a:pt x="5041" y="11186"/>
                  <a:pt x="5048" y="11199"/>
                </a:cubicBezTo>
                <a:cubicBezTo>
                  <a:pt x="5058" y="11192"/>
                  <a:pt x="5068" y="11186"/>
                  <a:pt x="5077" y="11183"/>
                </a:cubicBezTo>
                <a:cubicBezTo>
                  <a:pt x="5083" y="11181"/>
                  <a:pt x="5090" y="11180"/>
                  <a:pt x="5095" y="11180"/>
                </a:cubicBezTo>
                <a:cubicBezTo>
                  <a:pt x="5102" y="11180"/>
                  <a:pt x="5108" y="11179"/>
                  <a:pt x="5113" y="11181"/>
                </a:cubicBezTo>
                <a:cubicBezTo>
                  <a:pt x="5116" y="11171"/>
                  <a:pt x="5118" y="11161"/>
                  <a:pt x="5118" y="11150"/>
                </a:cubicBezTo>
                <a:cubicBezTo>
                  <a:pt x="5118" y="11128"/>
                  <a:pt x="5112" y="11110"/>
                  <a:pt x="5103" y="11097"/>
                </a:cubicBezTo>
                <a:close/>
                <a:moveTo>
                  <a:pt x="12452" y="11097"/>
                </a:moveTo>
                <a:cubicBezTo>
                  <a:pt x="12455" y="11112"/>
                  <a:pt x="12458" y="11129"/>
                  <a:pt x="12459" y="11149"/>
                </a:cubicBezTo>
                <a:cubicBezTo>
                  <a:pt x="12460" y="11158"/>
                  <a:pt x="12460" y="11168"/>
                  <a:pt x="12460" y="11179"/>
                </a:cubicBezTo>
                <a:cubicBezTo>
                  <a:pt x="12460" y="11181"/>
                  <a:pt x="12460" y="11182"/>
                  <a:pt x="12460" y="11184"/>
                </a:cubicBezTo>
                <a:cubicBezTo>
                  <a:pt x="12464" y="11174"/>
                  <a:pt x="12466" y="11162"/>
                  <a:pt x="12466" y="11149"/>
                </a:cubicBezTo>
                <a:cubicBezTo>
                  <a:pt x="12466" y="11128"/>
                  <a:pt x="12461" y="11110"/>
                  <a:pt x="12452" y="11097"/>
                </a:cubicBezTo>
                <a:close/>
                <a:moveTo>
                  <a:pt x="14351" y="11110"/>
                </a:moveTo>
                <a:cubicBezTo>
                  <a:pt x="14347" y="11126"/>
                  <a:pt x="14342" y="11142"/>
                  <a:pt x="14332" y="11148"/>
                </a:cubicBezTo>
                <a:cubicBezTo>
                  <a:pt x="14327" y="11151"/>
                  <a:pt x="14323" y="11152"/>
                  <a:pt x="14319" y="11152"/>
                </a:cubicBezTo>
                <a:cubicBezTo>
                  <a:pt x="14319" y="11152"/>
                  <a:pt x="14319" y="11152"/>
                  <a:pt x="14319" y="11152"/>
                </a:cubicBezTo>
                <a:cubicBezTo>
                  <a:pt x="14317" y="11152"/>
                  <a:pt x="14315" y="11152"/>
                  <a:pt x="14313" y="11152"/>
                </a:cubicBezTo>
                <a:cubicBezTo>
                  <a:pt x="14307" y="11152"/>
                  <a:pt x="14302" y="11151"/>
                  <a:pt x="14296" y="11152"/>
                </a:cubicBezTo>
                <a:cubicBezTo>
                  <a:pt x="14290" y="11153"/>
                  <a:pt x="14285" y="11156"/>
                  <a:pt x="14279" y="11164"/>
                </a:cubicBezTo>
                <a:cubicBezTo>
                  <a:pt x="14279" y="11165"/>
                  <a:pt x="14279" y="11166"/>
                  <a:pt x="14279" y="11166"/>
                </a:cubicBezTo>
                <a:cubicBezTo>
                  <a:pt x="14285" y="11179"/>
                  <a:pt x="14291" y="11193"/>
                  <a:pt x="14297" y="11210"/>
                </a:cubicBezTo>
                <a:cubicBezTo>
                  <a:pt x="14303" y="11216"/>
                  <a:pt x="14311" y="11220"/>
                  <a:pt x="14319" y="11220"/>
                </a:cubicBezTo>
                <a:cubicBezTo>
                  <a:pt x="14342" y="11220"/>
                  <a:pt x="14360" y="11190"/>
                  <a:pt x="14360" y="11152"/>
                </a:cubicBezTo>
                <a:cubicBezTo>
                  <a:pt x="14360" y="11136"/>
                  <a:pt x="14357" y="11122"/>
                  <a:pt x="14351" y="11110"/>
                </a:cubicBezTo>
                <a:close/>
                <a:moveTo>
                  <a:pt x="5251" y="11148"/>
                </a:moveTo>
                <a:cubicBezTo>
                  <a:pt x="5251" y="11149"/>
                  <a:pt x="5251" y="11149"/>
                  <a:pt x="5251" y="11150"/>
                </a:cubicBezTo>
                <a:cubicBezTo>
                  <a:pt x="5251" y="11188"/>
                  <a:pt x="5269" y="11218"/>
                  <a:pt x="5292" y="11218"/>
                </a:cubicBezTo>
                <a:cubicBezTo>
                  <a:pt x="5304" y="11218"/>
                  <a:pt x="5314" y="11210"/>
                  <a:pt x="5322" y="11197"/>
                </a:cubicBezTo>
                <a:cubicBezTo>
                  <a:pt x="5311" y="11193"/>
                  <a:pt x="5302" y="11187"/>
                  <a:pt x="5292" y="11181"/>
                </a:cubicBezTo>
                <a:cubicBezTo>
                  <a:pt x="5279" y="11172"/>
                  <a:pt x="5266" y="11161"/>
                  <a:pt x="5253" y="11150"/>
                </a:cubicBezTo>
                <a:cubicBezTo>
                  <a:pt x="5252" y="11149"/>
                  <a:pt x="5252" y="11149"/>
                  <a:pt x="5251" y="11148"/>
                </a:cubicBezTo>
                <a:close/>
                <a:moveTo>
                  <a:pt x="3712" y="11264"/>
                </a:moveTo>
                <a:cubicBezTo>
                  <a:pt x="3705" y="11264"/>
                  <a:pt x="3698" y="11267"/>
                  <a:pt x="3693" y="11272"/>
                </a:cubicBezTo>
                <a:cubicBezTo>
                  <a:pt x="3694" y="11278"/>
                  <a:pt x="3695" y="11283"/>
                  <a:pt x="3696" y="11289"/>
                </a:cubicBezTo>
                <a:cubicBezTo>
                  <a:pt x="3700" y="11319"/>
                  <a:pt x="3717" y="11332"/>
                  <a:pt x="3717" y="11388"/>
                </a:cubicBezTo>
                <a:cubicBezTo>
                  <a:pt x="3717" y="11392"/>
                  <a:pt x="3717" y="11396"/>
                  <a:pt x="3717" y="11400"/>
                </a:cubicBezTo>
                <a:cubicBezTo>
                  <a:pt x="3737" y="11396"/>
                  <a:pt x="3753" y="11367"/>
                  <a:pt x="3753" y="11332"/>
                </a:cubicBezTo>
                <a:cubicBezTo>
                  <a:pt x="3753" y="11294"/>
                  <a:pt x="3735" y="11264"/>
                  <a:pt x="3712" y="11264"/>
                </a:cubicBezTo>
                <a:close/>
                <a:moveTo>
                  <a:pt x="3925" y="11264"/>
                </a:moveTo>
                <a:cubicBezTo>
                  <a:pt x="3903" y="11264"/>
                  <a:pt x="3884" y="11294"/>
                  <a:pt x="3884" y="11332"/>
                </a:cubicBezTo>
                <a:cubicBezTo>
                  <a:pt x="3884" y="11370"/>
                  <a:pt x="3903" y="11400"/>
                  <a:pt x="3925" y="11400"/>
                </a:cubicBezTo>
                <a:cubicBezTo>
                  <a:pt x="3948" y="11400"/>
                  <a:pt x="3966" y="11370"/>
                  <a:pt x="3966" y="11332"/>
                </a:cubicBezTo>
                <a:cubicBezTo>
                  <a:pt x="3966" y="11294"/>
                  <a:pt x="3948" y="11264"/>
                  <a:pt x="3925" y="11264"/>
                </a:cubicBezTo>
                <a:close/>
                <a:moveTo>
                  <a:pt x="4133" y="11264"/>
                </a:moveTo>
                <a:cubicBezTo>
                  <a:pt x="4110" y="11264"/>
                  <a:pt x="4092" y="11294"/>
                  <a:pt x="4092" y="11332"/>
                </a:cubicBezTo>
                <a:cubicBezTo>
                  <a:pt x="4092" y="11370"/>
                  <a:pt x="4110" y="11400"/>
                  <a:pt x="4133" y="11400"/>
                </a:cubicBezTo>
                <a:cubicBezTo>
                  <a:pt x="4155" y="11400"/>
                  <a:pt x="4174" y="11370"/>
                  <a:pt x="4174" y="11332"/>
                </a:cubicBezTo>
                <a:cubicBezTo>
                  <a:pt x="4174" y="11294"/>
                  <a:pt x="4155" y="11264"/>
                  <a:pt x="4133" y="11264"/>
                </a:cubicBezTo>
                <a:close/>
                <a:moveTo>
                  <a:pt x="4975" y="11264"/>
                </a:moveTo>
                <a:cubicBezTo>
                  <a:pt x="4972" y="11264"/>
                  <a:pt x="4970" y="11264"/>
                  <a:pt x="4967" y="11265"/>
                </a:cubicBezTo>
                <a:cubicBezTo>
                  <a:pt x="4964" y="11273"/>
                  <a:pt x="4962" y="11281"/>
                  <a:pt x="4959" y="11289"/>
                </a:cubicBezTo>
                <a:lnTo>
                  <a:pt x="4978" y="11289"/>
                </a:lnTo>
                <a:cubicBezTo>
                  <a:pt x="4982" y="11283"/>
                  <a:pt x="4986" y="11276"/>
                  <a:pt x="4991" y="11269"/>
                </a:cubicBezTo>
                <a:cubicBezTo>
                  <a:pt x="4986" y="11266"/>
                  <a:pt x="4980" y="11264"/>
                  <a:pt x="4975" y="11264"/>
                </a:cubicBezTo>
                <a:close/>
                <a:moveTo>
                  <a:pt x="5381" y="11264"/>
                </a:moveTo>
                <a:cubicBezTo>
                  <a:pt x="5364" y="11271"/>
                  <a:pt x="5351" y="11298"/>
                  <a:pt x="5351" y="11329"/>
                </a:cubicBezTo>
                <a:cubicBezTo>
                  <a:pt x="5351" y="11367"/>
                  <a:pt x="5369" y="11398"/>
                  <a:pt x="5392" y="11398"/>
                </a:cubicBezTo>
                <a:cubicBezTo>
                  <a:pt x="5414" y="11398"/>
                  <a:pt x="5433" y="11367"/>
                  <a:pt x="5433" y="11329"/>
                </a:cubicBezTo>
                <a:cubicBezTo>
                  <a:pt x="5433" y="11329"/>
                  <a:pt x="5433" y="11329"/>
                  <a:pt x="5433" y="11329"/>
                </a:cubicBezTo>
                <a:cubicBezTo>
                  <a:pt x="5413" y="11311"/>
                  <a:pt x="5395" y="11289"/>
                  <a:pt x="5381" y="11264"/>
                </a:cubicBezTo>
                <a:close/>
                <a:moveTo>
                  <a:pt x="9169" y="11264"/>
                </a:moveTo>
                <a:cubicBezTo>
                  <a:pt x="9146" y="11264"/>
                  <a:pt x="9128" y="11294"/>
                  <a:pt x="9128" y="11332"/>
                </a:cubicBezTo>
                <a:cubicBezTo>
                  <a:pt x="9128" y="11370"/>
                  <a:pt x="9146" y="11400"/>
                  <a:pt x="9169" y="11400"/>
                </a:cubicBezTo>
                <a:cubicBezTo>
                  <a:pt x="9191" y="11400"/>
                  <a:pt x="9210" y="11370"/>
                  <a:pt x="9210" y="11332"/>
                </a:cubicBezTo>
                <a:cubicBezTo>
                  <a:pt x="9210" y="11294"/>
                  <a:pt x="9191" y="11264"/>
                  <a:pt x="9169" y="11264"/>
                </a:cubicBezTo>
                <a:close/>
                <a:moveTo>
                  <a:pt x="9384" y="11264"/>
                </a:moveTo>
                <a:cubicBezTo>
                  <a:pt x="9361" y="11264"/>
                  <a:pt x="9343" y="11294"/>
                  <a:pt x="9343" y="11332"/>
                </a:cubicBezTo>
                <a:cubicBezTo>
                  <a:pt x="9343" y="11370"/>
                  <a:pt x="9361" y="11400"/>
                  <a:pt x="9384" y="11400"/>
                </a:cubicBezTo>
                <a:cubicBezTo>
                  <a:pt x="9406" y="11400"/>
                  <a:pt x="9425" y="11370"/>
                  <a:pt x="9425" y="11332"/>
                </a:cubicBezTo>
                <a:cubicBezTo>
                  <a:pt x="9425" y="11294"/>
                  <a:pt x="9406" y="11264"/>
                  <a:pt x="9384" y="11264"/>
                </a:cubicBezTo>
                <a:close/>
                <a:moveTo>
                  <a:pt x="9591" y="11264"/>
                </a:moveTo>
                <a:cubicBezTo>
                  <a:pt x="9568" y="11264"/>
                  <a:pt x="9550" y="11294"/>
                  <a:pt x="9550" y="11332"/>
                </a:cubicBezTo>
                <a:cubicBezTo>
                  <a:pt x="9550" y="11370"/>
                  <a:pt x="9568" y="11400"/>
                  <a:pt x="9591" y="11400"/>
                </a:cubicBezTo>
                <a:cubicBezTo>
                  <a:pt x="9614" y="11400"/>
                  <a:pt x="9632" y="11370"/>
                  <a:pt x="9632" y="11332"/>
                </a:cubicBezTo>
                <a:cubicBezTo>
                  <a:pt x="9632" y="11294"/>
                  <a:pt x="9614" y="11264"/>
                  <a:pt x="9591" y="11264"/>
                </a:cubicBezTo>
                <a:close/>
                <a:moveTo>
                  <a:pt x="9806" y="11264"/>
                </a:moveTo>
                <a:cubicBezTo>
                  <a:pt x="9783" y="11264"/>
                  <a:pt x="9765" y="11294"/>
                  <a:pt x="9765" y="11332"/>
                </a:cubicBezTo>
                <a:cubicBezTo>
                  <a:pt x="9765" y="11370"/>
                  <a:pt x="9783" y="11400"/>
                  <a:pt x="9806" y="11400"/>
                </a:cubicBezTo>
                <a:cubicBezTo>
                  <a:pt x="9828" y="11400"/>
                  <a:pt x="9847" y="11370"/>
                  <a:pt x="9847" y="11332"/>
                </a:cubicBezTo>
                <a:cubicBezTo>
                  <a:pt x="9847" y="11294"/>
                  <a:pt x="9828" y="11264"/>
                  <a:pt x="9806" y="11264"/>
                </a:cubicBezTo>
                <a:close/>
                <a:moveTo>
                  <a:pt x="10013" y="11264"/>
                </a:moveTo>
                <a:cubicBezTo>
                  <a:pt x="9990" y="11264"/>
                  <a:pt x="9972" y="11294"/>
                  <a:pt x="9972" y="11332"/>
                </a:cubicBezTo>
                <a:cubicBezTo>
                  <a:pt x="9972" y="11370"/>
                  <a:pt x="9990" y="11400"/>
                  <a:pt x="10013" y="11400"/>
                </a:cubicBezTo>
                <a:cubicBezTo>
                  <a:pt x="10036" y="11400"/>
                  <a:pt x="10054" y="11370"/>
                  <a:pt x="10054" y="11332"/>
                </a:cubicBezTo>
                <a:cubicBezTo>
                  <a:pt x="10054" y="11294"/>
                  <a:pt x="10036" y="11264"/>
                  <a:pt x="10013" y="11264"/>
                </a:cubicBezTo>
                <a:close/>
                <a:moveTo>
                  <a:pt x="10220" y="11264"/>
                </a:moveTo>
                <a:cubicBezTo>
                  <a:pt x="10198" y="11264"/>
                  <a:pt x="10179" y="11294"/>
                  <a:pt x="10179" y="11332"/>
                </a:cubicBezTo>
                <a:cubicBezTo>
                  <a:pt x="10179" y="11370"/>
                  <a:pt x="10198" y="11400"/>
                  <a:pt x="10220" y="11400"/>
                </a:cubicBezTo>
                <a:cubicBezTo>
                  <a:pt x="10243" y="11400"/>
                  <a:pt x="10261" y="11370"/>
                  <a:pt x="10261" y="11332"/>
                </a:cubicBezTo>
                <a:cubicBezTo>
                  <a:pt x="10261" y="11294"/>
                  <a:pt x="10243" y="11264"/>
                  <a:pt x="10220" y="11264"/>
                </a:cubicBezTo>
                <a:close/>
                <a:moveTo>
                  <a:pt x="10435" y="11264"/>
                </a:moveTo>
                <a:cubicBezTo>
                  <a:pt x="10413" y="11264"/>
                  <a:pt x="10394" y="11294"/>
                  <a:pt x="10394" y="11332"/>
                </a:cubicBezTo>
                <a:cubicBezTo>
                  <a:pt x="10394" y="11370"/>
                  <a:pt x="10413" y="11400"/>
                  <a:pt x="10435" y="11400"/>
                </a:cubicBezTo>
                <a:cubicBezTo>
                  <a:pt x="10458" y="11400"/>
                  <a:pt x="10476" y="11370"/>
                  <a:pt x="10476" y="11332"/>
                </a:cubicBezTo>
                <a:cubicBezTo>
                  <a:pt x="10476" y="11294"/>
                  <a:pt x="10458" y="11264"/>
                  <a:pt x="10435" y="11264"/>
                </a:cubicBezTo>
                <a:close/>
                <a:moveTo>
                  <a:pt x="10643" y="11264"/>
                </a:moveTo>
                <a:cubicBezTo>
                  <a:pt x="10620" y="11264"/>
                  <a:pt x="10602" y="11294"/>
                  <a:pt x="10602" y="11332"/>
                </a:cubicBezTo>
                <a:cubicBezTo>
                  <a:pt x="10602" y="11370"/>
                  <a:pt x="10620" y="11400"/>
                  <a:pt x="10643" y="11400"/>
                </a:cubicBezTo>
                <a:cubicBezTo>
                  <a:pt x="10665" y="11400"/>
                  <a:pt x="10684" y="11370"/>
                  <a:pt x="10684" y="11332"/>
                </a:cubicBezTo>
                <a:cubicBezTo>
                  <a:pt x="10684" y="11294"/>
                  <a:pt x="10665" y="11264"/>
                  <a:pt x="10643" y="11264"/>
                </a:cubicBezTo>
                <a:close/>
                <a:moveTo>
                  <a:pt x="10850" y="11264"/>
                </a:moveTo>
                <a:cubicBezTo>
                  <a:pt x="10827" y="11264"/>
                  <a:pt x="10809" y="11294"/>
                  <a:pt x="10809" y="11332"/>
                </a:cubicBezTo>
                <a:cubicBezTo>
                  <a:pt x="10809" y="11370"/>
                  <a:pt x="10827" y="11400"/>
                  <a:pt x="10850" y="11400"/>
                </a:cubicBezTo>
                <a:cubicBezTo>
                  <a:pt x="10873" y="11400"/>
                  <a:pt x="10891" y="11370"/>
                  <a:pt x="10891" y="11332"/>
                </a:cubicBezTo>
                <a:cubicBezTo>
                  <a:pt x="10891" y="11294"/>
                  <a:pt x="10873" y="11264"/>
                  <a:pt x="10850" y="11264"/>
                </a:cubicBezTo>
                <a:close/>
                <a:moveTo>
                  <a:pt x="11065" y="11264"/>
                </a:moveTo>
                <a:cubicBezTo>
                  <a:pt x="11042" y="11264"/>
                  <a:pt x="11024" y="11294"/>
                  <a:pt x="11024" y="11332"/>
                </a:cubicBezTo>
                <a:cubicBezTo>
                  <a:pt x="11024" y="11370"/>
                  <a:pt x="11042" y="11400"/>
                  <a:pt x="11065" y="11400"/>
                </a:cubicBezTo>
                <a:cubicBezTo>
                  <a:pt x="11087" y="11400"/>
                  <a:pt x="11106" y="11370"/>
                  <a:pt x="11106" y="11332"/>
                </a:cubicBezTo>
                <a:cubicBezTo>
                  <a:pt x="11106" y="11294"/>
                  <a:pt x="11087" y="11264"/>
                  <a:pt x="11065" y="11264"/>
                </a:cubicBezTo>
                <a:close/>
                <a:moveTo>
                  <a:pt x="11272" y="11264"/>
                </a:moveTo>
                <a:cubicBezTo>
                  <a:pt x="11249" y="11264"/>
                  <a:pt x="11231" y="11294"/>
                  <a:pt x="11231" y="11332"/>
                </a:cubicBezTo>
                <a:cubicBezTo>
                  <a:pt x="11231" y="11370"/>
                  <a:pt x="11249" y="11400"/>
                  <a:pt x="11272" y="11400"/>
                </a:cubicBezTo>
                <a:cubicBezTo>
                  <a:pt x="11295" y="11400"/>
                  <a:pt x="11313" y="11370"/>
                  <a:pt x="11313" y="11332"/>
                </a:cubicBezTo>
                <a:cubicBezTo>
                  <a:pt x="11313" y="11294"/>
                  <a:pt x="11295" y="11264"/>
                  <a:pt x="11272" y="11264"/>
                </a:cubicBezTo>
                <a:close/>
                <a:moveTo>
                  <a:pt x="11479" y="11264"/>
                </a:moveTo>
                <a:cubicBezTo>
                  <a:pt x="11457" y="11264"/>
                  <a:pt x="11438" y="11294"/>
                  <a:pt x="11438" y="11332"/>
                </a:cubicBezTo>
                <a:cubicBezTo>
                  <a:pt x="11438" y="11370"/>
                  <a:pt x="11457" y="11400"/>
                  <a:pt x="11479" y="11400"/>
                </a:cubicBezTo>
                <a:cubicBezTo>
                  <a:pt x="11502" y="11400"/>
                  <a:pt x="11520" y="11370"/>
                  <a:pt x="11520" y="11332"/>
                </a:cubicBezTo>
                <a:cubicBezTo>
                  <a:pt x="11520" y="11294"/>
                  <a:pt x="11502" y="11264"/>
                  <a:pt x="11479" y="11264"/>
                </a:cubicBezTo>
                <a:close/>
                <a:moveTo>
                  <a:pt x="11694" y="11264"/>
                </a:moveTo>
                <a:cubicBezTo>
                  <a:pt x="11672" y="11264"/>
                  <a:pt x="11653" y="11294"/>
                  <a:pt x="11653" y="11332"/>
                </a:cubicBezTo>
                <a:cubicBezTo>
                  <a:pt x="11653" y="11370"/>
                  <a:pt x="11672" y="11400"/>
                  <a:pt x="11694" y="11400"/>
                </a:cubicBezTo>
                <a:cubicBezTo>
                  <a:pt x="11717" y="11400"/>
                  <a:pt x="11735" y="11370"/>
                  <a:pt x="11735" y="11332"/>
                </a:cubicBezTo>
                <a:cubicBezTo>
                  <a:pt x="11735" y="11294"/>
                  <a:pt x="11717" y="11264"/>
                  <a:pt x="11694" y="11264"/>
                </a:cubicBezTo>
                <a:close/>
                <a:moveTo>
                  <a:pt x="11902" y="11264"/>
                </a:moveTo>
                <a:cubicBezTo>
                  <a:pt x="11879" y="11264"/>
                  <a:pt x="11861" y="11294"/>
                  <a:pt x="11861" y="11332"/>
                </a:cubicBezTo>
                <a:cubicBezTo>
                  <a:pt x="11861" y="11370"/>
                  <a:pt x="11879" y="11400"/>
                  <a:pt x="11902" y="11400"/>
                </a:cubicBezTo>
                <a:cubicBezTo>
                  <a:pt x="11924" y="11400"/>
                  <a:pt x="11943" y="11370"/>
                  <a:pt x="11943" y="11332"/>
                </a:cubicBezTo>
                <a:cubicBezTo>
                  <a:pt x="11943" y="11294"/>
                  <a:pt x="11924" y="11264"/>
                  <a:pt x="11902" y="11264"/>
                </a:cubicBezTo>
                <a:close/>
                <a:moveTo>
                  <a:pt x="12109" y="11264"/>
                </a:moveTo>
                <a:cubicBezTo>
                  <a:pt x="12086" y="11264"/>
                  <a:pt x="12068" y="11294"/>
                  <a:pt x="12068" y="11332"/>
                </a:cubicBezTo>
                <a:cubicBezTo>
                  <a:pt x="12068" y="11370"/>
                  <a:pt x="12086" y="11400"/>
                  <a:pt x="12109" y="11400"/>
                </a:cubicBezTo>
                <a:cubicBezTo>
                  <a:pt x="12132" y="11400"/>
                  <a:pt x="12150" y="11370"/>
                  <a:pt x="12150" y="11332"/>
                </a:cubicBezTo>
                <a:cubicBezTo>
                  <a:pt x="12150" y="11294"/>
                  <a:pt x="12132" y="11264"/>
                  <a:pt x="12109" y="11264"/>
                </a:cubicBezTo>
                <a:close/>
                <a:moveTo>
                  <a:pt x="12324" y="11264"/>
                </a:moveTo>
                <a:cubicBezTo>
                  <a:pt x="12301" y="11264"/>
                  <a:pt x="12283" y="11294"/>
                  <a:pt x="12283" y="11332"/>
                </a:cubicBezTo>
                <a:cubicBezTo>
                  <a:pt x="12283" y="11370"/>
                  <a:pt x="12301" y="11400"/>
                  <a:pt x="12324" y="11400"/>
                </a:cubicBezTo>
                <a:cubicBezTo>
                  <a:pt x="12334" y="11400"/>
                  <a:pt x="12343" y="11394"/>
                  <a:pt x="12350" y="11384"/>
                </a:cubicBezTo>
                <a:lnTo>
                  <a:pt x="12350" y="11293"/>
                </a:lnTo>
                <a:cubicBezTo>
                  <a:pt x="12346" y="11287"/>
                  <a:pt x="12342" y="11278"/>
                  <a:pt x="12337" y="11267"/>
                </a:cubicBezTo>
                <a:cubicBezTo>
                  <a:pt x="12333" y="11265"/>
                  <a:pt x="12328" y="11264"/>
                  <a:pt x="12324" y="11264"/>
                </a:cubicBezTo>
                <a:close/>
                <a:moveTo>
                  <a:pt x="12531" y="11264"/>
                </a:moveTo>
                <a:cubicBezTo>
                  <a:pt x="12508" y="11264"/>
                  <a:pt x="12490" y="11294"/>
                  <a:pt x="12490" y="11332"/>
                </a:cubicBezTo>
                <a:cubicBezTo>
                  <a:pt x="12490" y="11370"/>
                  <a:pt x="12508" y="11400"/>
                  <a:pt x="12531" y="11400"/>
                </a:cubicBezTo>
                <a:cubicBezTo>
                  <a:pt x="12554" y="11400"/>
                  <a:pt x="12572" y="11370"/>
                  <a:pt x="12572" y="11332"/>
                </a:cubicBezTo>
                <a:cubicBezTo>
                  <a:pt x="12572" y="11294"/>
                  <a:pt x="12554" y="11264"/>
                  <a:pt x="12531" y="11264"/>
                </a:cubicBezTo>
                <a:close/>
                <a:moveTo>
                  <a:pt x="12738" y="11264"/>
                </a:moveTo>
                <a:cubicBezTo>
                  <a:pt x="12716" y="11264"/>
                  <a:pt x="12697" y="11294"/>
                  <a:pt x="12697" y="11332"/>
                </a:cubicBezTo>
                <a:cubicBezTo>
                  <a:pt x="12697" y="11370"/>
                  <a:pt x="12716" y="11400"/>
                  <a:pt x="12738" y="11400"/>
                </a:cubicBezTo>
                <a:cubicBezTo>
                  <a:pt x="12761" y="11400"/>
                  <a:pt x="12779" y="11370"/>
                  <a:pt x="12779" y="11332"/>
                </a:cubicBezTo>
                <a:cubicBezTo>
                  <a:pt x="12779" y="11294"/>
                  <a:pt x="12761" y="11264"/>
                  <a:pt x="12738" y="11264"/>
                </a:cubicBezTo>
                <a:close/>
                <a:moveTo>
                  <a:pt x="12953" y="11264"/>
                </a:moveTo>
                <a:cubicBezTo>
                  <a:pt x="12931" y="11264"/>
                  <a:pt x="12912" y="11294"/>
                  <a:pt x="12912" y="11332"/>
                </a:cubicBezTo>
                <a:cubicBezTo>
                  <a:pt x="12912" y="11370"/>
                  <a:pt x="12931" y="11400"/>
                  <a:pt x="12953" y="11400"/>
                </a:cubicBezTo>
                <a:cubicBezTo>
                  <a:pt x="12976" y="11400"/>
                  <a:pt x="12994" y="11370"/>
                  <a:pt x="12994" y="11332"/>
                </a:cubicBezTo>
                <a:cubicBezTo>
                  <a:pt x="12994" y="11294"/>
                  <a:pt x="12976" y="11264"/>
                  <a:pt x="12953" y="11264"/>
                </a:cubicBezTo>
                <a:close/>
                <a:moveTo>
                  <a:pt x="13161" y="11264"/>
                </a:moveTo>
                <a:cubicBezTo>
                  <a:pt x="13138" y="11264"/>
                  <a:pt x="13120" y="11294"/>
                  <a:pt x="13120" y="11332"/>
                </a:cubicBezTo>
                <a:cubicBezTo>
                  <a:pt x="13120" y="11370"/>
                  <a:pt x="13138" y="11400"/>
                  <a:pt x="13161" y="11400"/>
                </a:cubicBezTo>
                <a:cubicBezTo>
                  <a:pt x="13183" y="11400"/>
                  <a:pt x="13202" y="11370"/>
                  <a:pt x="13202" y="11332"/>
                </a:cubicBezTo>
                <a:cubicBezTo>
                  <a:pt x="13202" y="11294"/>
                  <a:pt x="13183" y="11264"/>
                  <a:pt x="13161" y="11264"/>
                </a:cubicBezTo>
                <a:close/>
                <a:moveTo>
                  <a:pt x="13368" y="11264"/>
                </a:moveTo>
                <a:cubicBezTo>
                  <a:pt x="13345" y="11264"/>
                  <a:pt x="13327" y="11294"/>
                  <a:pt x="13327" y="11332"/>
                </a:cubicBezTo>
                <a:cubicBezTo>
                  <a:pt x="13327" y="11370"/>
                  <a:pt x="13345" y="11400"/>
                  <a:pt x="13368" y="11400"/>
                </a:cubicBezTo>
                <a:cubicBezTo>
                  <a:pt x="13391" y="11400"/>
                  <a:pt x="13409" y="11370"/>
                  <a:pt x="13409" y="11332"/>
                </a:cubicBezTo>
                <a:cubicBezTo>
                  <a:pt x="13409" y="11294"/>
                  <a:pt x="13391" y="11264"/>
                  <a:pt x="13368" y="11264"/>
                </a:cubicBezTo>
                <a:close/>
                <a:moveTo>
                  <a:pt x="13583" y="11264"/>
                </a:moveTo>
                <a:cubicBezTo>
                  <a:pt x="13560" y="11264"/>
                  <a:pt x="13542" y="11294"/>
                  <a:pt x="13542" y="11332"/>
                </a:cubicBezTo>
                <a:cubicBezTo>
                  <a:pt x="13542" y="11370"/>
                  <a:pt x="13560" y="11400"/>
                  <a:pt x="13583" y="11400"/>
                </a:cubicBezTo>
                <a:cubicBezTo>
                  <a:pt x="13605" y="11400"/>
                  <a:pt x="13624" y="11370"/>
                  <a:pt x="13624" y="11332"/>
                </a:cubicBezTo>
                <a:cubicBezTo>
                  <a:pt x="13624" y="11294"/>
                  <a:pt x="13605" y="11264"/>
                  <a:pt x="13583" y="11264"/>
                </a:cubicBezTo>
                <a:close/>
                <a:moveTo>
                  <a:pt x="14420" y="11264"/>
                </a:moveTo>
                <a:cubicBezTo>
                  <a:pt x="14397" y="11264"/>
                  <a:pt x="14379" y="11294"/>
                  <a:pt x="14379" y="11332"/>
                </a:cubicBezTo>
                <a:cubicBezTo>
                  <a:pt x="14379" y="11343"/>
                  <a:pt x="14380" y="11354"/>
                  <a:pt x="14383" y="11363"/>
                </a:cubicBezTo>
                <a:cubicBezTo>
                  <a:pt x="14388" y="11365"/>
                  <a:pt x="14393" y="11366"/>
                  <a:pt x="14398" y="11366"/>
                </a:cubicBezTo>
                <a:cubicBezTo>
                  <a:pt x="14425" y="11366"/>
                  <a:pt x="14440" y="11330"/>
                  <a:pt x="14451" y="11288"/>
                </a:cubicBezTo>
                <a:cubicBezTo>
                  <a:pt x="14443" y="11273"/>
                  <a:pt x="14432" y="11264"/>
                  <a:pt x="14420" y="11264"/>
                </a:cubicBezTo>
                <a:close/>
                <a:moveTo>
                  <a:pt x="14627" y="11264"/>
                </a:moveTo>
                <a:cubicBezTo>
                  <a:pt x="14604" y="11264"/>
                  <a:pt x="14586" y="11294"/>
                  <a:pt x="14586" y="11332"/>
                </a:cubicBezTo>
                <a:cubicBezTo>
                  <a:pt x="14586" y="11370"/>
                  <a:pt x="14604" y="11400"/>
                  <a:pt x="14627" y="11400"/>
                </a:cubicBezTo>
                <a:cubicBezTo>
                  <a:pt x="14649" y="11400"/>
                  <a:pt x="14668" y="11370"/>
                  <a:pt x="14668" y="11332"/>
                </a:cubicBezTo>
                <a:cubicBezTo>
                  <a:pt x="14668" y="11294"/>
                  <a:pt x="14649" y="11264"/>
                  <a:pt x="14627" y="11264"/>
                </a:cubicBezTo>
                <a:close/>
                <a:moveTo>
                  <a:pt x="14842" y="11264"/>
                </a:moveTo>
                <a:cubicBezTo>
                  <a:pt x="14819" y="11264"/>
                  <a:pt x="14801" y="11294"/>
                  <a:pt x="14801" y="11332"/>
                </a:cubicBezTo>
                <a:cubicBezTo>
                  <a:pt x="14801" y="11370"/>
                  <a:pt x="14819" y="11400"/>
                  <a:pt x="14842" y="11400"/>
                </a:cubicBezTo>
                <a:cubicBezTo>
                  <a:pt x="14864" y="11400"/>
                  <a:pt x="14883" y="11370"/>
                  <a:pt x="14883" y="11332"/>
                </a:cubicBezTo>
                <a:cubicBezTo>
                  <a:pt x="14883" y="11294"/>
                  <a:pt x="14864" y="11264"/>
                  <a:pt x="14842" y="11264"/>
                </a:cubicBezTo>
                <a:close/>
                <a:moveTo>
                  <a:pt x="15049" y="11264"/>
                </a:moveTo>
                <a:cubicBezTo>
                  <a:pt x="15026" y="11264"/>
                  <a:pt x="15008" y="11294"/>
                  <a:pt x="15008" y="11332"/>
                </a:cubicBezTo>
                <a:cubicBezTo>
                  <a:pt x="15008" y="11370"/>
                  <a:pt x="15026" y="11400"/>
                  <a:pt x="15049" y="11400"/>
                </a:cubicBezTo>
                <a:cubicBezTo>
                  <a:pt x="15072" y="11400"/>
                  <a:pt x="15090" y="11370"/>
                  <a:pt x="15090" y="11332"/>
                </a:cubicBezTo>
                <a:cubicBezTo>
                  <a:pt x="15090" y="11294"/>
                  <a:pt x="15072" y="11264"/>
                  <a:pt x="15049" y="11264"/>
                </a:cubicBezTo>
                <a:close/>
                <a:moveTo>
                  <a:pt x="15256" y="11264"/>
                </a:moveTo>
                <a:cubicBezTo>
                  <a:pt x="15234" y="11264"/>
                  <a:pt x="15215" y="11294"/>
                  <a:pt x="15215" y="11332"/>
                </a:cubicBezTo>
                <a:cubicBezTo>
                  <a:pt x="15215" y="11370"/>
                  <a:pt x="15234" y="11400"/>
                  <a:pt x="15256" y="11400"/>
                </a:cubicBezTo>
                <a:cubicBezTo>
                  <a:pt x="15279" y="11400"/>
                  <a:pt x="15297" y="11370"/>
                  <a:pt x="15297" y="11332"/>
                </a:cubicBezTo>
                <a:cubicBezTo>
                  <a:pt x="15297" y="11294"/>
                  <a:pt x="15279" y="11264"/>
                  <a:pt x="15256" y="11264"/>
                </a:cubicBezTo>
                <a:close/>
                <a:moveTo>
                  <a:pt x="15684" y="11264"/>
                </a:moveTo>
                <a:cubicBezTo>
                  <a:pt x="15686" y="11292"/>
                  <a:pt x="15689" y="11320"/>
                  <a:pt x="15697" y="11344"/>
                </a:cubicBezTo>
                <a:cubicBezTo>
                  <a:pt x="15701" y="11356"/>
                  <a:pt x="15705" y="11367"/>
                  <a:pt x="15710" y="11378"/>
                </a:cubicBezTo>
                <a:cubicBezTo>
                  <a:pt x="15716" y="11366"/>
                  <a:pt x="15721" y="11349"/>
                  <a:pt x="15721" y="11331"/>
                </a:cubicBezTo>
                <a:cubicBezTo>
                  <a:pt x="15721" y="11296"/>
                  <a:pt x="15704" y="11267"/>
                  <a:pt x="15684" y="11264"/>
                </a:cubicBezTo>
                <a:close/>
                <a:moveTo>
                  <a:pt x="15894" y="11264"/>
                </a:moveTo>
                <a:cubicBezTo>
                  <a:pt x="15871" y="11264"/>
                  <a:pt x="15853" y="11294"/>
                  <a:pt x="15853" y="11332"/>
                </a:cubicBezTo>
                <a:cubicBezTo>
                  <a:pt x="15853" y="11370"/>
                  <a:pt x="15871" y="11400"/>
                  <a:pt x="15894" y="11400"/>
                </a:cubicBezTo>
                <a:cubicBezTo>
                  <a:pt x="15916" y="11400"/>
                  <a:pt x="15935" y="11370"/>
                  <a:pt x="15935" y="11332"/>
                </a:cubicBezTo>
                <a:cubicBezTo>
                  <a:pt x="15935" y="11294"/>
                  <a:pt x="15916" y="11264"/>
                  <a:pt x="15894" y="11264"/>
                </a:cubicBezTo>
                <a:close/>
                <a:moveTo>
                  <a:pt x="16101" y="11264"/>
                </a:moveTo>
                <a:cubicBezTo>
                  <a:pt x="16078" y="11264"/>
                  <a:pt x="16060" y="11294"/>
                  <a:pt x="16060" y="11332"/>
                </a:cubicBezTo>
                <a:cubicBezTo>
                  <a:pt x="16060" y="11370"/>
                  <a:pt x="16078" y="11400"/>
                  <a:pt x="16101" y="11400"/>
                </a:cubicBezTo>
                <a:cubicBezTo>
                  <a:pt x="16123" y="11400"/>
                  <a:pt x="16142" y="11370"/>
                  <a:pt x="16142" y="11332"/>
                </a:cubicBezTo>
                <a:cubicBezTo>
                  <a:pt x="16142" y="11294"/>
                  <a:pt x="16123" y="11264"/>
                  <a:pt x="16101" y="11264"/>
                </a:cubicBezTo>
                <a:close/>
                <a:moveTo>
                  <a:pt x="16308" y="11264"/>
                </a:moveTo>
                <a:cubicBezTo>
                  <a:pt x="16285" y="11264"/>
                  <a:pt x="16267" y="11294"/>
                  <a:pt x="16267" y="11332"/>
                </a:cubicBezTo>
                <a:cubicBezTo>
                  <a:pt x="16267" y="11370"/>
                  <a:pt x="16285" y="11400"/>
                  <a:pt x="16308" y="11400"/>
                </a:cubicBezTo>
                <a:cubicBezTo>
                  <a:pt x="16331" y="11400"/>
                  <a:pt x="16349" y="11370"/>
                  <a:pt x="16349" y="11332"/>
                </a:cubicBezTo>
                <a:cubicBezTo>
                  <a:pt x="16349" y="11294"/>
                  <a:pt x="16331" y="11264"/>
                  <a:pt x="16308" y="11264"/>
                </a:cubicBezTo>
                <a:close/>
                <a:moveTo>
                  <a:pt x="16523" y="11264"/>
                </a:moveTo>
                <a:cubicBezTo>
                  <a:pt x="16500" y="11264"/>
                  <a:pt x="16482" y="11294"/>
                  <a:pt x="16482" y="11332"/>
                </a:cubicBezTo>
                <a:cubicBezTo>
                  <a:pt x="16482" y="11370"/>
                  <a:pt x="16500" y="11400"/>
                  <a:pt x="16523" y="11400"/>
                </a:cubicBezTo>
                <a:cubicBezTo>
                  <a:pt x="16546" y="11400"/>
                  <a:pt x="16564" y="11370"/>
                  <a:pt x="16564" y="11332"/>
                </a:cubicBezTo>
                <a:cubicBezTo>
                  <a:pt x="16564" y="11294"/>
                  <a:pt x="16546" y="11264"/>
                  <a:pt x="16523" y="11264"/>
                </a:cubicBezTo>
                <a:close/>
                <a:moveTo>
                  <a:pt x="16767" y="11289"/>
                </a:moveTo>
                <a:cubicBezTo>
                  <a:pt x="16766" y="11311"/>
                  <a:pt x="16765" y="11340"/>
                  <a:pt x="16769" y="11358"/>
                </a:cubicBezTo>
                <a:cubicBezTo>
                  <a:pt x="16772" y="11348"/>
                  <a:pt x="16774" y="11338"/>
                  <a:pt x="16774" y="11326"/>
                </a:cubicBezTo>
                <a:cubicBezTo>
                  <a:pt x="16774" y="11313"/>
                  <a:pt x="16771" y="11300"/>
                  <a:pt x="16767" y="11289"/>
                </a:cubicBezTo>
                <a:close/>
                <a:moveTo>
                  <a:pt x="4735" y="11302"/>
                </a:moveTo>
                <a:cubicBezTo>
                  <a:pt x="4731" y="11302"/>
                  <a:pt x="4727" y="11303"/>
                  <a:pt x="4723" y="11303"/>
                </a:cubicBezTo>
                <a:cubicBezTo>
                  <a:pt x="4722" y="11310"/>
                  <a:pt x="4721" y="11316"/>
                  <a:pt x="4721" y="11324"/>
                </a:cubicBezTo>
                <a:cubicBezTo>
                  <a:pt x="4721" y="11361"/>
                  <a:pt x="4740" y="11392"/>
                  <a:pt x="4762" y="11392"/>
                </a:cubicBezTo>
                <a:cubicBezTo>
                  <a:pt x="4785" y="11392"/>
                  <a:pt x="4803" y="11361"/>
                  <a:pt x="4803" y="11324"/>
                </a:cubicBezTo>
                <a:cubicBezTo>
                  <a:pt x="4803" y="11323"/>
                  <a:pt x="4803" y="11322"/>
                  <a:pt x="4803" y="11321"/>
                </a:cubicBezTo>
                <a:cubicBezTo>
                  <a:pt x="4792" y="11320"/>
                  <a:pt x="4782" y="11317"/>
                  <a:pt x="4777" y="11315"/>
                </a:cubicBezTo>
                <a:cubicBezTo>
                  <a:pt x="4769" y="11306"/>
                  <a:pt x="4754" y="11302"/>
                  <a:pt x="4735" y="11302"/>
                </a:cubicBezTo>
                <a:close/>
                <a:moveTo>
                  <a:pt x="5645" y="11353"/>
                </a:moveTo>
                <a:cubicBezTo>
                  <a:pt x="5639" y="11357"/>
                  <a:pt x="5633" y="11358"/>
                  <a:pt x="5627" y="11355"/>
                </a:cubicBezTo>
                <a:lnTo>
                  <a:pt x="5627" y="11381"/>
                </a:lnTo>
                <a:cubicBezTo>
                  <a:pt x="5627" y="11385"/>
                  <a:pt x="5633" y="11381"/>
                  <a:pt x="5635" y="11381"/>
                </a:cubicBezTo>
                <a:cubicBezTo>
                  <a:pt x="5640" y="11373"/>
                  <a:pt x="5643" y="11364"/>
                  <a:pt x="5645" y="11353"/>
                </a:cubicBezTo>
                <a:close/>
                <a:moveTo>
                  <a:pt x="3818" y="11430"/>
                </a:moveTo>
                <a:cubicBezTo>
                  <a:pt x="3795" y="11430"/>
                  <a:pt x="3777" y="11461"/>
                  <a:pt x="3777" y="11498"/>
                </a:cubicBezTo>
                <a:cubicBezTo>
                  <a:pt x="3777" y="11536"/>
                  <a:pt x="3795" y="11567"/>
                  <a:pt x="3818" y="11567"/>
                </a:cubicBezTo>
                <a:cubicBezTo>
                  <a:pt x="3841" y="11567"/>
                  <a:pt x="3859" y="11536"/>
                  <a:pt x="3859" y="11498"/>
                </a:cubicBezTo>
                <a:cubicBezTo>
                  <a:pt x="3859" y="11461"/>
                  <a:pt x="3841" y="11430"/>
                  <a:pt x="3818" y="11430"/>
                </a:cubicBezTo>
                <a:close/>
                <a:moveTo>
                  <a:pt x="4033" y="11430"/>
                </a:moveTo>
                <a:cubicBezTo>
                  <a:pt x="4010" y="11430"/>
                  <a:pt x="3992" y="11461"/>
                  <a:pt x="3992" y="11498"/>
                </a:cubicBezTo>
                <a:cubicBezTo>
                  <a:pt x="3992" y="11536"/>
                  <a:pt x="4010" y="11567"/>
                  <a:pt x="4033" y="11567"/>
                </a:cubicBezTo>
                <a:cubicBezTo>
                  <a:pt x="4056" y="11567"/>
                  <a:pt x="4074" y="11536"/>
                  <a:pt x="4074" y="11498"/>
                </a:cubicBezTo>
                <a:cubicBezTo>
                  <a:pt x="4074" y="11461"/>
                  <a:pt x="4056" y="11430"/>
                  <a:pt x="4033" y="11430"/>
                </a:cubicBezTo>
                <a:close/>
                <a:moveTo>
                  <a:pt x="4662" y="11430"/>
                </a:moveTo>
                <a:cubicBezTo>
                  <a:pt x="4640" y="11430"/>
                  <a:pt x="4621" y="11461"/>
                  <a:pt x="4621" y="11498"/>
                </a:cubicBezTo>
                <a:cubicBezTo>
                  <a:pt x="4621" y="11536"/>
                  <a:pt x="4640" y="11567"/>
                  <a:pt x="4662" y="11567"/>
                </a:cubicBezTo>
                <a:cubicBezTo>
                  <a:pt x="4685" y="11567"/>
                  <a:pt x="4703" y="11536"/>
                  <a:pt x="4703" y="11498"/>
                </a:cubicBezTo>
                <a:cubicBezTo>
                  <a:pt x="4703" y="11461"/>
                  <a:pt x="4685" y="11430"/>
                  <a:pt x="4662" y="11430"/>
                </a:cubicBezTo>
                <a:close/>
                <a:moveTo>
                  <a:pt x="5499" y="11430"/>
                </a:moveTo>
                <a:cubicBezTo>
                  <a:pt x="5477" y="11430"/>
                  <a:pt x="5458" y="11461"/>
                  <a:pt x="5458" y="11498"/>
                </a:cubicBezTo>
                <a:cubicBezTo>
                  <a:pt x="5458" y="11505"/>
                  <a:pt x="5459" y="11511"/>
                  <a:pt x="5460" y="11518"/>
                </a:cubicBezTo>
                <a:cubicBezTo>
                  <a:pt x="5472" y="11522"/>
                  <a:pt x="5485" y="11525"/>
                  <a:pt x="5499" y="11526"/>
                </a:cubicBezTo>
                <a:cubicBezTo>
                  <a:pt x="5504" y="11527"/>
                  <a:pt x="5508" y="11528"/>
                  <a:pt x="5512" y="11528"/>
                </a:cubicBezTo>
                <a:cubicBezTo>
                  <a:pt x="5520" y="11528"/>
                  <a:pt x="5528" y="11528"/>
                  <a:pt x="5536" y="11527"/>
                </a:cubicBezTo>
                <a:cubicBezTo>
                  <a:pt x="5539" y="11518"/>
                  <a:pt x="5540" y="11509"/>
                  <a:pt x="5540" y="11498"/>
                </a:cubicBezTo>
                <a:cubicBezTo>
                  <a:pt x="5540" y="11461"/>
                  <a:pt x="5522" y="11430"/>
                  <a:pt x="5499" y="11430"/>
                </a:cubicBezTo>
                <a:close/>
                <a:moveTo>
                  <a:pt x="9276" y="11430"/>
                </a:moveTo>
                <a:cubicBezTo>
                  <a:pt x="9254" y="11430"/>
                  <a:pt x="9235" y="11461"/>
                  <a:pt x="9235" y="11498"/>
                </a:cubicBezTo>
                <a:cubicBezTo>
                  <a:pt x="9235" y="11536"/>
                  <a:pt x="9254" y="11567"/>
                  <a:pt x="9276" y="11567"/>
                </a:cubicBezTo>
                <a:cubicBezTo>
                  <a:pt x="9299" y="11567"/>
                  <a:pt x="9317" y="11536"/>
                  <a:pt x="9317" y="11498"/>
                </a:cubicBezTo>
                <a:cubicBezTo>
                  <a:pt x="9317" y="11461"/>
                  <a:pt x="9299" y="11430"/>
                  <a:pt x="9276" y="11430"/>
                </a:cubicBezTo>
                <a:close/>
                <a:moveTo>
                  <a:pt x="9483" y="11430"/>
                </a:moveTo>
                <a:cubicBezTo>
                  <a:pt x="9461" y="11430"/>
                  <a:pt x="9442" y="11461"/>
                  <a:pt x="9442" y="11498"/>
                </a:cubicBezTo>
                <a:cubicBezTo>
                  <a:pt x="9442" y="11536"/>
                  <a:pt x="9461" y="11567"/>
                  <a:pt x="9483" y="11567"/>
                </a:cubicBezTo>
                <a:cubicBezTo>
                  <a:pt x="9506" y="11567"/>
                  <a:pt x="9524" y="11536"/>
                  <a:pt x="9524" y="11498"/>
                </a:cubicBezTo>
                <a:cubicBezTo>
                  <a:pt x="9524" y="11461"/>
                  <a:pt x="9506" y="11430"/>
                  <a:pt x="9483" y="11430"/>
                </a:cubicBezTo>
                <a:close/>
                <a:moveTo>
                  <a:pt x="9698" y="11430"/>
                </a:moveTo>
                <a:cubicBezTo>
                  <a:pt x="9676" y="11430"/>
                  <a:pt x="9657" y="11461"/>
                  <a:pt x="9657" y="11498"/>
                </a:cubicBezTo>
                <a:cubicBezTo>
                  <a:pt x="9657" y="11536"/>
                  <a:pt x="9676" y="11567"/>
                  <a:pt x="9698" y="11567"/>
                </a:cubicBezTo>
                <a:cubicBezTo>
                  <a:pt x="9721" y="11567"/>
                  <a:pt x="9739" y="11536"/>
                  <a:pt x="9739" y="11498"/>
                </a:cubicBezTo>
                <a:cubicBezTo>
                  <a:pt x="9739" y="11461"/>
                  <a:pt x="9721" y="11430"/>
                  <a:pt x="9698" y="11430"/>
                </a:cubicBezTo>
                <a:close/>
                <a:moveTo>
                  <a:pt x="9906" y="11430"/>
                </a:moveTo>
                <a:cubicBezTo>
                  <a:pt x="9883" y="11430"/>
                  <a:pt x="9865" y="11461"/>
                  <a:pt x="9865" y="11498"/>
                </a:cubicBezTo>
                <a:cubicBezTo>
                  <a:pt x="9865" y="11536"/>
                  <a:pt x="9883" y="11567"/>
                  <a:pt x="9906" y="11567"/>
                </a:cubicBezTo>
                <a:cubicBezTo>
                  <a:pt x="9928" y="11567"/>
                  <a:pt x="9947" y="11536"/>
                  <a:pt x="9947" y="11498"/>
                </a:cubicBezTo>
                <a:cubicBezTo>
                  <a:pt x="9947" y="11461"/>
                  <a:pt x="9928" y="11430"/>
                  <a:pt x="9906" y="11430"/>
                </a:cubicBezTo>
                <a:close/>
                <a:moveTo>
                  <a:pt x="10121" y="11430"/>
                </a:moveTo>
                <a:cubicBezTo>
                  <a:pt x="10098" y="11430"/>
                  <a:pt x="10080" y="11461"/>
                  <a:pt x="10080" y="11498"/>
                </a:cubicBezTo>
                <a:cubicBezTo>
                  <a:pt x="10080" y="11536"/>
                  <a:pt x="10098" y="11567"/>
                  <a:pt x="10121" y="11567"/>
                </a:cubicBezTo>
                <a:cubicBezTo>
                  <a:pt x="10143" y="11567"/>
                  <a:pt x="10162" y="11536"/>
                  <a:pt x="10162" y="11498"/>
                </a:cubicBezTo>
                <a:cubicBezTo>
                  <a:pt x="10162" y="11461"/>
                  <a:pt x="10143" y="11430"/>
                  <a:pt x="10121" y="11430"/>
                </a:cubicBezTo>
                <a:close/>
                <a:moveTo>
                  <a:pt x="10328" y="11430"/>
                </a:moveTo>
                <a:cubicBezTo>
                  <a:pt x="10305" y="11430"/>
                  <a:pt x="10287" y="11461"/>
                  <a:pt x="10287" y="11498"/>
                </a:cubicBezTo>
                <a:cubicBezTo>
                  <a:pt x="10287" y="11536"/>
                  <a:pt x="10305" y="11567"/>
                  <a:pt x="10328" y="11567"/>
                </a:cubicBezTo>
                <a:cubicBezTo>
                  <a:pt x="10351" y="11567"/>
                  <a:pt x="10369" y="11536"/>
                  <a:pt x="10369" y="11498"/>
                </a:cubicBezTo>
                <a:cubicBezTo>
                  <a:pt x="10369" y="11461"/>
                  <a:pt x="10351" y="11430"/>
                  <a:pt x="10328" y="11430"/>
                </a:cubicBezTo>
                <a:close/>
                <a:moveTo>
                  <a:pt x="10535" y="11430"/>
                </a:moveTo>
                <a:cubicBezTo>
                  <a:pt x="10513" y="11430"/>
                  <a:pt x="10494" y="11461"/>
                  <a:pt x="10494" y="11498"/>
                </a:cubicBezTo>
                <a:cubicBezTo>
                  <a:pt x="10494" y="11536"/>
                  <a:pt x="10513" y="11567"/>
                  <a:pt x="10535" y="11567"/>
                </a:cubicBezTo>
                <a:cubicBezTo>
                  <a:pt x="10558" y="11567"/>
                  <a:pt x="10576" y="11536"/>
                  <a:pt x="10576" y="11498"/>
                </a:cubicBezTo>
                <a:cubicBezTo>
                  <a:pt x="10576" y="11461"/>
                  <a:pt x="10558" y="11430"/>
                  <a:pt x="10535" y="11430"/>
                </a:cubicBezTo>
                <a:close/>
                <a:moveTo>
                  <a:pt x="10750" y="11430"/>
                </a:moveTo>
                <a:cubicBezTo>
                  <a:pt x="10727" y="11430"/>
                  <a:pt x="10709" y="11461"/>
                  <a:pt x="10709" y="11498"/>
                </a:cubicBezTo>
                <a:cubicBezTo>
                  <a:pt x="10709" y="11536"/>
                  <a:pt x="10727" y="11567"/>
                  <a:pt x="10750" y="11567"/>
                </a:cubicBezTo>
                <a:cubicBezTo>
                  <a:pt x="10773" y="11567"/>
                  <a:pt x="10791" y="11536"/>
                  <a:pt x="10791" y="11498"/>
                </a:cubicBezTo>
                <a:cubicBezTo>
                  <a:pt x="10791" y="11461"/>
                  <a:pt x="10773" y="11430"/>
                  <a:pt x="10750" y="11430"/>
                </a:cubicBezTo>
                <a:close/>
                <a:moveTo>
                  <a:pt x="10957" y="11430"/>
                </a:moveTo>
                <a:cubicBezTo>
                  <a:pt x="10935" y="11430"/>
                  <a:pt x="10916" y="11461"/>
                  <a:pt x="10916" y="11498"/>
                </a:cubicBezTo>
                <a:cubicBezTo>
                  <a:pt x="10916" y="11536"/>
                  <a:pt x="10935" y="11567"/>
                  <a:pt x="10957" y="11567"/>
                </a:cubicBezTo>
                <a:cubicBezTo>
                  <a:pt x="10980" y="11567"/>
                  <a:pt x="10998" y="11536"/>
                  <a:pt x="10998" y="11498"/>
                </a:cubicBezTo>
                <a:cubicBezTo>
                  <a:pt x="10998" y="11461"/>
                  <a:pt x="10980" y="11430"/>
                  <a:pt x="10957" y="11430"/>
                </a:cubicBezTo>
                <a:close/>
                <a:moveTo>
                  <a:pt x="11165" y="11430"/>
                </a:moveTo>
                <a:cubicBezTo>
                  <a:pt x="11142" y="11430"/>
                  <a:pt x="11124" y="11461"/>
                  <a:pt x="11124" y="11498"/>
                </a:cubicBezTo>
                <a:cubicBezTo>
                  <a:pt x="11124" y="11536"/>
                  <a:pt x="11142" y="11567"/>
                  <a:pt x="11165" y="11567"/>
                </a:cubicBezTo>
                <a:cubicBezTo>
                  <a:pt x="11187" y="11567"/>
                  <a:pt x="11206" y="11536"/>
                  <a:pt x="11206" y="11498"/>
                </a:cubicBezTo>
                <a:cubicBezTo>
                  <a:pt x="11206" y="11461"/>
                  <a:pt x="11187" y="11430"/>
                  <a:pt x="11165" y="11430"/>
                </a:cubicBezTo>
                <a:close/>
                <a:moveTo>
                  <a:pt x="11380" y="11430"/>
                </a:moveTo>
                <a:cubicBezTo>
                  <a:pt x="11357" y="11430"/>
                  <a:pt x="11339" y="11461"/>
                  <a:pt x="11339" y="11498"/>
                </a:cubicBezTo>
                <a:cubicBezTo>
                  <a:pt x="11339" y="11536"/>
                  <a:pt x="11357" y="11567"/>
                  <a:pt x="11380" y="11567"/>
                </a:cubicBezTo>
                <a:cubicBezTo>
                  <a:pt x="11402" y="11567"/>
                  <a:pt x="11421" y="11536"/>
                  <a:pt x="11421" y="11498"/>
                </a:cubicBezTo>
                <a:cubicBezTo>
                  <a:pt x="11421" y="11461"/>
                  <a:pt x="11402" y="11430"/>
                  <a:pt x="11380" y="11430"/>
                </a:cubicBezTo>
                <a:close/>
                <a:moveTo>
                  <a:pt x="11587" y="11430"/>
                </a:moveTo>
                <a:cubicBezTo>
                  <a:pt x="11564" y="11430"/>
                  <a:pt x="11546" y="11461"/>
                  <a:pt x="11546" y="11498"/>
                </a:cubicBezTo>
                <a:cubicBezTo>
                  <a:pt x="11546" y="11536"/>
                  <a:pt x="11564" y="11567"/>
                  <a:pt x="11587" y="11567"/>
                </a:cubicBezTo>
                <a:cubicBezTo>
                  <a:pt x="11610" y="11567"/>
                  <a:pt x="11628" y="11536"/>
                  <a:pt x="11628" y="11498"/>
                </a:cubicBezTo>
                <a:cubicBezTo>
                  <a:pt x="11628" y="11461"/>
                  <a:pt x="11610" y="11430"/>
                  <a:pt x="11587" y="11430"/>
                </a:cubicBezTo>
                <a:close/>
                <a:moveTo>
                  <a:pt x="11794" y="11430"/>
                </a:moveTo>
                <a:cubicBezTo>
                  <a:pt x="11771" y="11430"/>
                  <a:pt x="11753" y="11461"/>
                  <a:pt x="11753" y="11498"/>
                </a:cubicBezTo>
                <a:cubicBezTo>
                  <a:pt x="11753" y="11536"/>
                  <a:pt x="11771" y="11567"/>
                  <a:pt x="11794" y="11567"/>
                </a:cubicBezTo>
                <a:cubicBezTo>
                  <a:pt x="11817" y="11567"/>
                  <a:pt x="11835" y="11536"/>
                  <a:pt x="11835" y="11498"/>
                </a:cubicBezTo>
                <a:cubicBezTo>
                  <a:pt x="11835" y="11461"/>
                  <a:pt x="11817" y="11430"/>
                  <a:pt x="11794" y="11430"/>
                </a:cubicBezTo>
                <a:close/>
                <a:moveTo>
                  <a:pt x="12009" y="11430"/>
                </a:moveTo>
                <a:cubicBezTo>
                  <a:pt x="11986" y="11430"/>
                  <a:pt x="11968" y="11461"/>
                  <a:pt x="11968" y="11498"/>
                </a:cubicBezTo>
                <a:cubicBezTo>
                  <a:pt x="11968" y="11536"/>
                  <a:pt x="11986" y="11567"/>
                  <a:pt x="12009" y="11567"/>
                </a:cubicBezTo>
                <a:cubicBezTo>
                  <a:pt x="12032" y="11567"/>
                  <a:pt x="12050" y="11536"/>
                  <a:pt x="12050" y="11498"/>
                </a:cubicBezTo>
                <a:cubicBezTo>
                  <a:pt x="12050" y="11461"/>
                  <a:pt x="12032" y="11430"/>
                  <a:pt x="12009" y="11430"/>
                </a:cubicBezTo>
                <a:close/>
                <a:moveTo>
                  <a:pt x="12216" y="11430"/>
                </a:moveTo>
                <a:cubicBezTo>
                  <a:pt x="12194" y="11430"/>
                  <a:pt x="12175" y="11461"/>
                  <a:pt x="12175" y="11498"/>
                </a:cubicBezTo>
                <a:cubicBezTo>
                  <a:pt x="12175" y="11536"/>
                  <a:pt x="12194" y="11567"/>
                  <a:pt x="12216" y="11567"/>
                </a:cubicBezTo>
                <a:cubicBezTo>
                  <a:pt x="12239" y="11567"/>
                  <a:pt x="12257" y="11536"/>
                  <a:pt x="12257" y="11498"/>
                </a:cubicBezTo>
                <a:cubicBezTo>
                  <a:pt x="12257" y="11461"/>
                  <a:pt x="12239" y="11430"/>
                  <a:pt x="12216" y="11430"/>
                </a:cubicBezTo>
                <a:close/>
                <a:moveTo>
                  <a:pt x="12639" y="11430"/>
                </a:moveTo>
                <a:cubicBezTo>
                  <a:pt x="12616" y="11430"/>
                  <a:pt x="12598" y="11461"/>
                  <a:pt x="12598" y="11498"/>
                </a:cubicBezTo>
                <a:cubicBezTo>
                  <a:pt x="12598" y="11536"/>
                  <a:pt x="12616" y="11567"/>
                  <a:pt x="12639" y="11567"/>
                </a:cubicBezTo>
                <a:cubicBezTo>
                  <a:pt x="12661" y="11567"/>
                  <a:pt x="12680" y="11536"/>
                  <a:pt x="12680" y="11498"/>
                </a:cubicBezTo>
                <a:cubicBezTo>
                  <a:pt x="12680" y="11461"/>
                  <a:pt x="12661" y="11430"/>
                  <a:pt x="12639" y="11430"/>
                </a:cubicBezTo>
                <a:close/>
                <a:moveTo>
                  <a:pt x="12846" y="11430"/>
                </a:moveTo>
                <a:cubicBezTo>
                  <a:pt x="12823" y="11430"/>
                  <a:pt x="12805" y="11461"/>
                  <a:pt x="12805" y="11498"/>
                </a:cubicBezTo>
                <a:cubicBezTo>
                  <a:pt x="12805" y="11536"/>
                  <a:pt x="12823" y="11567"/>
                  <a:pt x="12846" y="11567"/>
                </a:cubicBezTo>
                <a:cubicBezTo>
                  <a:pt x="12868" y="11567"/>
                  <a:pt x="12887" y="11536"/>
                  <a:pt x="12887" y="11498"/>
                </a:cubicBezTo>
                <a:cubicBezTo>
                  <a:pt x="12887" y="11461"/>
                  <a:pt x="12868" y="11430"/>
                  <a:pt x="12846" y="11430"/>
                </a:cubicBezTo>
                <a:close/>
                <a:moveTo>
                  <a:pt x="13053" y="11430"/>
                </a:moveTo>
                <a:cubicBezTo>
                  <a:pt x="13030" y="11430"/>
                  <a:pt x="13012" y="11461"/>
                  <a:pt x="13012" y="11498"/>
                </a:cubicBezTo>
                <a:cubicBezTo>
                  <a:pt x="13012" y="11536"/>
                  <a:pt x="13030" y="11567"/>
                  <a:pt x="13053" y="11567"/>
                </a:cubicBezTo>
                <a:cubicBezTo>
                  <a:pt x="13076" y="11567"/>
                  <a:pt x="13094" y="11536"/>
                  <a:pt x="13094" y="11498"/>
                </a:cubicBezTo>
                <a:cubicBezTo>
                  <a:pt x="13094" y="11461"/>
                  <a:pt x="13076" y="11430"/>
                  <a:pt x="13053" y="11430"/>
                </a:cubicBezTo>
                <a:close/>
                <a:moveTo>
                  <a:pt x="13268" y="11430"/>
                </a:moveTo>
                <a:cubicBezTo>
                  <a:pt x="13245" y="11430"/>
                  <a:pt x="13227" y="11461"/>
                  <a:pt x="13227" y="11498"/>
                </a:cubicBezTo>
                <a:cubicBezTo>
                  <a:pt x="13227" y="11536"/>
                  <a:pt x="13245" y="11567"/>
                  <a:pt x="13268" y="11567"/>
                </a:cubicBezTo>
                <a:cubicBezTo>
                  <a:pt x="13291" y="11567"/>
                  <a:pt x="13309" y="11536"/>
                  <a:pt x="13309" y="11498"/>
                </a:cubicBezTo>
                <a:cubicBezTo>
                  <a:pt x="13309" y="11461"/>
                  <a:pt x="13291" y="11430"/>
                  <a:pt x="13268" y="11430"/>
                </a:cubicBezTo>
                <a:close/>
                <a:moveTo>
                  <a:pt x="13475" y="11430"/>
                </a:moveTo>
                <a:cubicBezTo>
                  <a:pt x="13453" y="11430"/>
                  <a:pt x="13434" y="11461"/>
                  <a:pt x="13434" y="11498"/>
                </a:cubicBezTo>
                <a:cubicBezTo>
                  <a:pt x="13434" y="11536"/>
                  <a:pt x="13453" y="11567"/>
                  <a:pt x="13475" y="11567"/>
                </a:cubicBezTo>
                <a:cubicBezTo>
                  <a:pt x="13498" y="11567"/>
                  <a:pt x="13516" y="11536"/>
                  <a:pt x="13516" y="11498"/>
                </a:cubicBezTo>
                <a:cubicBezTo>
                  <a:pt x="13516" y="11461"/>
                  <a:pt x="13498" y="11430"/>
                  <a:pt x="13475" y="11430"/>
                </a:cubicBezTo>
                <a:close/>
                <a:moveTo>
                  <a:pt x="14529" y="11430"/>
                </a:moveTo>
                <a:cubicBezTo>
                  <a:pt x="14522" y="11430"/>
                  <a:pt x="14516" y="11433"/>
                  <a:pt x="14510" y="11438"/>
                </a:cubicBezTo>
                <a:cubicBezTo>
                  <a:pt x="14508" y="11456"/>
                  <a:pt x="14505" y="11472"/>
                  <a:pt x="14504" y="11498"/>
                </a:cubicBezTo>
                <a:cubicBezTo>
                  <a:pt x="14503" y="11503"/>
                  <a:pt x="14503" y="11508"/>
                  <a:pt x="14503" y="11513"/>
                </a:cubicBezTo>
                <a:lnTo>
                  <a:pt x="14501" y="11510"/>
                </a:lnTo>
                <a:cubicBezTo>
                  <a:pt x="14501" y="11519"/>
                  <a:pt x="14503" y="11536"/>
                  <a:pt x="14504" y="11552"/>
                </a:cubicBezTo>
                <a:cubicBezTo>
                  <a:pt x="14511" y="11561"/>
                  <a:pt x="14520" y="11567"/>
                  <a:pt x="14529" y="11567"/>
                </a:cubicBezTo>
                <a:cubicBezTo>
                  <a:pt x="14552" y="11567"/>
                  <a:pt x="14570" y="11536"/>
                  <a:pt x="14570" y="11498"/>
                </a:cubicBezTo>
                <a:cubicBezTo>
                  <a:pt x="14570" y="11461"/>
                  <a:pt x="14552" y="11430"/>
                  <a:pt x="14529" y="11430"/>
                </a:cubicBezTo>
                <a:close/>
                <a:moveTo>
                  <a:pt x="14734" y="11430"/>
                </a:moveTo>
                <a:cubicBezTo>
                  <a:pt x="14712" y="11430"/>
                  <a:pt x="14693" y="11461"/>
                  <a:pt x="14693" y="11498"/>
                </a:cubicBezTo>
                <a:cubicBezTo>
                  <a:pt x="14693" y="11536"/>
                  <a:pt x="14712" y="11567"/>
                  <a:pt x="14734" y="11567"/>
                </a:cubicBezTo>
                <a:cubicBezTo>
                  <a:pt x="14757" y="11567"/>
                  <a:pt x="14775" y="11536"/>
                  <a:pt x="14775" y="11498"/>
                </a:cubicBezTo>
                <a:cubicBezTo>
                  <a:pt x="14775" y="11461"/>
                  <a:pt x="14757" y="11430"/>
                  <a:pt x="14734" y="11430"/>
                </a:cubicBezTo>
                <a:close/>
                <a:moveTo>
                  <a:pt x="14942" y="11430"/>
                </a:moveTo>
                <a:cubicBezTo>
                  <a:pt x="14919" y="11430"/>
                  <a:pt x="14901" y="11461"/>
                  <a:pt x="14901" y="11498"/>
                </a:cubicBezTo>
                <a:cubicBezTo>
                  <a:pt x="14901" y="11536"/>
                  <a:pt x="14919" y="11567"/>
                  <a:pt x="14942" y="11567"/>
                </a:cubicBezTo>
                <a:cubicBezTo>
                  <a:pt x="14964" y="11567"/>
                  <a:pt x="14983" y="11536"/>
                  <a:pt x="14983" y="11498"/>
                </a:cubicBezTo>
                <a:cubicBezTo>
                  <a:pt x="14983" y="11461"/>
                  <a:pt x="14964" y="11430"/>
                  <a:pt x="14942" y="11430"/>
                </a:cubicBezTo>
                <a:close/>
                <a:moveTo>
                  <a:pt x="15157" y="11430"/>
                </a:moveTo>
                <a:cubicBezTo>
                  <a:pt x="15134" y="11430"/>
                  <a:pt x="15116" y="11461"/>
                  <a:pt x="15116" y="11498"/>
                </a:cubicBezTo>
                <a:cubicBezTo>
                  <a:pt x="15116" y="11536"/>
                  <a:pt x="15134" y="11567"/>
                  <a:pt x="15157" y="11567"/>
                </a:cubicBezTo>
                <a:cubicBezTo>
                  <a:pt x="15179" y="11567"/>
                  <a:pt x="15198" y="11536"/>
                  <a:pt x="15198" y="11498"/>
                </a:cubicBezTo>
                <a:cubicBezTo>
                  <a:pt x="15198" y="11461"/>
                  <a:pt x="15179" y="11430"/>
                  <a:pt x="15157" y="11430"/>
                </a:cubicBezTo>
                <a:close/>
                <a:moveTo>
                  <a:pt x="15783" y="11430"/>
                </a:moveTo>
                <a:cubicBezTo>
                  <a:pt x="15771" y="11430"/>
                  <a:pt x="15760" y="11438"/>
                  <a:pt x="15753" y="11452"/>
                </a:cubicBezTo>
                <a:cubicBezTo>
                  <a:pt x="15757" y="11459"/>
                  <a:pt x="15761" y="11466"/>
                  <a:pt x="15766" y="11473"/>
                </a:cubicBezTo>
                <a:cubicBezTo>
                  <a:pt x="15768" y="11481"/>
                  <a:pt x="15771" y="11490"/>
                  <a:pt x="15774" y="11498"/>
                </a:cubicBezTo>
                <a:cubicBezTo>
                  <a:pt x="15777" y="11507"/>
                  <a:pt x="15780" y="11516"/>
                  <a:pt x="15783" y="11526"/>
                </a:cubicBezTo>
                <a:cubicBezTo>
                  <a:pt x="15787" y="11538"/>
                  <a:pt x="15791" y="11551"/>
                  <a:pt x="15795" y="11564"/>
                </a:cubicBezTo>
                <a:cubicBezTo>
                  <a:pt x="15811" y="11555"/>
                  <a:pt x="15824" y="11529"/>
                  <a:pt x="15824" y="11498"/>
                </a:cubicBezTo>
                <a:cubicBezTo>
                  <a:pt x="15824" y="11461"/>
                  <a:pt x="15805" y="11430"/>
                  <a:pt x="15783" y="11430"/>
                </a:cubicBezTo>
                <a:close/>
                <a:moveTo>
                  <a:pt x="15993" y="11430"/>
                </a:moveTo>
                <a:cubicBezTo>
                  <a:pt x="15971" y="11430"/>
                  <a:pt x="15952" y="11461"/>
                  <a:pt x="15952" y="11498"/>
                </a:cubicBezTo>
                <a:cubicBezTo>
                  <a:pt x="15952" y="11536"/>
                  <a:pt x="15971" y="11567"/>
                  <a:pt x="15993" y="11567"/>
                </a:cubicBezTo>
                <a:cubicBezTo>
                  <a:pt x="16016" y="11567"/>
                  <a:pt x="16034" y="11536"/>
                  <a:pt x="16034" y="11498"/>
                </a:cubicBezTo>
                <a:cubicBezTo>
                  <a:pt x="16034" y="11461"/>
                  <a:pt x="16016" y="11430"/>
                  <a:pt x="15993" y="11430"/>
                </a:cubicBezTo>
                <a:close/>
                <a:moveTo>
                  <a:pt x="16208" y="11430"/>
                </a:moveTo>
                <a:cubicBezTo>
                  <a:pt x="16186" y="11430"/>
                  <a:pt x="16167" y="11461"/>
                  <a:pt x="16167" y="11498"/>
                </a:cubicBezTo>
                <a:cubicBezTo>
                  <a:pt x="16167" y="11536"/>
                  <a:pt x="16186" y="11567"/>
                  <a:pt x="16208" y="11567"/>
                </a:cubicBezTo>
                <a:cubicBezTo>
                  <a:pt x="16231" y="11567"/>
                  <a:pt x="16249" y="11536"/>
                  <a:pt x="16249" y="11498"/>
                </a:cubicBezTo>
                <a:cubicBezTo>
                  <a:pt x="16249" y="11461"/>
                  <a:pt x="16231" y="11430"/>
                  <a:pt x="16208" y="11430"/>
                </a:cubicBezTo>
                <a:close/>
                <a:moveTo>
                  <a:pt x="16416" y="11430"/>
                </a:moveTo>
                <a:cubicBezTo>
                  <a:pt x="16393" y="11430"/>
                  <a:pt x="16375" y="11461"/>
                  <a:pt x="16375" y="11498"/>
                </a:cubicBezTo>
                <a:cubicBezTo>
                  <a:pt x="16375" y="11536"/>
                  <a:pt x="16393" y="11567"/>
                  <a:pt x="16416" y="11567"/>
                </a:cubicBezTo>
                <a:cubicBezTo>
                  <a:pt x="16438" y="11567"/>
                  <a:pt x="16457" y="11536"/>
                  <a:pt x="16457" y="11498"/>
                </a:cubicBezTo>
                <a:cubicBezTo>
                  <a:pt x="16457" y="11461"/>
                  <a:pt x="16438" y="11430"/>
                  <a:pt x="16416" y="11430"/>
                </a:cubicBezTo>
                <a:close/>
                <a:moveTo>
                  <a:pt x="16831" y="11430"/>
                </a:moveTo>
                <a:cubicBezTo>
                  <a:pt x="16812" y="11436"/>
                  <a:pt x="16797" y="11463"/>
                  <a:pt x="16797" y="11497"/>
                </a:cubicBezTo>
                <a:cubicBezTo>
                  <a:pt x="16797" y="11525"/>
                  <a:pt x="16807" y="11548"/>
                  <a:pt x="16821" y="11559"/>
                </a:cubicBezTo>
                <a:cubicBezTo>
                  <a:pt x="16828" y="11540"/>
                  <a:pt x="16834" y="11521"/>
                  <a:pt x="16838" y="11504"/>
                </a:cubicBezTo>
                <a:cubicBezTo>
                  <a:pt x="16838" y="11502"/>
                  <a:pt x="16839" y="11499"/>
                  <a:pt x="16839" y="11497"/>
                </a:cubicBezTo>
                <a:cubicBezTo>
                  <a:pt x="16840" y="11489"/>
                  <a:pt x="16841" y="11482"/>
                  <a:pt x="16841" y="11476"/>
                </a:cubicBezTo>
                <a:cubicBezTo>
                  <a:pt x="16841" y="11468"/>
                  <a:pt x="16840" y="11459"/>
                  <a:pt x="16838" y="11451"/>
                </a:cubicBezTo>
                <a:cubicBezTo>
                  <a:pt x="16836" y="11443"/>
                  <a:pt x="16834" y="11436"/>
                  <a:pt x="16831" y="11430"/>
                </a:cubicBezTo>
                <a:close/>
                <a:moveTo>
                  <a:pt x="4216" y="11443"/>
                </a:moveTo>
                <a:cubicBezTo>
                  <a:pt x="4206" y="11455"/>
                  <a:pt x="4199" y="11475"/>
                  <a:pt x="4199" y="11498"/>
                </a:cubicBezTo>
                <a:cubicBezTo>
                  <a:pt x="4199" y="11536"/>
                  <a:pt x="4218" y="11567"/>
                  <a:pt x="4240" y="11567"/>
                </a:cubicBezTo>
                <a:cubicBezTo>
                  <a:pt x="4250" y="11567"/>
                  <a:pt x="4258" y="11561"/>
                  <a:pt x="4265" y="11552"/>
                </a:cubicBezTo>
                <a:cubicBezTo>
                  <a:pt x="4260" y="11538"/>
                  <a:pt x="4254" y="11522"/>
                  <a:pt x="4246" y="11507"/>
                </a:cubicBezTo>
                <a:cubicBezTo>
                  <a:pt x="4245" y="11504"/>
                  <a:pt x="4243" y="11501"/>
                  <a:pt x="4242" y="11498"/>
                </a:cubicBezTo>
                <a:cubicBezTo>
                  <a:pt x="4241" y="11497"/>
                  <a:pt x="4241" y="11496"/>
                  <a:pt x="4240" y="11495"/>
                </a:cubicBezTo>
                <a:cubicBezTo>
                  <a:pt x="4233" y="11480"/>
                  <a:pt x="4224" y="11461"/>
                  <a:pt x="4216" y="11443"/>
                </a:cubicBezTo>
                <a:close/>
                <a:moveTo>
                  <a:pt x="5676" y="11507"/>
                </a:moveTo>
                <a:cubicBezTo>
                  <a:pt x="5673" y="11507"/>
                  <a:pt x="5669" y="11511"/>
                  <a:pt x="5665" y="11516"/>
                </a:cubicBezTo>
                <a:cubicBezTo>
                  <a:pt x="5668" y="11549"/>
                  <a:pt x="5685" y="11575"/>
                  <a:pt x="5706" y="11575"/>
                </a:cubicBezTo>
                <a:cubicBezTo>
                  <a:pt x="5723" y="11575"/>
                  <a:pt x="5737" y="11558"/>
                  <a:pt x="5743" y="11534"/>
                </a:cubicBezTo>
                <a:cubicBezTo>
                  <a:pt x="5738" y="11536"/>
                  <a:pt x="5733" y="11536"/>
                  <a:pt x="5727" y="11536"/>
                </a:cubicBezTo>
                <a:cubicBezTo>
                  <a:pt x="5719" y="11536"/>
                  <a:pt x="5713" y="11531"/>
                  <a:pt x="5706" y="11526"/>
                </a:cubicBezTo>
                <a:cubicBezTo>
                  <a:pt x="5696" y="11517"/>
                  <a:pt x="5687" y="11507"/>
                  <a:pt x="5676" y="11507"/>
                </a:cubicBezTo>
                <a:close/>
                <a:moveTo>
                  <a:pt x="3925" y="11609"/>
                </a:moveTo>
                <a:cubicBezTo>
                  <a:pt x="3903" y="11609"/>
                  <a:pt x="3884" y="11640"/>
                  <a:pt x="3884" y="11678"/>
                </a:cubicBezTo>
                <a:cubicBezTo>
                  <a:pt x="3884" y="11715"/>
                  <a:pt x="3903" y="11746"/>
                  <a:pt x="3925" y="11746"/>
                </a:cubicBezTo>
                <a:cubicBezTo>
                  <a:pt x="3948" y="11746"/>
                  <a:pt x="3966" y="11715"/>
                  <a:pt x="3966" y="11678"/>
                </a:cubicBezTo>
                <a:cubicBezTo>
                  <a:pt x="3966" y="11640"/>
                  <a:pt x="3948" y="11609"/>
                  <a:pt x="3925" y="11609"/>
                </a:cubicBezTo>
                <a:close/>
                <a:moveTo>
                  <a:pt x="4133" y="11609"/>
                </a:moveTo>
                <a:cubicBezTo>
                  <a:pt x="4110" y="11609"/>
                  <a:pt x="4092" y="11640"/>
                  <a:pt x="4092" y="11678"/>
                </a:cubicBezTo>
                <a:cubicBezTo>
                  <a:pt x="4092" y="11715"/>
                  <a:pt x="4110" y="11746"/>
                  <a:pt x="4133" y="11746"/>
                </a:cubicBezTo>
                <a:cubicBezTo>
                  <a:pt x="4155" y="11746"/>
                  <a:pt x="4174" y="11715"/>
                  <a:pt x="4174" y="11678"/>
                </a:cubicBezTo>
                <a:cubicBezTo>
                  <a:pt x="4174" y="11640"/>
                  <a:pt x="4155" y="11609"/>
                  <a:pt x="4133" y="11609"/>
                </a:cubicBezTo>
                <a:close/>
                <a:moveTo>
                  <a:pt x="4570" y="11609"/>
                </a:moveTo>
                <a:cubicBezTo>
                  <a:pt x="4567" y="11619"/>
                  <a:pt x="4564" y="11628"/>
                  <a:pt x="4563" y="11638"/>
                </a:cubicBezTo>
                <a:cubicBezTo>
                  <a:pt x="4561" y="11655"/>
                  <a:pt x="4550" y="11706"/>
                  <a:pt x="4533" y="11706"/>
                </a:cubicBezTo>
                <a:cubicBezTo>
                  <a:pt x="4528" y="11706"/>
                  <a:pt x="4522" y="11697"/>
                  <a:pt x="4514" y="11689"/>
                </a:cubicBezTo>
                <a:cubicBezTo>
                  <a:pt x="4519" y="11718"/>
                  <a:pt x="4535" y="11740"/>
                  <a:pt x="4554" y="11740"/>
                </a:cubicBezTo>
                <a:cubicBezTo>
                  <a:pt x="4576" y="11740"/>
                  <a:pt x="4594" y="11709"/>
                  <a:pt x="4594" y="11672"/>
                </a:cubicBezTo>
                <a:cubicBezTo>
                  <a:pt x="4594" y="11644"/>
                  <a:pt x="4584" y="11620"/>
                  <a:pt x="4570" y="11609"/>
                </a:cubicBezTo>
                <a:close/>
                <a:moveTo>
                  <a:pt x="4762" y="11609"/>
                </a:moveTo>
                <a:cubicBezTo>
                  <a:pt x="4740" y="11609"/>
                  <a:pt x="4721" y="11640"/>
                  <a:pt x="4721" y="11678"/>
                </a:cubicBezTo>
                <a:cubicBezTo>
                  <a:pt x="4721" y="11707"/>
                  <a:pt x="4732" y="11731"/>
                  <a:pt x="4747" y="11741"/>
                </a:cubicBezTo>
                <a:lnTo>
                  <a:pt x="4747" y="11695"/>
                </a:lnTo>
                <a:lnTo>
                  <a:pt x="4764" y="11695"/>
                </a:lnTo>
                <a:lnTo>
                  <a:pt x="4764" y="11725"/>
                </a:lnTo>
                <a:cubicBezTo>
                  <a:pt x="4774" y="11692"/>
                  <a:pt x="4784" y="11666"/>
                  <a:pt x="4788" y="11625"/>
                </a:cubicBezTo>
                <a:cubicBezTo>
                  <a:pt x="4781" y="11615"/>
                  <a:pt x="4772" y="11609"/>
                  <a:pt x="4762" y="11609"/>
                </a:cubicBezTo>
                <a:close/>
                <a:moveTo>
                  <a:pt x="5814" y="11609"/>
                </a:moveTo>
                <a:cubicBezTo>
                  <a:pt x="5791" y="11609"/>
                  <a:pt x="5773" y="11640"/>
                  <a:pt x="5773" y="11678"/>
                </a:cubicBezTo>
                <a:cubicBezTo>
                  <a:pt x="5773" y="11707"/>
                  <a:pt x="5784" y="11732"/>
                  <a:pt x="5800" y="11742"/>
                </a:cubicBezTo>
                <a:cubicBezTo>
                  <a:pt x="5805" y="11727"/>
                  <a:pt x="5811" y="11716"/>
                  <a:pt x="5822" y="11716"/>
                </a:cubicBezTo>
                <a:cubicBezTo>
                  <a:pt x="5830" y="11716"/>
                  <a:pt x="5831" y="11728"/>
                  <a:pt x="5837" y="11734"/>
                </a:cubicBezTo>
                <a:cubicBezTo>
                  <a:pt x="5848" y="11722"/>
                  <a:pt x="5855" y="11701"/>
                  <a:pt x="5855" y="11678"/>
                </a:cubicBezTo>
                <a:cubicBezTo>
                  <a:pt x="5855" y="11640"/>
                  <a:pt x="5837" y="11609"/>
                  <a:pt x="5814" y="11609"/>
                </a:cubicBezTo>
                <a:close/>
                <a:moveTo>
                  <a:pt x="9173" y="11609"/>
                </a:moveTo>
                <a:cubicBezTo>
                  <a:pt x="9161" y="11609"/>
                  <a:pt x="9150" y="11618"/>
                  <a:pt x="9143" y="11631"/>
                </a:cubicBezTo>
                <a:cubicBezTo>
                  <a:pt x="9146" y="11663"/>
                  <a:pt x="9148" y="11696"/>
                  <a:pt x="9148" y="11732"/>
                </a:cubicBezTo>
                <a:cubicBezTo>
                  <a:pt x="9155" y="11741"/>
                  <a:pt x="9163" y="11746"/>
                  <a:pt x="9173" y="11746"/>
                </a:cubicBezTo>
                <a:cubicBezTo>
                  <a:pt x="9195" y="11746"/>
                  <a:pt x="9214" y="11715"/>
                  <a:pt x="9214" y="11678"/>
                </a:cubicBezTo>
                <a:cubicBezTo>
                  <a:pt x="9214" y="11640"/>
                  <a:pt x="9195" y="11609"/>
                  <a:pt x="9173" y="11609"/>
                </a:cubicBezTo>
                <a:close/>
                <a:moveTo>
                  <a:pt x="9384" y="11609"/>
                </a:moveTo>
                <a:cubicBezTo>
                  <a:pt x="9361" y="11609"/>
                  <a:pt x="9343" y="11640"/>
                  <a:pt x="9343" y="11678"/>
                </a:cubicBezTo>
                <a:cubicBezTo>
                  <a:pt x="9343" y="11715"/>
                  <a:pt x="9361" y="11746"/>
                  <a:pt x="9384" y="11746"/>
                </a:cubicBezTo>
                <a:cubicBezTo>
                  <a:pt x="9406" y="11746"/>
                  <a:pt x="9425" y="11715"/>
                  <a:pt x="9425" y="11678"/>
                </a:cubicBezTo>
                <a:cubicBezTo>
                  <a:pt x="9425" y="11640"/>
                  <a:pt x="9406" y="11609"/>
                  <a:pt x="9384" y="11609"/>
                </a:cubicBezTo>
                <a:close/>
                <a:moveTo>
                  <a:pt x="9591" y="11609"/>
                </a:moveTo>
                <a:cubicBezTo>
                  <a:pt x="9568" y="11609"/>
                  <a:pt x="9550" y="11640"/>
                  <a:pt x="9550" y="11678"/>
                </a:cubicBezTo>
                <a:cubicBezTo>
                  <a:pt x="9550" y="11715"/>
                  <a:pt x="9568" y="11746"/>
                  <a:pt x="9591" y="11746"/>
                </a:cubicBezTo>
                <a:cubicBezTo>
                  <a:pt x="9614" y="11746"/>
                  <a:pt x="9632" y="11715"/>
                  <a:pt x="9632" y="11678"/>
                </a:cubicBezTo>
                <a:cubicBezTo>
                  <a:pt x="9632" y="11640"/>
                  <a:pt x="9614" y="11609"/>
                  <a:pt x="9591" y="11609"/>
                </a:cubicBezTo>
                <a:close/>
                <a:moveTo>
                  <a:pt x="9806" y="11609"/>
                </a:moveTo>
                <a:cubicBezTo>
                  <a:pt x="9783" y="11609"/>
                  <a:pt x="9765" y="11640"/>
                  <a:pt x="9765" y="11678"/>
                </a:cubicBezTo>
                <a:cubicBezTo>
                  <a:pt x="9765" y="11715"/>
                  <a:pt x="9783" y="11746"/>
                  <a:pt x="9806" y="11746"/>
                </a:cubicBezTo>
                <a:cubicBezTo>
                  <a:pt x="9828" y="11746"/>
                  <a:pt x="9847" y="11715"/>
                  <a:pt x="9847" y="11678"/>
                </a:cubicBezTo>
                <a:cubicBezTo>
                  <a:pt x="9847" y="11640"/>
                  <a:pt x="9828" y="11609"/>
                  <a:pt x="9806" y="11609"/>
                </a:cubicBezTo>
                <a:close/>
                <a:moveTo>
                  <a:pt x="10013" y="11609"/>
                </a:moveTo>
                <a:cubicBezTo>
                  <a:pt x="9990" y="11609"/>
                  <a:pt x="9972" y="11640"/>
                  <a:pt x="9972" y="11678"/>
                </a:cubicBezTo>
                <a:cubicBezTo>
                  <a:pt x="9972" y="11715"/>
                  <a:pt x="9990" y="11746"/>
                  <a:pt x="10013" y="11746"/>
                </a:cubicBezTo>
                <a:cubicBezTo>
                  <a:pt x="10036" y="11746"/>
                  <a:pt x="10054" y="11715"/>
                  <a:pt x="10054" y="11678"/>
                </a:cubicBezTo>
                <a:cubicBezTo>
                  <a:pt x="10054" y="11640"/>
                  <a:pt x="10036" y="11609"/>
                  <a:pt x="10013" y="11609"/>
                </a:cubicBezTo>
                <a:close/>
                <a:moveTo>
                  <a:pt x="10220" y="11609"/>
                </a:moveTo>
                <a:cubicBezTo>
                  <a:pt x="10198" y="11609"/>
                  <a:pt x="10179" y="11640"/>
                  <a:pt x="10179" y="11678"/>
                </a:cubicBezTo>
                <a:cubicBezTo>
                  <a:pt x="10179" y="11715"/>
                  <a:pt x="10198" y="11746"/>
                  <a:pt x="10220" y="11746"/>
                </a:cubicBezTo>
                <a:cubicBezTo>
                  <a:pt x="10243" y="11746"/>
                  <a:pt x="10261" y="11715"/>
                  <a:pt x="10261" y="11678"/>
                </a:cubicBezTo>
                <a:cubicBezTo>
                  <a:pt x="10261" y="11640"/>
                  <a:pt x="10243" y="11609"/>
                  <a:pt x="10220" y="11609"/>
                </a:cubicBezTo>
                <a:close/>
                <a:moveTo>
                  <a:pt x="10435" y="11609"/>
                </a:moveTo>
                <a:cubicBezTo>
                  <a:pt x="10413" y="11609"/>
                  <a:pt x="10394" y="11640"/>
                  <a:pt x="10394" y="11678"/>
                </a:cubicBezTo>
                <a:cubicBezTo>
                  <a:pt x="10394" y="11715"/>
                  <a:pt x="10413" y="11746"/>
                  <a:pt x="10435" y="11746"/>
                </a:cubicBezTo>
                <a:cubicBezTo>
                  <a:pt x="10458" y="11746"/>
                  <a:pt x="10476" y="11715"/>
                  <a:pt x="10476" y="11678"/>
                </a:cubicBezTo>
                <a:cubicBezTo>
                  <a:pt x="10476" y="11640"/>
                  <a:pt x="10458" y="11609"/>
                  <a:pt x="10435" y="11609"/>
                </a:cubicBezTo>
                <a:close/>
                <a:moveTo>
                  <a:pt x="10643" y="11609"/>
                </a:moveTo>
                <a:cubicBezTo>
                  <a:pt x="10620" y="11609"/>
                  <a:pt x="10602" y="11640"/>
                  <a:pt x="10602" y="11678"/>
                </a:cubicBezTo>
                <a:cubicBezTo>
                  <a:pt x="10602" y="11715"/>
                  <a:pt x="10620" y="11746"/>
                  <a:pt x="10643" y="11746"/>
                </a:cubicBezTo>
                <a:cubicBezTo>
                  <a:pt x="10665" y="11746"/>
                  <a:pt x="10684" y="11715"/>
                  <a:pt x="10684" y="11678"/>
                </a:cubicBezTo>
                <a:cubicBezTo>
                  <a:pt x="10684" y="11640"/>
                  <a:pt x="10665" y="11609"/>
                  <a:pt x="10643" y="11609"/>
                </a:cubicBezTo>
                <a:close/>
                <a:moveTo>
                  <a:pt x="10850" y="11609"/>
                </a:moveTo>
                <a:cubicBezTo>
                  <a:pt x="10827" y="11609"/>
                  <a:pt x="10809" y="11640"/>
                  <a:pt x="10809" y="11678"/>
                </a:cubicBezTo>
                <a:cubicBezTo>
                  <a:pt x="10809" y="11715"/>
                  <a:pt x="10827" y="11746"/>
                  <a:pt x="10850" y="11746"/>
                </a:cubicBezTo>
                <a:cubicBezTo>
                  <a:pt x="10873" y="11746"/>
                  <a:pt x="10891" y="11715"/>
                  <a:pt x="10891" y="11678"/>
                </a:cubicBezTo>
                <a:cubicBezTo>
                  <a:pt x="10891" y="11640"/>
                  <a:pt x="10873" y="11609"/>
                  <a:pt x="10850" y="11609"/>
                </a:cubicBezTo>
                <a:close/>
                <a:moveTo>
                  <a:pt x="11065" y="11609"/>
                </a:moveTo>
                <a:cubicBezTo>
                  <a:pt x="11042" y="11609"/>
                  <a:pt x="11024" y="11640"/>
                  <a:pt x="11024" y="11678"/>
                </a:cubicBezTo>
                <a:cubicBezTo>
                  <a:pt x="11024" y="11715"/>
                  <a:pt x="11042" y="11746"/>
                  <a:pt x="11065" y="11746"/>
                </a:cubicBezTo>
                <a:cubicBezTo>
                  <a:pt x="11087" y="11746"/>
                  <a:pt x="11106" y="11715"/>
                  <a:pt x="11106" y="11678"/>
                </a:cubicBezTo>
                <a:cubicBezTo>
                  <a:pt x="11106" y="11640"/>
                  <a:pt x="11087" y="11609"/>
                  <a:pt x="11065" y="11609"/>
                </a:cubicBezTo>
                <a:close/>
                <a:moveTo>
                  <a:pt x="11272" y="11609"/>
                </a:moveTo>
                <a:cubicBezTo>
                  <a:pt x="11249" y="11609"/>
                  <a:pt x="11231" y="11640"/>
                  <a:pt x="11231" y="11678"/>
                </a:cubicBezTo>
                <a:cubicBezTo>
                  <a:pt x="11231" y="11715"/>
                  <a:pt x="11249" y="11746"/>
                  <a:pt x="11272" y="11746"/>
                </a:cubicBezTo>
                <a:cubicBezTo>
                  <a:pt x="11295" y="11746"/>
                  <a:pt x="11313" y="11715"/>
                  <a:pt x="11313" y="11678"/>
                </a:cubicBezTo>
                <a:cubicBezTo>
                  <a:pt x="11313" y="11640"/>
                  <a:pt x="11295" y="11609"/>
                  <a:pt x="11272" y="11609"/>
                </a:cubicBezTo>
                <a:close/>
                <a:moveTo>
                  <a:pt x="11479" y="11609"/>
                </a:moveTo>
                <a:cubicBezTo>
                  <a:pt x="11457" y="11609"/>
                  <a:pt x="11438" y="11640"/>
                  <a:pt x="11438" y="11678"/>
                </a:cubicBezTo>
                <a:cubicBezTo>
                  <a:pt x="11438" y="11715"/>
                  <a:pt x="11457" y="11746"/>
                  <a:pt x="11479" y="11746"/>
                </a:cubicBezTo>
                <a:cubicBezTo>
                  <a:pt x="11502" y="11746"/>
                  <a:pt x="11520" y="11715"/>
                  <a:pt x="11520" y="11678"/>
                </a:cubicBezTo>
                <a:cubicBezTo>
                  <a:pt x="11520" y="11640"/>
                  <a:pt x="11502" y="11609"/>
                  <a:pt x="11479" y="11609"/>
                </a:cubicBezTo>
                <a:close/>
                <a:moveTo>
                  <a:pt x="11694" y="11609"/>
                </a:moveTo>
                <a:cubicBezTo>
                  <a:pt x="11672" y="11609"/>
                  <a:pt x="11653" y="11640"/>
                  <a:pt x="11653" y="11678"/>
                </a:cubicBezTo>
                <a:cubicBezTo>
                  <a:pt x="11653" y="11715"/>
                  <a:pt x="11672" y="11746"/>
                  <a:pt x="11694" y="11746"/>
                </a:cubicBezTo>
                <a:cubicBezTo>
                  <a:pt x="11717" y="11746"/>
                  <a:pt x="11735" y="11715"/>
                  <a:pt x="11735" y="11678"/>
                </a:cubicBezTo>
                <a:cubicBezTo>
                  <a:pt x="11735" y="11640"/>
                  <a:pt x="11717" y="11609"/>
                  <a:pt x="11694" y="11609"/>
                </a:cubicBezTo>
                <a:close/>
                <a:moveTo>
                  <a:pt x="11902" y="11609"/>
                </a:moveTo>
                <a:cubicBezTo>
                  <a:pt x="11879" y="11609"/>
                  <a:pt x="11861" y="11640"/>
                  <a:pt x="11861" y="11678"/>
                </a:cubicBezTo>
                <a:cubicBezTo>
                  <a:pt x="11861" y="11715"/>
                  <a:pt x="11879" y="11746"/>
                  <a:pt x="11902" y="11746"/>
                </a:cubicBezTo>
                <a:cubicBezTo>
                  <a:pt x="11924" y="11746"/>
                  <a:pt x="11943" y="11715"/>
                  <a:pt x="11943" y="11678"/>
                </a:cubicBezTo>
                <a:cubicBezTo>
                  <a:pt x="11943" y="11640"/>
                  <a:pt x="11924" y="11609"/>
                  <a:pt x="11902" y="11609"/>
                </a:cubicBezTo>
                <a:close/>
                <a:moveTo>
                  <a:pt x="12109" y="11609"/>
                </a:moveTo>
                <a:cubicBezTo>
                  <a:pt x="12086" y="11609"/>
                  <a:pt x="12068" y="11640"/>
                  <a:pt x="12068" y="11678"/>
                </a:cubicBezTo>
                <a:cubicBezTo>
                  <a:pt x="12068" y="11715"/>
                  <a:pt x="12086" y="11746"/>
                  <a:pt x="12109" y="11746"/>
                </a:cubicBezTo>
                <a:cubicBezTo>
                  <a:pt x="12132" y="11746"/>
                  <a:pt x="12150" y="11715"/>
                  <a:pt x="12150" y="11678"/>
                </a:cubicBezTo>
                <a:cubicBezTo>
                  <a:pt x="12150" y="11640"/>
                  <a:pt x="12132" y="11609"/>
                  <a:pt x="12109" y="11609"/>
                </a:cubicBezTo>
                <a:close/>
                <a:moveTo>
                  <a:pt x="12324" y="11609"/>
                </a:moveTo>
                <a:cubicBezTo>
                  <a:pt x="12301" y="11609"/>
                  <a:pt x="12283" y="11640"/>
                  <a:pt x="12283" y="11678"/>
                </a:cubicBezTo>
                <a:cubicBezTo>
                  <a:pt x="12283" y="11715"/>
                  <a:pt x="12301" y="11746"/>
                  <a:pt x="12324" y="11746"/>
                </a:cubicBezTo>
                <a:cubicBezTo>
                  <a:pt x="12346" y="11746"/>
                  <a:pt x="12365" y="11715"/>
                  <a:pt x="12365" y="11678"/>
                </a:cubicBezTo>
                <a:cubicBezTo>
                  <a:pt x="12365" y="11640"/>
                  <a:pt x="12346" y="11609"/>
                  <a:pt x="12324" y="11609"/>
                </a:cubicBezTo>
                <a:close/>
                <a:moveTo>
                  <a:pt x="12738" y="11609"/>
                </a:moveTo>
                <a:cubicBezTo>
                  <a:pt x="12716" y="11609"/>
                  <a:pt x="12697" y="11640"/>
                  <a:pt x="12697" y="11678"/>
                </a:cubicBezTo>
                <a:cubicBezTo>
                  <a:pt x="12697" y="11715"/>
                  <a:pt x="12716" y="11746"/>
                  <a:pt x="12738" y="11746"/>
                </a:cubicBezTo>
                <a:cubicBezTo>
                  <a:pt x="12761" y="11746"/>
                  <a:pt x="12779" y="11715"/>
                  <a:pt x="12779" y="11678"/>
                </a:cubicBezTo>
                <a:cubicBezTo>
                  <a:pt x="12779" y="11640"/>
                  <a:pt x="12761" y="11609"/>
                  <a:pt x="12738" y="11609"/>
                </a:cubicBezTo>
                <a:close/>
                <a:moveTo>
                  <a:pt x="12953" y="11609"/>
                </a:moveTo>
                <a:cubicBezTo>
                  <a:pt x="12931" y="11609"/>
                  <a:pt x="12912" y="11640"/>
                  <a:pt x="12912" y="11678"/>
                </a:cubicBezTo>
                <a:cubicBezTo>
                  <a:pt x="12912" y="11715"/>
                  <a:pt x="12931" y="11746"/>
                  <a:pt x="12953" y="11746"/>
                </a:cubicBezTo>
                <a:cubicBezTo>
                  <a:pt x="12976" y="11746"/>
                  <a:pt x="12994" y="11715"/>
                  <a:pt x="12994" y="11678"/>
                </a:cubicBezTo>
                <a:cubicBezTo>
                  <a:pt x="12994" y="11640"/>
                  <a:pt x="12976" y="11609"/>
                  <a:pt x="12953" y="11609"/>
                </a:cubicBezTo>
                <a:close/>
                <a:moveTo>
                  <a:pt x="13161" y="11609"/>
                </a:moveTo>
                <a:cubicBezTo>
                  <a:pt x="13138" y="11609"/>
                  <a:pt x="13120" y="11640"/>
                  <a:pt x="13120" y="11678"/>
                </a:cubicBezTo>
                <a:cubicBezTo>
                  <a:pt x="13120" y="11715"/>
                  <a:pt x="13138" y="11746"/>
                  <a:pt x="13161" y="11746"/>
                </a:cubicBezTo>
                <a:cubicBezTo>
                  <a:pt x="13183" y="11746"/>
                  <a:pt x="13202" y="11715"/>
                  <a:pt x="13202" y="11678"/>
                </a:cubicBezTo>
                <a:cubicBezTo>
                  <a:pt x="13202" y="11640"/>
                  <a:pt x="13183" y="11609"/>
                  <a:pt x="13161" y="11609"/>
                </a:cubicBezTo>
                <a:close/>
                <a:moveTo>
                  <a:pt x="13368" y="11609"/>
                </a:moveTo>
                <a:cubicBezTo>
                  <a:pt x="13345" y="11609"/>
                  <a:pt x="13327" y="11640"/>
                  <a:pt x="13327" y="11678"/>
                </a:cubicBezTo>
                <a:cubicBezTo>
                  <a:pt x="13327" y="11715"/>
                  <a:pt x="13345" y="11746"/>
                  <a:pt x="13368" y="11746"/>
                </a:cubicBezTo>
                <a:cubicBezTo>
                  <a:pt x="13391" y="11746"/>
                  <a:pt x="13409" y="11715"/>
                  <a:pt x="13409" y="11678"/>
                </a:cubicBezTo>
                <a:cubicBezTo>
                  <a:pt x="13409" y="11640"/>
                  <a:pt x="13391" y="11609"/>
                  <a:pt x="13368" y="11609"/>
                </a:cubicBezTo>
                <a:close/>
                <a:moveTo>
                  <a:pt x="14627" y="11609"/>
                </a:moveTo>
                <a:cubicBezTo>
                  <a:pt x="14604" y="11609"/>
                  <a:pt x="14586" y="11640"/>
                  <a:pt x="14586" y="11678"/>
                </a:cubicBezTo>
                <a:cubicBezTo>
                  <a:pt x="14586" y="11715"/>
                  <a:pt x="14604" y="11746"/>
                  <a:pt x="14627" y="11746"/>
                </a:cubicBezTo>
                <a:cubicBezTo>
                  <a:pt x="14649" y="11746"/>
                  <a:pt x="14668" y="11715"/>
                  <a:pt x="14668" y="11678"/>
                </a:cubicBezTo>
                <a:cubicBezTo>
                  <a:pt x="14668" y="11640"/>
                  <a:pt x="14649" y="11609"/>
                  <a:pt x="14627" y="11609"/>
                </a:cubicBezTo>
                <a:close/>
                <a:moveTo>
                  <a:pt x="14842" y="11609"/>
                </a:moveTo>
                <a:cubicBezTo>
                  <a:pt x="14819" y="11609"/>
                  <a:pt x="14801" y="11640"/>
                  <a:pt x="14801" y="11678"/>
                </a:cubicBezTo>
                <a:cubicBezTo>
                  <a:pt x="14801" y="11715"/>
                  <a:pt x="14819" y="11746"/>
                  <a:pt x="14842" y="11746"/>
                </a:cubicBezTo>
                <a:cubicBezTo>
                  <a:pt x="14864" y="11746"/>
                  <a:pt x="14883" y="11715"/>
                  <a:pt x="14883" y="11678"/>
                </a:cubicBezTo>
                <a:cubicBezTo>
                  <a:pt x="14883" y="11640"/>
                  <a:pt x="14864" y="11609"/>
                  <a:pt x="14842" y="11609"/>
                </a:cubicBezTo>
                <a:close/>
                <a:moveTo>
                  <a:pt x="15049" y="11609"/>
                </a:moveTo>
                <a:cubicBezTo>
                  <a:pt x="15026" y="11609"/>
                  <a:pt x="15008" y="11640"/>
                  <a:pt x="15008" y="11678"/>
                </a:cubicBezTo>
                <a:cubicBezTo>
                  <a:pt x="15008" y="11715"/>
                  <a:pt x="15026" y="11746"/>
                  <a:pt x="15049" y="11746"/>
                </a:cubicBezTo>
                <a:cubicBezTo>
                  <a:pt x="15072" y="11746"/>
                  <a:pt x="15090" y="11715"/>
                  <a:pt x="15090" y="11678"/>
                </a:cubicBezTo>
                <a:cubicBezTo>
                  <a:pt x="15090" y="11640"/>
                  <a:pt x="15072" y="11609"/>
                  <a:pt x="15049" y="11609"/>
                </a:cubicBezTo>
                <a:close/>
                <a:moveTo>
                  <a:pt x="15894" y="11609"/>
                </a:moveTo>
                <a:cubicBezTo>
                  <a:pt x="15871" y="11609"/>
                  <a:pt x="15853" y="11640"/>
                  <a:pt x="15853" y="11678"/>
                </a:cubicBezTo>
                <a:cubicBezTo>
                  <a:pt x="15853" y="11715"/>
                  <a:pt x="15871" y="11746"/>
                  <a:pt x="15894" y="11746"/>
                </a:cubicBezTo>
                <a:cubicBezTo>
                  <a:pt x="15916" y="11746"/>
                  <a:pt x="15935" y="11715"/>
                  <a:pt x="15935" y="11678"/>
                </a:cubicBezTo>
                <a:cubicBezTo>
                  <a:pt x="15935" y="11640"/>
                  <a:pt x="15916" y="11609"/>
                  <a:pt x="15894" y="11609"/>
                </a:cubicBezTo>
                <a:close/>
                <a:moveTo>
                  <a:pt x="16101" y="11609"/>
                </a:moveTo>
                <a:cubicBezTo>
                  <a:pt x="16078" y="11609"/>
                  <a:pt x="16060" y="11640"/>
                  <a:pt x="16060" y="11678"/>
                </a:cubicBezTo>
                <a:cubicBezTo>
                  <a:pt x="16060" y="11715"/>
                  <a:pt x="16078" y="11746"/>
                  <a:pt x="16101" y="11746"/>
                </a:cubicBezTo>
                <a:cubicBezTo>
                  <a:pt x="16123" y="11746"/>
                  <a:pt x="16142" y="11715"/>
                  <a:pt x="16142" y="11678"/>
                </a:cubicBezTo>
                <a:cubicBezTo>
                  <a:pt x="16142" y="11640"/>
                  <a:pt x="16123" y="11609"/>
                  <a:pt x="16101" y="11609"/>
                </a:cubicBezTo>
                <a:close/>
                <a:moveTo>
                  <a:pt x="16308" y="11609"/>
                </a:moveTo>
                <a:cubicBezTo>
                  <a:pt x="16285" y="11609"/>
                  <a:pt x="16267" y="11640"/>
                  <a:pt x="16267" y="11678"/>
                </a:cubicBezTo>
                <a:cubicBezTo>
                  <a:pt x="16267" y="11715"/>
                  <a:pt x="16285" y="11746"/>
                  <a:pt x="16308" y="11746"/>
                </a:cubicBezTo>
                <a:cubicBezTo>
                  <a:pt x="16331" y="11746"/>
                  <a:pt x="16349" y="11715"/>
                  <a:pt x="16349" y="11678"/>
                </a:cubicBezTo>
                <a:cubicBezTo>
                  <a:pt x="16349" y="11640"/>
                  <a:pt x="16331" y="11609"/>
                  <a:pt x="16308" y="11609"/>
                </a:cubicBezTo>
                <a:close/>
                <a:moveTo>
                  <a:pt x="16523" y="11609"/>
                </a:moveTo>
                <a:cubicBezTo>
                  <a:pt x="16500" y="11609"/>
                  <a:pt x="16482" y="11640"/>
                  <a:pt x="16482" y="11678"/>
                </a:cubicBezTo>
                <a:cubicBezTo>
                  <a:pt x="16482" y="11715"/>
                  <a:pt x="16500" y="11746"/>
                  <a:pt x="16523" y="11746"/>
                </a:cubicBezTo>
                <a:cubicBezTo>
                  <a:pt x="16544" y="11746"/>
                  <a:pt x="16560" y="11721"/>
                  <a:pt x="16563" y="11688"/>
                </a:cubicBezTo>
                <a:cubicBezTo>
                  <a:pt x="16556" y="11668"/>
                  <a:pt x="16548" y="11649"/>
                  <a:pt x="16538" y="11630"/>
                </a:cubicBezTo>
                <a:cubicBezTo>
                  <a:pt x="16534" y="11623"/>
                  <a:pt x="16530" y="11617"/>
                  <a:pt x="16527" y="11610"/>
                </a:cubicBezTo>
                <a:cubicBezTo>
                  <a:pt x="16526" y="11610"/>
                  <a:pt x="16524" y="11609"/>
                  <a:pt x="16523" y="11609"/>
                </a:cubicBezTo>
                <a:close/>
                <a:moveTo>
                  <a:pt x="16727" y="11609"/>
                </a:moveTo>
                <a:cubicBezTo>
                  <a:pt x="16715" y="11609"/>
                  <a:pt x="16704" y="11618"/>
                  <a:pt x="16697" y="11631"/>
                </a:cubicBezTo>
                <a:cubicBezTo>
                  <a:pt x="16703" y="11658"/>
                  <a:pt x="16717" y="11673"/>
                  <a:pt x="16739" y="11673"/>
                </a:cubicBezTo>
                <a:cubicBezTo>
                  <a:pt x="16747" y="11673"/>
                  <a:pt x="16756" y="11666"/>
                  <a:pt x="16765" y="11654"/>
                </a:cubicBezTo>
                <a:cubicBezTo>
                  <a:pt x="16759" y="11628"/>
                  <a:pt x="16744" y="11609"/>
                  <a:pt x="16727" y="11609"/>
                </a:cubicBezTo>
                <a:close/>
                <a:moveTo>
                  <a:pt x="4308" y="11660"/>
                </a:moveTo>
                <a:cubicBezTo>
                  <a:pt x="4307" y="11666"/>
                  <a:pt x="4307" y="11672"/>
                  <a:pt x="4307" y="11678"/>
                </a:cubicBezTo>
                <a:cubicBezTo>
                  <a:pt x="4307" y="11716"/>
                  <a:pt x="4325" y="11747"/>
                  <a:pt x="4348" y="11747"/>
                </a:cubicBezTo>
                <a:cubicBezTo>
                  <a:pt x="4355" y="11747"/>
                  <a:pt x="4362" y="11743"/>
                  <a:pt x="4367" y="11738"/>
                </a:cubicBezTo>
                <a:cubicBezTo>
                  <a:pt x="4360" y="11726"/>
                  <a:pt x="4356" y="11705"/>
                  <a:pt x="4343" y="11696"/>
                </a:cubicBezTo>
                <a:cubicBezTo>
                  <a:pt x="4328" y="11686"/>
                  <a:pt x="4317" y="11674"/>
                  <a:pt x="4308" y="11660"/>
                </a:cubicBezTo>
                <a:close/>
                <a:moveTo>
                  <a:pt x="17402" y="11660"/>
                </a:moveTo>
                <a:cubicBezTo>
                  <a:pt x="17397" y="11674"/>
                  <a:pt x="17396" y="11696"/>
                  <a:pt x="17396" y="11718"/>
                </a:cubicBezTo>
                <a:cubicBezTo>
                  <a:pt x="17396" y="11718"/>
                  <a:pt x="17396" y="11719"/>
                  <a:pt x="17396" y="11719"/>
                </a:cubicBezTo>
                <a:cubicBezTo>
                  <a:pt x="17400" y="11708"/>
                  <a:pt x="17403" y="11694"/>
                  <a:pt x="17403" y="11680"/>
                </a:cubicBezTo>
                <a:cubicBezTo>
                  <a:pt x="17403" y="11673"/>
                  <a:pt x="17403" y="11666"/>
                  <a:pt x="17402" y="11660"/>
                </a:cubicBezTo>
                <a:close/>
                <a:moveTo>
                  <a:pt x="5607" y="11673"/>
                </a:moveTo>
                <a:cubicBezTo>
                  <a:pt x="5605" y="11678"/>
                  <a:pt x="5601" y="11690"/>
                  <a:pt x="5596" y="11690"/>
                </a:cubicBezTo>
                <a:cubicBezTo>
                  <a:pt x="5596" y="11708"/>
                  <a:pt x="5602" y="11731"/>
                  <a:pt x="5610" y="11745"/>
                </a:cubicBezTo>
                <a:cubicBezTo>
                  <a:pt x="5615" y="11744"/>
                  <a:pt x="5619" y="11741"/>
                  <a:pt x="5623" y="11737"/>
                </a:cubicBezTo>
                <a:cubicBezTo>
                  <a:pt x="5624" y="11733"/>
                  <a:pt x="5624" y="11729"/>
                  <a:pt x="5624" y="11725"/>
                </a:cubicBezTo>
                <a:cubicBezTo>
                  <a:pt x="5626" y="11728"/>
                  <a:pt x="5628" y="11728"/>
                  <a:pt x="5629" y="11729"/>
                </a:cubicBezTo>
                <a:cubicBezTo>
                  <a:pt x="5638" y="11717"/>
                  <a:pt x="5644" y="11699"/>
                  <a:pt x="5644" y="11678"/>
                </a:cubicBezTo>
                <a:cubicBezTo>
                  <a:pt x="5644" y="11678"/>
                  <a:pt x="5644" y="11677"/>
                  <a:pt x="5644" y="11677"/>
                </a:cubicBezTo>
                <a:cubicBezTo>
                  <a:pt x="5633" y="11675"/>
                  <a:pt x="5621" y="11673"/>
                  <a:pt x="5607" y="11673"/>
                </a:cubicBezTo>
                <a:close/>
                <a:moveTo>
                  <a:pt x="5388" y="11686"/>
                </a:moveTo>
                <a:cubicBezTo>
                  <a:pt x="5379" y="11686"/>
                  <a:pt x="5366" y="11695"/>
                  <a:pt x="5366" y="11712"/>
                </a:cubicBezTo>
                <a:cubicBezTo>
                  <a:pt x="5366" y="11716"/>
                  <a:pt x="5367" y="11719"/>
                  <a:pt x="5367" y="11723"/>
                </a:cubicBezTo>
                <a:cubicBezTo>
                  <a:pt x="5375" y="11735"/>
                  <a:pt x="5385" y="11742"/>
                  <a:pt x="5396" y="11742"/>
                </a:cubicBezTo>
                <a:cubicBezTo>
                  <a:pt x="5412" y="11742"/>
                  <a:pt x="5425" y="11726"/>
                  <a:pt x="5432" y="11704"/>
                </a:cubicBezTo>
                <a:cubicBezTo>
                  <a:pt x="5418" y="11695"/>
                  <a:pt x="5403" y="11686"/>
                  <a:pt x="5388" y="11686"/>
                </a:cubicBezTo>
                <a:close/>
                <a:moveTo>
                  <a:pt x="6058" y="11686"/>
                </a:moveTo>
                <a:cubicBezTo>
                  <a:pt x="6051" y="11686"/>
                  <a:pt x="6034" y="11690"/>
                  <a:pt x="6034" y="11712"/>
                </a:cubicBezTo>
                <a:cubicBezTo>
                  <a:pt x="6034" y="11725"/>
                  <a:pt x="6037" y="11734"/>
                  <a:pt x="6041" y="11741"/>
                </a:cubicBezTo>
                <a:cubicBezTo>
                  <a:pt x="6052" y="11730"/>
                  <a:pt x="6060" y="11710"/>
                  <a:pt x="6061" y="11687"/>
                </a:cubicBezTo>
                <a:cubicBezTo>
                  <a:pt x="6059" y="11686"/>
                  <a:pt x="6058" y="11686"/>
                  <a:pt x="6058" y="11686"/>
                </a:cubicBezTo>
                <a:close/>
                <a:moveTo>
                  <a:pt x="4033" y="11788"/>
                </a:moveTo>
                <a:cubicBezTo>
                  <a:pt x="4010" y="11788"/>
                  <a:pt x="3992" y="11819"/>
                  <a:pt x="3992" y="11857"/>
                </a:cubicBezTo>
                <a:cubicBezTo>
                  <a:pt x="3992" y="11874"/>
                  <a:pt x="3996" y="11890"/>
                  <a:pt x="4002" y="11902"/>
                </a:cubicBezTo>
                <a:cubicBezTo>
                  <a:pt x="4013" y="11904"/>
                  <a:pt x="4023" y="11899"/>
                  <a:pt x="4033" y="11899"/>
                </a:cubicBezTo>
                <a:cubicBezTo>
                  <a:pt x="4040" y="11899"/>
                  <a:pt x="4046" y="11900"/>
                  <a:pt x="4054" y="11908"/>
                </a:cubicBezTo>
                <a:cubicBezTo>
                  <a:pt x="4055" y="11908"/>
                  <a:pt x="4056" y="11910"/>
                  <a:pt x="4057" y="11911"/>
                </a:cubicBezTo>
                <a:cubicBezTo>
                  <a:pt x="4067" y="11899"/>
                  <a:pt x="4074" y="11879"/>
                  <a:pt x="4074" y="11857"/>
                </a:cubicBezTo>
                <a:cubicBezTo>
                  <a:pt x="4074" y="11819"/>
                  <a:pt x="4056" y="11788"/>
                  <a:pt x="4033" y="11788"/>
                </a:cubicBezTo>
                <a:close/>
                <a:moveTo>
                  <a:pt x="4240" y="11788"/>
                </a:moveTo>
                <a:cubicBezTo>
                  <a:pt x="4218" y="11788"/>
                  <a:pt x="4199" y="11819"/>
                  <a:pt x="4199" y="11857"/>
                </a:cubicBezTo>
                <a:cubicBezTo>
                  <a:pt x="4199" y="11895"/>
                  <a:pt x="4218" y="11925"/>
                  <a:pt x="4240" y="11925"/>
                </a:cubicBezTo>
                <a:cubicBezTo>
                  <a:pt x="4263" y="11925"/>
                  <a:pt x="4281" y="11895"/>
                  <a:pt x="4281" y="11857"/>
                </a:cubicBezTo>
                <a:cubicBezTo>
                  <a:pt x="4281" y="11819"/>
                  <a:pt x="4263" y="11788"/>
                  <a:pt x="4240" y="11788"/>
                </a:cubicBezTo>
                <a:close/>
                <a:moveTo>
                  <a:pt x="4447" y="11788"/>
                </a:moveTo>
                <a:cubicBezTo>
                  <a:pt x="4425" y="11788"/>
                  <a:pt x="4406" y="11819"/>
                  <a:pt x="4406" y="11857"/>
                </a:cubicBezTo>
                <a:cubicBezTo>
                  <a:pt x="4406" y="11895"/>
                  <a:pt x="4425" y="11925"/>
                  <a:pt x="4447" y="11925"/>
                </a:cubicBezTo>
                <a:cubicBezTo>
                  <a:pt x="4470" y="11925"/>
                  <a:pt x="4489" y="11895"/>
                  <a:pt x="4489" y="11857"/>
                </a:cubicBezTo>
                <a:cubicBezTo>
                  <a:pt x="4489" y="11819"/>
                  <a:pt x="4470" y="11788"/>
                  <a:pt x="4447" y="11788"/>
                </a:cubicBezTo>
                <a:close/>
                <a:moveTo>
                  <a:pt x="4662" y="11788"/>
                </a:moveTo>
                <a:cubicBezTo>
                  <a:pt x="4640" y="11788"/>
                  <a:pt x="4621" y="11819"/>
                  <a:pt x="4621" y="11857"/>
                </a:cubicBezTo>
                <a:cubicBezTo>
                  <a:pt x="4621" y="11895"/>
                  <a:pt x="4640" y="11925"/>
                  <a:pt x="4662" y="11925"/>
                </a:cubicBezTo>
                <a:cubicBezTo>
                  <a:pt x="4685" y="11925"/>
                  <a:pt x="4703" y="11895"/>
                  <a:pt x="4703" y="11857"/>
                </a:cubicBezTo>
                <a:cubicBezTo>
                  <a:pt x="4703" y="11819"/>
                  <a:pt x="4685" y="11788"/>
                  <a:pt x="4662" y="11788"/>
                </a:cubicBezTo>
                <a:close/>
                <a:moveTo>
                  <a:pt x="9276" y="11788"/>
                </a:moveTo>
                <a:cubicBezTo>
                  <a:pt x="9254" y="11788"/>
                  <a:pt x="9235" y="11819"/>
                  <a:pt x="9235" y="11857"/>
                </a:cubicBezTo>
                <a:cubicBezTo>
                  <a:pt x="9235" y="11895"/>
                  <a:pt x="9254" y="11925"/>
                  <a:pt x="9276" y="11925"/>
                </a:cubicBezTo>
                <a:cubicBezTo>
                  <a:pt x="9299" y="11925"/>
                  <a:pt x="9317" y="11895"/>
                  <a:pt x="9317" y="11857"/>
                </a:cubicBezTo>
                <a:cubicBezTo>
                  <a:pt x="9317" y="11819"/>
                  <a:pt x="9299" y="11788"/>
                  <a:pt x="9276" y="11788"/>
                </a:cubicBezTo>
                <a:close/>
                <a:moveTo>
                  <a:pt x="9483" y="11788"/>
                </a:moveTo>
                <a:cubicBezTo>
                  <a:pt x="9461" y="11788"/>
                  <a:pt x="9442" y="11819"/>
                  <a:pt x="9442" y="11857"/>
                </a:cubicBezTo>
                <a:cubicBezTo>
                  <a:pt x="9442" y="11895"/>
                  <a:pt x="9461" y="11925"/>
                  <a:pt x="9483" y="11925"/>
                </a:cubicBezTo>
                <a:cubicBezTo>
                  <a:pt x="9506" y="11925"/>
                  <a:pt x="9524" y="11895"/>
                  <a:pt x="9524" y="11857"/>
                </a:cubicBezTo>
                <a:cubicBezTo>
                  <a:pt x="9524" y="11819"/>
                  <a:pt x="9506" y="11788"/>
                  <a:pt x="9483" y="11788"/>
                </a:cubicBezTo>
                <a:close/>
                <a:moveTo>
                  <a:pt x="9698" y="11788"/>
                </a:moveTo>
                <a:cubicBezTo>
                  <a:pt x="9676" y="11788"/>
                  <a:pt x="9657" y="11819"/>
                  <a:pt x="9657" y="11857"/>
                </a:cubicBezTo>
                <a:cubicBezTo>
                  <a:pt x="9657" y="11895"/>
                  <a:pt x="9676" y="11925"/>
                  <a:pt x="9698" y="11925"/>
                </a:cubicBezTo>
                <a:cubicBezTo>
                  <a:pt x="9721" y="11925"/>
                  <a:pt x="9739" y="11895"/>
                  <a:pt x="9739" y="11857"/>
                </a:cubicBezTo>
                <a:cubicBezTo>
                  <a:pt x="9739" y="11819"/>
                  <a:pt x="9721" y="11788"/>
                  <a:pt x="9698" y="11788"/>
                </a:cubicBezTo>
                <a:close/>
                <a:moveTo>
                  <a:pt x="9906" y="11788"/>
                </a:moveTo>
                <a:cubicBezTo>
                  <a:pt x="9883" y="11788"/>
                  <a:pt x="9865" y="11819"/>
                  <a:pt x="9865" y="11857"/>
                </a:cubicBezTo>
                <a:cubicBezTo>
                  <a:pt x="9865" y="11895"/>
                  <a:pt x="9883" y="11925"/>
                  <a:pt x="9906" y="11925"/>
                </a:cubicBezTo>
                <a:cubicBezTo>
                  <a:pt x="9928" y="11925"/>
                  <a:pt x="9947" y="11895"/>
                  <a:pt x="9947" y="11857"/>
                </a:cubicBezTo>
                <a:cubicBezTo>
                  <a:pt x="9947" y="11819"/>
                  <a:pt x="9928" y="11788"/>
                  <a:pt x="9906" y="11788"/>
                </a:cubicBezTo>
                <a:close/>
                <a:moveTo>
                  <a:pt x="10121" y="11788"/>
                </a:moveTo>
                <a:cubicBezTo>
                  <a:pt x="10098" y="11788"/>
                  <a:pt x="10080" y="11819"/>
                  <a:pt x="10080" y="11857"/>
                </a:cubicBezTo>
                <a:cubicBezTo>
                  <a:pt x="10080" y="11895"/>
                  <a:pt x="10098" y="11925"/>
                  <a:pt x="10121" y="11925"/>
                </a:cubicBezTo>
                <a:cubicBezTo>
                  <a:pt x="10143" y="11925"/>
                  <a:pt x="10162" y="11895"/>
                  <a:pt x="10162" y="11857"/>
                </a:cubicBezTo>
                <a:cubicBezTo>
                  <a:pt x="10162" y="11819"/>
                  <a:pt x="10143" y="11788"/>
                  <a:pt x="10121" y="11788"/>
                </a:cubicBezTo>
                <a:close/>
                <a:moveTo>
                  <a:pt x="10328" y="11788"/>
                </a:moveTo>
                <a:cubicBezTo>
                  <a:pt x="10305" y="11788"/>
                  <a:pt x="10287" y="11819"/>
                  <a:pt x="10287" y="11857"/>
                </a:cubicBezTo>
                <a:cubicBezTo>
                  <a:pt x="10287" y="11895"/>
                  <a:pt x="10305" y="11925"/>
                  <a:pt x="10328" y="11925"/>
                </a:cubicBezTo>
                <a:cubicBezTo>
                  <a:pt x="10351" y="11925"/>
                  <a:pt x="10369" y="11895"/>
                  <a:pt x="10369" y="11857"/>
                </a:cubicBezTo>
                <a:cubicBezTo>
                  <a:pt x="10369" y="11819"/>
                  <a:pt x="10351" y="11788"/>
                  <a:pt x="10328" y="11788"/>
                </a:cubicBezTo>
                <a:close/>
                <a:moveTo>
                  <a:pt x="10535" y="11788"/>
                </a:moveTo>
                <a:cubicBezTo>
                  <a:pt x="10513" y="11788"/>
                  <a:pt x="10494" y="11819"/>
                  <a:pt x="10494" y="11857"/>
                </a:cubicBezTo>
                <a:cubicBezTo>
                  <a:pt x="10494" y="11895"/>
                  <a:pt x="10513" y="11925"/>
                  <a:pt x="10535" y="11925"/>
                </a:cubicBezTo>
                <a:cubicBezTo>
                  <a:pt x="10558" y="11925"/>
                  <a:pt x="10576" y="11895"/>
                  <a:pt x="10576" y="11857"/>
                </a:cubicBezTo>
                <a:cubicBezTo>
                  <a:pt x="10576" y="11819"/>
                  <a:pt x="10558" y="11788"/>
                  <a:pt x="10535" y="11788"/>
                </a:cubicBezTo>
                <a:close/>
                <a:moveTo>
                  <a:pt x="10750" y="11788"/>
                </a:moveTo>
                <a:cubicBezTo>
                  <a:pt x="10727" y="11788"/>
                  <a:pt x="10709" y="11819"/>
                  <a:pt x="10709" y="11857"/>
                </a:cubicBezTo>
                <a:cubicBezTo>
                  <a:pt x="10709" y="11895"/>
                  <a:pt x="10727" y="11925"/>
                  <a:pt x="10750" y="11925"/>
                </a:cubicBezTo>
                <a:cubicBezTo>
                  <a:pt x="10773" y="11925"/>
                  <a:pt x="10791" y="11895"/>
                  <a:pt x="10791" y="11857"/>
                </a:cubicBezTo>
                <a:cubicBezTo>
                  <a:pt x="10791" y="11819"/>
                  <a:pt x="10773" y="11788"/>
                  <a:pt x="10750" y="11788"/>
                </a:cubicBezTo>
                <a:close/>
                <a:moveTo>
                  <a:pt x="10957" y="11788"/>
                </a:moveTo>
                <a:cubicBezTo>
                  <a:pt x="10935" y="11788"/>
                  <a:pt x="10916" y="11819"/>
                  <a:pt x="10916" y="11857"/>
                </a:cubicBezTo>
                <a:cubicBezTo>
                  <a:pt x="10916" y="11895"/>
                  <a:pt x="10935" y="11925"/>
                  <a:pt x="10957" y="11925"/>
                </a:cubicBezTo>
                <a:cubicBezTo>
                  <a:pt x="10980" y="11925"/>
                  <a:pt x="10998" y="11895"/>
                  <a:pt x="10998" y="11857"/>
                </a:cubicBezTo>
                <a:cubicBezTo>
                  <a:pt x="10998" y="11819"/>
                  <a:pt x="10980" y="11788"/>
                  <a:pt x="10957" y="11788"/>
                </a:cubicBezTo>
                <a:close/>
                <a:moveTo>
                  <a:pt x="11165" y="11788"/>
                </a:moveTo>
                <a:cubicBezTo>
                  <a:pt x="11142" y="11788"/>
                  <a:pt x="11124" y="11819"/>
                  <a:pt x="11124" y="11857"/>
                </a:cubicBezTo>
                <a:cubicBezTo>
                  <a:pt x="11124" y="11895"/>
                  <a:pt x="11142" y="11925"/>
                  <a:pt x="11165" y="11925"/>
                </a:cubicBezTo>
                <a:cubicBezTo>
                  <a:pt x="11187" y="11925"/>
                  <a:pt x="11206" y="11895"/>
                  <a:pt x="11206" y="11857"/>
                </a:cubicBezTo>
                <a:cubicBezTo>
                  <a:pt x="11206" y="11819"/>
                  <a:pt x="11187" y="11788"/>
                  <a:pt x="11165" y="11788"/>
                </a:cubicBezTo>
                <a:close/>
                <a:moveTo>
                  <a:pt x="11380" y="11788"/>
                </a:moveTo>
                <a:cubicBezTo>
                  <a:pt x="11357" y="11788"/>
                  <a:pt x="11339" y="11819"/>
                  <a:pt x="11339" y="11857"/>
                </a:cubicBezTo>
                <a:cubicBezTo>
                  <a:pt x="11339" y="11895"/>
                  <a:pt x="11357" y="11925"/>
                  <a:pt x="11380" y="11925"/>
                </a:cubicBezTo>
                <a:cubicBezTo>
                  <a:pt x="11402" y="11925"/>
                  <a:pt x="11421" y="11895"/>
                  <a:pt x="11421" y="11857"/>
                </a:cubicBezTo>
                <a:cubicBezTo>
                  <a:pt x="11421" y="11819"/>
                  <a:pt x="11402" y="11788"/>
                  <a:pt x="11380" y="11788"/>
                </a:cubicBezTo>
                <a:close/>
                <a:moveTo>
                  <a:pt x="11587" y="11788"/>
                </a:moveTo>
                <a:cubicBezTo>
                  <a:pt x="11564" y="11788"/>
                  <a:pt x="11546" y="11819"/>
                  <a:pt x="11546" y="11857"/>
                </a:cubicBezTo>
                <a:cubicBezTo>
                  <a:pt x="11546" y="11895"/>
                  <a:pt x="11564" y="11925"/>
                  <a:pt x="11587" y="11925"/>
                </a:cubicBezTo>
                <a:cubicBezTo>
                  <a:pt x="11610" y="11925"/>
                  <a:pt x="11628" y="11895"/>
                  <a:pt x="11628" y="11857"/>
                </a:cubicBezTo>
                <a:cubicBezTo>
                  <a:pt x="11628" y="11819"/>
                  <a:pt x="11610" y="11788"/>
                  <a:pt x="11587" y="11788"/>
                </a:cubicBezTo>
                <a:close/>
                <a:moveTo>
                  <a:pt x="11794" y="11788"/>
                </a:moveTo>
                <a:cubicBezTo>
                  <a:pt x="11771" y="11788"/>
                  <a:pt x="11753" y="11819"/>
                  <a:pt x="11753" y="11857"/>
                </a:cubicBezTo>
                <a:cubicBezTo>
                  <a:pt x="11753" y="11895"/>
                  <a:pt x="11771" y="11925"/>
                  <a:pt x="11794" y="11925"/>
                </a:cubicBezTo>
                <a:cubicBezTo>
                  <a:pt x="11817" y="11925"/>
                  <a:pt x="11835" y="11895"/>
                  <a:pt x="11835" y="11857"/>
                </a:cubicBezTo>
                <a:cubicBezTo>
                  <a:pt x="11835" y="11819"/>
                  <a:pt x="11817" y="11788"/>
                  <a:pt x="11794" y="11788"/>
                </a:cubicBezTo>
                <a:close/>
                <a:moveTo>
                  <a:pt x="12009" y="11788"/>
                </a:moveTo>
                <a:cubicBezTo>
                  <a:pt x="11986" y="11788"/>
                  <a:pt x="11968" y="11819"/>
                  <a:pt x="11968" y="11857"/>
                </a:cubicBezTo>
                <a:cubicBezTo>
                  <a:pt x="11968" y="11895"/>
                  <a:pt x="11986" y="11925"/>
                  <a:pt x="12009" y="11925"/>
                </a:cubicBezTo>
                <a:cubicBezTo>
                  <a:pt x="12032" y="11925"/>
                  <a:pt x="12050" y="11895"/>
                  <a:pt x="12050" y="11857"/>
                </a:cubicBezTo>
                <a:cubicBezTo>
                  <a:pt x="12050" y="11819"/>
                  <a:pt x="12032" y="11788"/>
                  <a:pt x="12009" y="11788"/>
                </a:cubicBezTo>
                <a:close/>
                <a:moveTo>
                  <a:pt x="12216" y="11788"/>
                </a:moveTo>
                <a:cubicBezTo>
                  <a:pt x="12194" y="11788"/>
                  <a:pt x="12175" y="11819"/>
                  <a:pt x="12175" y="11857"/>
                </a:cubicBezTo>
                <a:cubicBezTo>
                  <a:pt x="12175" y="11895"/>
                  <a:pt x="12194" y="11925"/>
                  <a:pt x="12216" y="11925"/>
                </a:cubicBezTo>
                <a:cubicBezTo>
                  <a:pt x="12239" y="11925"/>
                  <a:pt x="12257" y="11895"/>
                  <a:pt x="12257" y="11857"/>
                </a:cubicBezTo>
                <a:cubicBezTo>
                  <a:pt x="12257" y="11819"/>
                  <a:pt x="12239" y="11788"/>
                  <a:pt x="12216" y="11788"/>
                </a:cubicBezTo>
                <a:close/>
                <a:moveTo>
                  <a:pt x="12424" y="11788"/>
                </a:moveTo>
                <a:cubicBezTo>
                  <a:pt x="12401" y="11788"/>
                  <a:pt x="12383" y="11819"/>
                  <a:pt x="12383" y="11857"/>
                </a:cubicBezTo>
                <a:cubicBezTo>
                  <a:pt x="12383" y="11895"/>
                  <a:pt x="12401" y="11925"/>
                  <a:pt x="12424" y="11925"/>
                </a:cubicBezTo>
                <a:cubicBezTo>
                  <a:pt x="12446" y="11925"/>
                  <a:pt x="12465" y="11895"/>
                  <a:pt x="12465" y="11857"/>
                </a:cubicBezTo>
                <a:cubicBezTo>
                  <a:pt x="12465" y="11819"/>
                  <a:pt x="12446" y="11788"/>
                  <a:pt x="12424" y="11788"/>
                </a:cubicBezTo>
                <a:close/>
                <a:moveTo>
                  <a:pt x="12651" y="11788"/>
                </a:moveTo>
                <a:cubicBezTo>
                  <a:pt x="12661" y="11805"/>
                  <a:pt x="12670" y="11822"/>
                  <a:pt x="12678" y="11842"/>
                </a:cubicBezTo>
                <a:cubicBezTo>
                  <a:pt x="12675" y="11817"/>
                  <a:pt x="12665" y="11797"/>
                  <a:pt x="12651" y="11788"/>
                </a:cubicBezTo>
                <a:close/>
                <a:moveTo>
                  <a:pt x="12846" y="11788"/>
                </a:moveTo>
                <a:cubicBezTo>
                  <a:pt x="12823" y="11788"/>
                  <a:pt x="12805" y="11819"/>
                  <a:pt x="12805" y="11857"/>
                </a:cubicBezTo>
                <a:cubicBezTo>
                  <a:pt x="12805" y="11895"/>
                  <a:pt x="12823" y="11925"/>
                  <a:pt x="12846" y="11925"/>
                </a:cubicBezTo>
                <a:cubicBezTo>
                  <a:pt x="12868" y="11925"/>
                  <a:pt x="12887" y="11895"/>
                  <a:pt x="12887" y="11857"/>
                </a:cubicBezTo>
                <a:cubicBezTo>
                  <a:pt x="12887" y="11819"/>
                  <a:pt x="12868" y="11788"/>
                  <a:pt x="12846" y="11788"/>
                </a:cubicBezTo>
                <a:close/>
                <a:moveTo>
                  <a:pt x="13053" y="11788"/>
                </a:moveTo>
                <a:cubicBezTo>
                  <a:pt x="13030" y="11788"/>
                  <a:pt x="13012" y="11819"/>
                  <a:pt x="13012" y="11857"/>
                </a:cubicBezTo>
                <a:cubicBezTo>
                  <a:pt x="13012" y="11895"/>
                  <a:pt x="13030" y="11925"/>
                  <a:pt x="13053" y="11925"/>
                </a:cubicBezTo>
                <a:cubicBezTo>
                  <a:pt x="13076" y="11925"/>
                  <a:pt x="13094" y="11895"/>
                  <a:pt x="13094" y="11857"/>
                </a:cubicBezTo>
                <a:cubicBezTo>
                  <a:pt x="13094" y="11819"/>
                  <a:pt x="13076" y="11788"/>
                  <a:pt x="13053" y="11788"/>
                </a:cubicBezTo>
                <a:close/>
                <a:moveTo>
                  <a:pt x="13268" y="11788"/>
                </a:moveTo>
                <a:cubicBezTo>
                  <a:pt x="13245" y="11788"/>
                  <a:pt x="13227" y="11819"/>
                  <a:pt x="13227" y="11857"/>
                </a:cubicBezTo>
                <a:cubicBezTo>
                  <a:pt x="13227" y="11895"/>
                  <a:pt x="13245" y="11925"/>
                  <a:pt x="13268" y="11925"/>
                </a:cubicBezTo>
                <a:cubicBezTo>
                  <a:pt x="13291" y="11925"/>
                  <a:pt x="13309" y="11895"/>
                  <a:pt x="13309" y="11857"/>
                </a:cubicBezTo>
                <a:cubicBezTo>
                  <a:pt x="13309" y="11819"/>
                  <a:pt x="13291" y="11788"/>
                  <a:pt x="13268" y="11788"/>
                </a:cubicBezTo>
                <a:close/>
                <a:moveTo>
                  <a:pt x="14532" y="11788"/>
                </a:moveTo>
                <a:cubicBezTo>
                  <a:pt x="14534" y="11801"/>
                  <a:pt x="14536" y="11813"/>
                  <a:pt x="14538" y="11826"/>
                </a:cubicBezTo>
                <a:cubicBezTo>
                  <a:pt x="14540" y="11835"/>
                  <a:pt x="14542" y="11846"/>
                  <a:pt x="14544" y="11856"/>
                </a:cubicBezTo>
                <a:cubicBezTo>
                  <a:pt x="14547" y="11872"/>
                  <a:pt x="14550" y="11889"/>
                  <a:pt x="14554" y="11906"/>
                </a:cubicBezTo>
                <a:cubicBezTo>
                  <a:pt x="14562" y="11893"/>
                  <a:pt x="14567" y="11876"/>
                  <a:pt x="14567" y="11856"/>
                </a:cubicBezTo>
                <a:cubicBezTo>
                  <a:pt x="14567" y="11821"/>
                  <a:pt x="14552" y="11793"/>
                  <a:pt x="14532" y="11788"/>
                </a:cubicBezTo>
                <a:close/>
                <a:moveTo>
                  <a:pt x="14734" y="11788"/>
                </a:moveTo>
                <a:cubicBezTo>
                  <a:pt x="14712" y="11788"/>
                  <a:pt x="14693" y="11819"/>
                  <a:pt x="14693" y="11857"/>
                </a:cubicBezTo>
                <a:cubicBezTo>
                  <a:pt x="14693" y="11895"/>
                  <a:pt x="14712" y="11925"/>
                  <a:pt x="14734" y="11925"/>
                </a:cubicBezTo>
                <a:cubicBezTo>
                  <a:pt x="14757" y="11925"/>
                  <a:pt x="14775" y="11895"/>
                  <a:pt x="14775" y="11857"/>
                </a:cubicBezTo>
                <a:cubicBezTo>
                  <a:pt x="14775" y="11819"/>
                  <a:pt x="14757" y="11788"/>
                  <a:pt x="14734" y="11788"/>
                </a:cubicBezTo>
                <a:close/>
                <a:moveTo>
                  <a:pt x="14942" y="11788"/>
                </a:moveTo>
                <a:cubicBezTo>
                  <a:pt x="14919" y="11788"/>
                  <a:pt x="14901" y="11819"/>
                  <a:pt x="14901" y="11857"/>
                </a:cubicBezTo>
                <a:cubicBezTo>
                  <a:pt x="14901" y="11895"/>
                  <a:pt x="14919" y="11925"/>
                  <a:pt x="14942" y="11925"/>
                </a:cubicBezTo>
                <a:cubicBezTo>
                  <a:pt x="14964" y="11925"/>
                  <a:pt x="14983" y="11895"/>
                  <a:pt x="14983" y="11857"/>
                </a:cubicBezTo>
                <a:cubicBezTo>
                  <a:pt x="14983" y="11819"/>
                  <a:pt x="14964" y="11788"/>
                  <a:pt x="14942" y="11788"/>
                </a:cubicBezTo>
                <a:close/>
                <a:moveTo>
                  <a:pt x="15993" y="11788"/>
                </a:moveTo>
                <a:cubicBezTo>
                  <a:pt x="15971" y="11788"/>
                  <a:pt x="15952" y="11819"/>
                  <a:pt x="15952" y="11857"/>
                </a:cubicBezTo>
                <a:cubicBezTo>
                  <a:pt x="15952" y="11858"/>
                  <a:pt x="15953" y="11859"/>
                  <a:pt x="15953" y="11860"/>
                </a:cubicBezTo>
                <a:cubicBezTo>
                  <a:pt x="15953" y="11859"/>
                  <a:pt x="15953" y="11858"/>
                  <a:pt x="15953" y="11857"/>
                </a:cubicBezTo>
                <a:cubicBezTo>
                  <a:pt x="15960" y="11837"/>
                  <a:pt x="15968" y="11818"/>
                  <a:pt x="15976" y="11801"/>
                </a:cubicBezTo>
                <a:cubicBezTo>
                  <a:pt x="15986" y="11822"/>
                  <a:pt x="15984" y="11838"/>
                  <a:pt x="15990" y="11857"/>
                </a:cubicBezTo>
                <a:cubicBezTo>
                  <a:pt x="15991" y="11860"/>
                  <a:pt x="15992" y="11863"/>
                  <a:pt x="15993" y="11866"/>
                </a:cubicBezTo>
                <a:cubicBezTo>
                  <a:pt x="15994" y="11867"/>
                  <a:pt x="15994" y="11868"/>
                  <a:pt x="15995" y="11870"/>
                </a:cubicBezTo>
                <a:cubicBezTo>
                  <a:pt x="15999" y="11878"/>
                  <a:pt x="16016" y="11869"/>
                  <a:pt x="16023" y="11891"/>
                </a:cubicBezTo>
                <a:cubicBezTo>
                  <a:pt x="16024" y="11894"/>
                  <a:pt x="16024" y="11897"/>
                  <a:pt x="16025" y="11900"/>
                </a:cubicBezTo>
                <a:cubicBezTo>
                  <a:pt x="16031" y="11888"/>
                  <a:pt x="16034" y="11873"/>
                  <a:pt x="16034" y="11857"/>
                </a:cubicBezTo>
                <a:cubicBezTo>
                  <a:pt x="16034" y="11819"/>
                  <a:pt x="16016" y="11788"/>
                  <a:pt x="15993" y="11788"/>
                </a:cubicBezTo>
                <a:close/>
                <a:moveTo>
                  <a:pt x="16208" y="11788"/>
                </a:moveTo>
                <a:cubicBezTo>
                  <a:pt x="16186" y="11788"/>
                  <a:pt x="16167" y="11819"/>
                  <a:pt x="16167" y="11857"/>
                </a:cubicBezTo>
                <a:cubicBezTo>
                  <a:pt x="16167" y="11895"/>
                  <a:pt x="16186" y="11925"/>
                  <a:pt x="16208" y="11925"/>
                </a:cubicBezTo>
                <a:cubicBezTo>
                  <a:pt x="16231" y="11925"/>
                  <a:pt x="16249" y="11895"/>
                  <a:pt x="16249" y="11857"/>
                </a:cubicBezTo>
                <a:cubicBezTo>
                  <a:pt x="16249" y="11819"/>
                  <a:pt x="16231" y="11788"/>
                  <a:pt x="16208" y="11788"/>
                </a:cubicBezTo>
                <a:close/>
                <a:moveTo>
                  <a:pt x="16416" y="11788"/>
                </a:moveTo>
                <a:cubicBezTo>
                  <a:pt x="16393" y="11788"/>
                  <a:pt x="16375" y="11819"/>
                  <a:pt x="16375" y="11857"/>
                </a:cubicBezTo>
                <a:cubicBezTo>
                  <a:pt x="16375" y="11895"/>
                  <a:pt x="16393" y="11925"/>
                  <a:pt x="16416" y="11925"/>
                </a:cubicBezTo>
                <a:cubicBezTo>
                  <a:pt x="16438" y="11925"/>
                  <a:pt x="16457" y="11895"/>
                  <a:pt x="16457" y="11857"/>
                </a:cubicBezTo>
                <a:cubicBezTo>
                  <a:pt x="16457" y="11819"/>
                  <a:pt x="16438" y="11788"/>
                  <a:pt x="16416" y="11788"/>
                </a:cubicBezTo>
                <a:close/>
                <a:moveTo>
                  <a:pt x="17467" y="11788"/>
                </a:moveTo>
                <a:cubicBezTo>
                  <a:pt x="17445" y="11788"/>
                  <a:pt x="17426" y="11819"/>
                  <a:pt x="17426" y="11857"/>
                </a:cubicBezTo>
                <a:cubicBezTo>
                  <a:pt x="17426" y="11895"/>
                  <a:pt x="17445" y="11925"/>
                  <a:pt x="17467" y="11925"/>
                </a:cubicBezTo>
                <a:cubicBezTo>
                  <a:pt x="17486" y="11925"/>
                  <a:pt x="17501" y="11905"/>
                  <a:pt x="17506" y="11877"/>
                </a:cubicBezTo>
                <a:cubicBezTo>
                  <a:pt x="17506" y="11870"/>
                  <a:pt x="17505" y="11863"/>
                  <a:pt x="17504" y="11857"/>
                </a:cubicBezTo>
                <a:cubicBezTo>
                  <a:pt x="17502" y="11840"/>
                  <a:pt x="17499" y="11824"/>
                  <a:pt x="17496" y="11808"/>
                </a:cubicBezTo>
                <a:cubicBezTo>
                  <a:pt x="17489" y="11796"/>
                  <a:pt x="17479" y="11788"/>
                  <a:pt x="17467" y="11788"/>
                </a:cubicBezTo>
                <a:close/>
                <a:moveTo>
                  <a:pt x="13452" y="11801"/>
                </a:moveTo>
                <a:cubicBezTo>
                  <a:pt x="13443" y="11810"/>
                  <a:pt x="13437" y="11825"/>
                  <a:pt x="13434" y="11841"/>
                </a:cubicBezTo>
                <a:cubicBezTo>
                  <a:pt x="13439" y="11840"/>
                  <a:pt x="13442" y="11838"/>
                  <a:pt x="13446" y="11837"/>
                </a:cubicBezTo>
                <a:cubicBezTo>
                  <a:pt x="13446" y="11826"/>
                  <a:pt x="13448" y="11813"/>
                  <a:pt x="13452" y="11801"/>
                </a:cubicBezTo>
                <a:close/>
                <a:moveTo>
                  <a:pt x="16600" y="11801"/>
                </a:moveTo>
                <a:cubicBezTo>
                  <a:pt x="16589" y="11813"/>
                  <a:pt x="16582" y="11834"/>
                  <a:pt x="16582" y="11857"/>
                </a:cubicBezTo>
                <a:cubicBezTo>
                  <a:pt x="16582" y="11895"/>
                  <a:pt x="16600" y="11926"/>
                  <a:pt x="16623" y="11926"/>
                </a:cubicBezTo>
                <a:cubicBezTo>
                  <a:pt x="16634" y="11926"/>
                  <a:pt x="16645" y="11918"/>
                  <a:pt x="16652" y="11905"/>
                </a:cubicBezTo>
                <a:cubicBezTo>
                  <a:pt x="16642" y="11891"/>
                  <a:pt x="16632" y="11875"/>
                  <a:pt x="16624" y="11857"/>
                </a:cubicBezTo>
                <a:cubicBezTo>
                  <a:pt x="16623" y="11857"/>
                  <a:pt x="16623" y="11856"/>
                  <a:pt x="16623" y="11856"/>
                </a:cubicBezTo>
                <a:cubicBezTo>
                  <a:pt x="16614" y="11839"/>
                  <a:pt x="16607" y="11820"/>
                  <a:pt x="16600" y="11801"/>
                </a:cubicBezTo>
                <a:close/>
                <a:moveTo>
                  <a:pt x="4132" y="11955"/>
                </a:moveTo>
                <a:cubicBezTo>
                  <a:pt x="4123" y="11955"/>
                  <a:pt x="4114" y="11960"/>
                  <a:pt x="4107" y="11969"/>
                </a:cubicBezTo>
                <a:cubicBezTo>
                  <a:pt x="4131" y="11997"/>
                  <a:pt x="4155" y="12023"/>
                  <a:pt x="4168" y="12023"/>
                </a:cubicBezTo>
                <a:cubicBezTo>
                  <a:pt x="4170" y="12023"/>
                  <a:pt x="4171" y="12022"/>
                  <a:pt x="4173" y="12022"/>
                </a:cubicBezTo>
                <a:cubicBezTo>
                  <a:pt x="4173" y="11985"/>
                  <a:pt x="4154" y="11955"/>
                  <a:pt x="4132" y="11955"/>
                </a:cubicBezTo>
                <a:close/>
                <a:moveTo>
                  <a:pt x="4348" y="11955"/>
                </a:moveTo>
                <a:cubicBezTo>
                  <a:pt x="4325" y="11955"/>
                  <a:pt x="4307" y="11985"/>
                  <a:pt x="4307" y="12023"/>
                </a:cubicBezTo>
                <a:cubicBezTo>
                  <a:pt x="4307" y="12024"/>
                  <a:pt x="4307" y="12024"/>
                  <a:pt x="4307" y="12025"/>
                </a:cubicBezTo>
                <a:cubicBezTo>
                  <a:pt x="4317" y="12004"/>
                  <a:pt x="4328" y="11984"/>
                  <a:pt x="4347" y="11984"/>
                </a:cubicBezTo>
                <a:cubicBezTo>
                  <a:pt x="4362" y="11984"/>
                  <a:pt x="4374" y="11995"/>
                  <a:pt x="4388" y="12012"/>
                </a:cubicBezTo>
                <a:cubicBezTo>
                  <a:pt x="4385" y="11979"/>
                  <a:pt x="4368" y="11955"/>
                  <a:pt x="4348" y="11955"/>
                </a:cubicBezTo>
                <a:close/>
                <a:moveTo>
                  <a:pt x="4555" y="11955"/>
                </a:moveTo>
                <a:cubicBezTo>
                  <a:pt x="4532" y="11955"/>
                  <a:pt x="4514" y="11985"/>
                  <a:pt x="4514" y="12023"/>
                </a:cubicBezTo>
                <a:cubicBezTo>
                  <a:pt x="4514" y="12061"/>
                  <a:pt x="4532" y="12092"/>
                  <a:pt x="4555" y="12092"/>
                </a:cubicBezTo>
                <a:cubicBezTo>
                  <a:pt x="4578" y="12092"/>
                  <a:pt x="4596" y="12061"/>
                  <a:pt x="4596" y="12023"/>
                </a:cubicBezTo>
                <a:cubicBezTo>
                  <a:pt x="4596" y="11985"/>
                  <a:pt x="4578" y="11955"/>
                  <a:pt x="4555" y="11955"/>
                </a:cubicBezTo>
                <a:close/>
                <a:moveTo>
                  <a:pt x="9169" y="11955"/>
                </a:moveTo>
                <a:cubicBezTo>
                  <a:pt x="9146" y="11955"/>
                  <a:pt x="9128" y="11985"/>
                  <a:pt x="9128" y="12023"/>
                </a:cubicBezTo>
                <a:cubicBezTo>
                  <a:pt x="9128" y="12061"/>
                  <a:pt x="9146" y="12092"/>
                  <a:pt x="9169" y="12092"/>
                </a:cubicBezTo>
                <a:cubicBezTo>
                  <a:pt x="9191" y="12092"/>
                  <a:pt x="9210" y="12061"/>
                  <a:pt x="9210" y="12023"/>
                </a:cubicBezTo>
                <a:cubicBezTo>
                  <a:pt x="9210" y="11985"/>
                  <a:pt x="9191" y="11955"/>
                  <a:pt x="9169" y="11955"/>
                </a:cubicBezTo>
                <a:close/>
                <a:moveTo>
                  <a:pt x="9384" y="11955"/>
                </a:moveTo>
                <a:cubicBezTo>
                  <a:pt x="9361" y="11955"/>
                  <a:pt x="9343" y="11985"/>
                  <a:pt x="9343" y="12023"/>
                </a:cubicBezTo>
                <a:cubicBezTo>
                  <a:pt x="9343" y="12061"/>
                  <a:pt x="9361" y="12092"/>
                  <a:pt x="9384" y="12092"/>
                </a:cubicBezTo>
                <a:cubicBezTo>
                  <a:pt x="9406" y="12092"/>
                  <a:pt x="9425" y="12061"/>
                  <a:pt x="9425" y="12023"/>
                </a:cubicBezTo>
                <a:cubicBezTo>
                  <a:pt x="9425" y="11985"/>
                  <a:pt x="9406" y="11955"/>
                  <a:pt x="9384" y="11955"/>
                </a:cubicBezTo>
                <a:close/>
                <a:moveTo>
                  <a:pt x="9591" y="11955"/>
                </a:moveTo>
                <a:cubicBezTo>
                  <a:pt x="9568" y="11955"/>
                  <a:pt x="9550" y="11985"/>
                  <a:pt x="9550" y="12023"/>
                </a:cubicBezTo>
                <a:cubicBezTo>
                  <a:pt x="9550" y="12061"/>
                  <a:pt x="9568" y="12092"/>
                  <a:pt x="9591" y="12092"/>
                </a:cubicBezTo>
                <a:cubicBezTo>
                  <a:pt x="9614" y="12092"/>
                  <a:pt x="9632" y="12061"/>
                  <a:pt x="9632" y="12023"/>
                </a:cubicBezTo>
                <a:cubicBezTo>
                  <a:pt x="9632" y="11985"/>
                  <a:pt x="9614" y="11955"/>
                  <a:pt x="9591" y="11955"/>
                </a:cubicBezTo>
                <a:close/>
                <a:moveTo>
                  <a:pt x="9806" y="11955"/>
                </a:moveTo>
                <a:cubicBezTo>
                  <a:pt x="9783" y="11955"/>
                  <a:pt x="9765" y="11985"/>
                  <a:pt x="9765" y="12023"/>
                </a:cubicBezTo>
                <a:cubicBezTo>
                  <a:pt x="9765" y="12061"/>
                  <a:pt x="9783" y="12092"/>
                  <a:pt x="9806" y="12092"/>
                </a:cubicBezTo>
                <a:cubicBezTo>
                  <a:pt x="9828" y="12092"/>
                  <a:pt x="9847" y="12061"/>
                  <a:pt x="9847" y="12023"/>
                </a:cubicBezTo>
                <a:cubicBezTo>
                  <a:pt x="9847" y="11985"/>
                  <a:pt x="9828" y="11955"/>
                  <a:pt x="9806" y="11955"/>
                </a:cubicBezTo>
                <a:close/>
                <a:moveTo>
                  <a:pt x="10013" y="11955"/>
                </a:moveTo>
                <a:cubicBezTo>
                  <a:pt x="9990" y="11955"/>
                  <a:pt x="9972" y="11985"/>
                  <a:pt x="9972" y="12023"/>
                </a:cubicBezTo>
                <a:cubicBezTo>
                  <a:pt x="9972" y="12061"/>
                  <a:pt x="9990" y="12092"/>
                  <a:pt x="10013" y="12092"/>
                </a:cubicBezTo>
                <a:cubicBezTo>
                  <a:pt x="10036" y="12092"/>
                  <a:pt x="10054" y="12061"/>
                  <a:pt x="10054" y="12023"/>
                </a:cubicBezTo>
                <a:cubicBezTo>
                  <a:pt x="10054" y="11985"/>
                  <a:pt x="10036" y="11955"/>
                  <a:pt x="10013" y="11955"/>
                </a:cubicBezTo>
                <a:close/>
                <a:moveTo>
                  <a:pt x="10220" y="11955"/>
                </a:moveTo>
                <a:cubicBezTo>
                  <a:pt x="10198" y="11955"/>
                  <a:pt x="10179" y="11985"/>
                  <a:pt x="10179" y="12023"/>
                </a:cubicBezTo>
                <a:cubicBezTo>
                  <a:pt x="10179" y="12061"/>
                  <a:pt x="10198" y="12092"/>
                  <a:pt x="10220" y="12092"/>
                </a:cubicBezTo>
                <a:cubicBezTo>
                  <a:pt x="10243" y="12092"/>
                  <a:pt x="10261" y="12061"/>
                  <a:pt x="10261" y="12023"/>
                </a:cubicBezTo>
                <a:cubicBezTo>
                  <a:pt x="10261" y="11985"/>
                  <a:pt x="10243" y="11955"/>
                  <a:pt x="10220" y="11955"/>
                </a:cubicBezTo>
                <a:close/>
                <a:moveTo>
                  <a:pt x="10435" y="11955"/>
                </a:moveTo>
                <a:cubicBezTo>
                  <a:pt x="10413" y="11955"/>
                  <a:pt x="10394" y="11985"/>
                  <a:pt x="10394" y="12023"/>
                </a:cubicBezTo>
                <a:cubicBezTo>
                  <a:pt x="10394" y="12061"/>
                  <a:pt x="10413" y="12092"/>
                  <a:pt x="10435" y="12092"/>
                </a:cubicBezTo>
                <a:cubicBezTo>
                  <a:pt x="10458" y="12092"/>
                  <a:pt x="10476" y="12061"/>
                  <a:pt x="10476" y="12023"/>
                </a:cubicBezTo>
                <a:cubicBezTo>
                  <a:pt x="10476" y="11985"/>
                  <a:pt x="10458" y="11955"/>
                  <a:pt x="10435" y="11955"/>
                </a:cubicBezTo>
                <a:close/>
                <a:moveTo>
                  <a:pt x="10643" y="11955"/>
                </a:moveTo>
                <a:cubicBezTo>
                  <a:pt x="10620" y="11955"/>
                  <a:pt x="10602" y="11985"/>
                  <a:pt x="10602" y="12023"/>
                </a:cubicBezTo>
                <a:cubicBezTo>
                  <a:pt x="10602" y="12061"/>
                  <a:pt x="10620" y="12092"/>
                  <a:pt x="10643" y="12092"/>
                </a:cubicBezTo>
                <a:cubicBezTo>
                  <a:pt x="10665" y="12092"/>
                  <a:pt x="10684" y="12061"/>
                  <a:pt x="10684" y="12023"/>
                </a:cubicBezTo>
                <a:cubicBezTo>
                  <a:pt x="10684" y="11985"/>
                  <a:pt x="10665" y="11955"/>
                  <a:pt x="10643" y="11955"/>
                </a:cubicBezTo>
                <a:close/>
                <a:moveTo>
                  <a:pt x="10850" y="11955"/>
                </a:moveTo>
                <a:cubicBezTo>
                  <a:pt x="10827" y="11955"/>
                  <a:pt x="10809" y="11985"/>
                  <a:pt x="10809" y="12023"/>
                </a:cubicBezTo>
                <a:cubicBezTo>
                  <a:pt x="10809" y="12061"/>
                  <a:pt x="10827" y="12092"/>
                  <a:pt x="10850" y="12092"/>
                </a:cubicBezTo>
                <a:cubicBezTo>
                  <a:pt x="10873" y="12092"/>
                  <a:pt x="10891" y="12061"/>
                  <a:pt x="10891" y="12023"/>
                </a:cubicBezTo>
                <a:cubicBezTo>
                  <a:pt x="10891" y="11985"/>
                  <a:pt x="10873" y="11955"/>
                  <a:pt x="10850" y="11955"/>
                </a:cubicBezTo>
                <a:close/>
                <a:moveTo>
                  <a:pt x="11065" y="11955"/>
                </a:moveTo>
                <a:cubicBezTo>
                  <a:pt x="11042" y="11955"/>
                  <a:pt x="11024" y="11985"/>
                  <a:pt x="11024" y="12023"/>
                </a:cubicBezTo>
                <a:cubicBezTo>
                  <a:pt x="11024" y="12061"/>
                  <a:pt x="11042" y="12092"/>
                  <a:pt x="11065" y="12092"/>
                </a:cubicBezTo>
                <a:cubicBezTo>
                  <a:pt x="11087" y="12092"/>
                  <a:pt x="11106" y="12061"/>
                  <a:pt x="11106" y="12023"/>
                </a:cubicBezTo>
                <a:cubicBezTo>
                  <a:pt x="11106" y="11985"/>
                  <a:pt x="11087" y="11955"/>
                  <a:pt x="11065" y="11955"/>
                </a:cubicBezTo>
                <a:close/>
                <a:moveTo>
                  <a:pt x="11272" y="11955"/>
                </a:moveTo>
                <a:cubicBezTo>
                  <a:pt x="11249" y="11955"/>
                  <a:pt x="11231" y="11985"/>
                  <a:pt x="11231" y="12023"/>
                </a:cubicBezTo>
                <a:cubicBezTo>
                  <a:pt x="11231" y="12061"/>
                  <a:pt x="11249" y="12092"/>
                  <a:pt x="11272" y="12092"/>
                </a:cubicBezTo>
                <a:cubicBezTo>
                  <a:pt x="11295" y="12092"/>
                  <a:pt x="11313" y="12061"/>
                  <a:pt x="11313" y="12023"/>
                </a:cubicBezTo>
                <a:cubicBezTo>
                  <a:pt x="11313" y="11985"/>
                  <a:pt x="11295" y="11955"/>
                  <a:pt x="11272" y="11955"/>
                </a:cubicBezTo>
                <a:close/>
                <a:moveTo>
                  <a:pt x="11479" y="11955"/>
                </a:moveTo>
                <a:cubicBezTo>
                  <a:pt x="11457" y="11955"/>
                  <a:pt x="11438" y="11985"/>
                  <a:pt x="11438" y="12023"/>
                </a:cubicBezTo>
                <a:cubicBezTo>
                  <a:pt x="11438" y="12061"/>
                  <a:pt x="11457" y="12092"/>
                  <a:pt x="11479" y="12092"/>
                </a:cubicBezTo>
                <a:cubicBezTo>
                  <a:pt x="11502" y="12092"/>
                  <a:pt x="11520" y="12061"/>
                  <a:pt x="11520" y="12023"/>
                </a:cubicBezTo>
                <a:cubicBezTo>
                  <a:pt x="11520" y="11985"/>
                  <a:pt x="11502" y="11955"/>
                  <a:pt x="11479" y="11955"/>
                </a:cubicBezTo>
                <a:close/>
                <a:moveTo>
                  <a:pt x="11694" y="11955"/>
                </a:moveTo>
                <a:cubicBezTo>
                  <a:pt x="11672" y="11955"/>
                  <a:pt x="11653" y="11985"/>
                  <a:pt x="11653" y="12023"/>
                </a:cubicBezTo>
                <a:cubicBezTo>
                  <a:pt x="11653" y="12061"/>
                  <a:pt x="11672" y="12092"/>
                  <a:pt x="11694" y="12092"/>
                </a:cubicBezTo>
                <a:cubicBezTo>
                  <a:pt x="11717" y="12092"/>
                  <a:pt x="11735" y="12061"/>
                  <a:pt x="11735" y="12023"/>
                </a:cubicBezTo>
                <a:cubicBezTo>
                  <a:pt x="11735" y="11985"/>
                  <a:pt x="11717" y="11955"/>
                  <a:pt x="11694" y="11955"/>
                </a:cubicBezTo>
                <a:close/>
                <a:moveTo>
                  <a:pt x="11902" y="11955"/>
                </a:moveTo>
                <a:cubicBezTo>
                  <a:pt x="11879" y="11955"/>
                  <a:pt x="11861" y="11985"/>
                  <a:pt x="11861" y="12023"/>
                </a:cubicBezTo>
                <a:cubicBezTo>
                  <a:pt x="11861" y="12061"/>
                  <a:pt x="11879" y="12092"/>
                  <a:pt x="11902" y="12092"/>
                </a:cubicBezTo>
                <a:cubicBezTo>
                  <a:pt x="11924" y="12092"/>
                  <a:pt x="11943" y="12061"/>
                  <a:pt x="11943" y="12023"/>
                </a:cubicBezTo>
                <a:cubicBezTo>
                  <a:pt x="11943" y="11985"/>
                  <a:pt x="11924" y="11955"/>
                  <a:pt x="11902" y="11955"/>
                </a:cubicBezTo>
                <a:close/>
                <a:moveTo>
                  <a:pt x="12109" y="11955"/>
                </a:moveTo>
                <a:cubicBezTo>
                  <a:pt x="12086" y="11955"/>
                  <a:pt x="12068" y="11985"/>
                  <a:pt x="12068" y="12023"/>
                </a:cubicBezTo>
                <a:cubicBezTo>
                  <a:pt x="12068" y="12061"/>
                  <a:pt x="12086" y="12092"/>
                  <a:pt x="12109" y="12092"/>
                </a:cubicBezTo>
                <a:cubicBezTo>
                  <a:pt x="12132" y="12092"/>
                  <a:pt x="12150" y="12061"/>
                  <a:pt x="12150" y="12023"/>
                </a:cubicBezTo>
                <a:cubicBezTo>
                  <a:pt x="12150" y="11985"/>
                  <a:pt x="12132" y="11955"/>
                  <a:pt x="12109" y="11955"/>
                </a:cubicBezTo>
                <a:close/>
                <a:moveTo>
                  <a:pt x="12324" y="11955"/>
                </a:moveTo>
                <a:cubicBezTo>
                  <a:pt x="12301" y="11955"/>
                  <a:pt x="12283" y="11985"/>
                  <a:pt x="12283" y="12023"/>
                </a:cubicBezTo>
                <a:cubicBezTo>
                  <a:pt x="12283" y="12061"/>
                  <a:pt x="12301" y="12092"/>
                  <a:pt x="12324" y="12092"/>
                </a:cubicBezTo>
                <a:cubicBezTo>
                  <a:pt x="12346" y="12092"/>
                  <a:pt x="12365" y="12061"/>
                  <a:pt x="12365" y="12023"/>
                </a:cubicBezTo>
                <a:cubicBezTo>
                  <a:pt x="12365" y="11985"/>
                  <a:pt x="12346" y="11955"/>
                  <a:pt x="12324" y="11955"/>
                </a:cubicBezTo>
                <a:close/>
                <a:moveTo>
                  <a:pt x="12738" y="11955"/>
                </a:moveTo>
                <a:cubicBezTo>
                  <a:pt x="12716" y="11955"/>
                  <a:pt x="12697" y="11985"/>
                  <a:pt x="12697" y="12023"/>
                </a:cubicBezTo>
                <a:cubicBezTo>
                  <a:pt x="12697" y="12061"/>
                  <a:pt x="12716" y="12092"/>
                  <a:pt x="12738" y="12092"/>
                </a:cubicBezTo>
                <a:cubicBezTo>
                  <a:pt x="12761" y="12092"/>
                  <a:pt x="12779" y="12061"/>
                  <a:pt x="12779" y="12023"/>
                </a:cubicBezTo>
                <a:cubicBezTo>
                  <a:pt x="12779" y="11985"/>
                  <a:pt x="12761" y="11955"/>
                  <a:pt x="12738" y="11955"/>
                </a:cubicBezTo>
                <a:close/>
                <a:moveTo>
                  <a:pt x="12953" y="11955"/>
                </a:moveTo>
                <a:cubicBezTo>
                  <a:pt x="12931" y="11955"/>
                  <a:pt x="12912" y="11985"/>
                  <a:pt x="12912" y="12023"/>
                </a:cubicBezTo>
                <a:cubicBezTo>
                  <a:pt x="12912" y="12061"/>
                  <a:pt x="12931" y="12092"/>
                  <a:pt x="12953" y="12092"/>
                </a:cubicBezTo>
                <a:cubicBezTo>
                  <a:pt x="12976" y="12092"/>
                  <a:pt x="12994" y="12061"/>
                  <a:pt x="12994" y="12023"/>
                </a:cubicBezTo>
                <a:cubicBezTo>
                  <a:pt x="12994" y="11985"/>
                  <a:pt x="12976" y="11955"/>
                  <a:pt x="12953" y="11955"/>
                </a:cubicBezTo>
                <a:close/>
                <a:moveTo>
                  <a:pt x="13161" y="11955"/>
                </a:moveTo>
                <a:cubicBezTo>
                  <a:pt x="13138" y="11955"/>
                  <a:pt x="13120" y="11985"/>
                  <a:pt x="13120" y="12023"/>
                </a:cubicBezTo>
                <a:cubicBezTo>
                  <a:pt x="13120" y="12061"/>
                  <a:pt x="13138" y="12092"/>
                  <a:pt x="13161" y="12092"/>
                </a:cubicBezTo>
                <a:cubicBezTo>
                  <a:pt x="13183" y="12092"/>
                  <a:pt x="13202" y="12061"/>
                  <a:pt x="13202" y="12023"/>
                </a:cubicBezTo>
                <a:cubicBezTo>
                  <a:pt x="13202" y="11985"/>
                  <a:pt x="13183" y="11955"/>
                  <a:pt x="13161" y="11955"/>
                </a:cubicBezTo>
                <a:close/>
                <a:moveTo>
                  <a:pt x="14627" y="11955"/>
                </a:moveTo>
                <a:cubicBezTo>
                  <a:pt x="14604" y="11955"/>
                  <a:pt x="14586" y="11985"/>
                  <a:pt x="14586" y="12023"/>
                </a:cubicBezTo>
                <a:cubicBezTo>
                  <a:pt x="14586" y="12061"/>
                  <a:pt x="14604" y="12092"/>
                  <a:pt x="14627" y="12092"/>
                </a:cubicBezTo>
                <a:cubicBezTo>
                  <a:pt x="14649" y="12092"/>
                  <a:pt x="14668" y="12061"/>
                  <a:pt x="14668" y="12023"/>
                </a:cubicBezTo>
                <a:cubicBezTo>
                  <a:pt x="14668" y="11985"/>
                  <a:pt x="14649" y="11955"/>
                  <a:pt x="14627" y="11955"/>
                </a:cubicBezTo>
                <a:close/>
                <a:moveTo>
                  <a:pt x="14842" y="11955"/>
                </a:moveTo>
                <a:cubicBezTo>
                  <a:pt x="14819" y="11955"/>
                  <a:pt x="14801" y="11985"/>
                  <a:pt x="14801" y="12023"/>
                </a:cubicBezTo>
                <a:cubicBezTo>
                  <a:pt x="14801" y="12061"/>
                  <a:pt x="14819" y="12092"/>
                  <a:pt x="14842" y="12092"/>
                </a:cubicBezTo>
                <a:cubicBezTo>
                  <a:pt x="14864" y="12092"/>
                  <a:pt x="14883" y="12061"/>
                  <a:pt x="14883" y="12023"/>
                </a:cubicBezTo>
                <a:cubicBezTo>
                  <a:pt x="14883" y="11985"/>
                  <a:pt x="14864" y="11955"/>
                  <a:pt x="14842" y="11955"/>
                </a:cubicBezTo>
                <a:close/>
                <a:moveTo>
                  <a:pt x="15887" y="11955"/>
                </a:moveTo>
                <a:cubicBezTo>
                  <a:pt x="15873" y="11955"/>
                  <a:pt x="15860" y="11967"/>
                  <a:pt x="15853" y="11986"/>
                </a:cubicBezTo>
                <a:cubicBezTo>
                  <a:pt x="15856" y="11988"/>
                  <a:pt x="15859" y="11989"/>
                  <a:pt x="15863" y="11989"/>
                </a:cubicBezTo>
                <a:cubicBezTo>
                  <a:pt x="15880" y="11989"/>
                  <a:pt x="15894" y="11978"/>
                  <a:pt x="15905" y="11962"/>
                </a:cubicBezTo>
                <a:cubicBezTo>
                  <a:pt x="15900" y="11957"/>
                  <a:pt x="15894" y="11955"/>
                  <a:pt x="15887" y="11955"/>
                </a:cubicBezTo>
                <a:close/>
                <a:moveTo>
                  <a:pt x="16101" y="11955"/>
                </a:moveTo>
                <a:cubicBezTo>
                  <a:pt x="16078" y="11955"/>
                  <a:pt x="16060" y="11985"/>
                  <a:pt x="16060" y="12023"/>
                </a:cubicBezTo>
                <a:cubicBezTo>
                  <a:pt x="16060" y="12061"/>
                  <a:pt x="16078" y="12092"/>
                  <a:pt x="16101" y="12092"/>
                </a:cubicBezTo>
                <a:cubicBezTo>
                  <a:pt x="16123" y="12092"/>
                  <a:pt x="16142" y="12061"/>
                  <a:pt x="16142" y="12023"/>
                </a:cubicBezTo>
                <a:cubicBezTo>
                  <a:pt x="16142" y="11985"/>
                  <a:pt x="16123" y="11955"/>
                  <a:pt x="16101" y="11955"/>
                </a:cubicBezTo>
                <a:close/>
                <a:moveTo>
                  <a:pt x="16308" y="11955"/>
                </a:moveTo>
                <a:cubicBezTo>
                  <a:pt x="16285" y="11955"/>
                  <a:pt x="16267" y="11985"/>
                  <a:pt x="16267" y="12023"/>
                </a:cubicBezTo>
                <a:cubicBezTo>
                  <a:pt x="16267" y="12061"/>
                  <a:pt x="16285" y="12092"/>
                  <a:pt x="16308" y="12092"/>
                </a:cubicBezTo>
                <a:cubicBezTo>
                  <a:pt x="16331" y="12092"/>
                  <a:pt x="16349" y="12061"/>
                  <a:pt x="16349" y="12023"/>
                </a:cubicBezTo>
                <a:cubicBezTo>
                  <a:pt x="16349" y="11985"/>
                  <a:pt x="16331" y="11955"/>
                  <a:pt x="16308" y="11955"/>
                </a:cubicBezTo>
                <a:close/>
                <a:moveTo>
                  <a:pt x="16523" y="11955"/>
                </a:moveTo>
                <a:cubicBezTo>
                  <a:pt x="16500" y="11955"/>
                  <a:pt x="16482" y="11985"/>
                  <a:pt x="16482" y="12023"/>
                </a:cubicBezTo>
                <a:cubicBezTo>
                  <a:pt x="16482" y="12061"/>
                  <a:pt x="16500" y="12092"/>
                  <a:pt x="16523" y="12092"/>
                </a:cubicBezTo>
                <a:cubicBezTo>
                  <a:pt x="16546" y="12092"/>
                  <a:pt x="16564" y="12061"/>
                  <a:pt x="16564" y="12023"/>
                </a:cubicBezTo>
                <a:cubicBezTo>
                  <a:pt x="16564" y="11985"/>
                  <a:pt x="16546" y="11955"/>
                  <a:pt x="16523" y="11955"/>
                </a:cubicBezTo>
                <a:close/>
                <a:moveTo>
                  <a:pt x="17374" y="11968"/>
                </a:moveTo>
                <a:cubicBezTo>
                  <a:pt x="17371" y="11993"/>
                  <a:pt x="17374" y="12040"/>
                  <a:pt x="17373" y="12078"/>
                </a:cubicBezTo>
                <a:cubicBezTo>
                  <a:pt x="17373" y="12082"/>
                  <a:pt x="17374" y="12086"/>
                  <a:pt x="17376" y="12090"/>
                </a:cubicBezTo>
                <a:cubicBezTo>
                  <a:pt x="17389" y="12079"/>
                  <a:pt x="17398" y="12056"/>
                  <a:pt x="17398" y="12030"/>
                </a:cubicBezTo>
                <a:cubicBezTo>
                  <a:pt x="17398" y="12002"/>
                  <a:pt x="17388" y="11978"/>
                  <a:pt x="17374" y="11968"/>
                </a:cubicBezTo>
                <a:close/>
                <a:moveTo>
                  <a:pt x="12494" y="11993"/>
                </a:moveTo>
                <a:cubicBezTo>
                  <a:pt x="12492" y="12002"/>
                  <a:pt x="12490" y="12012"/>
                  <a:pt x="12490" y="12023"/>
                </a:cubicBezTo>
                <a:cubicBezTo>
                  <a:pt x="12490" y="12061"/>
                  <a:pt x="12508" y="12091"/>
                  <a:pt x="12531" y="12091"/>
                </a:cubicBezTo>
                <a:cubicBezTo>
                  <a:pt x="12539" y="12091"/>
                  <a:pt x="12547" y="12087"/>
                  <a:pt x="12553" y="12080"/>
                </a:cubicBezTo>
                <a:cubicBezTo>
                  <a:pt x="12535" y="12061"/>
                  <a:pt x="12518" y="12043"/>
                  <a:pt x="12497" y="12001"/>
                </a:cubicBezTo>
                <a:cubicBezTo>
                  <a:pt x="12496" y="11999"/>
                  <a:pt x="12496" y="11996"/>
                  <a:pt x="12494" y="11993"/>
                </a:cubicBezTo>
                <a:close/>
                <a:moveTo>
                  <a:pt x="16697" y="11993"/>
                </a:moveTo>
                <a:cubicBezTo>
                  <a:pt x="16692" y="12004"/>
                  <a:pt x="16689" y="12018"/>
                  <a:pt x="16689" y="12033"/>
                </a:cubicBezTo>
                <a:cubicBezTo>
                  <a:pt x="16689" y="12068"/>
                  <a:pt x="16705" y="12095"/>
                  <a:pt x="16724" y="12100"/>
                </a:cubicBezTo>
                <a:cubicBezTo>
                  <a:pt x="16717" y="12061"/>
                  <a:pt x="16708" y="12025"/>
                  <a:pt x="16697" y="11993"/>
                </a:cubicBezTo>
                <a:close/>
                <a:moveTo>
                  <a:pt x="4943" y="12032"/>
                </a:moveTo>
                <a:cubicBezTo>
                  <a:pt x="4940" y="12032"/>
                  <a:pt x="4938" y="12032"/>
                  <a:pt x="4936" y="12032"/>
                </a:cubicBezTo>
                <a:cubicBezTo>
                  <a:pt x="4936" y="12070"/>
                  <a:pt x="4955" y="12100"/>
                  <a:pt x="4977" y="12100"/>
                </a:cubicBezTo>
                <a:cubicBezTo>
                  <a:pt x="4988" y="12100"/>
                  <a:pt x="4999" y="12093"/>
                  <a:pt x="5006" y="12081"/>
                </a:cubicBezTo>
                <a:cubicBezTo>
                  <a:pt x="4989" y="12057"/>
                  <a:pt x="4973" y="12032"/>
                  <a:pt x="4943" y="12032"/>
                </a:cubicBezTo>
                <a:close/>
                <a:moveTo>
                  <a:pt x="4800" y="12044"/>
                </a:moveTo>
                <a:cubicBezTo>
                  <a:pt x="4778" y="12048"/>
                  <a:pt x="4756" y="12051"/>
                  <a:pt x="4733" y="12051"/>
                </a:cubicBezTo>
                <a:cubicBezTo>
                  <a:pt x="4729" y="12051"/>
                  <a:pt x="4725" y="12049"/>
                  <a:pt x="4721" y="12046"/>
                </a:cubicBezTo>
                <a:cubicBezTo>
                  <a:pt x="4726" y="12074"/>
                  <a:pt x="4742" y="12094"/>
                  <a:pt x="4760" y="12094"/>
                </a:cubicBezTo>
                <a:cubicBezTo>
                  <a:pt x="4779" y="12094"/>
                  <a:pt x="4795" y="12073"/>
                  <a:pt x="4800" y="12044"/>
                </a:cubicBezTo>
                <a:close/>
                <a:moveTo>
                  <a:pt x="4662" y="12134"/>
                </a:moveTo>
                <a:cubicBezTo>
                  <a:pt x="4640" y="12134"/>
                  <a:pt x="4621" y="12165"/>
                  <a:pt x="4621" y="12202"/>
                </a:cubicBezTo>
                <a:cubicBezTo>
                  <a:pt x="4621" y="12240"/>
                  <a:pt x="4640" y="12271"/>
                  <a:pt x="4662" y="12271"/>
                </a:cubicBezTo>
                <a:cubicBezTo>
                  <a:pt x="4685" y="12271"/>
                  <a:pt x="4703" y="12240"/>
                  <a:pt x="4703" y="12202"/>
                </a:cubicBezTo>
                <a:cubicBezTo>
                  <a:pt x="4703" y="12165"/>
                  <a:pt x="4685" y="12134"/>
                  <a:pt x="4662" y="12134"/>
                </a:cubicBezTo>
                <a:close/>
                <a:moveTo>
                  <a:pt x="4870" y="12134"/>
                </a:moveTo>
                <a:cubicBezTo>
                  <a:pt x="4847" y="12134"/>
                  <a:pt x="4829" y="12165"/>
                  <a:pt x="4829" y="12202"/>
                </a:cubicBezTo>
                <a:cubicBezTo>
                  <a:pt x="4829" y="12240"/>
                  <a:pt x="4847" y="12271"/>
                  <a:pt x="4870" y="12271"/>
                </a:cubicBezTo>
                <a:cubicBezTo>
                  <a:pt x="4892" y="12271"/>
                  <a:pt x="4911" y="12240"/>
                  <a:pt x="4911" y="12202"/>
                </a:cubicBezTo>
                <a:cubicBezTo>
                  <a:pt x="4911" y="12165"/>
                  <a:pt x="4892" y="12134"/>
                  <a:pt x="4870" y="12134"/>
                </a:cubicBezTo>
                <a:close/>
                <a:moveTo>
                  <a:pt x="9064" y="12134"/>
                </a:moveTo>
                <a:cubicBezTo>
                  <a:pt x="9062" y="12134"/>
                  <a:pt x="9060" y="12134"/>
                  <a:pt x="9059" y="12135"/>
                </a:cubicBezTo>
                <a:cubicBezTo>
                  <a:pt x="9060" y="12141"/>
                  <a:pt x="9062" y="12148"/>
                  <a:pt x="9064" y="12154"/>
                </a:cubicBezTo>
                <a:cubicBezTo>
                  <a:pt x="9070" y="12172"/>
                  <a:pt x="9075" y="12187"/>
                  <a:pt x="9079" y="12202"/>
                </a:cubicBezTo>
                <a:cubicBezTo>
                  <a:pt x="9084" y="12219"/>
                  <a:pt x="9086" y="12236"/>
                  <a:pt x="9087" y="12260"/>
                </a:cubicBezTo>
                <a:cubicBezTo>
                  <a:pt x="9098" y="12247"/>
                  <a:pt x="9105" y="12226"/>
                  <a:pt x="9105" y="12202"/>
                </a:cubicBezTo>
                <a:cubicBezTo>
                  <a:pt x="9105" y="12165"/>
                  <a:pt x="9087" y="12134"/>
                  <a:pt x="9064" y="12134"/>
                </a:cubicBezTo>
                <a:close/>
                <a:moveTo>
                  <a:pt x="9276" y="12134"/>
                </a:moveTo>
                <a:cubicBezTo>
                  <a:pt x="9254" y="12134"/>
                  <a:pt x="9235" y="12165"/>
                  <a:pt x="9235" y="12202"/>
                </a:cubicBezTo>
                <a:cubicBezTo>
                  <a:pt x="9235" y="12240"/>
                  <a:pt x="9254" y="12271"/>
                  <a:pt x="9276" y="12271"/>
                </a:cubicBezTo>
                <a:cubicBezTo>
                  <a:pt x="9299" y="12271"/>
                  <a:pt x="9317" y="12240"/>
                  <a:pt x="9317" y="12202"/>
                </a:cubicBezTo>
                <a:cubicBezTo>
                  <a:pt x="9317" y="12165"/>
                  <a:pt x="9299" y="12134"/>
                  <a:pt x="9276" y="12134"/>
                </a:cubicBezTo>
                <a:close/>
                <a:moveTo>
                  <a:pt x="9483" y="12134"/>
                </a:moveTo>
                <a:cubicBezTo>
                  <a:pt x="9461" y="12134"/>
                  <a:pt x="9442" y="12165"/>
                  <a:pt x="9442" y="12202"/>
                </a:cubicBezTo>
                <a:cubicBezTo>
                  <a:pt x="9442" y="12240"/>
                  <a:pt x="9461" y="12271"/>
                  <a:pt x="9483" y="12271"/>
                </a:cubicBezTo>
                <a:cubicBezTo>
                  <a:pt x="9506" y="12271"/>
                  <a:pt x="9524" y="12240"/>
                  <a:pt x="9524" y="12202"/>
                </a:cubicBezTo>
                <a:cubicBezTo>
                  <a:pt x="9524" y="12165"/>
                  <a:pt x="9506" y="12134"/>
                  <a:pt x="9483" y="12134"/>
                </a:cubicBezTo>
                <a:close/>
                <a:moveTo>
                  <a:pt x="9698" y="12134"/>
                </a:moveTo>
                <a:cubicBezTo>
                  <a:pt x="9676" y="12134"/>
                  <a:pt x="9657" y="12165"/>
                  <a:pt x="9657" y="12202"/>
                </a:cubicBezTo>
                <a:cubicBezTo>
                  <a:pt x="9657" y="12240"/>
                  <a:pt x="9676" y="12271"/>
                  <a:pt x="9698" y="12271"/>
                </a:cubicBezTo>
                <a:cubicBezTo>
                  <a:pt x="9721" y="12271"/>
                  <a:pt x="9739" y="12240"/>
                  <a:pt x="9739" y="12202"/>
                </a:cubicBezTo>
                <a:cubicBezTo>
                  <a:pt x="9739" y="12165"/>
                  <a:pt x="9721" y="12134"/>
                  <a:pt x="9698" y="12134"/>
                </a:cubicBezTo>
                <a:close/>
                <a:moveTo>
                  <a:pt x="9906" y="12134"/>
                </a:moveTo>
                <a:cubicBezTo>
                  <a:pt x="9883" y="12134"/>
                  <a:pt x="9865" y="12165"/>
                  <a:pt x="9865" y="12202"/>
                </a:cubicBezTo>
                <a:cubicBezTo>
                  <a:pt x="9865" y="12240"/>
                  <a:pt x="9883" y="12271"/>
                  <a:pt x="9906" y="12271"/>
                </a:cubicBezTo>
                <a:cubicBezTo>
                  <a:pt x="9928" y="12271"/>
                  <a:pt x="9947" y="12240"/>
                  <a:pt x="9947" y="12202"/>
                </a:cubicBezTo>
                <a:cubicBezTo>
                  <a:pt x="9947" y="12165"/>
                  <a:pt x="9928" y="12134"/>
                  <a:pt x="9906" y="12134"/>
                </a:cubicBezTo>
                <a:close/>
                <a:moveTo>
                  <a:pt x="10121" y="12134"/>
                </a:moveTo>
                <a:cubicBezTo>
                  <a:pt x="10098" y="12134"/>
                  <a:pt x="10080" y="12165"/>
                  <a:pt x="10080" y="12202"/>
                </a:cubicBezTo>
                <a:cubicBezTo>
                  <a:pt x="10080" y="12240"/>
                  <a:pt x="10098" y="12271"/>
                  <a:pt x="10121" y="12271"/>
                </a:cubicBezTo>
                <a:cubicBezTo>
                  <a:pt x="10143" y="12271"/>
                  <a:pt x="10162" y="12240"/>
                  <a:pt x="10162" y="12202"/>
                </a:cubicBezTo>
                <a:cubicBezTo>
                  <a:pt x="10162" y="12165"/>
                  <a:pt x="10143" y="12134"/>
                  <a:pt x="10121" y="12134"/>
                </a:cubicBezTo>
                <a:close/>
                <a:moveTo>
                  <a:pt x="10328" y="12134"/>
                </a:moveTo>
                <a:cubicBezTo>
                  <a:pt x="10305" y="12134"/>
                  <a:pt x="10287" y="12165"/>
                  <a:pt x="10287" y="12202"/>
                </a:cubicBezTo>
                <a:cubicBezTo>
                  <a:pt x="10287" y="12240"/>
                  <a:pt x="10305" y="12271"/>
                  <a:pt x="10328" y="12271"/>
                </a:cubicBezTo>
                <a:cubicBezTo>
                  <a:pt x="10351" y="12271"/>
                  <a:pt x="10369" y="12240"/>
                  <a:pt x="10369" y="12202"/>
                </a:cubicBezTo>
                <a:cubicBezTo>
                  <a:pt x="10369" y="12165"/>
                  <a:pt x="10351" y="12134"/>
                  <a:pt x="10328" y="12134"/>
                </a:cubicBezTo>
                <a:close/>
                <a:moveTo>
                  <a:pt x="10535" y="12134"/>
                </a:moveTo>
                <a:cubicBezTo>
                  <a:pt x="10513" y="12134"/>
                  <a:pt x="10494" y="12165"/>
                  <a:pt x="10494" y="12202"/>
                </a:cubicBezTo>
                <a:cubicBezTo>
                  <a:pt x="10494" y="12240"/>
                  <a:pt x="10513" y="12271"/>
                  <a:pt x="10535" y="12271"/>
                </a:cubicBezTo>
                <a:cubicBezTo>
                  <a:pt x="10558" y="12271"/>
                  <a:pt x="10576" y="12240"/>
                  <a:pt x="10576" y="12202"/>
                </a:cubicBezTo>
                <a:cubicBezTo>
                  <a:pt x="10576" y="12165"/>
                  <a:pt x="10558" y="12134"/>
                  <a:pt x="10535" y="12134"/>
                </a:cubicBezTo>
                <a:close/>
                <a:moveTo>
                  <a:pt x="10750" y="12134"/>
                </a:moveTo>
                <a:cubicBezTo>
                  <a:pt x="10727" y="12134"/>
                  <a:pt x="10709" y="12165"/>
                  <a:pt x="10709" y="12202"/>
                </a:cubicBezTo>
                <a:cubicBezTo>
                  <a:pt x="10709" y="12240"/>
                  <a:pt x="10727" y="12271"/>
                  <a:pt x="10750" y="12271"/>
                </a:cubicBezTo>
                <a:cubicBezTo>
                  <a:pt x="10773" y="12271"/>
                  <a:pt x="10791" y="12240"/>
                  <a:pt x="10791" y="12202"/>
                </a:cubicBezTo>
                <a:cubicBezTo>
                  <a:pt x="10791" y="12165"/>
                  <a:pt x="10773" y="12134"/>
                  <a:pt x="10750" y="12134"/>
                </a:cubicBezTo>
                <a:close/>
                <a:moveTo>
                  <a:pt x="10957" y="12134"/>
                </a:moveTo>
                <a:cubicBezTo>
                  <a:pt x="10935" y="12134"/>
                  <a:pt x="10916" y="12165"/>
                  <a:pt x="10916" y="12202"/>
                </a:cubicBezTo>
                <a:cubicBezTo>
                  <a:pt x="10916" y="12240"/>
                  <a:pt x="10935" y="12271"/>
                  <a:pt x="10957" y="12271"/>
                </a:cubicBezTo>
                <a:cubicBezTo>
                  <a:pt x="10980" y="12271"/>
                  <a:pt x="10998" y="12240"/>
                  <a:pt x="10998" y="12202"/>
                </a:cubicBezTo>
                <a:cubicBezTo>
                  <a:pt x="10998" y="12165"/>
                  <a:pt x="10980" y="12134"/>
                  <a:pt x="10957" y="12134"/>
                </a:cubicBezTo>
                <a:close/>
                <a:moveTo>
                  <a:pt x="11165" y="12134"/>
                </a:moveTo>
                <a:cubicBezTo>
                  <a:pt x="11142" y="12134"/>
                  <a:pt x="11124" y="12165"/>
                  <a:pt x="11124" y="12202"/>
                </a:cubicBezTo>
                <a:cubicBezTo>
                  <a:pt x="11124" y="12240"/>
                  <a:pt x="11142" y="12271"/>
                  <a:pt x="11165" y="12271"/>
                </a:cubicBezTo>
                <a:cubicBezTo>
                  <a:pt x="11187" y="12271"/>
                  <a:pt x="11206" y="12240"/>
                  <a:pt x="11206" y="12202"/>
                </a:cubicBezTo>
                <a:cubicBezTo>
                  <a:pt x="11206" y="12165"/>
                  <a:pt x="11187" y="12134"/>
                  <a:pt x="11165" y="12134"/>
                </a:cubicBezTo>
                <a:close/>
                <a:moveTo>
                  <a:pt x="11380" y="12134"/>
                </a:moveTo>
                <a:cubicBezTo>
                  <a:pt x="11357" y="12134"/>
                  <a:pt x="11339" y="12165"/>
                  <a:pt x="11339" y="12202"/>
                </a:cubicBezTo>
                <a:cubicBezTo>
                  <a:pt x="11339" y="12240"/>
                  <a:pt x="11357" y="12271"/>
                  <a:pt x="11380" y="12271"/>
                </a:cubicBezTo>
                <a:cubicBezTo>
                  <a:pt x="11402" y="12271"/>
                  <a:pt x="11421" y="12240"/>
                  <a:pt x="11421" y="12202"/>
                </a:cubicBezTo>
                <a:cubicBezTo>
                  <a:pt x="11421" y="12165"/>
                  <a:pt x="11402" y="12134"/>
                  <a:pt x="11380" y="12134"/>
                </a:cubicBezTo>
                <a:close/>
                <a:moveTo>
                  <a:pt x="11587" y="12134"/>
                </a:moveTo>
                <a:cubicBezTo>
                  <a:pt x="11564" y="12134"/>
                  <a:pt x="11546" y="12165"/>
                  <a:pt x="11546" y="12202"/>
                </a:cubicBezTo>
                <a:cubicBezTo>
                  <a:pt x="11546" y="12240"/>
                  <a:pt x="11564" y="12271"/>
                  <a:pt x="11587" y="12271"/>
                </a:cubicBezTo>
                <a:cubicBezTo>
                  <a:pt x="11610" y="12271"/>
                  <a:pt x="11628" y="12240"/>
                  <a:pt x="11628" y="12202"/>
                </a:cubicBezTo>
                <a:cubicBezTo>
                  <a:pt x="11628" y="12165"/>
                  <a:pt x="11610" y="12134"/>
                  <a:pt x="11587" y="12134"/>
                </a:cubicBezTo>
                <a:close/>
                <a:moveTo>
                  <a:pt x="11794" y="12134"/>
                </a:moveTo>
                <a:cubicBezTo>
                  <a:pt x="11771" y="12134"/>
                  <a:pt x="11753" y="12165"/>
                  <a:pt x="11753" y="12202"/>
                </a:cubicBezTo>
                <a:cubicBezTo>
                  <a:pt x="11753" y="12240"/>
                  <a:pt x="11771" y="12271"/>
                  <a:pt x="11794" y="12271"/>
                </a:cubicBezTo>
                <a:cubicBezTo>
                  <a:pt x="11817" y="12271"/>
                  <a:pt x="11835" y="12240"/>
                  <a:pt x="11835" y="12202"/>
                </a:cubicBezTo>
                <a:cubicBezTo>
                  <a:pt x="11835" y="12165"/>
                  <a:pt x="11817" y="12134"/>
                  <a:pt x="11794" y="12134"/>
                </a:cubicBezTo>
                <a:close/>
                <a:moveTo>
                  <a:pt x="12009" y="12134"/>
                </a:moveTo>
                <a:cubicBezTo>
                  <a:pt x="11986" y="12134"/>
                  <a:pt x="11968" y="12165"/>
                  <a:pt x="11968" y="12202"/>
                </a:cubicBezTo>
                <a:cubicBezTo>
                  <a:pt x="11968" y="12240"/>
                  <a:pt x="11986" y="12271"/>
                  <a:pt x="12009" y="12271"/>
                </a:cubicBezTo>
                <a:cubicBezTo>
                  <a:pt x="12032" y="12271"/>
                  <a:pt x="12050" y="12240"/>
                  <a:pt x="12050" y="12202"/>
                </a:cubicBezTo>
                <a:cubicBezTo>
                  <a:pt x="12050" y="12165"/>
                  <a:pt x="12032" y="12134"/>
                  <a:pt x="12009" y="12134"/>
                </a:cubicBezTo>
                <a:close/>
                <a:moveTo>
                  <a:pt x="12216" y="12134"/>
                </a:moveTo>
                <a:cubicBezTo>
                  <a:pt x="12194" y="12134"/>
                  <a:pt x="12175" y="12165"/>
                  <a:pt x="12175" y="12202"/>
                </a:cubicBezTo>
                <a:cubicBezTo>
                  <a:pt x="12175" y="12240"/>
                  <a:pt x="12194" y="12271"/>
                  <a:pt x="12216" y="12271"/>
                </a:cubicBezTo>
                <a:cubicBezTo>
                  <a:pt x="12239" y="12271"/>
                  <a:pt x="12257" y="12240"/>
                  <a:pt x="12257" y="12202"/>
                </a:cubicBezTo>
                <a:cubicBezTo>
                  <a:pt x="12257" y="12165"/>
                  <a:pt x="12239" y="12134"/>
                  <a:pt x="12216" y="12134"/>
                </a:cubicBezTo>
                <a:close/>
                <a:moveTo>
                  <a:pt x="12424" y="12134"/>
                </a:moveTo>
                <a:cubicBezTo>
                  <a:pt x="12401" y="12134"/>
                  <a:pt x="12383" y="12165"/>
                  <a:pt x="12383" y="12202"/>
                </a:cubicBezTo>
                <a:cubicBezTo>
                  <a:pt x="12383" y="12240"/>
                  <a:pt x="12401" y="12271"/>
                  <a:pt x="12424" y="12271"/>
                </a:cubicBezTo>
                <a:cubicBezTo>
                  <a:pt x="12446" y="12271"/>
                  <a:pt x="12465" y="12240"/>
                  <a:pt x="12465" y="12202"/>
                </a:cubicBezTo>
                <a:cubicBezTo>
                  <a:pt x="12465" y="12165"/>
                  <a:pt x="12446" y="12134"/>
                  <a:pt x="12424" y="12134"/>
                </a:cubicBezTo>
                <a:close/>
                <a:moveTo>
                  <a:pt x="12846" y="12134"/>
                </a:moveTo>
                <a:cubicBezTo>
                  <a:pt x="12823" y="12134"/>
                  <a:pt x="12805" y="12165"/>
                  <a:pt x="12805" y="12202"/>
                </a:cubicBezTo>
                <a:cubicBezTo>
                  <a:pt x="12805" y="12240"/>
                  <a:pt x="12823" y="12271"/>
                  <a:pt x="12846" y="12271"/>
                </a:cubicBezTo>
                <a:cubicBezTo>
                  <a:pt x="12868" y="12271"/>
                  <a:pt x="12887" y="12240"/>
                  <a:pt x="12887" y="12202"/>
                </a:cubicBezTo>
                <a:cubicBezTo>
                  <a:pt x="12887" y="12165"/>
                  <a:pt x="12868" y="12134"/>
                  <a:pt x="12846" y="12134"/>
                </a:cubicBezTo>
                <a:close/>
                <a:moveTo>
                  <a:pt x="13053" y="12134"/>
                </a:moveTo>
                <a:cubicBezTo>
                  <a:pt x="13030" y="12134"/>
                  <a:pt x="13012" y="12165"/>
                  <a:pt x="13012" y="12202"/>
                </a:cubicBezTo>
                <a:cubicBezTo>
                  <a:pt x="13012" y="12211"/>
                  <a:pt x="13013" y="12219"/>
                  <a:pt x="13015" y="12227"/>
                </a:cubicBezTo>
                <a:cubicBezTo>
                  <a:pt x="13022" y="12219"/>
                  <a:pt x="13028" y="12211"/>
                  <a:pt x="13035" y="12202"/>
                </a:cubicBezTo>
                <a:cubicBezTo>
                  <a:pt x="13041" y="12195"/>
                  <a:pt x="13047" y="12187"/>
                  <a:pt x="13053" y="12180"/>
                </a:cubicBezTo>
                <a:cubicBezTo>
                  <a:pt x="13063" y="12169"/>
                  <a:pt x="13072" y="12159"/>
                  <a:pt x="13080" y="12150"/>
                </a:cubicBezTo>
                <a:cubicBezTo>
                  <a:pt x="13072" y="12140"/>
                  <a:pt x="13063" y="12134"/>
                  <a:pt x="13053" y="12134"/>
                </a:cubicBezTo>
                <a:close/>
                <a:moveTo>
                  <a:pt x="14734" y="12134"/>
                </a:moveTo>
                <a:cubicBezTo>
                  <a:pt x="14712" y="12134"/>
                  <a:pt x="14693" y="12165"/>
                  <a:pt x="14693" y="12202"/>
                </a:cubicBezTo>
                <a:cubicBezTo>
                  <a:pt x="14693" y="12240"/>
                  <a:pt x="14712" y="12271"/>
                  <a:pt x="14734" y="12271"/>
                </a:cubicBezTo>
                <a:cubicBezTo>
                  <a:pt x="14757" y="12271"/>
                  <a:pt x="14775" y="12240"/>
                  <a:pt x="14775" y="12202"/>
                </a:cubicBezTo>
                <a:cubicBezTo>
                  <a:pt x="14775" y="12165"/>
                  <a:pt x="14757" y="12134"/>
                  <a:pt x="14734" y="12134"/>
                </a:cubicBezTo>
                <a:close/>
                <a:moveTo>
                  <a:pt x="14942" y="12134"/>
                </a:moveTo>
                <a:cubicBezTo>
                  <a:pt x="14919" y="12134"/>
                  <a:pt x="14901" y="12165"/>
                  <a:pt x="14901" y="12202"/>
                </a:cubicBezTo>
                <a:cubicBezTo>
                  <a:pt x="14901" y="12240"/>
                  <a:pt x="14919" y="12271"/>
                  <a:pt x="14942" y="12271"/>
                </a:cubicBezTo>
                <a:cubicBezTo>
                  <a:pt x="14947" y="12271"/>
                  <a:pt x="14952" y="12269"/>
                  <a:pt x="14957" y="12266"/>
                </a:cubicBezTo>
                <a:cubicBezTo>
                  <a:pt x="14957" y="12264"/>
                  <a:pt x="14957" y="12263"/>
                  <a:pt x="14957" y="12262"/>
                </a:cubicBezTo>
                <a:cubicBezTo>
                  <a:pt x="14957" y="12240"/>
                  <a:pt x="14955" y="12221"/>
                  <a:pt x="14953" y="12202"/>
                </a:cubicBezTo>
                <a:cubicBezTo>
                  <a:pt x="14951" y="12180"/>
                  <a:pt x="14947" y="12158"/>
                  <a:pt x="14945" y="12134"/>
                </a:cubicBezTo>
                <a:cubicBezTo>
                  <a:pt x="14944" y="12134"/>
                  <a:pt x="14943" y="12134"/>
                  <a:pt x="14942" y="12134"/>
                </a:cubicBezTo>
                <a:close/>
                <a:moveTo>
                  <a:pt x="16208" y="12134"/>
                </a:moveTo>
                <a:cubicBezTo>
                  <a:pt x="16186" y="12134"/>
                  <a:pt x="16167" y="12165"/>
                  <a:pt x="16167" y="12202"/>
                </a:cubicBezTo>
                <a:cubicBezTo>
                  <a:pt x="16167" y="12225"/>
                  <a:pt x="16174" y="12246"/>
                  <a:pt x="16185" y="12258"/>
                </a:cubicBezTo>
                <a:cubicBezTo>
                  <a:pt x="16193" y="12258"/>
                  <a:pt x="16201" y="12260"/>
                  <a:pt x="16208" y="12264"/>
                </a:cubicBezTo>
                <a:cubicBezTo>
                  <a:pt x="16211" y="12266"/>
                  <a:pt x="16213" y="12268"/>
                  <a:pt x="16215" y="12270"/>
                </a:cubicBezTo>
                <a:cubicBezTo>
                  <a:pt x="16235" y="12264"/>
                  <a:pt x="16249" y="12236"/>
                  <a:pt x="16249" y="12202"/>
                </a:cubicBezTo>
                <a:cubicBezTo>
                  <a:pt x="16249" y="12165"/>
                  <a:pt x="16231" y="12134"/>
                  <a:pt x="16208" y="12134"/>
                </a:cubicBezTo>
                <a:close/>
                <a:moveTo>
                  <a:pt x="16416" y="12134"/>
                </a:moveTo>
                <a:cubicBezTo>
                  <a:pt x="16393" y="12134"/>
                  <a:pt x="16375" y="12165"/>
                  <a:pt x="16375" y="12202"/>
                </a:cubicBezTo>
                <a:cubicBezTo>
                  <a:pt x="16375" y="12240"/>
                  <a:pt x="16393" y="12271"/>
                  <a:pt x="16416" y="12271"/>
                </a:cubicBezTo>
                <a:cubicBezTo>
                  <a:pt x="16438" y="12271"/>
                  <a:pt x="16457" y="12240"/>
                  <a:pt x="16457" y="12202"/>
                </a:cubicBezTo>
                <a:cubicBezTo>
                  <a:pt x="16457" y="12165"/>
                  <a:pt x="16438" y="12134"/>
                  <a:pt x="16416" y="12134"/>
                </a:cubicBezTo>
                <a:close/>
                <a:moveTo>
                  <a:pt x="16623" y="12134"/>
                </a:moveTo>
                <a:cubicBezTo>
                  <a:pt x="16600" y="12134"/>
                  <a:pt x="16582" y="12165"/>
                  <a:pt x="16582" y="12202"/>
                </a:cubicBezTo>
                <a:cubicBezTo>
                  <a:pt x="16582" y="12240"/>
                  <a:pt x="16600" y="12271"/>
                  <a:pt x="16623" y="12271"/>
                </a:cubicBezTo>
                <a:cubicBezTo>
                  <a:pt x="16645" y="12271"/>
                  <a:pt x="16664" y="12240"/>
                  <a:pt x="16664" y="12202"/>
                </a:cubicBezTo>
                <a:cubicBezTo>
                  <a:pt x="16664" y="12165"/>
                  <a:pt x="16645" y="12134"/>
                  <a:pt x="16623" y="12134"/>
                </a:cubicBezTo>
                <a:close/>
                <a:moveTo>
                  <a:pt x="17467" y="12134"/>
                </a:moveTo>
                <a:cubicBezTo>
                  <a:pt x="17459" y="12134"/>
                  <a:pt x="17452" y="12138"/>
                  <a:pt x="17446" y="12144"/>
                </a:cubicBezTo>
                <a:lnTo>
                  <a:pt x="17446" y="12156"/>
                </a:lnTo>
                <a:cubicBezTo>
                  <a:pt x="17442" y="12164"/>
                  <a:pt x="17434" y="12174"/>
                  <a:pt x="17434" y="12196"/>
                </a:cubicBezTo>
                <a:cubicBezTo>
                  <a:pt x="17434" y="12198"/>
                  <a:pt x="17434" y="12200"/>
                  <a:pt x="17434" y="12202"/>
                </a:cubicBezTo>
                <a:cubicBezTo>
                  <a:pt x="17437" y="12222"/>
                  <a:pt x="17450" y="12249"/>
                  <a:pt x="17462" y="12250"/>
                </a:cubicBezTo>
                <a:cubicBezTo>
                  <a:pt x="17464" y="12250"/>
                  <a:pt x="17466" y="12248"/>
                  <a:pt x="17467" y="12248"/>
                </a:cubicBezTo>
                <a:cubicBezTo>
                  <a:pt x="17477" y="12243"/>
                  <a:pt x="17484" y="12228"/>
                  <a:pt x="17494" y="12228"/>
                </a:cubicBezTo>
                <a:cubicBezTo>
                  <a:pt x="17498" y="12228"/>
                  <a:pt x="17501" y="12230"/>
                  <a:pt x="17504" y="12233"/>
                </a:cubicBezTo>
                <a:cubicBezTo>
                  <a:pt x="17506" y="12225"/>
                  <a:pt x="17507" y="12217"/>
                  <a:pt x="17508" y="12208"/>
                </a:cubicBezTo>
                <a:cubicBezTo>
                  <a:pt x="17507" y="12206"/>
                  <a:pt x="17506" y="12204"/>
                  <a:pt x="17505" y="12202"/>
                </a:cubicBezTo>
                <a:cubicBezTo>
                  <a:pt x="17497" y="12186"/>
                  <a:pt x="17489" y="12164"/>
                  <a:pt x="17483" y="12139"/>
                </a:cubicBezTo>
                <a:cubicBezTo>
                  <a:pt x="17478" y="12136"/>
                  <a:pt x="17473" y="12134"/>
                  <a:pt x="17467" y="12134"/>
                </a:cubicBezTo>
                <a:close/>
                <a:moveTo>
                  <a:pt x="12608" y="12160"/>
                </a:moveTo>
                <a:cubicBezTo>
                  <a:pt x="12602" y="12172"/>
                  <a:pt x="12598" y="12187"/>
                  <a:pt x="12598" y="12204"/>
                </a:cubicBezTo>
                <a:cubicBezTo>
                  <a:pt x="12598" y="12242"/>
                  <a:pt x="12616" y="12273"/>
                  <a:pt x="12639" y="12273"/>
                </a:cubicBezTo>
                <a:cubicBezTo>
                  <a:pt x="12641" y="12273"/>
                  <a:pt x="12643" y="12272"/>
                  <a:pt x="12645" y="12272"/>
                </a:cubicBezTo>
                <a:cubicBezTo>
                  <a:pt x="12643" y="12266"/>
                  <a:pt x="12641" y="12259"/>
                  <a:pt x="12639" y="12253"/>
                </a:cubicBezTo>
                <a:cubicBezTo>
                  <a:pt x="12633" y="12237"/>
                  <a:pt x="12628" y="12220"/>
                  <a:pt x="12623" y="12204"/>
                </a:cubicBezTo>
                <a:cubicBezTo>
                  <a:pt x="12618" y="12188"/>
                  <a:pt x="12613" y="12173"/>
                  <a:pt x="12608" y="12160"/>
                </a:cubicBezTo>
                <a:close/>
                <a:moveTo>
                  <a:pt x="5040" y="12172"/>
                </a:moveTo>
                <a:cubicBezTo>
                  <a:pt x="5037" y="12181"/>
                  <a:pt x="5036" y="12191"/>
                  <a:pt x="5036" y="12201"/>
                </a:cubicBezTo>
                <a:cubicBezTo>
                  <a:pt x="5036" y="12210"/>
                  <a:pt x="5037" y="12219"/>
                  <a:pt x="5039" y="12227"/>
                </a:cubicBezTo>
                <a:cubicBezTo>
                  <a:pt x="5039" y="12218"/>
                  <a:pt x="5039" y="12209"/>
                  <a:pt x="5040" y="12201"/>
                </a:cubicBezTo>
                <a:cubicBezTo>
                  <a:pt x="5040" y="12193"/>
                  <a:pt x="5040" y="12185"/>
                  <a:pt x="5040" y="12180"/>
                </a:cubicBezTo>
                <a:lnTo>
                  <a:pt x="5040" y="12172"/>
                </a:lnTo>
                <a:close/>
                <a:moveTo>
                  <a:pt x="4762" y="12313"/>
                </a:moveTo>
                <a:cubicBezTo>
                  <a:pt x="4741" y="12313"/>
                  <a:pt x="4723" y="12340"/>
                  <a:pt x="4721" y="12375"/>
                </a:cubicBezTo>
                <a:cubicBezTo>
                  <a:pt x="4726" y="12376"/>
                  <a:pt x="4731" y="12377"/>
                  <a:pt x="4736" y="12377"/>
                </a:cubicBezTo>
                <a:cubicBezTo>
                  <a:pt x="4751" y="12377"/>
                  <a:pt x="4762" y="12356"/>
                  <a:pt x="4777" y="12356"/>
                </a:cubicBezTo>
                <a:lnTo>
                  <a:pt x="4790" y="12356"/>
                </a:lnTo>
                <a:cubicBezTo>
                  <a:pt x="4792" y="12375"/>
                  <a:pt x="4796" y="12392"/>
                  <a:pt x="4800" y="12408"/>
                </a:cubicBezTo>
                <a:cubicBezTo>
                  <a:pt x="4802" y="12400"/>
                  <a:pt x="4803" y="12391"/>
                  <a:pt x="4803" y="12382"/>
                </a:cubicBezTo>
                <a:cubicBezTo>
                  <a:pt x="4803" y="12344"/>
                  <a:pt x="4784" y="12313"/>
                  <a:pt x="4762" y="12313"/>
                </a:cubicBezTo>
                <a:close/>
                <a:moveTo>
                  <a:pt x="4977" y="12313"/>
                </a:moveTo>
                <a:cubicBezTo>
                  <a:pt x="4955" y="12313"/>
                  <a:pt x="4936" y="12344"/>
                  <a:pt x="4936" y="12382"/>
                </a:cubicBezTo>
                <a:cubicBezTo>
                  <a:pt x="4936" y="12419"/>
                  <a:pt x="4955" y="12450"/>
                  <a:pt x="4977" y="12450"/>
                </a:cubicBezTo>
                <a:cubicBezTo>
                  <a:pt x="5000" y="12450"/>
                  <a:pt x="5018" y="12419"/>
                  <a:pt x="5018" y="12382"/>
                </a:cubicBezTo>
                <a:cubicBezTo>
                  <a:pt x="5018" y="12344"/>
                  <a:pt x="5000" y="12313"/>
                  <a:pt x="4977" y="12313"/>
                </a:cubicBezTo>
                <a:close/>
                <a:moveTo>
                  <a:pt x="9169" y="12313"/>
                </a:moveTo>
                <a:cubicBezTo>
                  <a:pt x="9146" y="12313"/>
                  <a:pt x="9128" y="12344"/>
                  <a:pt x="9128" y="12382"/>
                </a:cubicBezTo>
                <a:cubicBezTo>
                  <a:pt x="9128" y="12419"/>
                  <a:pt x="9146" y="12450"/>
                  <a:pt x="9169" y="12450"/>
                </a:cubicBezTo>
                <a:cubicBezTo>
                  <a:pt x="9191" y="12450"/>
                  <a:pt x="9210" y="12419"/>
                  <a:pt x="9210" y="12382"/>
                </a:cubicBezTo>
                <a:cubicBezTo>
                  <a:pt x="9210" y="12344"/>
                  <a:pt x="9191" y="12313"/>
                  <a:pt x="9169" y="12313"/>
                </a:cubicBezTo>
                <a:close/>
                <a:moveTo>
                  <a:pt x="9384" y="12313"/>
                </a:moveTo>
                <a:cubicBezTo>
                  <a:pt x="9361" y="12313"/>
                  <a:pt x="9343" y="12344"/>
                  <a:pt x="9343" y="12382"/>
                </a:cubicBezTo>
                <a:cubicBezTo>
                  <a:pt x="9343" y="12419"/>
                  <a:pt x="9361" y="12450"/>
                  <a:pt x="9384" y="12450"/>
                </a:cubicBezTo>
                <a:cubicBezTo>
                  <a:pt x="9406" y="12450"/>
                  <a:pt x="9425" y="12419"/>
                  <a:pt x="9425" y="12382"/>
                </a:cubicBezTo>
                <a:cubicBezTo>
                  <a:pt x="9425" y="12344"/>
                  <a:pt x="9406" y="12313"/>
                  <a:pt x="9384" y="12313"/>
                </a:cubicBezTo>
                <a:close/>
                <a:moveTo>
                  <a:pt x="9591" y="12313"/>
                </a:moveTo>
                <a:cubicBezTo>
                  <a:pt x="9568" y="12313"/>
                  <a:pt x="9550" y="12344"/>
                  <a:pt x="9550" y="12382"/>
                </a:cubicBezTo>
                <a:cubicBezTo>
                  <a:pt x="9550" y="12419"/>
                  <a:pt x="9568" y="12450"/>
                  <a:pt x="9591" y="12450"/>
                </a:cubicBezTo>
                <a:cubicBezTo>
                  <a:pt x="9614" y="12450"/>
                  <a:pt x="9632" y="12419"/>
                  <a:pt x="9632" y="12382"/>
                </a:cubicBezTo>
                <a:cubicBezTo>
                  <a:pt x="9632" y="12344"/>
                  <a:pt x="9614" y="12313"/>
                  <a:pt x="9591" y="12313"/>
                </a:cubicBezTo>
                <a:close/>
                <a:moveTo>
                  <a:pt x="9806" y="12313"/>
                </a:moveTo>
                <a:cubicBezTo>
                  <a:pt x="9783" y="12313"/>
                  <a:pt x="9765" y="12344"/>
                  <a:pt x="9765" y="12382"/>
                </a:cubicBezTo>
                <a:cubicBezTo>
                  <a:pt x="9765" y="12419"/>
                  <a:pt x="9783" y="12450"/>
                  <a:pt x="9806" y="12450"/>
                </a:cubicBezTo>
                <a:cubicBezTo>
                  <a:pt x="9828" y="12450"/>
                  <a:pt x="9847" y="12419"/>
                  <a:pt x="9847" y="12382"/>
                </a:cubicBezTo>
                <a:cubicBezTo>
                  <a:pt x="9847" y="12344"/>
                  <a:pt x="9828" y="12313"/>
                  <a:pt x="9806" y="12313"/>
                </a:cubicBezTo>
                <a:close/>
                <a:moveTo>
                  <a:pt x="10013" y="12313"/>
                </a:moveTo>
                <a:cubicBezTo>
                  <a:pt x="9990" y="12313"/>
                  <a:pt x="9972" y="12344"/>
                  <a:pt x="9972" y="12382"/>
                </a:cubicBezTo>
                <a:cubicBezTo>
                  <a:pt x="9972" y="12419"/>
                  <a:pt x="9990" y="12450"/>
                  <a:pt x="10013" y="12450"/>
                </a:cubicBezTo>
                <a:cubicBezTo>
                  <a:pt x="10036" y="12450"/>
                  <a:pt x="10054" y="12419"/>
                  <a:pt x="10054" y="12382"/>
                </a:cubicBezTo>
                <a:cubicBezTo>
                  <a:pt x="10054" y="12344"/>
                  <a:pt x="10036" y="12313"/>
                  <a:pt x="10013" y="12313"/>
                </a:cubicBezTo>
                <a:close/>
                <a:moveTo>
                  <a:pt x="10220" y="12313"/>
                </a:moveTo>
                <a:cubicBezTo>
                  <a:pt x="10198" y="12313"/>
                  <a:pt x="10179" y="12344"/>
                  <a:pt x="10179" y="12382"/>
                </a:cubicBezTo>
                <a:cubicBezTo>
                  <a:pt x="10179" y="12419"/>
                  <a:pt x="10198" y="12450"/>
                  <a:pt x="10220" y="12450"/>
                </a:cubicBezTo>
                <a:cubicBezTo>
                  <a:pt x="10243" y="12450"/>
                  <a:pt x="10261" y="12419"/>
                  <a:pt x="10261" y="12382"/>
                </a:cubicBezTo>
                <a:cubicBezTo>
                  <a:pt x="10261" y="12344"/>
                  <a:pt x="10243" y="12313"/>
                  <a:pt x="10220" y="12313"/>
                </a:cubicBezTo>
                <a:close/>
                <a:moveTo>
                  <a:pt x="10435" y="12313"/>
                </a:moveTo>
                <a:cubicBezTo>
                  <a:pt x="10413" y="12313"/>
                  <a:pt x="10394" y="12344"/>
                  <a:pt x="10394" y="12382"/>
                </a:cubicBezTo>
                <a:cubicBezTo>
                  <a:pt x="10394" y="12419"/>
                  <a:pt x="10413" y="12450"/>
                  <a:pt x="10435" y="12450"/>
                </a:cubicBezTo>
                <a:cubicBezTo>
                  <a:pt x="10458" y="12450"/>
                  <a:pt x="10476" y="12419"/>
                  <a:pt x="10476" y="12382"/>
                </a:cubicBezTo>
                <a:cubicBezTo>
                  <a:pt x="10476" y="12344"/>
                  <a:pt x="10458" y="12313"/>
                  <a:pt x="10435" y="12313"/>
                </a:cubicBezTo>
                <a:close/>
                <a:moveTo>
                  <a:pt x="10643" y="12313"/>
                </a:moveTo>
                <a:cubicBezTo>
                  <a:pt x="10620" y="12313"/>
                  <a:pt x="10602" y="12344"/>
                  <a:pt x="10602" y="12382"/>
                </a:cubicBezTo>
                <a:cubicBezTo>
                  <a:pt x="10602" y="12419"/>
                  <a:pt x="10620" y="12450"/>
                  <a:pt x="10643" y="12450"/>
                </a:cubicBezTo>
                <a:cubicBezTo>
                  <a:pt x="10665" y="12450"/>
                  <a:pt x="10684" y="12419"/>
                  <a:pt x="10684" y="12382"/>
                </a:cubicBezTo>
                <a:cubicBezTo>
                  <a:pt x="10684" y="12344"/>
                  <a:pt x="10665" y="12313"/>
                  <a:pt x="10643" y="12313"/>
                </a:cubicBezTo>
                <a:close/>
                <a:moveTo>
                  <a:pt x="10850" y="12313"/>
                </a:moveTo>
                <a:cubicBezTo>
                  <a:pt x="10827" y="12313"/>
                  <a:pt x="10809" y="12344"/>
                  <a:pt x="10809" y="12382"/>
                </a:cubicBezTo>
                <a:cubicBezTo>
                  <a:pt x="10809" y="12419"/>
                  <a:pt x="10827" y="12450"/>
                  <a:pt x="10850" y="12450"/>
                </a:cubicBezTo>
                <a:cubicBezTo>
                  <a:pt x="10873" y="12450"/>
                  <a:pt x="10891" y="12419"/>
                  <a:pt x="10891" y="12382"/>
                </a:cubicBezTo>
                <a:cubicBezTo>
                  <a:pt x="10891" y="12344"/>
                  <a:pt x="10873" y="12313"/>
                  <a:pt x="10850" y="12313"/>
                </a:cubicBezTo>
                <a:close/>
                <a:moveTo>
                  <a:pt x="11065" y="12313"/>
                </a:moveTo>
                <a:cubicBezTo>
                  <a:pt x="11042" y="12313"/>
                  <a:pt x="11024" y="12344"/>
                  <a:pt x="11024" y="12382"/>
                </a:cubicBezTo>
                <a:cubicBezTo>
                  <a:pt x="11024" y="12419"/>
                  <a:pt x="11042" y="12450"/>
                  <a:pt x="11065" y="12450"/>
                </a:cubicBezTo>
                <a:cubicBezTo>
                  <a:pt x="11087" y="12450"/>
                  <a:pt x="11106" y="12419"/>
                  <a:pt x="11106" y="12382"/>
                </a:cubicBezTo>
                <a:cubicBezTo>
                  <a:pt x="11106" y="12344"/>
                  <a:pt x="11087" y="12313"/>
                  <a:pt x="11065" y="12313"/>
                </a:cubicBezTo>
                <a:close/>
                <a:moveTo>
                  <a:pt x="11272" y="12313"/>
                </a:moveTo>
                <a:cubicBezTo>
                  <a:pt x="11249" y="12313"/>
                  <a:pt x="11231" y="12344"/>
                  <a:pt x="11231" y="12382"/>
                </a:cubicBezTo>
                <a:cubicBezTo>
                  <a:pt x="11231" y="12419"/>
                  <a:pt x="11249" y="12450"/>
                  <a:pt x="11272" y="12450"/>
                </a:cubicBezTo>
                <a:cubicBezTo>
                  <a:pt x="11295" y="12450"/>
                  <a:pt x="11313" y="12419"/>
                  <a:pt x="11313" y="12382"/>
                </a:cubicBezTo>
                <a:cubicBezTo>
                  <a:pt x="11313" y="12344"/>
                  <a:pt x="11295" y="12313"/>
                  <a:pt x="11272" y="12313"/>
                </a:cubicBezTo>
                <a:close/>
                <a:moveTo>
                  <a:pt x="11479" y="12313"/>
                </a:moveTo>
                <a:cubicBezTo>
                  <a:pt x="11457" y="12313"/>
                  <a:pt x="11438" y="12344"/>
                  <a:pt x="11438" y="12382"/>
                </a:cubicBezTo>
                <a:cubicBezTo>
                  <a:pt x="11438" y="12419"/>
                  <a:pt x="11457" y="12450"/>
                  <a:pt x="11479" y="12450"/>
                </a:cubicBezTo>
                <a:cubicBezTo>
                  <a:pt x="11502" y="12450"/>
                  <a:pt x="11520" y="12419"/>
                  <a:pt x="11520" y="12382"/>
                </a:cubicBezTo>
                <a:cubicBezTo>
                  <a:pt x="11520" y="12344"/>
                  <a:pt x="11502" y="12313"/>
                  <a:pt x="11479" y="12313"/>
                </a:cubicBezTo>
                <a:close/>
                <a:moveTo>
                  <a:pt x="11694" y="12313"/>
                </a:moveTo>
                <a:cubicBezTo>
                  <a:pt x="11672" y="12313"/>
                  <a:pt x="11653" y="12344"/>
                  <a:pt x="11653" y="12382"/>
                </a:cubicBezTo>
                <a:cubicBezTo>
                  <a:pt x="11653" y="12419"/>
                  <a:pt x="11672" y="12450"/>
                  <a:pt x="11694" y="12450"/>
                </a:cubicBezTo>
                <a:cubicBezTo>
                  <a:pt x="11717" y="12450"/>
                  <a:pt x="11735" y="12419"/>
                  <a:pt x="11735" y="12382"/>
                </a:cubicBezTo>
                <a:cubicBezTo>
                  <a:pt x="11735" y="12344"/>
                  <a:pt x="11717" y="12313"/>
                  <a:pt x="11694" y="12313"/>
                </a:cubicBezTo>
                <a:close/>
                <a:moveTo>
                  <a:pt x="11902" y="12313"/>
                </a:moveTo>
                <a:cubicBezTo>
                  <a:pt x="11879" y="12313"/>
                  <a:pt x="11861" y="12344"/>
                  <a:pt x="11861" y="12382"/>
                </a:cubicBezTo>
                <a:cubicBezTo>
                  <a:pt x="11861" y="12419"/>
                  <a:pt x="11879" y="12450"/>
                  <a:pt x="11902" y="12450"/>
                </a:cubicBezTo>
                <a:cubicBezTo>
                  <a:pt x="11924" y="12450"/>
                  <a:pt x="11943" y="12419"/>
                  <a:pt x="11943" y="12382"/>
                </a:cubicBezTo>
                <a:cubicBezTo>
                  <a:pt x="11943" y="12344"/>
                  <a:pt x="11924" y="12313"/>
                  <a:pt x="11902" y="12313"/>
                </a:cubicBezTo>
                <a:close/>
                <a:moveTo>
                  <a:pt x="12109" y="12313"/>
                </a:moveTo>
                <a:cubicBezTo>
                  <a:pt x="12086" y="12313"/>
                  <a:pt x="12068" y="12344"/>
                  <a:pt x="12068" y="12382"/>
                </a:cubicBezTo>
                <a:cubicBezTo>
                  <a:pt x="12068" y="12419"/>
                  <a:pt x="12086" y="12450"/>
                  <a:pt x="12109" y="12450"/>
                </a:cubicBezTo>
                <a:cubicBezTo>
                  <a:pt x="12132" y="12450"/>
                  <a:pt x="12150" y="12419"/>
                  <a:pt x="12150" y="12382"/>
                </a:cubicBezTo>
                <a:cubicBezTo>
                  <a:pt x="12150" y="12344"/>
                  <a:pt x="12132" y="12313"/>
                  <a:pt x="12109" y="12313"/>
                </a:cubicBezTo>
                <a:close/>
                <a:moveTo>
                  <a:pt x="12324" y="12313"/>
                </a:moveTo>
                <a:cubicBezTo>
                  <a:pt x="12301" y="12313"/>
                  <a:pt x="12283" y="12344"/>
                  <a:pt x="12283" y="12382"/>
                </a:cubicBezTo>
                <a:cubicBezTo>
                  <a:pt x="12283" y="12419"/>
                  <a:pt x="12301" y="12450"/>
                  <a:pt x="12324" y="12450"/>
                </a:cubicBezTo>
                <a:cubicBezTo>
                  <a:pt x="12346" y="12450"/>
                  <a:pt x="12365" y="12419"/>
                  <a:pt x="12365" y="12382"/>
                </a:cubicBezTo>
                <a:cubicBezTo>
                  <a:pt x="12365" y="12344"/>
                  <a:pt x="12346" y="12313"/>
                  <a:pt x="12324" y="12313"/>
                </a:cubicBezTo>
                <a:close/>
                <a:moveTo>
                  <a:pt x="12531" y="12313"/>
                </a:moveTo>
                <a:cubicBezTo>
                  <a:pt x="12508" y="12313"/>
                  <a:pt x="12490" y="12344"/>
                  <a:pt x="12490" y="12382"/>
                </a:cubicBezTo>
                <a:cubicBezTo>
                  <a:pt x="12490" y="12419"/>
                  <a:pt x="12508" y="12450"/>
                  <a:pt x="12531" y="12450"/>
                </a:cubicBezTo>
                <a:cubicBezTo>
                  <a:pt x="12554" y="12450"/>
                  <a:pt x="12572" y="12419"/>
                  <a:pt x="12572" y="12382"/>
                </a:cubicBezTo>
                <a:cubicBezTo>
                  <a:pt x="12572" y="12344"/>
                  <a:pt x="12554" y="12313"/>
                  <a:pt x="12531" y="12313"/>
                </a:cubicBezTo>
                <a:close/>
                <a:moveTo>
                  <a:pt x="12741" y="12313"/>
                </a:moveTo>
                <a:cubicBezTo>
                  <a:pt x="12738" y="12313"/>
                  <a:pt x="12735" y="12314"/>
                  <a:pt x="12732" y="12315"/>
                </a:cubicBezTo>
                <a:cubicBezTo>
                  <a:pt x="12734" y="12334"/>
                  <a:pt x="12725" y="12335"/>
                  <a:pt x="12729" y="12340"/>
                </a:cubicBezTo>
                <a:cubicBezTo>
                  <a:pt x="12733" y="12344"/>
                  <a:pt x="12763" y="12372"/>
                  <a:pt x="12781" y="12388"/>
                </a:cubicBezTo>
                <a:cubicBezTo>
                  <a:pt x="12781" y="12386"/>
                  <a:pt x="12782" y="12384"/>
                  <a:pt x="12782" y="12382"/>
                </a:cubicBezTo>
                <a:cubicBezTo>
                  <a:pt x="12782" y="12344"/>
                  <a:pt x="12763" y="12313"/>
                  <a:pt x="12741" y="12313"/>
                </a:cubicBezTo>
                <a:close/>
                <a:moveTo>
                  <a:pt x="14640" y="12313"/>
                </a:moveTo>
                <a:cubicBezTo>
                  <a:pt x="14643" y="12350"/>
                  <a:pt x="14642" y="12390"/>
                  <a:pt x="14653" y="12436"/>
                </a:cubicBezTo>
                <a:cubicBezTo>
                  <a:pt x="14653" y="12437"/>
                  <a:pt x="14654" y="12438"/>
                  <a:pt x="14654" y="12439"/>
                </a:cubicBezTo>
                <a:cubicBezTo>
                  <a:pt x="14666" y="12427"/>
                  <a:pt x="14674" y="12405"/>
                  <a:pt x="14674" y="12380"/>
                </a:cubicBezTo>
                <a:cubicBezTo>
                  <a:pt x="14674" y="12346"/>
                  <a:pt x="14659" y="12318"/>
                  <a:pt x="14640" y="12313"/>
                </a:cubicBezTo>
                <a:close/>
                <a:moveTo>
                  <a:pt x="14842" y="12313"/>
                </a:moveTo>
                <a:cubicBezTo>
                  <a:pt x="14819" y="12313"/>
                  <a:pt x="14801" y="12344"/>
                  <a:pt x="14801" y="12382"/>
                </a:cubicBezTo>
                <a:cubicBezTo>
                  <a:pt x="14801" y="12419"/>
                  <a:pt x="14819" y="12450"/>
                  <a:pt x="14842" y="12450"/>
                </a:cubicBezTo>
                <a:cubicBezTo>
                  <a:pt x="14864" y="12450"/>
                  <a:pt x="14883" y="12419"/>
                  <a:pt x="14883" y="12382"/>
                </a:cubicBezTo>
                <a:cubicBezTo>
                  <a:pt x="14883" y="12344"/>
                  <a:pt x="14864" y="12313"/>
                  <a:pt x="14842" y="12313"/>
                </a:cubicBezTo>
                <a:close/>
                <a:moveTo>
                  <a:pt x="16101" y="12313"/>
                </a:moveTo>
                <a:cubicBezTo>
                  <a:pt x="16091" y="12313"/>
                  <a:pt x="16082" y="12319"/>
                  <a:pt x="16075" y="12329"/>
                </a:cubicBezTo>
                <a:cubicBezTo>
                  <a:pt x="16082" y="12365"/>
                  <a:pt x="16088" y="12404"/>
                  <a:pt x="16091" y="12448"/>
                </a:cubicBezTo>
                <a:cubicBezTo>
                  <a:pt x="16094" y="12449"/>
                  <a:pt x="16098" y="12450"/>
                  <a:pt x="16101" y="12450"/>
                </a:cubicBezTo>
                <a:cubicBezTo>
                  <a:pt x="16124" y="12450"/>
                  <a:pt x="16142" y="12419"/>
                  <a:pt x="16142" y="12382"/>
                </a:cubicBezTo>
                <a:cubicBezTo>
                  <a:pt x="16142" y="12344"/>
                  <a:pt x="16124" y="12313"/>
                  <a:pt x="16101" y="12313"/>
                </a:cubicBezTo>
                <a:close/>
                <a:moveTo>
                  <a:pt x="16308" y="12313"/>
                </a:moveTo>
                <a:cubicBezTo>
                  <a:pt x="16285" y="12313"/>
                  <a:pt x="16267" y="12344"/>
                  <a:pt x="16267" y="12382"/>
                </a:cubicBezTo>
                <a:cubicBezTo>
                  <a:pt x="16267" y="12384"/>
                  <a:pt x="16267" y="12386"/>
                  <a:pt x="16268" y="12388"/>
                </a:cubicBezTo>
                <a:cubicBezTo>
                  <a:pt x="16288" y="12399"/>
                  <a:pt x="16307" y="12411"/>
                  <a:pt x="16326" y="12443"/>
                </a:cubicBezTo>
                <a:cubicBezTo>
                  <a:pt x="16339" y="12432"/>
                  <a:pt x="16349" y="12409"/>
                  <a:pt x="16349" y="12382"/>
                </a:cubicBezTo>
                <a:cubicBezTo>
                  <a:pt x="16349" y="12344"/>
                  <a:pt x="16331" y="12313"/>
                  <a:pt x="16308" y="12313"/>
                </a:cubicBezTo>
                <a:close/>
                <a:moveTo>
                  <a:pt x="16523" y="12313"/>
                </a:moveTo>
                <a:cubicBezTo>
                  <a:pt x="16500" y="12313"/>
                  <a:pt x="16482" y="12344"/>
                  <a:pt x="16482" y="12382"/>
                </a:cubicBezTo>
                <a:cubicBezTo>
                  <a:pt x="16482" y="12419"/>
                  <a:pt x="16500" y="12450"/>
                  <a:pt x="16523" y="12450"/>
                </a:cubicBezTo>
                <a:cubicBezTo>
                  <a:pt x="16546" y="12450"/>
                  <a:pt x="16564" y="12419"/>
                  <a:pt x="16564" y="12382"/>
                </a:cubicBezTo>
                <a:cubicBezTo>
                  <a:pt x="16564" y="12344"/>
                  <a:pt x="16546" y="12313"/>
                  <a:pt x="16523" y="12313"/>
                </a:cubicBezTo>
                <a:close/>
                <a:moveTo>
                  <a:pt x="16730" y="12313"/>
                </a:moveTo>
                <a:cubicBezTo>
                  <a:pt x="16708" y="12313"/>
                  <a:pt x="16689" y="12344"/>
                  <a:pt x="16689" y="12382"/>
                </a:cubicBezTo>
                <a:cubicBezTo>
                  <a:pt x="16689" y="12417"/>
                  <a:pt x="16706" y="12446"/>
                  <a:pt x="16727" y="12449"/>
                </a:cubicBezTo>
                <a:cubicBezTo>
                  <a:pt x="16734" y="12412"/>
                  <a:pt x="16744" y="12375"/>
                  <a:pt x="16745" y="12318"/>
                </a:cubicBezTo>
                <a:cubicBezTo>
                  <a:pt x="16740" y="12315"/>
                  <a:pt x="16735" y="12313"/>
                  <a:pt x="16730" y="12313"/>
                </a:cubicBezTo>
                <a:close/>
                <a:moveTo>
                  <a:pt x="12699" y="12364"/>
                </a:moveTo>
                <a:cubicBezTo>
                  <a:pt x="12698" y="12370"/>
                  <a:pt x="12697" y="12376"/>
                  <a:pt x="12697" y="12383"/>
                </a:cubicBezTo>
                <a:cubicBezTo>
                  <a:pt x="12697" y="12410"/>
                  <a:pt x="12707" y="12434"/>
                  <a:pt x="12721" y="12445"/>
                </a:cubicBezTo>
                <a:cubicBezTo>
                  <a:pt x="12719" y="12426"/>
                  <a:pt x="12714" y="12405"/>
                  <a:pt x="12714" y="12367"/>
                </a:cubicBezTo>
                <a:cubicBezTo>
                  <a:pt x="12709" y="12367"/>
                  <a:pt x="12704" y="12366"/>
                  <a:pt x="12699" y="12364"/>
                </a:cubicBezTo>
                <a:close/>
                <a:moveTo>
                  <a:pt x="17580" y="12390"/>
                </a:moveTo>
                <a:cubicBezTo>
                  <a:pt x="17580" y="12404"/>
                  <a:pt x="17580" y="12418"/>
                  <a:pt x="17580" y="12441"/>
                </a:cubicBezTo>
                <a:cubicBezTo>
                  <a:pt x="17590" y="12435"/>
                  <a:pt x="17598" y="12423"/>
                  <a:pt x="17603" y="12408"/>
                </a:cubicBezTo>
                <a:cubicBezTo>
                  <a:pt x="17601" y="12402"/>
                  <a:pt x="17599" y="12397"/>
                  <a:pt x="17598" y="12391"/>
                </a:cubicBezTo>
                <a:lnTo>
                  <a:pt x="17580" y="12390"/>
                </a:lnTo>
                <a:close/>
                <a:moveTo>
                  <a:pt x="13392" y="12403"/>
                </a:moveTo>
                <a:cubicBezTo>
                  <a:pt x="13367" y="12403"/>
                  <a:pt x="13352" y="12410"/>
                  <a:pt x="13335" y="12421"/>
                </a:cubicBezTo>
                <a:cubicBezTo>
                  <a:pt x="13341" y="12437"/>
                  <a:pt x="13352" y="12447"/>
                  <a:pt x="13364" y="12449"/>
                </a:cubicBezTo>
                <a:cubicBezTo>
                  <a:pt x="13377" y="12439"/>
                  <a:pt x="13388" y="12416"/>
                  <a:pt x="13392" y="12403"/>
                </a:cubicBezTo>
                <a:close/>
                <a:moveTo>
                  <a:pt x="4871" y="12480"/>
                </a:moveTo>
                <a:cubicBezTo>
                  <a:pt x="4860" y="12480"/>
                  <a:pt x="4851" y="12486"/>
                  <a:pt x="4844" y="12496"/>
                </a:cubicBezTo>
                <a:cubicBezTo>
                  <a:pt x="4853" y="12512"/>
                  <a:pt x="4862" y="12527"/>
                  <a:pt x="4871" y="12544"/>
                </a:cubicBezTo>
                <a:cubicBezTo>
                  <a:pt x="4871" y="12546"/>
                  <a:pt x="4872" y="12547"/>
                  <a:pt x="4873" y="12548"/>
                </a:cubicBezTo>
                <a:cubicBezTo>
                  <a:pt x="4874" y="12551"/>
                  <a:pt x="4875" y="12553"/>
                  <a:pt x="4877" y="12556"/>
                </a:cubicBezTo>
                <a:cubicBezTo>
                  <a:pt x="4884" y="12571"/>
                  <a:pt x="4892" y="12580"/>
                  <a:pt x="4898" y="12599"/>
                </a:cubicBezTo>
                <a:cubicBezTo>
                  <a:pt x="4906" y="12586"/>
                  <a:pt x="4911" y="12568"/>
                  <a:pt x="4911" y="12548"/>
                </a:cubicBezTo>
                <a:cubicBezTo>
                  <a:pt x="4911" y="12510"/>
                  <a:pt x="4893" y="12480"/>
                  <a:pt x="4871" y="12480"/>
                </a:cubicBezTo>
                <a:close/>
                <a:moveTo>
                  <a:pt x="9276" y="12480"/>
                </a:moveTo>
                <a:cubicBezTo>
                  <a:pt x="9254" y="12480"/>
                  <a:pt x="9235" y="12510"/>
                  <a:pt x="9235" y="12548"/>
                </a:cubicBezTo>
                <a:cubicBezTo>
                  <a:pt x="9235" y="12586"/>
                  <a:pt x="9254" y="12616"/>
                  <a:pt x="9276" y="12616"/>
                </a:cubicBezTo>
                <a:cubicBezTo>
                  <a:pt x="9299" y="12616"/>
                  <a:pt x="9317" y="12586"/>
                  <a:pt x="9317" y="12548"/>
                </a:cubicBezTo>
                <a:cubicBezTo>
                  <a:pt x="9317" y="12510"/>
                  <a:pt x="9299" y="12480"/>
                  <a:pt x="9276" y="12480"/>
                </a:cubicBezTo>
                <a:close/>
                <a:moveTo>
                  <a:pt x="9483" y="12480"/>
                </a:moveTo>
                <a:cubicBezTo>
                  <a:pt x="9461" y="12480"/>
                  <a:pt x="9442" y="12510"/>
                  <a:pt x="9442" y="12548"/>
                </a:cubicBezTo>
                <a:cubicBezTo>
                  <a:pt x="9442" y="12586"/>
                  <a:pt x="9461" y="12616"/>
                  <a:pt x="9483" y="12616"/>
                </a:cubicBezTo>
                <a:cubicBezTo>
                  <a:pt x="9506" y="12616"/>
                  <a:pt x="9524" y="12586"/>
                  <a:pt x="9524" y="12548"/>
                </a:cubicBezTo>
                <a:cubicBezTo>
                  <a:pt x="9524" y="12510"/>
                  <a:pt x="9506" y="12480"/>
                  <a:pt x="9483" y="12480"/>
                </a:cubicBezTo>
                <a:close/>
                <a:moveTo>
                  <a:pt x="9698" y="12480"/>
                </a:moveTo>
                <a:cubicBezTo>
                  <a:pt x="9676" y="12480"/>
                  <a:pt x="9657" y="12510"/>
                  <a:pt x="9657" y="12548"/>
                </a:cubicBezTo>
                <a:cubicBezTo>
                  <a:pt x="9657" y="12586"/>
                  <a:pt x="9676" y="12616"/>
                  <a:pt x="9698" y="12616"/>
                </a:cubicBezTo>
                <a:cubicBezTo>
                  <a:pt x="9721" y="12616"/>
                  <a:pt x="9739" y="12586"/>
                  <a:pt x="9739" y="12548"/>
                </a:cubicBezTo>
                <a:cubicBezTo>
                  <a:pt x="9739" y="12510"/>
                  <a:pt x="9721" y="12480"/>
                  <a:pt x="9698" y="12480"/>
                </a:cubicBezTo>
                <a:close/>
                <a:moveTo>
                  <a:pt x="9906" y="12480"/>
                </a:moveTo>
                <a:cubicBezTo>
                  <a:pt x="9883" y="12480"/>
                  <a:pt x="9865" y="12510"/>
                  <a:pt x="9865" y="12548"/>
                </a:cubicBezTo>
                <a:cubicBezTo>
                  <a:pt x="9865" y="12586"/>
                  <a:pt x="9883" y="12616"/>
                  <a:pt x="9906" y="12616"/>
                </a:cubicBezTo>
                <a:cubicBezTo>
                  <a:pt x="9928" y="12616"/>
                  <a:pt x="9947" y="12586"/>
                  <a:pt x="9947" y="12548"/>
                </a:cubicBezTo>
                <a:cubicBezTo>
                  <a:pt x="9947" y="12510"/>
                  <a:pt x="9928" y="12480"/>
                  <a:pt x="9906" y="12480"/>
                </a:cubicBezTo>
                <a:close/>
                <a:moveTo>
                  <a:pt x="10121" y="12480"/>
                </a:moveTo>
                <a:cubicBezTo>
                  <a:pt x="10098" y="12480"/>
                  <a:pt x="10080" y="12510"/>
                  <a:pt x="10080" y="12548"/>
                </a:cubicBezTo>
                <a:cubicBezTo>
                  <a:pt x="10080" y="12586"/>
                  <a:pt x="10098" y="12616"/>
                  <a:pt x="10121" y="12616"/>
                </a:cubicBezTo>
                <a:cubicBezTo>
                  <a:pt x="10143" y="12616"/>
                  <a:pt x="10162" y="12586"/>
                  <a:pt x="10162" y="12548"/>
                </a:cubicBezTo>
                <a:cubicBezTo>
                  <a:pt x="10162" y="12510"/>
                  <a:pt x="10143" y="12480"/>
                  <a:pt x="10121" y="12480"/>
                </a:cubicBezTo>
                <a:close/>
                <a:moveTo>
                  <a:pt x="10328" y="12480"/>
                </a:moveTo>
                <a:cubicBezTo>
                  <a:pt x="10305" y="12480"/>
                  <a:pt x="10287" y="12510"/>
                  <a:pt x="10287" y="12548"/>
                </a:cubicBezTo>
                <a:cubicBezTo>
                  <a:pt x="10287" y="12586"/>
                  <a:pt x="10305" y="12616"/>
                  <a:pt x="10328" y="12616"/>
                </a:cubicBezTo>
                <a:cubicBezTo>
                  <a:pt x="10351" y="12616"/>
                  <a:pt x="10369" y="12586"/>
                  <a:pt x="10369" y="12548"/>
                </a:cubicBezTo>
                <a:cubicBezTo>
                  <a:pt x="10369" y="12510"/>
                  <a:pt x="10351" y="12480"/>
                  <a:pt x="10328" y="12480"/>
                </a:cubicBezTo>
                <a:close/>
                <a:moveTo>
                  <a:pt x="10535" y="12480"/>
                </a:moveTo>
                <a:cubicBezTo>
                  <a:pt x="10513" y="12480"/>
                  <a:pt x="10494" y="12510"/>
                  <a:pt x="10494" y="12548"/>
                </a:cubicBezTo>
                <a:cubicBezTo>
                  <a:pt x="10494" y="12586"/>
                  <a:pt x="10513" y="12616"/>
                  <a:pt x="10535" y="12616"/>
                </a:cubicBezTo>
                <a:cubicBezTo>
                  <a:pt x="10558" y="12616"/>
                  <a:pt x="10576" y="12586"/>
                  <a:pt x="10576" y="12548"/>
                </a:cubicBezTo>
                <a:cubicBezTo>
                  <a:pt x="10576" y="12510"/>
                  <a:pt x="10558" y="12480"/>
                  <a:pt x="10535" y="12480"/>
                </a:cubicBezTo>
                <a:close/>
                <a:moveTo>
                  <a:pt x="10750" y="12480"/>
                </a:moveTo>
                <a:cubicBezTo>
                  <a:pt x="10727" y="12480"/>
                  <a:pt x="10709" y="12510"/>
                  <a:pt x="10709" y="12548"/>
                </a:cubicBezTo>
                <a:cubicBezTo>
                  <a:pt x="10709" y="12586"/>
                  <a:pt x="10727" y="12616"/>
                  <a:pt x="10750" y="12616"/>
                </a:cubicBezTo>
                <a:cubicBezTo>
                  <a:pt x="10773" y="12616"/>
                  <a:pt x="10791" y="12586"/>
                  <a:pt x="10791" y="12548"/>
                </a:cubicBezTo>
                <a:cubicBezTo>
                  <a:pt x="10791" y="12510"/>
                  <a:pt x="10773" y="12480"/>
                  <a:pt x="10750" y="12480"/>
                </a:cubicBezTo>
                <a:close/>
                <a:moveTo>
                  <a:pt x="10957" y="12480"/>
                </a:moveTo>
                <a:cubicBezTo>
                  <a:pt x="10935" y="12480"/>
                  <a:pt x="10916" y="12510"/>
                  <a:pt x="10916" y="12548"/>
                </a:cubicBezTo>
                <a:cubicBezTo>
                  <a:pt x="10916" y="12586"/>
                  <a:pt x="10935" y="12616"/>
                  <a:pt x="10957" y="12616"/>
                </a:cubicBezTo>
                <a:cubicBezTo>
                  <a:pt x="10980" y="12616"/>
                  <a:pt x="10998" y="12586"/>
                  <a:pt x="10998" y="12548"/>
                </a:cubicBezTo>
                <a:cubicBezTo>
                  <a:pt x="10998" y="12510"/>
                  <a:pt x="10980" y="12480"/>
                  <a:pt x="10957" y="12480"/>
                </a:cubicBezTo>
                <a:close/>
                <a:moveTo>
                  <a:pt x="11165" y="12480"/>
                </a:moveTo>
                <a:cubicBezTo>
                  <a:pt x="11142" y="12480"/>
                  <a:pt x="11124" y="12510"/>
                  <a:pt x="11124" y="12548"/>
                </a:cubicBezTo>
                <a:cubicBezTo>
                  <a:pt x="11124" y="12586"/>
                  <a:pt x="11142" y="12616"/>
                  <a:pt x="11165" y="12616"/>
                </a:cubicBezTo>
                <a:cubicBezTo>
                  <a:pt x="11187" y="12616"/>
                  <a:pt x="11206" y="12586"/>
                  <a:pt x="11206" y="12548"/>
                </a:cubicBezTo>
                <a:cubicBezTo>
                  <a:pt x="11206" y="12510"/>
                  <a:pt x="11187" y="12480"/>
                  <a:pt x="11165" y="12480"/>
                </a:cubicBezTo>
                <a:close/>
                <a:moveTo>
                  <a:pt x="11380" y="12480"/>
                </a:moveTo>
                <a:cubicBezTo>
                  <a:pt x="11357" y="12480"/>
                  <a:pt x="11339" y="12510"/>
                  <a:pt x="11339" y="12548"/>
                </a:cubicBezTo>
                <a:cubicBezTo>
                  <a:pt x="11339" y="12586"/>
                  <a:pt x="11357" y="12616"/>
                  <a:pt x="11380" y="12616"/>
                </a:cubicBezTo>
                <a:cubicBezTo>
                  <a:pt x="11402" y="12616"/>
                  <a:pt x="11421" y="12586"/>
                  <a:pt x="11421" y="12548"/>
                </a:cubicBezTo>
                <a:cubicBezTo>
                  <a:pt x="11421" y="12510"/>
                  <a:pt x="11402" y="12480"/>
                  <a:pt x="11380" y="12480"/>
                </a:cubicBezTo>
                <a:close/>
                <a:moveTo>
                  <a:pt x="11587" y="12480"/>
                </a:moveTo>
                <a:cubicBezTo>
                  <a:pt x="11564" y="12480"/>
                  <a:pt x="11546" y="12510"/>
                  <a:pt x="11546" y="12548"/>
                </a:cubicBezTo>
                <a:cubicBezTo>
                  <a:pt x="11546" y="12586"/>
                  <a:pt x="11564" y="12616"/>
                  <a:pt x="11587" y="12616"/>
                </a:cubicBezTo>
                <a:cubicBezTo>
                  <a:pt x="11610" y="12616"/>
                  <a:pt x="11628" y="12586"/>
                  <a:pt x="11628" y="12548"/>
                </a:cubicBezTo>
                <a:cubicBezTo>
                  <a:pt x="11628" y="12510"/>
                  <a:pt x="11610" y="12480"/>
                  <a:pt x="11587" y="12480"/>
                </a:cubicBezTo>
                <a:close/>
                <a:moveTo>
                  <a:pt x="11794" y="12480"/>
                </a:moveTo>
                <a:cubicBezTo>
                  <a:pt x="11771" y="12480"/>
                  <a:pt x="11753" y="12510"/>
                  <a:pt x="11753" y="12548"/>
                </a:cubicBezTo>
                <a:cubicBezTo>
                  <a:pt x="11753" y="12586"/>
                  <a:pt x="11771" y="12616"/>
                  <a:pt x="11794" y="12616"/>
                </a:cubicBezTo>
                <a:cubicBezTo>
                  <a:pt x="11817" y="12616"/>
                  <a:pt x="11835" y="12586"/>
                  <a:pt x="11835" y="12548"/>
                </a:cubicBezTo>
                <a:cubicBezTo>
                  <a:pt x="11835" y="12510"/>
                  <a:pt x="11817" y="12480"/>
                  <a:pt x="11794" y="12480"/>
                </a:cubicBezTo>
                <a:close/>
                <a:moveTo>
                  <a:pt x="12009" y="12480"/>
                </a:moveTo>
                <a:cubicBezTo>
                  <a:pt x="11986" y="12480"/>
                  <a:pt x="11968" y="12510"/>
                  <a:pt x="11968" y="12548"/>
                </a:cubicBezTo>
                <a:cubicBezTo>
                  <a:pt x="11968" y="12586"/>
                  <a:pt x="11986" y="12616"/>
                  <a:pt x="12009" y="12616"/>
                </a:cubicBezTo>
                <a:cubicBezTo>
                  <a:pt x="12032" y="12616"/>
                  <a:pt x="12050" y="12586"/>
                  <a:pt x="12050" y="12548"/>
                </a:cubicBezTo>
                <a:cubicBezTo>
                  <a:pt x="12050" y="12510"/>
                  <a:pt x="12032" y="12480"/>
                  <a:pt x="12009" y="12480"/>
                </a:cubicBezTo>
                <a:close/>
                <a:moveTo>
                  <a:pt x="12216" y="12480"/>
                </a:moveTo>
                <a:cubicBezTo>
                  <a:pt x="12194" y="12480"/>
                  <a:pt x="12175" y="12510"/>
                  <a:pt x="12175" y="12548"/>
                </a:cubicBezTo>
                <a:cubicBezTo>
                  <a:pt x="12175" y="12586"/>
                  <a:pt x="12194" y="12616"/>
                  <a:pt x="12216" y="12616"/>
                </a:cubicBezTo>
                <a:cubicBezTo>
                  <a:pt x="12239" y="12616"/>
                  <a:pt x="12257" y="12586"/>
                  <a:pt x="12257" y="12548"/>
                </a:cubicBezTo>
                <a:cubicBezTo>
                  <a:pt x="12257" y="12510"/>
                  <a:pt x="12239" y="12480"/>
                  <a:pt x="12216" y="12480"/>
                </a:cubicBezTo>
                <a:close/>
                <a:moveTo>
                  <a:pt x="12424" y="12480"/>
                </a:moveTo>
                <a:cubicBezTo>
                  <a:pt x="12401" y="12480"/>
                  <a:pt x="12383" y="12510"/>
                  <a:pt x="12383" y="12548"/>
                </a:cubicBezTo>
                <a:cubicBezTo>
                  <a:pt x="12383" y="12586"/>
                  <a:pt x="12401" y="12616"/>
                  <a:pt x="12424" y="12616"/>
                </a:cubicBezTo>
                <a:cubicBezTo>
                  <a:pt x="12446" y="12616"/>
                  <a:pt x="12465" y="12586"/>
                  <a:pt x="12465" y="12548"/>
                </a:cubicBezTo>
                <a:cubicBezTo>
                  <a:pt x="12465" y="12510"/>
                  <a:pt x="12446" y="12480"/>
                  <a:pt x="12424" y="12480"/>
                </a:cubicBezTo>
                <a:close/>
                <a:moveTo>
                  <a:pt x="12639" y="12480"/>
                </a:moveTo>
                <a:cubicBezTo>
                  <a:pt x="12616" y="12480"/>
                  <a:pt x="12598" y="12510"/>
                  <a:pt x="12598" y="12548"/>
                </a:cubicBezTo>
                <a:cubicBezTo>
                  <a:pt x="12598" y="12586"/>
                  <a:pt x="12616" y="12616"/>
                  <a:pt x="12639" y="12616"/>
                </a:cubicBezTo>
                <a:cubicBezTo>
                  <a:pt x="12661" y="12616"/>
                  <a:pt x="12680" y="12586"/>
                  <a:pt x="12680" y="12548"/>
                </a:cubicBezTo>
                <a:cubicBezTo>
                  <a:pt x="12680" y="12510"/>
                  <a:pt x="12661" y="12480"/>
                  <a:pt x="12639" y="12480"/>
                </a:cubicBezTo>
                <a:close/>
                <a:moveTo>
                  <a:pt x="14734" y="12480"/>
                </a:moveTo>
                <a:cubicBezTo>
                  <a:pt x="14712" y="12480"/>
                  <a:pt x="14694" y="12509"/>
                  <a:pt x="14693" y="12547"/>
                </a:cubicBezTo>
                <a:cubicBezTo>
                  <a:pt x="14693" y="12547"/>
                  <a:pt x="14693" y="12548"/>
                  <a:pt x="14694" y="12548"/>
                </a:cubicBezTo>
                <a:cubicBezTo>
                  <a:pt x="14695" y="12553"/>
                  <a:pt x="14696" y="12559"/>
                  <a:pt x="14697" y="12564"/>
                </a:cubicBezTo>
                <a:cubicBezTo>
                  <a:pt x="14698" y="12572"/>
                  <a:pt x="14700" y="12580"/>
                  <a:pt x="14701" y="12588"/>
                </a:cubicBezTo>
                <a:cubicBezTo>
                  <a:pt x="14709" y="12605"/>
                  <a:pt x="14721" y="12616"/>
                  <a:pt x="14734" y="12616"/>
                </a:cubicBezTo>
                <a:cubicBezTo>
                  <a:pt x="14757" y="12616"/>
                  <a:pt x="14775" y="12586"/>
                  <a:pt x="14775" y="12548"/>
                </a:cubicBezTo>
                <a:cubicBezTo>
                  <a:pt x="14775" y="12510"/>
                  <a:pt x="14757" y="12480"/>
                  <a:pt x="14734" y="12480"/>
                </a:cubicBezTo>
                <a:close/>
                <a:moveTo>
                  <a:pt x="16416" y="12480"/>
                </a:moveTo>
                <a:cubicBezTo>
                  <a:pt x="16393" y="12480"/>
                  <a:pt x="16375" y="12510"/>
                  <a:pt x="16375" y="12548"/>
                </a:cubicBezTo>
                <a:cubicBezTo>
                  <a:pt x="16375" y="12553"/>
                  <a:pt x="16375" y="12558"/>
                  <a:pt x="16375" y="12562"/>
                </a:cubicBezTo>
                <a:cubicBezTo>
                  <a:pt x="16379" y="12563"/>
                  <a:pt x="16382" y="12564"/>
                  <a:pt x="16386" y="12564"/>
                </a:cubicBezTo>
                <a:cubicBezTo>
                  <a:pt x="16386" y="12581"/>
                  <a:pt x="16389" y="12594"/>
                  <a:pt x="16394" y="12606"/>
                </a:cubicBezTo>
                <a:cubicBezTo>
                  <a:pt x="16400" y="12612"/>
                  <a:pt x="16408" y="12616"/>
                  <a:pt x="16416" y="12616"/>
                </a:cubicBezTo>
                <a:cubicBezTo>
                  <a:pt x="16438" y="12616"/>
                  <a:pt x="16457" y="12586"/>
                  <a:pt x="16457" y="12548"/>
                </a:cubicBezTo>
                <a:cubicBezTo>
                  <a:pt x="16457" y="12510"/>
                  <a:pt x="16438" y="12480"/>
                  <a:pt x="16416" y="12480"/>
                </a:cubicBezTo>
                <a:close/>
                <a:moveTo>
                  <a:pt x="16623" y="12480"/>
                </a:moveTo>
                <a:cubicBezTo>
                  <a:pt x="16600" y="12480"/>
                  <a:pt x="16582" y="12510"/>
                  <a:pt x="16582" y="12548"/>
                </a:cubicBezTo>
                <a:cubicBezTo>
                  <a:pt x="16582" y="12582"/>
                  <a:pt x="16597" y="12610"/>
                  <a:pt x="16616" y="12615"/>
                </a:cubicBezTo>
                <a:cubicBezTo>
                  <a:pt x="16619" y="12612"/>
                  <a:pt x="16621" y="12609"/>
                  <a:pt x="16623" y="12607"/>
                </a:cubicBezTo>
                <a:cubicBezTo>
                  <a:pt x="16637" y="12588"/>
                  <a:pt x="16649" y="12570"/>
                  <a:pt x="16663" y="12554"/>
                </a:cubicBezTo>
                <a:cubicBezTo>
                  <a:pt x="16663" y="12552"/>
                  <a:pt x="16664" y="12550"/>
                  <a:pt x="16664" y="12548"/>
                </a:cubicBezTo>
                <a:cubicBezTo>
                  <a:pt x="16664" y="12510"/>
                  <a:pt x="16645" y="12480"/>
                  <a:pt x="16623" y="12480"/>
                </a:cubicBezTo>
                <a:close/>
                <a:moveTo>
                  <a:pt x="17679" y="12480"/>
                </a:moveTo>
                <a:cubicBezTo>
                  <a:pt x="17682" y="12489"/>
                  <a:pt x="17685" y="12500"/>
                  <a:pt x="17684" y="12512"/>
                </a:cubicBezTo>
                <a:cubicBezTo>
                  <a:pt x="17684" y="12519"/>
                  <a:pt x="17678" y="12533"/>
                  <a:pt x="17675" y="12533"/>
                </a:cubicBezTo>
                <a:cubicBezTo>
                  <a:pt x="17674" y="12533"/>
                  <a:pt x="17673" y="12533"/>
                  <a:pt x="17671" y="12533"/>
                </a:cubicBezTo>
                <a:cubicBezTo>
                  <a:pt x="17666" y="12533"/>
                  <a:pt x="17657" y="12533"/>
                  <a:pt x="17649" y="12533"/>
                </a:cubicBezTo>
                <a:lnTo>
                  <a:pt x="17649" y="12547"/>
                </a:lnTo>
                <a:lnTo>
                  <a:pt x="17649" y="12555"/>
                </a:lnTo>
                <a:cubicBezTo>
                  <a:pt x="17651" y="12564"/>
                  <a:pt x="17660" y="12592"/>
                  <a:pt x="17671" y="12601"/>
                </a:cubicBezTo>
                <a:cubicBezTo>
                  <a:pt x="17673" y="12603"/>
                  <a:pt x="17676" y="12604"/>
                  <a:pt x="17678" y="12604"/>
                </a:cubicBezTo>
                <a:lnTo>
                  <a:pt x="17678" y="12614"/>
                </a:lnTo>
                <a:cubicBezTo>
                  <a:pt x="17682" y="12613"/>
                  <a:pt x="17686" y="12610"/>
                  <a:pt x="17690" y="12607"/>
                </a:cubicBezTo>
                <a:cubicBezTo>
                  <a:pt x="17689" y="12598"/>
                  <a:pt x="17688" y="12590"/>
                  <a:pt x="17688" y="12582"/>
                </a:cubicBezTo>
                <a:lnTo>
                  <a:pt x="17706" y="12583"/>
                </a:lnTo>
                <a:cubicBezTo>
                  <a:pt x="17710" y="12572"/>
                  <a:pt x="17712" y="12560"/>
                  <a:pt x="17712" y="12547"/>
                </a:cubicBezTo>
                <a:cubicBezTo>
                  <a:pt x="17712" y="12513"/>
                  <a:pt x="17698" y="12486"/>
                  <a:pt x="17679" y="12480"/>
                </a:cubicBezTo>
                <a:close/>
                <a:moveTo>
                  <a:pt x="14932" y="12492"/>
                </a:moveTo>
                <a:cubicBezTo>
                  <a:pt x="14914" y="12499"/>
                  <a:pt x="14901" y="12526"/>
                  <a:pt x="14901" y="12559"/>
                </a:cubicBezTo>
                <a:cubicBezTo>
                  <a:pt x="14901" y="12596"/>
                  <a:pt x="14919" y="12627"/>
                  <a:pt x="14941" y="12627"/>
                </a:cubicBezTo>
                <a:cubicBezTo>
                  <a:pt x="14941" y="12627"/>
                  <a:pt x="14934" y="12559"/>
                  <a:pt x="14934" y="12559"/>
                </a:cubicBezTo>
                <a:lnTo>
                  <a:pt x="14931" y="12524"/>
                </a:lnTo>
                <a:cubicBezTo>
                  <a:pt x="14931" y="12513"/>
                  <a:pt x="14932" y="12503"/>
                  <a:pt x="14932" y="12492"/>
                </a:cubicBezTo>
                <a:close/>
                <a:moveTo>
                  <a:pt x="5734" y="12505"/>
                </a:moveTo>
                <a:cubicBezTo>
                  <a:pt x="5727" y="12521"/>
                  <a:pt x="5719" y="12537"/>
                  <a:pt x="5707" y="12544"/>
                </a:cubicBezTo>
                <a:cubicBezTo>
                  <a:pt x="5706" y="12544"/>
                  <a:pt x="5706" y="12545"/>
                  <a:pt x="5705" y="12546"/>
                </a:cubicBezTo>
                <a:cubicBezTo>
                  <a:pt x="5701" y="12548"/>
                  <a:pt x="5697" y="12551"/>
                  <a:pt x="5693" y="12553"/>
                </a:cubicBezTo>
                <a:cubicBezTo>
                  <a:pt x="5683" y="12559"/>
                  <a:pt x="5674" y="12565"/>
                  <a:pt x="5665" y="12570"/>
                </a:cubicBezTo>
                <a:cubicBezTo>
                  <a:pt x="5670" y="12600"/>
                  <a:pt x="5686" y="12622"/>
                  <a:pt x="5705" y="12622"/>
                </a:cubicBezTo>
                <a:cubicBezTo>
                  <a:pt x="5728" y="12622"/>
                  <a:pt x="5746" y="12591"/>
                  <a:pt x="5746" y="12553"/>
                </a:cubicBezTo>
                <a:cubicBezTo>
                  <a:pt x="5746" y="12534"/>
                  <a:pt x="5742" y="12517"/>
                  <a:pt x="5734" y="12505"/>
                </a:cubicBezTo>
                <a:close/>
                <a:moveTo>
                  <a:pt x="5887" y="12518"/>
                </a:moveTo>
                <a:cubicBezTo>
                  <a:pt x="5883" y="12529"/>
                  <a:pt x="5880" y="12541"/>
                  <a:pt x="5880" y="12555"/>
                </a:cubicBezTo>
                <a:cubicBezTo>
                  <a:pt x="5880" y="12559"/>
                  <a:pt x="5881" y="12563"/>
                  <a:pt x="5881" y="12567"/>
                </a:cubicBezTo>
                <a:cubicBezTo>
                  <a:pt x="5884" y="12573"/>
                  <a:pt x="5887" y="12579"/>
                  <a:pt x="5888" y="12589"/>
                </a:cubicBezTo>
                <a:lnTo>
                  <a:pt x="5886" y="12589"/>
                </a:lnTo>
                <a:cubicBezTo>
                  <a:pt x="5893" y="12610"/>
                  <a:pt x="5906" y="12624"/>
                  <a:pt x="5921" y="12624"/>
                </a:cubicBezTo>
                <a:cubicBezTo>
                  <a:pt x="5933" y="12624"/>
                  <a:pt x="5943" y="12616"/>
                  <a:pt x="5950" y="12604"/>
                </a:cubicBezTo>
                <a:cubicBezTo>
                  <a:pt x="5940" y="12599"/>
                  <a:pt x="5931" y="12592"/>
                  <a:pt x="5921" y="12584"/>
                </a:cubicBezTo>
                <a:cubicBezTo>
                  <a:pt x="5913" y="12576"/>
                  <a:pt x="5906" y="12566"/>
                  <a:pt x="5900" y="12555"/>
                </a:cubicBezTo>
                <a:cubicBezTo>
                  <a:pt x="5894" y="12545"/>
                  <a:pt x="5890" y="12532"/>
                  <a:pt x="5887" y="12518"/>
                </a:cubicBezTo>
                <a:close/>
                <a:moveTo>
                  <a:pt x="13097" y="12531"/>
                </a:moveTo>
                <a:cubicBezTo>
                  <a:pt x="13086" y="12538"/>
                  <a:pt x="13075" y="12545"/>
                  <a:pt x="13064" y="12551"/>
                </a:cubicBezTo>
                <a:cubicBezTo>
                  <a:pt x="13062" y="12552"/>
                  <a:pt x="13060" y="12554"/>
                  <a:pt x="13058" y="12555"/>
                </a:cubicBezTo>
                <a:cubicBezTo>
                  <a:pt x="13045" y="12562"/>
                  <a:pt x="13033" y="12569"/>
                  <a:pt x="13020" y="12576"/>
                </a:cubicBezTo>
                <a:cubicBezTo>
                  <a:pt x="13026" y="12601"/>
                  <a:pt x="13041" y="12619"/>
                  <a:pt x="13058" y="12619"/>
                </a:cubicBezTo>
                <a:cubicBezTo>
                  <a:pt x="13081" y="12619"/>
                  <a:pt x="13099" y="12589"/>
                  <a:pt x="13099" y="12551"/>
                </a:cubicBezTo>
                <a:cubicBezTo>
                  <a:pt x="13099" y="12544"/>
                  <a:pt x="13098" y="12537"/>
                  <a:pt x="13097" y="12531"/>
                </a:cubicBezTo>
                <a:close/>
                <a:moveTo>
                  <a:pt x="17641" y="12595"/>
                </a:moveTo>
                <a:cubicBezTo>
                  <a:pt x="17642" y="12597"/>
                  <a:pt x="17644" y="12599"/>
                  <a:pt x="17645" y="12601"/>
                </a:cubicBezTo>
                <a:cubicBezTo>
                  <a:pt x="17645" y="12599"/>
                  <a:pt x="17645" y="12597"/>
                  <a:pt x="17646" y="12595"/>
                </a:cubicBezTo>
                <a:cubicBezTo>
                  <a:pt x="17644" y="12595"/>
                  <a:pt x="17643" y="12595"/>
                  <a:pt x="17641" y="12595"/>
                </a:cubicBezTo>
                <a:close/>
                <a:moveTo>
                  <a:pt x="12876" y="12608"/>
                </a:moveTo>
                <a:cubicBezTo>
                  <a:pt x="12875" y="12608"/>
                  <a:pt x="12874" y="12608"/>
                  <a:pt x="12873" y="12609"/>
                </a:cubicBezTo>
                <a:cubicBezTo>
                  <a:pt x="12867" y="12613"/>
                  <a:pt x="12863" y="12618"/>
                  <a:pt x="12859" y="12624"/>
                </a:cubicBezTo>
                <a:cubicBezTo>
                  <a:pt x="12865" y="12620"/>
                  <a:pt x="12871" y="12615"/>
                  <a:pt x="12876" y="12608"/>
                </a:cubicBezTo>
                <a:close/>
                <a:moveTo>
                  <a:pt x="4977" y="12659"/>
                </a:moveTo>
                <a:cubicBezTo>
                  <a:pt x="4955" y="12659"/>
                  <a:pt x="4936" y="12689"/>
                  <a:pt x="4936" y="12727"/>
                </a:cubicBezTo>
                <a:cubicBezTo>
                  <a:pt x="4936" y="12744"/>
                  <a:pt x="4940" y="12760"/>
                  <a:pt x="4946" y="12772"/>
                </a:cubicBezTo>
                <a:cubicBezTo>
                  <a:pt x="4947" y="12768"/>
                  <a:pt x="4948" y="12765"/>
                  <a:pt x="4949" y="12761"/>
                </a:cubicBezTo>
                <a:cubicBezTo>
                  <a:pt x="4950" y="12761"/>
                  <a:pt x="4962" y="12776"/>
                  <a:pt x="4977" y="12796"/>
                </a:cubicBezTo>
                <a:cubicBezTo>
                  <a:pt x="5000" y="12795"/>
                  <a:pt x="5018" y="12765"/>
                  <a:pt x="5018" y="12727"/>
                </a:cubicBezTo>
                <a:cubicBezTo>
                  <a:pt x="5018" y="12689"/>
                  <a:pt x="5000" y="12659"/>
                  <a:pt x="4977" y="12659"/>
                </a:cubicBezTo>
                <a:close/>
                <a:moveTo>
                  <a:pt x="5607" y="12659"/>
                </a:moveTo>
                <a:cubicBezTo>
                  <a:pt x="5584" y="12659"/>
                  <a:pt x="5566" y="12689"/>
                  <a:pt x="5566" y="12727"/>
                </a:cubicBezTo>
                <a:cubicBezTo>
                  <a:pt x="5566" y="12765"/>
                  <a:pt x="5584" y="12796"/>
                  <a:pt x="5607" y="12796"/>
                </a:cubicBezTo>
                <a:cubicBezTo>
                  <a:pt x="5629" y="12796"/>
                  <a:pt x="5648" y="12765"/>
                  <a:pt x="5648" y="12727"/>
                </a:cubicBezTo>
                <a:cubicBezTo>
                  <a:pt x="5648" y="12689"/>
                  <a:pt x="5629" y="12659"/>
                  <a:pt x="5607" y="12659"/>
                </a:cubicBezTo>
                <a:close/>
                <a:moveTo>
                  <a:pt x="5812" y="12659"/>
                </a:moveTo>
                <a:cubicBezTo>
                  <a:pt x="5799" y="12659"/>
                  <a:pt x="5788" y="12669"/>
                  <a:pt x="5781" y="12684"/>
                </a:cubicBezTo>
                <a:cubicBezTo>
                  <a:pt x="5785" y="12724"/>
                  <a:pt x="5803" y="12752"/>
                  <a:pt x="5805" y="12794"/>
                </a:cubicBezTo>
                <a:cubicBezTo>
                  <a:pt x="5807" y="12795"/>
                  <a:pt x="5810" y="12796"/>
                  <a:pt x="5812" y="12796"/>
                </a:cubicBezTo>
                <a:cubicBezTo>
                  <a:pt x="5835" y="12796"/>
                  <a:pt x="5853" y="12765"/>
                  <a:pt x="5853" y="12727"/>
                </a:cubicBezTo>
                <a:cubicBezTo>
                  <a:pt x="5853" y="12689"/>
                  <a:pt x="5835" y="12659"/>
                  <a:pt x="5812" y="12659"/>
                </a:cubicBezTo>
                <a:close/>
                <a:moveTo>
                  <a:pt x="6250" y="12659"/>
                </a:moveTo>
                <a:cubicBezTo>
                  <a:pt x="6237" y="12661"/>
                  <a:pt x="6225" y="12665"/>
                  <a:pt x="6224" y="12671"/>
                </a:cubicBezTo>
                <a:cubicBezTo>
                  <a:pt x="6217" y="12699"/>
                  <a:pt x="6207" y="12712"/>
                  <a:pt x="6195" y="12719"/>
                </a:cubicBezTo>
                <a:cubicBezTo>
                  <a:pt x="6195" y="12720"/>
                  <a:pt x="6195" y="12722"/>
                  <a:pt x="6195" y="12723"/>
                </a:cubicBezTo>
                <a:cubicBezTo>
                  <a:pt x="6195" y="12761"/>
                  <a:pt x="6214" y="12792"/>
                  <a:pt x="6236" y="12792"/>
                </a:cubicBezTo>
                <a:cubicBezTo>
                  <a:pt x="6259" y="12792"/>
                  <a:pt x="6277" y="12761"/>
                  <a:pt x="6277" y="12723"/>
                </a:cubicBezTo>
                <a:cubicBezTo>
                  <a:pt x="6277" y="12693"/>
                  <a:pt x="6266" y="12668"/>
                  <a:pt x="6250" y="12659"/>
                </a:cubicBezTo>
                <a:close/>
                <a:moveTo>
                  <a:pt x="9384" y="12659"/>
                </a:moveTo>
                <a:cubicBezTo>
                  <a:pt x="9361" y="12659"/>
                  <a:pt x="9343" y="12689"/>
                  <a:pt x="9343" y="12727"/>
                </a:cubicBezTo>
                <a:cubicBezTo>
                  <a:pt x="9343" y="12765"/>
                  <a:pt x="9361" y="12796"/>
                  <a:pt x="9384" y="12796"/>
                </a:cubicBezTo>
                <a:cubicBezTo>
                  <a:pt x="9406" y="12796"/>
                  <a:pt x="9425" y="12765"/>
                  <a:pt x="9425" y="12727"/>
                </a:cubicBezTo>
                <a:cubicBezTo>
                  <a:pt x="9425" y="12689"/>
                  <a:pt x="9406" y="12659"/>
                  <a:pt x="9384" y="12659"/>
                </a:cubicBezTo>
                <a:close/>
                <a:moveTo>
                  <a:pt x="9591" y="12659"/>
                </a:moveTo>
                <a:cubicBezTo>
                  <a:pt x="9568" y="12659"/>
                  <a:pt x="9550" y="12689"/>
                  <a:pt x="9550" y="12727"/>
                </a:cubicBezTo>
                <a:cubicBezTo>
                  <a:pt x="9550" y="12765"/>
                  <a:pt x="9568" y="12796"/>
                  <a:pt x="9591" y="12796"/>
                </a:cubicBezTo>
                <a:cubicBezTo>
                  <a:pt x="9614" y="12796"/>
                  <a:pt x="9632" y="12765"/>
                  <a:pt x="9632" y="12727"/>
                </a:cubicBezTo>
                <a:cubicBezTo>
                  <a:pt x="9632" y="12689"/>
                  <a:pt x="9614" y="12659"/>
                  <a:pt x="9591" y="12659"/>
                </a:cubicBezTo>
                <a:close/>
                <a:moveTo>
                  <a:pt x="9806" y="12659"/>
                </a:moveTo>
                <a:cubicBezTo>
                  <a:pt x="9783" y="12659"/>
                  <a:pt x="9765" y="12689"/>
                  <a:pt x="9765" y="12727"/>
                </a:cubicBezTo>
                <a:cubicBezTo>
                  <a:pt x="9765" y="12765"/>
                  <a:pt x="9783" y="12796"/>
                  <a:pt x="9806" y="12796"/>
                </a:cubicBezTo>
                <a:cubicBezTo>
                  <a:pt x="9828" y="12796"/>
                  <a:pt x="9847" y="12765"/>
                  <a:pt x="9847" y="12727"/>
                </a:cubicBezTo>
                <a:cubicBezTo>
                  <a:pt x="9847" y="12689"/>
                  <a:pt x="9828" y="12659"/>
                  <a:pt x="9806" y="12659"/>
                </a:cubicBezTo>
                <a:close/>
                <a:moveTo>
                  <a:pt x="10013" y="12659"/>
                </a:moveTo>
                <a:cubicBezTo>
                  <a:pt x="9990" y="12659"/>
                  <a:pt x="9972" y="12689"/>
                  <a:pt x="9972" y="12727"/>
                </a:cubicBezTo>
                <a:cubicBezTo>
                  <a:pt x="9972" y="12765"/>
                  <a:pt x="9990" y="12796"/>
                  <a:pt x="10013" y="12796"/>
                </a:cubicBezTo>
                <a:cubicBezTo>
                  <a:pt x="10036" y="12796"/>
                  <a:pt x="10054" y="12765"/>
                  <a:pt x="10054" y="12727"/>
                </a:cubicBezTo>
                <a:cubicBezTo>
                  <a:pt x="10054" y="12689"/>
                  <a:pt x="10036" y="12659"/>
                  <a:pt x="10013" y="12659"/>
                </a:cubicBezTo>
                <a:close/>
                <a:moveTo>
                  <a:pt x="10220" y="12659"/>
                </a:moveTo>
                <a:cubicBezTo>
                  <a:pt x="10198" y="12659"/>
                  <a:pt x="10179" y="12689"/>
                  <a:pt x="10179" y="12727"/>
                </a:cubicBezTo>
                <a:cubicBezTo>
                  <a:pt x="10179" y="12765"/>
                  <a:pt x="10198" y="12796"/>
                  <a:pt x="10220" y="12796"/>
                </a:cubicBezTo>
                <a:cubicBezTo>
                  <a:pt x="10243" y="12796"/>
                  <a:pt x="10261" y="12765"/>
                  <a:pt x="10261" y="12727"/>
                </a:cubicBezTo>
                <a:cubicBezTo>
                  <a:pt x="10261" y="12689"/>
                  <a:pt x="10243" y="12659"/>
                  <a:pt x="10220" y="12659"/>
                </a:cubicBezTo>
                <a:close/>
                <a:moveTo>
                  <a:pt x="10435" y="12659"/>
                </a:moveTo>
                <a:cubicBezTo>
                  <a:pt x="10413" y="12659"/>
                  <a:pt x="10394" y="12689"/>
                  <a:pt x="10394" y="12727"/>
                </a:cubicBezTo>
                <a:cubicBezTo>
                  <a:pt x="10394" y="12765"/>
                  <a:pt x="10413" y="12796"/>
                  <a:pt x="10435" y="12796"/>
                </a:cubicBezTo>
                <a:cubicBezTo>
                  <a:pt x="10458" y="12796"/>
                  <a:pt x="10476" y="12765"/>
                  <a:pt x="10476" y="12727"/>
                </a:cubicBezTo>
                <a:cubicBezTo>
                  <a:pt x="10476" y="12689"/>
                  <a:pt x="10458" y="12659"/>
                  <a:pt x="10435" y="12659"/>
                </a:cubicBezTo>
                <a:close/>
                <a:moveTo>
                  <a:pt x="10643" y="12659"/>
                </a:moveTo>
                <a:cubicBezTo>
                  <a:pt x="10620" y="12659"/>
                  <a:pt x="10602" y="12689"/>
                  <a:pt x="10602" y="12727"/>
                </a:cubicBezTo>
                <a:cubicBezTo>
                  <a:pt x="10602" y="12765"/>
                  <a:pt x="10620" y="12796"/>
                  <a:pt x="10643" y="12796"/>
                </a:cubicBezTo>
                <a:cubicBezTo>
                  <a:pt x="10665" y="12796"/>
                  <a:pt x="10684" y="12765"/>
                  <a:pt x="10684" y="12727"/>
                </a:cubicBezTo>
                <a:cubicBezTo>
                  <a:pt x="10684" y="12689"/>
                  <a:pt x="10665" y="12659"/>
                  <a:pt x="10643" y="12659"/>
                </a:cubicBezTo>
                <a:close/>
                <a:moveTo>
                  <a:pt x="10850" y="12659"/>
                </a:moveTo>
                <a:cubicBezTo>
                  <a:pt x="10827" y="12659"/>
                  <a:pt x="10809" y="12689"/>
                  <a:pt x="10809" y="12727"/>
                </a:cubicBezTo>
                <a:cubicBezTo>
                  <a:pt x="10809" y="12765"/>
                  <a:pt x="10827" y="12796"/>
                  <a:pt x="10850" y="12796"/>
                </a:cubicBezTo>
                <a:cubicBezTo>
                  <a:pt x="10873" y="12796"/>
                  <a:pt x="10891" y="12765"/>
                  <a:pt x="10891" y="12727"/>
                </a:cubicBezTo>
                <a:cubicBezTo>
                  <a:pt x="10891" y="12689"/>
                  <a:pt x="10873" y="12659"/>
                  <a:pt x="10850" y="12659"/>
                </a:cubicBezTo>
                <a:close/>
                <a:moveTo>
                  <a:pt x="11065" y="12659"/>
                </a:moveTo>
                <a:cubicBezTo>
                  <a:pt x="11042" y="12659"/>
                  <a:pt x="11024" y="12689"/>
                  <a:pt x="11024" y="12727"/>
                </a:cubicBezTo>
                <a:cubicBezTo>
                  <a:pt x="11024" y="12765"/>
                  <a:pt x="11042" y="12796"/>
                  <a:pt x="11065" y="12796"/>
                </a:cubicBezTo>
                <a:cubicBezTo>
                  <a:pt x="11087" y="12796"/>
                  <a:pt x="11106" y="12765"/>
                  <a:pt x="11106" y="12727"/>
                </a:cubicBezTo>
                <a:cubicBezTo>
                  <a:pt x="11106" y="12689"/>
                  <a:pt x="11087" y="12659"/>
                  <a:pt x="11065" y="12659"/>
                </a:cubicBezTo>
                <a:close/>
                <a:moveTo>
                  <a:pt x="11272" y="12659"/>
                </a:moveTo>
                <a:cubicBezTo>
                  <a:pt x="11249" y="12659"/>
                  <a:pt x="11231" y="12689"/>
                  <a:pt x="11231" y="12727"/>
                </a:cubicBezTo>
                <a:cubicBezTo>
                  <a:pt x="11231" y="12765"/>
                  <a:pt x="11249" y="12796"/>
                  <a:pt x="11272" y="12796"/>
                </a:cubicBezTo>
                <a:cubicBezTo>
                  <a:pt x="11295" y="12796"/>
                  <a:pt x="11313" y="12765"/>
                  <a:pt x="11313" y="12727"/>
                </a:cubicBezTo>
                <a:cubicBezTo>
                  <a:pt x="11313" y="12689"/>
                  <a:pt x="11295" y="12659"/>
                  <a:pt x="11272" y="12659"/>
                </a:cubicBezTo>
                <a:close/>
                <a:moveTo>
                  <a:pt x="11479" y="12659"/>
                </a:moveTo>
                <a:cubicBezTo>
                  <a:pt x="11457" y="12659"/>
                  <a:pt x="11438" y="12689"/>
                  <a:pt x="11438" y="12727"/>
                </a:cubicBezTo>
                <a:cubicBezTo>
                  <a:pt x="11438" y="12765"/>
                  <a:pt x="11457" y="12796"/>
                  <a:pt x="11479" y="12796"/>
                </a:cubicBezTo>
                <a:cubicBezTo>
                  <a:pt x="11502" y="12796"/>
                  <a:pt x="11520" y="12765"/>
                  <a:pt x="11520" y="12727"/>
                </a:cubicBezTo>
                <a:cubicBezTo>
                  <a:pt x="11520" y="12689"/>
                  <a:pt x="11502" y="12659"/>
                  <a:pt x="11479" y="12659"/>
                </a:cubicBezTo>
                <a:close/>
                <a:moveTo>
                  <a:pt x="11694" y="12659"/>
                </a:moveTo>
                <a:cubicBezTo>
                  <a:pt x="11672" y="12659"/>
                  <a:pt x="11653" y="12689"/>
                  <a:pt x="11653" y="12727"/>
                </a:cubicBezTo>
                <a:cubicBezTo>
                  <a:pt x="11653" y="12765"/>
                  <a:pt x="11672" y="12796"/>
                  <a:pt x="11694" y="12796"/>
                </a:cubicBezTo>
                <a:cubicBezTo>
                  <a:pt x="11717" y="12796"/>
                  <a:pt x="11735" y="12765"/>
                  <a:pt x="11735" y="12727"/>
                </a:cubicBezTo>
                <a:cubicBezTo>
                  <a:pt x="11735" y="12689"/>
                  <a:pt x="11717" y="12659"/>
                  <a:pt x="11694" y="12659"/>
                </a:cubicBezTo>
                <a:close/>
                <a:moveTo>
                  <a:pt x="11902" y="12659"/>
                </a:moveTo>
                <a:cubicBezTo>
                  <a:pt x="11879" y="12659"/>
                  <a:pt x="11861" y="12689"/>
                  <a:pt x="11861" y="12727"/>
                </a:cubicBezTo>
                <a:cubicBezTo>
                  <a:pt x="11861" y="12765"/>
                  <a:pt x="11879" y="12796"/>
                  <a:pt x="11902" y="12796"/>
                </a:cubicBezTo>
                <a:cubicBezTo>
                  <a:pt x="11924" y="12796"/>
                  <a:pt x="11943" y="12765"/>
                  <a:pt x="11943" y="12727"/>
                </a:cubicBezTo>
                <a:cubicBezTo>
                  <a:pt x="11943" y="12689"/>
                  <a:pt x="11924" y="12659"/>
                  <a:pt x="11902" y="12659"/>
                </a:cubicBezTo>
                <a:close/>
                <a:moveTo>
                  <a:pt x="12109" y="12659"/>
                </a:moveTo>
                <a:cubicBezTo>
                  <a:pt x="12086" y="12659"/>
                  <a:pt x="12068" y="12689"/>
                  <a:pt x="12068" y="12727"/>
                </a:cubicBezTo>
                <a:cubicBezTo>
                  <a:pt x="12068" y="12765"/>
                  <a:pt x="12086" y="12796"/>
                  <a:pt x="12109" y="12796"/>
                </a:cubicBezTo>
                <a:cubicBezTo>
                  <a:pt x="12132" y="12796"/>
                  <a:pt x="12150" y="12765"/>
                  <a:pt x="12150" y="12727"/>
                </a:cubicBezTo>
                <a:cubicBezTo>
                  <a:pt x="12150" y="12689"/>
                  <a:pt x="12132" y="12659"/>
                  <a:pt x="12109" y="12659"/>
                </a:cubicBezTo>
                <a:close/>
                <a:moveTo>
                  <a:pt x="12324" y="12659"/>
                </a:moveTo>
                <a:cubicBezTo>
                  <a:pt x="12301" y="12659"/>
                  <a:pt x="12283" y="12689"/>
                  <a:pt x="12283" y="12727"/>
                </a:cubicBezTo>
                <a:cubicBezTo>
                  <a:pt x="12283" y="12765"/>
                  <a:pt x="12301" y="12796"/>
                  <a:pt x="12324" y="12796"/>
                </a:cubicBezTo>
                <a:cubicBezTo>
                  <a:pt x="12346" y="12796"/>
                  <a:pt x="12365" y="12765"/>
                  <a:pt x="12365" y="12727"/>
                </a:cubicBezTo>
                <a:cubicBezTo>
                  <a:pt x="12365" y="12689"/>
                  <a:pt x="12346" y="12659"/>
                  <a:pt x="12324" y="12659"/>
                </a:cubicBezTo>
                <a:close/>
                <a:moveTo>
                  <a:pt x="12531" y="12659"/>
                </a:moveTo>
                <a:cubicBezTo>
                  <a:pt x="12508" y="12659"/>
                  <a:pt x="12490" y="12689"/>
                  <a:pt x="12490" y="12727"/>
                </a:cubicBezTo>
                <a:cubicBezTo>
                  <a:pt x="12490" y="12765"/>
                  <a:pt x="12508" y="12796"/>
                  <a:pt x="12531" y="12796"/>
                </a:cubicBezTo>
                <a:cubicBezTo>
                  <a:pt x="12554" y="12796"/>
                  <a:pt x="12572" y="12765"/>
                  <a:pt x="12572" y="12727"/>
                </a:cubicBezTo>
                <a:cubicBezTo>
                  <a:pt x="12572" y="12689"/>
                  <a:pt x="12554" y="12659"/>
                  <a:pt x="12531" y="12659"/>
                </a:cubicBezTo>
                <a:close/>
                <a:moveTo>
                  <a:pt x="12738" y="12659"/>
                </a:moveTo>
                <a:cubicBezTo>
                  <a:pt x="12716" y="12659"/>
                  <a:pt x="12697" y="12689"/>
                  <a:pt x="12697" y="12727"/>
                </a:cubicBezTo>
                <a:cubicBezTo>
                  <a:pt x="12697" y="12765"/>
                  <a:pt x="12716" y="12796"/>
                  <a:pt x="12738" y="12796"/>
                </a:cubicBezTo>
                <a:cubicBezTo>
                  <a:pt x="12761" y="12796"/>
                  <a:pt x="12779" y="12765"/>
                  <a:pt x="12779" y="12727"/>
                </a:cubicBezTo>
                <a:cubicBezTo>
                  <a:pt x="12779" y="12689"/>
                  <a:pt x="12761" y="12659"/>
                  <a:pt x="12738" y="12659"/>
                </a:cubicBezTo>
                <a:close/>
                <a:moveTo>
                  <a:pt x="12953" y="12659"/>
                </a:moveTo>
                <a:cubicBezTo>
                  <a:pt x="12931" y="12659"/>
                  <a:pt x="12912" y="12689"/>
                  <a:pt x="12912" y="12727"/>
                </a:cubicBezTo>
                <a:cubicBezTo>
                  <a:pt x="12912" y="12765"/>
                  <a:pt x="12931" y="12796"/>
                  <a:pt x="12953" y="12796"/>
                </a:cubicBezTo>
                <a:cubicBezTo>
                  <a:pt x="12976" y="12796"/>
                  <a:pt x="12994" y="12765"/>
                  <a:pt x="12994" y="12727"/>
                </a:cubicBezTo>
                <a:cubicBezTo>
                  <a:pt x="12994" y="12689"/>
                  <a:pt x="12976" y="12659"/>
                  <a:pt x="12953" y="12659"/>
                </a:cubicBezTo>
                <a:close/>
                <a:moveTo>
                  <a:pt x="13161" y="12659"/>
                </a:moveTo>
                <a:cubicBezTo>
                  <a:pt x="13138" y="12659"/>
                  <a:pt x="13120" y="12689"/>
                  <a:pt x="13120" y="12727"/>
                </a:cubicBezTo>
                <a:cubicBezTo>
                  <a:pt x="13120" y="12765"/>
                  <a:pt x="13138" y="12796"/>
                  <a:pt x="13161" y="12796"/>
                </a:cubicBezTo>
                <a:cubicBezTo>
                  <a:pt x="13168" y="12796"/>
                  <a:pt x="13175" y="12792"/>
                  <a:pt x="13181" y="12786"/>
                </a:cubicBezTo>
                <a:cubicBezTo>
                  <a:pt x="13187" y="12754"/>
                  <a:pt x="13192" y="12723"/>
                  <a:pt x="13196" y="12692"/>
                </a:cubicBezTo>
                <a:cubicBezTo>
                  <a:pt x="13188" y="12672"/>
                  <a:pt x="13176" y="12659"/>
                  <a:pt x="13161" y="12659"/>
                </a:cubicBezTo>
                <a:close/>
                <a:moveTo>
                  <a:pt x="14842" y="12659"/>
                </a:moveTo>
                <a:cubicBezTo>
                  <a:pt x="14819" y="12659"/>
                  <a:pt x="14801" y="12689"/>
                  <a:pt x="14801" y="12727"/>
                </a:cubicBezTo>
                <a:cubicBezTo>
                  <a:pt x="14801" y="12765"/>
                  <a:pt x="14819" y="12796"/>
                  <a:pt x="14842" y="12796"/>
                </a:cubicBezTo>
                <a:cubicBezTo>
                  <a:pt x="14864" y="12796"/>
                  <a:pt x="14883" y="12765"/>
                  <a:pt x="14883" y="12727"/>
                </a:cubicBezTo>
                <a:cubicBezTo>
                  <a:pt x="14883" y="12689"/>
                  <a:pt x="14864" y="12659"/>
                  <a:pt x="14842" y="12659"/>
                </a:cubicBezTo>
                <a:close/>
                <a:moveTo>
                  <a:pt x="16102" y="12659"/>
                </a:moveTo>
                <a:cubicBezTo>
                  <a:pt x="16101" y="12659"/>
                  <a:pt x="16100" y="12659"/>
                  <a:pt x="16098" y="12659"/>
                </a:cubicBezTo>
                <a:cubicBezTo>
                  <a:pt x="16098" y="12659"/>
                  <a:pt x="16098" y="12659"/>
                  <a:pt x="16098" y="12660"/>
                </a:cubicBezTo>
                <a:cubicBezTo>
                  <a:pt x="16095" y="12660"/>
                  <a:pt x="16092" y="12661"/>
                  <a:pt x="16089" y="12662"/>
                </a:cubicBezTo>
                <a:cubicBezTo>
                  <a:pt x="16090" y="12668"/>
                  <a:pt x="16092" y="12673"/>
                  <a:pt x="16095" y="12676"/>
                </a:cubicBezTo>
                <a:lnTo>
                  <a:pt x="16088" y="12676"/>
                </a:lnTo>
                <a:cubicBezTo>
                  <a:pt x="16088" y="12676"/>
                  <a:pt x="16084" y="12676"/>
                  <a:pt x="16084" y="12676"/>
                </a:cubicBezTo>
                <a:cubicBezTo>
                  <a:pt x="16080" y="12714"/>
                  <a:pt x="16077" y="12745"/>
                  <a:pt x="16075" y="12778"/>
                </a:cubicBezTo>
                <a:cubicBezTo>
                  <a:pt x="16082" y="12789"/>
                  <a:pt x="16092" y="12796"/>
                  <a:pt x="16102" y="12796"/>
                </a:cubicBezTo>
                <a:cubicBezTo>
                  <a:pt x="16118" y="12796"/>
                  <a:pt x="16132" y="12780"/>
                  <a:pt x="16138" y="12758"/>
                </a:cubicBezTo>
                <a:cubicBezTo>
                  <a:pt x="16124" y="12740"/>
                  <a:pt x="16112" y="12717"/>
                  <a:pt x="16112" y="12662"/>
                </a:cubicBezTo>
                <a:cubicBezTo>
                  <a:pt x="16112" y="12662"/>
                  <a:pt x="16112" y="12662"/>
                  <a:pt x="16112" y="12661"/>
                </a:cubicBezTo>
                <a:cubicBezTo>
                  <a:pt x="16109" y="12660"/>
                  <a:pt x="16105" y="12659"/>
                  <a:pt x="16102" y="12659"/>
                </a:cubicBezTo>
                <a:close/>
                <a:moveTo>
                  <a:pt x="16523" y="12659"/>
                </a:moveTo>
                <a:cubicBezTo>
                  <a:pt x="16500" y="12659"/>
                  <a:pt x="16482" y="12689"/>
                  <a:pt x="16482" y="12727"/>
                </a:cubicBezTo>
                <a:cubicBezTo>
                  <a:pt x="16482" y="12765"/>
                  <a:pt x="16500" y="12796"/>
                  <a:pt x="16523" y="12796"/>
                </a:cubicBezTo>
                <a:cubicBezTo>
                  <a:pt x="16525" y="12796"/>
                  <a:pt x="16528" y="12795"/>
                  <a:pt x="16530" y="12794"/>
                </a:cubicBezTo>
                <a:cubicBezTo>
                  <a:pt x="16535" y="12781"/>
                  <a:pt x="16538" y="12768"/>
                  <a:pt x="16538" y="12757"/>
                </a:cubicBezTo>
                <a:lnTo>
                  <a:pt x="16538" y="12710"/>
                </a:lnTo>
                <a:cubicBezTo>
                  <a:pt x="16538" y="12722"/>
                  <a:pt x="16538" y="12748"/>
                  <a:pt x="16545" y="12748"/>
                </a:cubicBezTo>
                <a:cubicBezTo>
                  <a:pt x="16554" y="12748"/>
                  <a:pt x="16559" y="12739"/>
                  <a:pt x="16564" y="12725"/>
                </a:cubicBezTo>
                <a:cubicBezTo>
                  <a:pt x="16563" y="12688"/>
                  <a:pt x="16545" y="12659"/>
                  <a:pt x="16523" y="12659"/>
                </a:cubicBezTo>
                <a:close/>
                <a:moveTo>
                  <a:pt x="17363" y="12659"/>
                </a:moveTo>
                <a:cubicBezTo>
                  <a:pt x="17351" y="12685"/>
                  <a:pt x="17335" y="12709"/>
                  <a:pt x="17319" y="12734"/>
                </a:cubicBezTo>
                <a:cubicBezTo>
                  <a:pt x="17320" y="12751"/>
                  <a:pt x="17325" y="12766"/>
                  <a:pt x="17332" y="12777"/>
                </a:cubicBezTo>
                <a:cubicBezTo>
                  <a:pt x="17340" y="12755"/>
                  <a:pt x="17347" y="12729"/>
                  <a:pt x="17351" y="12698"/>
                </a:cubicBezTo>
                <a:cubicBezTo>
                  <a:pt x="17364" y="12698"/>
                  <a:pt x="17376" y="12692"/>
                  <a:pt x="17382" y="12669"/>
                </a:cubicBezTo>
                <a:cubicBezTo>
                  <a:pt x="17376" y="12663"/>
                  <a:pt x="17370" y="12660"/>
                  <a:pt x="17363" y="12659"/>
                </a:cubicBezTo>
                <a:close/>
                <a:moveTo>
                  <a:pt x="17578" y="12659"/>
                </a:moveTo>
                <a:cubicBezTo>
                  <a:pt x="17576" y="12677"/>
                  <a:pt x="17574" y="12693"/>
                  <a:pt x="17574" y="12697"/>
                </a:cubicBezTo>
                <a:cubicBezTo>
                  <a:pt x="17569" y="12697"/>
                  <a:pt x="17557" y="12708"/>
                  <a:pt x="17557" y="12720"/>
                </a:cubicBezTo>
                <a:cubicBezTo>
                  <a:pt x="17557" y="12735"/>
                  <a:pt x="17570" y="12768"/>
                  <a:pt x="17581" y="12792"/>
                </a:cubicBezTo>
                <a:cubicBezTo>
                  <a:pt x="17590" y="12788"/>
                  <a:pt x="17597" y="12780"/>
                  <a:pt x="17603" y="12769"/>
                </a:cubicBezTo>
                <a:cubicBezTo>
                  <a:pt x="17602" y="12764"/>
                  <a:pt x="17601" y="12759"/>
                  <a:pt x="17601" y="12750"/>
                </a:cubicBezTo>
                <a:cubicBezTo>
                  <a:pt x="17601" y="12732"/>
                  <a:pt x="17605" y="12717"/>
                  <a:pt x="17609" y="12702"/>
                </a:cubicBezTo>
                <a:cubicBezTo>
                  <a:pt x="17604" y="12680"/>
                  <a:pt x="17593" y="12663"/>
                  <a:pt x="17578" y="12659"/>
                </a:cubicBezTo>
                <a:close/>
                <a:moveTo>
                  <a:pt x="5990" y="12684"/>
                </a:moveTo>
                <a:cubicBezTo>
                  <a:pt x="5984" y="12696"/>
                  <a:pt x="5980" y="12711"/>
                  <a:pt x="5980" y="12727"/>
                </a:cubicBezTo>
                <a:cubicBezTo>
                  <a:pt x="5980" y="12765"/>
                  <a:pt x="5999" y="12796"/>
                  <a:pt x="6021" y="12796"/>
                </a:cubicBezTo>
                <a:cubicBezTo>
                  <a:pt x="6044" y="12796"/>
                  <a:pt x="6062" y="12765"/>
                  <a:pt x="6062" y="12727"/>
                </a:cubicBezTo>
                <a:cubicBezTo>
                  <a:pt x="6062" y="12713"/>
                  <a:pt x="6059" y="12699"/>
                  <a:pt x="6055" y="12688"/>
                </a:cubicBezTo>
                <a:cubicBezTo>
                  <a:pt x="6055" y="12688"/>
                  <a:pt x="5994" y="12688"/>
                  <a:pt x="5994" y="12688"/>
                </a:cubicBezTo>
                <a:cubicBezTo>
                  <a:pt x="5993" y="12688"/>
                  <a:pt x="5991" y="12686"/>
                  <a:pt x="5990" y="12684"/>
                </a:cubicBezTo>
                <a:close/>
                <a:moveTo>
                  <a:pt x="6413" y="12684"/>
                </a:moveTo>
                <a:cubicBezTo>
                  <a:pt x="6407" y="12697"/>
                  <a:pt x="6402" y="12713"/>
                  <a:pt x="6402" y="12730"/>
                </a:cubicBezTo>
                <a:cubicBezTo>
                  <a:pt x="6402" y="12733"/>
                  <a:pt x="6403" y="12735"/>
                  <a:pt x="6403" y="12737"/>
                </a:cubicBezTo>
                <a:cubicBezTo>
                  <a:pt x="6408" y="12725"/>
                  <a:pt x="6411" y="12709"/>
                  <a:pt x="6413" y="12700"/>
                </a:cubicBezTo>
                <a:lnTo>
                  <a:pt x="6413" y="12684"/>
                </a:lnTo>
                <a:close/>
                <a:moveTo>
                  <a:pt x="17741" y="12723"/>
                </a:moveTo>
                <a:cubicBezTo>
                  <a:pt x="17741" y="12725"/>
                  <a:pt x="17741" y="12727"/>
                  <a:pt x="17741" y="12729"/>
                </a:cubicBezTo>
                <a:cubicBezTo>
                  <a:pt x="17741" y="12759"/>
                  <a:pt x="17753" y="12784"/>
                  <a:pt x="17769" y="12793"/>
                </a:cubicBezTo>
                <a:cubicBezTo>
                  <a:pt x="17764" y="12771"/>
                  <a:pt x="17760" y="12754"/>
                  <a:pt x="17757" y="12747"/>
                </a:cubicBezTo>
                <a:cubicBezTo>
                  <a:pt x="17752" y="12739"/>
                  <a:pt x="17747" y="12730"/>
                  <a:pt x="17741" y="12723"/>
                </a:cubicBezTo>
                <a:close/>
                <a:moveTo>
                  <a:pt x="5077" y="12838"/>
                </a:moveTo>
                <a:cubicBezTo>
                  <a:pt x="5054" y="12838"/>
                  <a:pt x="5036" y="12869"/>
                  <a:pt x="5036" y="12906"/>
                </a:cubicBezTo>
                <a:cubicBezTo>
                  <a:pt x="5036" y="12933"/>
                  <a:pt x="5045" y="12955"/>
                  <a:pt x="5058" y="12967"/>
                </a:cubicBezTo>
                <a:cubicBezTo>
                  <a:pt x="5060" y="12968"/>
                  <a:pt x="5062" y="12969"/>
                  <a:pt x="5064" y="12970"/>
                </a:cubicBezTo>
                <a:cubicBezTo>
                  <a:pt x="5064" y="12970"/>
                  <a:pt x="5064" y="12971"/>
                  <a:pt x="5064" y="12971"/>
                </a:cubicBezTo>
                <a:cubicBezTo>
                  <a:pt x="5068" y="12973"/>
                  <a:pt x="5072" y="12975"/>
                  <a:pt x="5077" y="12975"/>
                </a:cubicBezTo>
                <a:cubicBezTo>
                  <a:pt x="5100" y="12975"/>
                  <a:pt x="5118" y="12944"/>
                  <a:pt x="5118" y="12906"/>
                </a:cubicBezTo>
                <a:cubicBezTo>
                  <a:pt x="5118" y="12869"/>
                  <a:pt x="5100" y="12838"/>
                  <a:pt x="5077" y="12838"/>
                </a:cubicBezTo>
                <a:close/>
                <a:moveTo>
                  <a:pt x="5292" y="12838"/>
                </a:moveTo>
                <a:cubicBezTo>
                  <a:pt x="5269" y="12838"/>
                  <a:pt x="5251" y="12869"/>
                  <a:pt x="5251" y="12906"/>
                </a:cubicBezTo>
                <a:cubicBezTo>
                  <a:pt x="5251" y="12923"/>
                  <a:pt x="5255" y="12938"/>
                  <a:pt x="5261" y="12950"/>
                </a:cubicBezTo>
                <a:cubicBezTo>
                  <a:pt x="5271" y="12934"/>
                  <a:pt x="5283" y="12920"/>
                  <a:pt x="5292" y="12911"/>
                </a:cubicBezTo>
                <a:cubicBezTo>
                  <a:pt x="5294" y="12909"/>
                  <a:pt x="5295" y="12908"/>
                  <a:pt x="5297" y="12906"/>
                </a:cubicBezTo>
                <a:cubicBezTo>
                  <a:pt x="5300" y="12903"/>
                  <a:pt x="5304" y="12902"/>
                  <a:pt x="5306" y="12902"/>
                </a:cubicBezTo>
                <a:cubicBezTo>
                  <a:pt x="5310" y="12902"/>
                  <a:pt x="5313" y="12904"/>
                  <a:pt x="5316" y="12906"/>
                </a:cubicBezTo>
                <a:cubicBezTo>
                  <a:pt x="5322" y="12911"/>
                  <a:pt x="5326" y="12919"/>
                  <a:pt x="5331" y="12928"/>
                </a:cubicBezTo>
                <a:cubicBezTo>
                  <a:pt x="5332" y="12921"/>
                  <a:pt x="5333" y="12914"/>
                  <a:pt x="5333" y="12906"/>
                </a:cubicBezTo>
                <a:cubicBezTo>
                  <a:pt x="5333" y="12869"/>
                  <a:pt x="5315" y="12838"/>
                  <a:pt x="5292" y="12838"/>
                </a:cubicBezTo>
                <a:close/>
                <a:moveTo>
                  <a:pt x="5499" y="12838"/>
                </a:moveTo>
                <a:cubicBezTo>
                  <a:pt x="5497" y="12838"/>
                  <a:pt x="5496" y="12838"/>
                  <a:pt x="5494" y="12839"/>
                </a:cubicBezTo>
                <a:cubicBezTo>
                  <a:pt x="5482" y="12855"/>
                  <a:pt x="5462" y="12868"/>
                  <a:pt x="5461" y="12906"/>
                </a:cubicBezTo>
                <a:cubicBezTo>
                  <a:pt x="5461" y="12908"/>
                  <a:pt x="5461" y="12909"/>
                  <a:pt x="5461" y="12910"/>
                </a:cubicBezTo>
                <a:cubicBezTo>
                  <a:pt x="5460" y="12910"/>
                  <a:pt x="5459" y="12911"/>
                  <a:pt x="5458" y="12912"/>
                </a:cubicBezTo>
                <a:cubicBezTo>
                  <a:pt x="5460" y="12947"/>
                  <a:pt x="5477" y="12975"/>
                  <a:pt x="5499" y="12975"/>
                </a:cubicBezTo>
                <a:cubicBezTo>
                  <a:pt x="5522" y="12975"/>
                  <a:pt x="5540" y="12944"/>
                  <a:pt x="5540" y="12906"/>
                </a:cubicBezTo>
                <a:cubicBezTo>
                  <a:pt x="5540" y="12869"/>
                  <a:pt x="5522" y="12838"/>
                  <a:pt x="5499" y="12838"/>
                </a:cubicBezTo>
                <a:close/>
                <a:moveTo>
                  <a:pt x="5706" y="12838"/>
                </a:moveTo>
                <a:cubicBezTo>
                  <a:pt x="5684" y="12838"/>
                  <a:pt x="5665" y="12869"/>
                  <a:pt x="5665" y="12906"/>
                </a:cubicBezTo>
                <a:cubicBezTo>
                  <a:pt x="5665" y="12944"/>
                  <a:pt x="5684" y="12975"/>
                  <a:pt x="5706" y="12975"/>
                </a:cubicBezTo>
                <a:cubicBezTo>
                  <a:pt x="5729" y="12975"/>
                  <a:pt x="5747" y="12944"/>
                  <a:pt x="5747" y="12906"/>
                </a:cubicBezTo>
                <a:cubicBezTo>
                  <a:pt x="5747" y="12869"/>
                  <a:pt x="5729" y="12838"/>
                  <a:pt x="5706" y="12838"/>
                </a:cubicBezTo>
                <a:close/>
                <a:moveTo>
                  <a:pt x="5921" y="12838"/>
                </a:moveTo>
                <a:cubicBezTo>
                  <a:pt x="5899" y="12838"/>
                  <a:pt x="5880" y="12869"/>
                  <a:pt x="5880" y="12906"/>
                </a:cubicBezTo>
                <a:cubicBezTo>
                  <a:pt x="5880" y="12944"/>
                  <a:pt x="5899" y="12975"/>
                  <a:pt x="5921" y="12975"/>
                </a:cubicBezTo>
                <a:cubicBezTo>
                  <a:pt x="5944" y="12975"/>
                  <a:pt x="5962" y="12944"/>
                  <a:pt x="5962" y="12906"/>
                </a:cubicBezTo>
                <a:cubicBezTo>
                  <a:pt x="5962" y="12869"/>
                  <a:pt x="5944" y="12838"/>
                  <a:pt x="5921" y="12838"/>
                </a:cubicBezTo>
                <a:close/>
                <a:moveTo>
                  <a:pt x="6129" y="12838"/>
                </a:moveTo>
                <a:cubicBezTo>
                  <a:pt x="6106" y="12838"/>
                  <a:pt x="6088" y="12869"/>
                  <a:pt x="6088" y="12906"/>
                </a:cubicBezTo>
                <a:cubicBezTo>
                  <a:pt x="6088" y="12944"/>
                  <a:pt x="6106" y="12975"/>
                  <a:pt x="6129" y="12975"/>
                </a:cubicBezTo>
                <a:cubicBezTo>
                  <a:pt x="6151" y="12975"/>
                  <a:pt x="6170" y="12944"/>
                  <a:pt x="6170" y="12906"/>
                </a:cubicBezTo>
                <a:cubicBezTo>
                  <a:pt x="6170" y="12869"/>
                  <a:pt x="6151" y="12838"/>
                  <a:pt x="6129" y="12838"/>
                </a:cubicBezTo>
                <a:close/>
                <a:moveTo>
                  <a:pt x="6336" y="12838"/>
                </a:moveTo>
                <a:cubicBezTo>
                  <a:pt x="6313" y="12838"/>
                  <a:pt x="6295" y="12869"/>
                  <a:pt x="6295" y="12906"/>
                </a:cubicBezTo>
                <a:cubicBezTo>
                  <a:pt x="6295" y="12944"/>
                  <a:pt x="6313" y="12975"/>
                  <a:pt x="6336" y="12975"/>
                </a:cubicBezTo>
                <a:cubicBezTo>
                  <a:pt x="6359" y="12975"/>
                  <a:pt x="6377" y="12944"/>
                  <a:pt x="6377" y="12906"/>
                </a:cubicBezTo>
                <a:cubicBezTo>
                  <a:pt x="6377" y="12869"/>
                  <a:pt x="6359" y="12838"/>
                  <a:pt x="6336" y="12838"/>
                </a:cubicBezTo>
                <a:close/>
                <a:moveTo>
                  <a:pt x="9483" y="12838"/>
                </a:moveTo>
                <a:cubicBezTo>
                  <a:pt x="9461" y="12838"/>
                  <a:pt x="9442" y="12869"/>
                  <a:pt x="9442" y="12906"/>
                </a:cubicBezTo>
                <a:cubicBezTo>
                  <a:pt x="9442" y="12944"/>
                  <a:pt x="9461" y="12975"/>
                  <a:pt x="9483" y="12975"/>
                </a:cubicBezTo>
                <a:cubicBezTo>
                  <a:pt x="9506" y="12975"/>
                  <a:pt x="9524" y="12944"/>
                  <a:pt x="9524" y="12906"/>
                </a:cubicBezTo>
                <a:cubicBezTo>
                  <a:pt x="9524" y="12869"/>
                  <a:pt x="9506" y="12838"/>
                  <a:pt x="9483" y="12838"/>
                </a:cubicBezTo>
                <a:close/>
                <a:moveTo>
                  <a:pt x="9698" y="12838"/>
                </a:moveTo>
                <a:cubicBezTo>
                  <a:pt x="9676" y="12838"/>
                  <a:pt x="9657" y="12869"/>
                  <a:pt x="9657" y="12906"/>
                </a:cubicBezTo>
                <a:cubicBezTo>
                  <a:pt x="9657" y="12944"/>
                  <a:pt x="9676" y="12975"/>
                  <a:pt x="9698" y="12975"/>
                </a:cubicBezTo>
                <a:cubicBezTo>
                  <a:pt x="9721" y="12975"/>
                  <a:pt x="9739" y="12944"/>
                  <a:pt x="9739" y="12906"/>
                </a:cubicBezTo>
                <a:cubicBezTo>
                  <a:pt x="9739" y="12869"/>
                  <a:pt x="9721" y="12838"/>
                  <a:pt x="9698" y="12838"/>
                </a:cubicBezTo>
                <a:close/>
                <a:moveTo>
                  <a:pt x="9906" y="12838"/>
                </a:moveTo>
                <a:cubicBezTo>
                  <a:pt x="9883" y="12838"/>
                  <a:pt x="9865" y="12869"/>
                  <a:pt x="9865" y="12906"/>
                </a:cubicBezTo>
                <a:cubicBezTo>
                  <a:pt x="9865" y="12944"/>
                  <a:pt x="9883" y="12975"/>
                  <a:pt x="9906" y="12975"/>
                </a:cubicBezTo>
                <a:cubicBezTo>
                  <a:pt x="9928" y="12975"/>
                  <a:pt x="9947" y="12944"/>
                  <a:pt x="9947" y="12906"/>
                </a:cubicBezTo>
                <a:cubicBezTo>
                  <a:pt x="9947" y="12869"/>
                  <a:pt x="9928" y="12838"/>
                  <a:pt x="9906" y="12838"/>
                </a:cubicBezTo>
                <a:close/>
                <a:moveTo>
                  <a:pt x="10121" y="12838"/>
                </a:moveTo>
                <a:cubicBezTo>
                  <a:pt x="10098" y="12838"/>
                  <a:pt x="10080" y="12869"/>
                  <a:pt x="10080" y="12906"/>
                </a:cubicBezTo>
                <a:cubicBezTo>
                  <a:pt x="10080" y="12944"/>
                  <a:pt x="10098" y="12975"/>
                  <a:pt x="10121" y="12975"/>
                </a:cubicBezTo>
                <a:cubicBezTo>
                  <a:pt x="10143" y="12975"/>
                  <a:pt x="10162" y="12944"/>
                  <a:pt x="10162" y="12906"/>
                </a:cubicBezTo>
                <a:cubicBezTo>
                  <a:pt x="10162" y="12869"/>
                  <a:pt x="10143" y="12838"/>
                  <a:pt x="10121" y="12838"/>
                </a:cubicBezTo>
                <a:close/>
                <a:moveTo>
                  <a:pt x="10328" y="12838"/>
                </a:moveTo>
                <a:cubicBezTo>
                  <a:pt x="10305" y="12838"/>
                  <a:pt x="10287" y="12869"/>
                  <a:pt x="10287" y="12906"/>
                </a:cubicBezTo>
                <a:cubicBezTo>
                  <a:pt x="10287" y="12944"/>
                  <a:pt x="10305" y="12975"/>
                  <a:pt x="10328" y="12975"/>
                </a:cubicBezTo>
                <a:cubicBezTo>
                  <a:pt x="10351" y="12975"/>
                  <a:pt x="10369" y="12944"/>
                  <a:pt x="10369" y="12906"/>
                </a:cubicBezTo>
                <a:cubicBezTo>
                  <a:pt x="10369" y="12869"/>
                  <a:pt x="10351" y="12838"/>
                  <a:pt x="10328" y="12838"/>
                </a:cubicBezTo>
                <a:close/>
                <a:moveTo>
                  <a:pt x="10535" y="12838"/>
                </a:moveTo>
                <a:cubicBezTo>
                  <a:pt x="10513" y="12838"/>
                  <a:pt x="10494" y="12869"/>
                  <a:pt x="10494" y="12906"/>
                </a:cubicBezTo>
                <a:cubicBezTo>
                  <a:pt x="10494" y="12944"/>
                  <a:pt x="10513" y="12975"/>
                  <a:pt x="10535" y="12975"/>
                </a:cubicBezTo>
                <a:cubicBezTo>
                  <a:pt x="10558" y="12975"/>
                  <a:pt x="10576" y="12944"/>
                  <a:pt x="10576" y="12906"/>
                </a:cubicBezTo>
                <a:cubicBezTo>
                  <a:pt x="10576" y="12869"/>
                  <a:pt x="10558" y="12838"/>
                  <a:pt x="10535" y="12838"/>
                </a:cubicBezTo>
                <a:close/>
                <a:moveTo>
                  <a:pt x="10750" y="12838"/>
                </a:moveTo>
                <a:cubicBezTo>
                  <a:pt x="10727" y="12838"/>
                  <a:pt x="10709" y="12869"/>
                  <a:pt x="10709" y="12906"/>
                </a:cubicBezTo>
                <a:cubicBezTo>
                  <a:pt x="10709" y="12944"/>
                  <a:pt x="10727" y="12975"/>
                  <a:pt x="10750" y="12975"/>
                </a:cubicBezTo>
                <a:cubicBezTo>
                  <a:pt x="10773" y="12975"/>
                  <a:pt x="10791" y="12944"/>
                  <a:pt x="10791" y="12906"/>
                </a:cubicBezTo>
                <a:cubicBezTo>
                  <a:pt x="10791" y="12869"/>
                  <a:pt x="10773" y="12838"/>
                  <a:pt x="10750" y="12838"/>
                </a:cubicBezTo>
                <a:close/>
                <a:moveTo>
                  <a:pt x="10957" y="12838"/>
                </a:moveTo>
                <a:cubicBezTo>
                  <a:pt x="10935" y="12838"/>
                  <a:pt x="10916" y="12869"/>
                  <a:pt x="10916" y="12906"/>
                </a:cubicBezTo>
                <a:cubicBezTo>
                  <a:pt x="10916" y="12944"/>
                  <a:pt x="10935" y="12975"/>
                  <a:pt x="10957" y="12975"/>
                </a:cubicBezTo>
                <a:cubicBezTo>
                  <a:pt x="10980" y="12975"/>
                  <a:pt x="10998" y="12944"/>
                  <a:pt x="10998" y="12906"/>
                </a:cubicBezTo>
                <a:cubicBezTo>
                  <a:pt x="10998" y="12869"/>
                  <a:pt x="10980" y="12838"/>
                  <a:pt x="10957" y="12838"/>
                </a:cubicBezTo>
                <a:close/>
                <a:moveTo>
                  <a:pt x="11165" y="12838"/>
                </a:moveTo>
                <a:cubicBezTo>
                  <a:pt x="11142" y="12838"/>
                  <a:pt x="11124" y="12869"/>
                  <a:pt x="11124" y="12906"/>
                </a:cubicBezTo>
                <a:cubicBezTo>
                  <a:pt x="11124" y="12944"/>
                  <a:pt x="11142" y="12975"/>
                  <a:pt x="11165" y="12975"/>
                </a:cubicBezTo>
                <a:cubicBezTo>
                  <a:pt x="11187" y="12975"/>
                  <a:pt x="11206" y="12944"/>
                  <a:pt x="11206" y="12906"/>
                </a:cubicBezTo>
                <a:cubicBezTo>
                  <a:pt x="11206" y="12869"/>
                  <a:pt x="11187" y="12838"/>
                  <a:pt x="11165" y="12838"/>
                </a:cubicBezTo>
                <a:close/>
                <a:moveTo>
                  <a:pt x="11380" y="12838"/>
                </a:moveTo>
                <a:cubicBezTo>
                  <a:pt x="11357" y="12838"/>
                  <a:pt x="11339" y="12869"/>
                  <a:pt x="11339" y="12906"/>
                </a:cubicBezTo>
                <a:cubicBezTo>
                  <a:pt x="11339" y="12944"/>
                  <a:pt x="11357" y="12975"/>
                  <a:pt x="11380" y="12975"/>
                </a:cubicBezTo>
                <a:cubicBezTo>
                  <a:pt x="11402" y="12975"/>
                  <a:pt x="11421" y="12944"/>
                  <a:pt x="11421" y="12906"/>
                </a:cubicBezTo>
                <a:cubicBezTo>
                  <a:pt x="11421" y="12869"/>
                  <a:pt x="11402" y="12838"/>
                  <a:pt x="11380" y="12838"/>
                </a:cubicBezTo>
                <a:close/>
                <a:moveTo>
                  <a:pt x="11587" y="12838"/>
                </a:moveTo>
                <a:cubicBezTo>
                  <a:pt x="11564" y="12838"/>
                  <a:pt x="11546" y="12869"/>
                  <a:pt x="11546" y="12906"/>
                </a:cubicBezTo>
                <a:cubicBezTo>
                  <a:pt x="11546" y="12944"/>
                  <a:pt x="11564" y="12975"/>
                  <a:pt x="11587" y="12975"/>
                </a:cubicBezTo>
                <a:cubicBezTo>
                  <a:pt x="11610" y="12975"/>
                  <a:pt x="11628" y="12944"/>
                  <a:pt x="11628" y="12906"/>
                </a:cubicBezTo>
                <a:cubicBezTo>
                  <a:pt x="11628" y="12869"/>
                  <a:pt x="11610" y="12838"/>
                  <a:pt x="11587" y="12838"/>
                </a:cubicBezTo>
                <a:close/>
                <a:moveTo>
                  <a:pt x="11794" y="12838"/>
                </a:moveTo>
                <a:cubicBezTo>
                  <a:pt x="11771" y="12838"/>
                  <a:pt x="11753" y="12869"/>
                  <a:pt x="11753" y="12906"/>
                </a:cubicBezTo>
                <a:cubicBezTo>
                  <a:pt x="11753" y="12944"/>
                  <a:pt x="11771" y="12975"/>
                  <a:pt x="11794" y="12975"/>
                </a:cubicBezTo>
                <a:cubicBezTo>
                  <a:pt x="11817" y="12975"/>
                  <a:pt x="11835" y="12944"/>
                  <a:pt x="11835" y="12906"/>
                </a:cubicBezTo>
                <a:cubicBezTo>
                  <a:pt x="11835" y="12869"/>
                  <a:pt x="11817" y="12838"/>
                  <a:pt x="11794" y="12838"/>
                </a:cubicBezTo>
                <a:close/>
                <a:moveTo>
                  <a:pt x="12009" y="12838"/>
                </a:moveTo>
                <a:cubicBezTo>
                  <a:pt x="11986" y="12838"/>
                  <a:pt x="11968" y="12869"/>
                  <a:pt x="11968" y="12906"/>
                </a:cubicBezTo>
                <a:cubicBezTo>
                  <a:pt x="11968" y="12944"/>
                  <a:pt x="11986" y="12975"/>
                  <a:pt x="12009" y="12975"/>
                </a:cubicBezTo>
                <a:cubicBezTo>
                  <a:pt x="12032" y="12975"/>
                  <a:pt x="12050" y="12944"/>
                  <a:pt x="12050" y="12906"/>
                </a:cubicBezTo>
                <a:cubicBezTo>
                  <a:pt x="12050" y="12869"/>
                  <a:pt x="12032" y="12838"/>
                  <a:pt x="12009" y="12838"/>
                </a:cubicBezTo>
                <a:close/>
                <a:moveTo>
                  <a:pt x="12216" y="12838"/>
                </a:moveTo>
                <a:cubicBezTo>
                  <a:pt x="12194" y="12838"/>
                  <a:pt x="12175" y="12869"/>
                  <a:pt x="12175" y="12906"/>
                </a:cubicBezTo>
                <a:cubicBezTo>
                  <a:pt x="12175" y="12944"/>
                  <a:pt x="12194" y="12975"/>
                  <a:pt x="12216" y="12975"/>
                </a:cubicBezTo>
                <a:cubicBezTo>
                  <a:pt x="12239" y="12975"/>
                  <a:pt x="12257" y="12944"/>
                  <a:pt x="12257" y="12906"/>
                </a:cubicBezTo>
                <a:cubicBezTo>
                  <a:pt x="12257" y="12869"/>
                  <a:pt x="12239" y="12838"/>
                  <a:pt x="12216" y="12838"/>
                </a:cubicBezTo>
                <a:close/>
                <a:moveTo>
                  <a:pt x="12424" y="12838"/>
                </a:moveTo>
                <a:cubicBezTo>
                  <a:pt x="12401" y="12838"/>
                  <a:pt x="12383" y="12869"/>
                  <a:pt x="12383" y="12906"/>
                </a:cubicBezTo>
                <a:cubicBezTo>
                  <a:pt x="12383" y="12944"/>
                  <a:pt x="12401" y="12975"/>
                  <a:pt x="12424" y="12975"/>
                </a:cubicBezTo>
                <a:cubicBezTo>
                  <a:pt x="12446" y="12975"/>
                  <a:pt x="12465" y="12944"/>
                  <a:pt x="12465" y="12906"/>
                </a:cubicBezTo>
                <a:cubicBezTo>
                  <a:pt x="12465" y="12869"/>
                  <a:pt x="12446" y="12838"/>
                  <a:pt x="12424" y="12838"/>
                </a:cubicBezTo>
                <a:close/>
                <a:moveTo>
                  <a:pt x="12639" y="12838"/>
                </a:moveTo>
                <a:cubicBezTo>
                  <a:pt x="12616" y="12838"/>
                  <a:pt x="12598" y="12869"/>
                  <a:pt x="12598" y="12906"/>
                </a:cubicBezTo>
                <a:cubicBezTo>
                  <a:pt x="12598" y="12944"/>
                  <a:pt x="12616" y="12975"/>
                  <a:pt x="12639" y="12975"/>
                </a:cubicBezTo>
                <a:cubicBezTo>
                  <a:pt x="12661" y="12975"/>
                  <a:pt x="12680" y="12944"/>
                  <a:pt x="12680" y="12906"/>
                </a:cubicBezTo>
                <a:cubicBezTo>
                  <a:pt x="12680" y="12869"/>
                  <a:pt x="12661" y="12838"/>
                  <a:pt x="12639" y="12838"/>
                </a:cubicBezTo>
                <a:close/>
                <a:moveTo>
                  <a:pt x="12846" y="12838"/>
                </a:moveTo>
                <a:cubicBezTo>
                  <a:pt x="12823" y="12838"/>
                  <a:pt x="12805" y="12869"/>
                  <a:pt x="12805" y="12906"/>
                </a:cubicBezTo>
                <a:cubicBezTo>
                  <a:pt x="12805" y="12944"/>
                  <a:pt x="12823" y="12975"/>
                  <a:pt x="12846" y="12975"/>
                </a:cubicBezTo>
                <a:cubicBezTo>
                  <a:pt x="12868" y="12975"/>
                  <a:pt x="12887" y="12944"/>
                  <a:pt x="12887" y="12906"/>
                </a:cubicBezTo>
                <a:cubicBezTo>
                  <a:pt x="12887" y="12869"/>
                  <a:pt x="12868" y="12838"/>
                  <a:pt x="12846" y="12838"/>
                </a:cubicBezTo>
                <a:close/>
                <a:moveTo>
                  <a:pt x="13053" y="12838"/>
                </a:moveTo>
                <a:cubicBezTo>
                  <a:pt x="13030" y="12838"/>
                  <a:pt x="13012" y="12869"/>
                  <a:pt x="13012" y="12906"/>
                </a:cubicBezTo>
                <a:cubicBezTo>
                  <a:pt x="13012" y="12944"/>
                  <a:pt x="13030" y="12975"/>
                  <a:pt x="13053" y="12975"/>
                </a:cubicBezTo>
                <a:cubicBezTo>
                  <a:pt x="13076" y="12975"/>
                  <a:pt x="13094" y="12944"/>
                  <a:pt x="13094" y="12906"/>
                </a:cubicBezTo>
                <a:cubicBezTo>
                  <a:pt x="13094" y="12869"/>
                  <a:pt x="13076" y="12838"/>
                  <a:pt x="13053" y="12838"/>
                </a:cubicBezTo>
                <a:close/>
                <a:moveTo>
                  <a:pt x="14755" y="12838"/>
                </a:moveTo>
                <a:cubicBezTo>
                  <a:pt x="14755" y="12840"/>
                  <a:pt x="14756" y="12842"/>
                  <a:pt x="14756" y="12845"/>
                </a:cubicBezTo>
                <a:cubicBezTo>
                  <a:pt x="14758" y="12857"/>
                  <a:pt x="14765" y="12888"/>
                  <a:pt x="14775" y="12888"/>
                </a:cubicBezTo>
                <a:cubicBezTo>
                  <a:pt x="14776" y="12892"/>
                  <a:pt x="14777" y="12896"/>
                  <a:pt x="14778" y="12900"/>
                </a:cubicBezTo>
                <a:cubicBezTo>
                  <a:pt x="14778" y="12903"/>
                  <a:pt x="14778" y="12905"/>
                  <a:pt x="14779" y="12907"/>
                </a:cubicBezTo>
                <a:cubicBezTo>
                  <a:pt x="14779" y="12905"/>
                  <a:pt x="14779" y="12903"/>
                  <a:pt x="14779" y="12900"/>
                </a:cubicBezTo>
                <a:cubicBezTo>
                  <a:pt x="14779" y="12872"/>
                  <a:pt x="14769" y="12849"/>
                  <a:pt x="14755" y="12838"/>
                </a:cubicBezTo>
                <a:close/>
                <a:moveTo>
                  <a:pt x="14956" y="12838"/>
                </a:moveTo>
                <a:cubicBezTo>
                  <a:pt x="14953" y="12860"/>
                  <a:pt x="14950" y="12881"/>
                  <a:pt x="14948" y="12902"/>
                </a:cubicBezTo>
                <a:cubicBezTo>
                  <a:pt x="14946" y="12916"/>
                  <a:pt x="14944" y="12930"/>
                  <a:pt x="14942" y="12944"/>
                </a:cubicBezTo>
                <a:cubicBezTo>
                  <a:pt x="14941" y="12953"/>
                  <a:pt x="14940" y="12961"/>
                  <a:pt x="14939" y="12970"/>
                </a:cubicBezTo>
                <a:cubicBezTo>
                  <a:pt x="14940" y="12970"/>
                  <a:pt x="14941" y="12971"/>
                  <a:pt x="14942" y="12971"/>
                </a:cubicBezTo>
                <a:cubicBezTo>
                  <a:pt x="14965" y="12971"/>
                  <a:pt x="14983" y="12940"/>
                  <a:pt x="14983" y="12902"/>
                </a:cubicBezTo>
                <a:cubicBezTo>
                  <a:pt x="14983" y="12872"/>
                  <a:pt x="14972" y="12847"/>
                  <a:pt x="14956" y="12838"/>
                </a:cubicBezTo>
                <a:close/>
                <a:moveTo>
                  <a:pt x="17270" y="12838"/>
                </a:moveTo>
                <a:cubicBezTo>
                  <a:pt x="17268" y="12844"/>
                  <a:pt x="17266" y="12849"/>
                  <a:pt x="17265" y="12856"/>
                </a:cubicBezTo>
                <a:lnTo>
                  <a:pt x="17278" y="12857"/>
                </a:lnTo>
                <a:cubicBezTo>
                  <a:pt x="17279" y="12856"/>
                  <a:pt x="17281" y="12854"/>
                  <a:pt x="17282" y="12853"/>
                </a:cubicBezTo>
                <a:cubicBezTo>
                  <a:pt x="17278" y="12847"/>
                  <a:pt x="17274" y="12842"/>
                  <a:pt x="17270" y="12838"/>
                </a:cubicBezTo>
                <a:close/>
                <a:moveTo>
                  <a:pt x="17679" y="12838"/>
                </a:moveTo>
                <a:cubicBezTo>
                  <a:pt x="17677" y="12844"/>
                  <a:pt x="17675" y="12851"/>
                  <a:pt x="17675" y="12862"/>
                </a:cubicBezTo>
                <a:cubicBezTo>
                  <a:pt x="17675" y="12862"/>
                  <a:pt x="17675" y="12862"/>
                  <a:pt x="17675" y="12862"/>
                </a:cubicBezTo>
                <a:cubicBezTo>
                  <a:pt x="17664" y="12865"/>
                  <a:pt x="17658" y="12882"/>
                  <a:pt x="17657" y="12906"/>
                </a:cubicBezTo>
                <a:cubicBezTo>
                  <a:pt x="17657" y="12907"/>
                  <a:pt x="17657" y="12908"/>
                  <a:pt x="17657" y="12910"/>
                </a:cubicBezTo>
                <a:cubicBezTo>
                  <a:pt x="17653" y="12909"/>
                  <a:pt x="17649" y="12909"/>
                  <a:pt x="17645" y="12909"/>
                </a:cubicBezTo>
                <a:cubicBezTo>
                  <a:pt x="17643" y="12909"/>
                  <a:pt x="17642" y="12908"/>
                  <a:pt x="17641" y="12906"/>
                </a:cubicBezTo>
                <a:cubicBezTo>
                  <a:pt x="17638" y="12902"/>
                  <a:pt x="17637" y="12896"/>
                  <a:pt x="17635" y="12889"/>
                </a:cubicBezTo>
                <a:cubicBezTo>
                  <a:pt x="17634" y="12894"/>
                  <a:pt x="17634" y="12900"/>
                  <a:pt x="17634" y="12906"/>
                </a:cubicBezTo>
                <a:cubicBezTo>
                  <a:pt x="17634" y="12943"/>
                  <a:pt x="17652" y="12974"/>
                  <a:pt x="17675" y="12974"/>
                </a:cubicBezTo>
                <a:cubicBezTo>
                  <a:pt x="17697" y="12974"/>
                  <a:pt x="17716" y="12943"/>
                  <a:pt x="17716" y="12906"/>
                </a:cubicBezTo>
                <a:cubicBezTo>
                  <a:pt x="17716" y="12870"/>
                  <a:pt x="17700" y="12842"/>
                  <a:pt x="17679" y="12838"/>
                </a:cubicBezTo>
                <a:close/>
                <a:moveTo>
                  <a:pt x="16185" y="12851"/>
                </a:moveTo>
                <a:cubicBezTo>
                  <a:pt x="16174" y="12863"/>
                  <a:pt x="16167" y="12883"/>
                  <a:pt x="16167" y="12907"/>
                </a:cubicBezTo>
                <a:cubicBezTo>
                  <a:pt x="16167" y="12938"/>
                  <a:pt x="16180" y="12964"/>
                  <a:pt x="16197" y="12972"/>
                </a:cubicBezTo>
                <a:cubicBezTo>
                  <a:pt x="16193" y="12951"/>
                  <a:pt x="16190" y="12927"/>
                  <a:pt x="16188" y="12907"/>
                </a:cubicBezTo>
                <a:cubicBezTo>
                  <a:pt x="16186" y="12893"/>
                  <a:pt x="16184" y="12881"/>
                  <a:pt x="16182" y="12872"/>
                </a:cubicBezTo>
                <a:lnTo>
                  <a:pt x="16186" y="12872"/>
                </a:lnTo>
                <a:cubicBezTo>
                  <a:pt x="16186" y="12864"/>
                  <a:pt x="16185" y="12857"/>
                  <a:pt x="16185" y="12851"/>
                </a:cubicBezTo>
                <a:close/>
                <a:moveTo>
                  <a:pt x="5180" y="13004"/>
                </a:moveTo>
                <a:cubicBezTo>
                  <a:pt x="5169" y="13004"/>
                  <a:pt x="5159" y="13012"/>
                  <a:pt x="5151" y="13025"/>
                </a:cubicBezTo>
                <a:cubicBezTo>
                  <a:pt x="5166" y="13062"/>
                  <a:pt x="5184" y="13107"/>
                  <a:pt x="5209" y="13107"/>
                </a:cubicBezTo>
                <a:cubicBezTo>
                  <a:pt x="5212" y="13107"/>
                  <a:pt x="5214" y="13105"/>
                  <a:pt x="5217" y="13104"/>
                </a:cubicBezTo>
                <a:cubicBezTo>
                  <a:pt x="5220" y="13094"/>
                  <a:pt x="5221" y="13084"/>
                  <a:pt x="5221" y="13073"/>
                </a:cubicBezTo>
                <a:cubicBezTo>
                  <a:pt x="5221" y="13035"/>
                  <a:pt x="5203" y="13004"/>
                  <a:pt x="5180" y="13004"/>
                </a:cubicBezTo>
                <a:close/>
                <a:moveTo>
                  <a:pt x="5393" y="13004"/>
                </a:moveTo>
                <a:cubicBezTo>
                  <a:pt x="5378" y="13004"/>
                  <a:pt x="5366" y="13017"/>
                  <a:pt x="5358" y="13036"/>
                </a:cubicBezTo>
                <a:cubicBezTo>
                  <a:pt x="5362" y="13040"/>
                  <a:pt x="5365" y="13043"/>
                  <a:pt x="5366" y="13046"/>
                </a:cubicBezTo>
                <a:cubicBezTo>
                  <a:pt x="5367" y="13047"/>
                  <a:pt x="5369" y="13044"/>
                  <a:pt x="5372" y="13041"/>
                </a:cubicBezTo>
                <a:cubicBezTo>
                  <a:pt x="5370" y="13049"/>
                  <a:pt x="5368" y="13058"/>
                  <a:pt x="5368" y="13068"/>
                </a:cubicBezTo>
                <a:cubicBezTo>
                  <a:pt x="5368" y="13106"/>
                  <a:pt x="5378" y="13122"/>
                  <a:pt x="5387" y="13140"/>
                </a:cubicBezTo>
                <a:cubicBezTo>
                  <a:pt x="5389" y="13140"/>
                  <a:pt x="5391" y="13141"/>
                  <a:pt x="5393" y="13141"/>
                </a:cubicBezTo>
                <a:cubicBezTo>
                  <a:pt x="5416" y="13141"/>
                  <a:pt x="5434" y="13111"/>
                  <a:pt x="5434" y="13073"/>
                </a:cubicBezTo>
                <a:cubicBezTo>
                  <a:pt x="5434" y="13035"/>
                  <a:pt x="5416" y="13004"/>
                  <a:pt x="5393" y="13004"/>
                </a:cubicBezTo>
                <a:close/>
                <a:moveTo>
                  <a:pt x="5607" y="13004"/>
                </a:moveTo>
                <a:cubicBezTo>
                  <a:pt x="5584" y="13004"/>
                  <a:pt x="5566" y="13035"/>
                  <a:pt x="5566" y="13073"/>
                </a:cubicBezTo>
                <a:cubicBezTo>
                  <a:pt x="5566" y="13111"/>
                  <a:pt x="5584" y="13141"/>
                  <a:pt x="5607" y="13141"/>
                </a:cubicBezTo>
                <a:cubicBezTo>
                  <a:pt x="5629" y="13141"/>
                  <a:pt x="5648" y="13111"/>
                  <a:pt x="5648" y="13073"/>
                </a:cubicBezTo>
                <a:cubicBezTo>
                  <a:pt x="5648" y="13035"/>
                  <a:pt x="5629" y="13004"/>
                  <a:pt x="5607" y="13004"/>
                </a:cubicBezTo>
                <a:close/>
                <a:moveTo>
                  <a:pt x="5814" y="13004"/>
                </a:moveTo>
                <a:cubicBezTo>
                  <a:pt x="5791" y="13004"/>
                  <a:pt x="5773" y="13035"/>
                  <a:pt x="5773" y="13073"/>
                </a:cubicBezTo>
                <a:cubicBezTo>
                  <a:pt x="5773" y="13111"/>
                  <a:pt x="5791" y="13141"/>
                  <a:pt x="5814" y="13141"/>
                </a:cubicBezTo>
                <a:cubicBezTo>
                  <a:pt x="5837" y="13141"/>
                  <a:pt x="5855" y="13111"/>
                  <a:pt x="5855" y="13073"/>
                </a:cubicBezTo>
                <a:cubicBezTo>
                  <a:pt x="5855" y="13035"/>
                  <a:pt x="5837" y="13004"/>
                  <a:pt x="5814" y="13004"/>
                </a:cubicBezTo>
                <a:close/>
                <a:moveTo>
                  <a:pt x="6021" y="13004"/>
                </a:moveTo>
                <a:cubicBezTo>
                  <a:pt x="5999" y="13004"/>
                  <a:pt x="5980" y="13035"/>
                  <a:pt x="5980" y="13073"/>
                </a:cubicBezTo>
                <a:cubicBezTo>
                  <a:pt x="5980" y="13111"/>
                  <a:pt x="5999" y="13141"/>
                  <a:pt x="6021" y="13141"/>
                </a:cubicBezTo>
                <a:cubicBezTo>
                  <a:pt x="6044" y="13141"/>
                  <a:pt x="6062" y="13111"/>
                  <a:pt x="6062" y="13073"/>
                </a:cubicBezTo>
                <a:cubicBezTo>
                  <a:pt x="6062" y="13035"/>
                  <a:pt x="6044" y="13004"/>
                  <a:pt x="6021" y="13004"/>
                </a:cubicBezTo>
                <a:close/>
                <a:moveTo>
                  <a:pt x="6236" y="13004"/>
                </a:moveTo>
                <a:cubicBezTo>
                  <a:pt x="6214" y="13004"/>
                  <a:pt x="6195" y="13035"/>
                  <a:pt x="6195" y="13073"/>
                </a:cubicBezTo>
                <a:cubicBezTo>
                  <a:pt x="6195" y="13111"/>
                  <a:pt x="6214" y="13141"/>
                  <a:pt x="6236" y="13141"/>
                </a:cubicBezTo>
                <a:cubicBezTo>
                  <a:pt x="6259" y="13141"/>
                  <a:pt x="6277" y="13111"/>
                  <a:pt x="6277" y="13073"/>
                </a:cubicBezTo>
                <a:cubicBezTo>
                  <a:pt x="6277" y="13035"/>
                  <a:pt x="6259" y="13004"/>
                  <a:pt x="6236" y="13004"/>
                </a:cubicBezTo>
                <a:close/>
                <a:moveTo>
                  <a:pt x="6443" y="13004"/>
                </a:moveTo>
                <a:cubicBezTo>
                  <a:pt x="6421" y="13004"/>
                  <a:pt x="6402" y="13035"/>
                  <a:pt x="6402" y="13073"/>
                </a:cubicBezTo>
                <a:cubicBezTo>
                  <a:pt x="6402" y="13111"/>
                  <a:pt x="6421" y="13141"/>
                  <a:pt x="6443" y="13141"/>
                </a:cubicBezTo>
                <a:cubicBezTo>
                  <a:pt x="6466" y="13141"/>
                  <a:pt x="6484" y="13111"/>
                  <a:pt x="6484" y="13073"/>
                </a:cubicBezTo>
                <a:cubicBezTo>
                  <a:pt x="6484" y="13035"/>
                  <a:pt x="6466" y="13004"/>
                  <a:pt x="6443" y="13004"/>
                </a:cubicBezTo>
                <a:close/>
                <a:moveTo>
                  <a:pt x="9379" y="13004"/>
                </a:moveTo>
                <a:cubicBezTo>
                  <a:pt x="9371" y="13004"/>
                  <a:pt x="9364" y="13008"/>
                  <a:pt x="9358" y="13015"/>
                </a:cubicBezTo>
                <a:cubicBezTo>
                  <a:pt x="9371" y="13050"/>
                  <a:pt x="9388" y="13086"/>
                  <a:pt x="9408" y="13121"/>
                </a:cubicBezTo>
                <a:cubicBezTo>
                  <a:pt x="9416" y="13109"/>
                  <a:pt x="9420" y="13092"/>
                  <a:pt x="9420" y="13073"/>
                </a:cubicBezTo>
                <a:cubicBezTo>
                  <a:pt x="9420" y="13035"/>
                  <a:pt x="9402" y="13004"/>
                  <a:pt x="9379" y="13004"/>
                </a:cubicBezTo>
                <a:close/>
                <a:moveTo>
                  <a:pt x="9591" y="13004"/>
                </a:moveTo>
                <a:cubicBezTo>
                  <a:pt x="9568" y="13004"/>
                  <a:pt x="9550" y="13035"/>
                  <a:pt x="9550" y="13073"/>
                </a:cubicBezTo>
                <a:cubicBezTo>
                  <a:pt x="9550" y="13111"/>
                  <a:pt x="9568" y="13141"/>
                  <a:pt x="9591" y="13141"/>
                </a:cubicBezTo>
                <a:cubicBezTo>
                  <a:pt x="9614" y="13141"/>
                  <a:pt x="9632" y="13111"/>
                  <a:pt x="9632" y="13073"/>
                </a:cubicBezTo>
                <a:cubicBezTo>
                  <a:pt x="9632" y="13035"/>
                  <a:pt x="9614" y="13004"/>
                  <a:pt x="9591" y="13004"/>
                </a:cubicBezTo>
                <a:close/>
                <a:moveTo>
                  <a:pt x="9806" y="13004"/>
                </a:moveTo>
                <a:cubicBezTo>
                  <a:pt x="9783" y="13004"/>
                  <a:pt x="9765" y="13035"/>
                  <a:pt x="9765" y="13073"/>
                </a:cubicBezTo>
                <a:cubicBezTo>
                  <a:pt x="9765" y="13111"/>
                  <a:pt x="9783" y="13141"/>
                  <a:pt x="9806" y="13141"/>
                </a:cubicBezTo>
                <a:cubicBezTo>
                  <a:pt x="9828" y="13141"/>
                  <a:pt x="9847" y="13111"/>
                  <a:pt x="9847" y="13073"/>
                </a:cubicBezTo>
                <a:cubicBezTo>
                  <a:pt x="9847" y="13035"/>
                  <a:pt x="9828" y="13004"/>
                  <a:pt x="9806" y="13004"/>
                </a:cubicBezTo>
                <a:close/>
                <a:moveTo>
                  <a:pt x="10013" y="13004"/>
                </a:moveTo>
                <a:cubicBezTo>
                  <a:pt x="9990" y="13004"/>
                  <a:pt x="9972" y="13035"/>
                  <a:pt x="9972" y="13073"/>
                </a:cubicBezTo>
                <a:cubicBezTo>
                  <a:pt x="9972" y="13111"/>
                  <a:pt x="9990" y="13141"/>
                  <a:pt x="10013" y="13141"/>
                </a:cubicBezTo>
                <a:cubicBezTo>
                  <a:pt x="10036" y="13141"/>
                  <a:pt x="10054" y="13111"/>
                  <a:pt x="10054" y="13073"/>
                </a:cubicBezTo>
                <a:cubicBezTo>
                  <a:pt x="10054" y="13035"/>
                  <a:pt x="10036" y="13004"/>
                  <a:pt x="10013" y="13004"/>
                </a:cubicBezTo>
                <a:close/>
                <a:moveTo>
                  <a:pt x="10220" y="13004"/>
                </a:moveTo>
                <a:cubicBezTo>
                  <a:pt x="10198" y="13004"/>
                  <a:pt x="10179" y="13035"/>
                  <a:pt x="10179" y="13073"/>
                </a:cubicBezTo>
                <a:cubicBezTo>
                  <a:pt x="10179" y="13111"/>
                  <a:pt x="10198" y="13141"/>
                  <a:pt x="10220" y="13141"/>
                </a:cubicBezTo>
                <a:cubicBezTo>
                  <a:pt x="10243" y="13141"/>
                  <a:pt x="10261" y="13111"/>
                  <a:pt x="10261" y="13073"/>
                </a:cubicBezTo>
                <a:cubicBezTo>
                  <a:pt x="10261" y="13035"/>
                  <a:pt x="10243" y="13004"/>
                  <a:pt x="10220" y="13004"/>
                </a:cubicBezTo>
                <a:close/>
                <a:moveTo>
                  <a:pt x="10435" y="13004"/>
                </a:moveTo>
                <a:cubicBezTo>
                  <a:pt x="10413" y="13004"/>
                  <a:pt x="10394" y="13035"/>
                  <a:pt x="10394" y="13073"/>
                </a:cubicBezTo>
                <a:cubicBezTo>
                  <a:pt x="10394" y="13111"/>
                  <a:pt x="10413" y="13141"/>
                  <a:pt x="10435" y="13141"/>
                </a:cubicBezTo>
                <a:cubicBezTo>
                  <a:pt x="10458" y="13141"/>
                  <a:pt x="10476" y="13111"/>
                  <a:pt x="10476" y="13073"/>
                </a:cubicBezTo>
                <a:cubicBezTo>
                  <a:pt x="10476" y="13035"/>
                  <a:pt x="10458" y="13004"/>
                  <a:pt x="10435" y="13004"/>
                </a:cubicBezTo>
                <a:close/>
                <a:moveTo>
                  <a:pt x="10643" y="13004"/>
                </a:moveTo>
                <a:cubicBezTo>
                  <a:pt x="10620" y="13004"/>
                  <a:pt x="10602" y="13035"/>
                  <a:pt x="10602" y="13073"/>
                </a:cubicBezTo>
                <a:cubicBezTo>
                  <a:pt x="10602" y="13111"/>
                  <a:pt x="10620" y="13141"/>
                  <a:pt x="10643" y="13141"/>
                </a:cubicBezTo>
                <a:cubicBezTo>
                  <a:pt x="10665" y="13141"/>
                  <a:pt x="10684" y="13111"/>
                  <a:pt x="10684" y="13073"/>
                </a:cubicBezTo>
                <a:cubicBezTo>
                  <a:pt x="10684" y="13035"/>
                  <a:pt x="10665" y="13004"/>
                  <a:pt x="10643" y="13004"/>
                </a:cubicBezTo>
                <a:close/>
                <a:moveTo>
                  <a:pt x="10850" y="13004"/>
                </a:moveTo>
                <a:cubicBezTo>
                  <a:pt x="10827" y="13004"/>
                  <a:pt x="10809" y="13035"/>
                  <a:pt x="10809" y="13073"/>
                </a:cubicBezTo>
                <a:cubicBezTo>
                  <a:pt x="10809" y="13111"/>
                  <a:pt x="10827" y="13141"/>
                  <a:pt x="10850" y="13141"/>
                </a:cubicBezTo>
                <a:cubicBezTo>
                  <a:pt x="10873" y="13141"/>
                  <a:pt x="10891" y="13111"/>
                  <a:pt x="10891" y="13073"/>
                </a:cubicBezTo>
                <a:cubicBezTo>
                  <a:pt x="10891" y="13035"/>
                  <a:pt x="10873" y="13004"/>
                  <a:pt x="10850" y="13004"/>
                </a:cubicBezTo>
                <a:close/>
                <a:moveTo>
                  <a:pt x="11065" y="13004"/>
                </a:moveTo>
                <a:cubicBezTo>
                  <a:pt x="11042" y="13004"/>
                  <a:pt x="11024" y="13035"/>
                  <a:pt x="11024" y="13073"/>
                </a:cubicBezTo>
                <a:cubicBezTo>
                  <a:pt x="11024" y="13111"/>
                  <a:pt x="11042" y="13141"/>
                  <a:pt x="11065" y="13141"/>
                </a:cubicBezTo>
                <a:cubicBezTo>
                  <a:pt x="11087" y="13141"/>
                  <a:pt x="11106" y="13111"/>
                  <a:pt x="11106" y="13073"/>
                </a:cubicBezTo>
                <a:cubicBezTo>
                  <a:pt x="11106" y="13035"/>
                  <a:pt x="11087" y="13004"/>
                  <a:pt x="11065" y="13004"/>
                </a:cubicBezTo>
                <a:close/>
                <a:moveTo>
                  <a:pt x="11272" y="13004"/>
                </a:moveTo>
                <a:cubicBezTo>
                  <a:pt x="11249" y="13004"/>
                  <a:pt x="11231" y="13035"/>
                  <a:pt x="11231" y="13073"/>
                </a:cubicBezTo>
                <a:cubicBezTo>
                  <a:pt x="11231" y="13111"/>
                  <a:pt x="11249" y="13141"/>
                  <a:pt x="11272" y="13141"/>
                </a:cubicBezTo>
                <a:cubicBezTo>
                  <a:pt x="11295" y="13141"/>
                  <a:pt x="11313" y="13111"/>
                  <a:pt x="11313" y="13073"/>
                </a:cubicBezTo>
                <a:cubicBezTo>
                  <a:pt x="11313" y="13035"/>
                  <a:pt x="11295" y="13004"/>
                  <a:pt x="11272" y="13004"/>
                </a:cubicBezTo>
                <a:close/>
                <a:moveTo>
                  <a:pt x="11479" y="13004"/>
                </a:moveTo>
                <a:cubicBezTo>
                  <a:pt x="11457" y="13004"/>
                  <a:pt x="11438" y="13035"/>
                  <a:pt x="11438" y="13073"/>
                </a:cubicBezTo>
                <a:cubicBezTo>
                  <a:pt x="11438" y="13111"/>
                  <a:pt x="11457" y="13141"/>
                  <a:pt x="11479" y="13141"/>
                </a:cubicBezTo>
                <a:cubicBezTo>
                  <a:pt x="11502" y="13141"/>
                  <a:pt x="11520" y="13111"/>
                  <a:pt x="11520" y="13073"/>
                </a:cubicBezTo>
                <a:cubicBezTo>
                  <a:pt x="11520" y="13035"/>
                  <a:pt x="11502" y="13004"/>
                  <a:pt x="11479" y="13004"/>
                </a:cubicBezTo>
                <a:close/>
                <a:moveTo>
                  <a:pt x="11694" y="13004"/>
                </a:moveTo>
                <a:cubicBezTo>
                  <a:pt x="11672" y="13004"/>
                  <a:pt x="11653" y="13035"/>
                  <a:pt x="11653" y="13073"/>
                </a:cubicBezTo>
                <a:cubicBezTo>
                  <a:pt x="11653" y="13111"/>
                  <a:pt x="11672" y="13141"/>
                  <a:pt x="11694" y="13141"/>
                </a:cubicBezTo>
                <a:cubicBezTo>
                  <a:pt x="11717" y="13141"/>
                  <a:pt x="11735" y="13111"/>
                  <a:pt x="11735" y="13073"/>
                </a:cubicBezTo>
                <a:cubicBezTo>
                  <a:pt x="11735" y="13035"/>
                  <a:pt x="11717" y="13004"/>
                  <a:pt x="11694" y="13004"/>
                </a:cubicBezTo>
                <a:close/>
                <a:moveTo>
                  <a:pt x="11902" y="13004"/>
                </a:moveTo>
                <a:cubicBezTo>
                  <a:pt x="11879" y="13004"/>
                  <a:pt x="11861" y="13035"/>
                  <a:pt x="11861" y="13073"/>
                </a:cubicBezTo>
                <a:cubicBezTo>
                  <a:pt x="11861" y="13111"/>
                  <a:pt x="11879" y="13141"/>
                  <a:pt x="11902" y="13141"/>
                </a:cubicBezTo>
                <a:cubicBezTo>
                  <a:pt x="11924" y="13141"/>
                  <a:pt x="11943" y="13111"/>
                  <a:pt x="11943" y="13073"/>
                </a:cubicBezTo>
                <a:cubicBezTo>
                  <a:pt x="11943" y="13035"/>
                  <a:pt x="11924" y="13004"/>
                  <a:pt x="11902" y="13004"/>
                </a:cubicBezTo>
                <a:close/>
                <a:moveTo>
                  <a:pt x="12109" y="13004"/>
                </a:moveTo>
                <a:cubicBezTo>
                  <a:pt x="12086" y="13004"/>
                  <a:pt x="12068" y="13035"/>
                  <a:pt x="12068" y="13073"/>
                </a:cubicBezTo>
                <a:cubicBezTo>
                  <a:pt x="12068" y="13111"/>
                  <a:pt x="12086" y="13141"/>
                  <a:pt x="12109" y="13141"/>
                </a:cubicBezTo>
                <a:cubicBezTo>
                  <a:pt x="12132" y="13141"/>
                  <a:pt x="12150" y="13111"/>
                  <a:pt x="12150" y="13073"/>
                </a:cubicBezTo>
                <a:cubicBezTo>
                  <a:pt x="12150" y="13035"/>
                  <a:pt x="12132" y="13004"/>
                  <a:pt x="12109" y="13004"/>
                </a:cubicBezTo>
                <a:close/>
                <a:moveTo>
                  <a:pt x="12324" y="13004"/>
                </a:moveTo>
                <a:cubicBezTo>
                  <a:pt x="12301" y="13004"/>
                  <a:pt x="12283" y="13035"/>
                  <a:pt x="12283" y="13073"/>
                </a:cubicBezTo>
                <a:cubicBezTo>
                  <a:pt x="12283" y="13111"/>
                  <a:pt x="12301" y="13141"/>
                  <a:pt x="12324" y="13141"/>
                </a:cubicBezTo>
                <a:cubicBezTo>
                  <a:pt x="12346" y="13141"/>
                  <a:pt x="12365" y="13111"/>
                  <a:pt x="12365" y="13073"/>
                </a:cubicBezTo>
                <a:cubicBezTo>
                  <a:pt x="12365" y="13035"/>
                  <a:pt x="12346" y="13004"/>
                  <a:pt x="12324" y="13004"/>
                </a:cubicBezTo>
                <a:close/>
                <a:moveTo>
                  <a:pt x="12531" y="13004"/>
                </a:moveTo>
                <a:cubicBezTo>
                  <a:pt x="12508" y="13004"/>
                  <a:pt x="12490" y="13035"/>
                  <a:pt x="12490" y="13073"/>
                </a:cubicBezTo>
                <a:cubicBezTo>
                  <a:pt x="12490" y="13111"/>
                  <a:pt x="12508" y="13141"/>
                  <a:pt x="12531" y="13141"/>
                </a:cubicBezTo>
                <a:cubicBezTo>
                  <a:pt x="12554" y="13141"/>
                  <a:pt x="12572" y="13111"/>
                  <a:pt x="12572" y="13073"/>
                </a:cubicBezTo>
                <a:cubicBezTo>
                  <a:pt x="12572" y="13035"/>
                  <a:pt x="12554" y="13004"/>
                  <a:pt x="12531" y="13004"/>
                </a:cubicBezTo>
                <a:close/>
                <a:moveTo>
                  <a:pt x="12738" y="13004"/>
                </a:moveTo>
                <a:cubicBezTo>
                  <a:pt x="12716" y="13004"/>
                  <a:pt x="12697" y="13035"/>
                  <a:pt x="12697" y="13073"/>
                </a:cubicBezTo>
                <a:cubicBezTo>
                  <a:pt x="12697" y="13111"/>
                  <a:pt x="12716" y="13141"/>
                  <a:pt x="12738" y="13141"/>
                </a:cubicBezTo>
                <a:cubicBezTo>
                  <a:pt x="12761" y="13141"/>
                  <a:pt x="12779" y="13111"/>
                  <a:pt x="12779" y="13073"/>
                </a:cubicBezTo>
                <a:cubicBezTo>
                  <a:pt x="12779" y="13035"/>
                  <a:pt x="12761" y="13004"/>
                  <a:pt x="12738" y="13004"/>
                </a:cubicBezTo>
                <a:close/>
                <a:moveTo>
                  <a:pt x="12953" y="13004"/>
                </a:moveTo>
                <a:cubicBezTo>
                  <a:pt x="12931" y="13004"/>
                  <a:pt x="12912" y="13035"/>
                  <a:pt x="12912" y="13073"/>
                </a:cubicBezTo>
                <a:cubicBezTo>
                  <a:pt x="12912" y="13111"/>
                  <a:pt x="12931" y="13141"/>
                  <a:pt x="12953" y="13141"/>
                </a:cubicBezTo>
                <a:cubicBezTo>
                  <a:pt x="12976" y="13141"/>
                  <a:pt x="12994" y="13111"/>
                  <a:pt x="12994" y="13073"/>
                </a:cubicBezTo>
                <a:cubicBezTo>
                  <a:pt x="12994" y="13035"/>
                  <a:pt x="12976" y="13004"/>
                  <a:pt x="12953" y="13004"/>
                </a:cubicBezTo>
                <a:close/>
                <a:moveTo>
                  <a:pt x="15049" y="13004"/>
                </a:moveTo>
                <a:cubicBezTo>
                  <a:pt x="15026" y="13004"/>
                  <a:pt x="15008" y="13035"/>
                  <a:pt x="15008" y="13073"/>
                </a:cubicBezTo>
                <a:cubicBezTo>
                  <a:pt x="15008" y="13103"/>
                  <a:pt x="15020" y="13129"/>
                  <a:pt x="15036" y="13138"/>
                </a:cubicBezTo>
                <a:cubicBezTo>
                  <a:pt x="15048" y="13103"/>
                  <a:pt x="15055" y="13060"/>
                  <a:pt x="15055" y="13021"/>
                </a:cubicBezTo>
                <a:cubicBezTo>
                  <a:pt x="15055" y="13015"/>
                  <a:pt x="15055" y="13010"/>
                  <a:pt x="15055" y="13005"/>
                </a:cubicBezTo>
                <a:cubicBezTo>
                  <a:pt x="15053" y="13005"/>
                  <a:pt x="15051" y="13004"/>
                  <a:pt x="15049" y="13004"/>
                </a:cubicBezTo>
                <a:close/>
                <a:moveTo>
                  <a:pt x="17569" y="13004"/>
                </a:moveTo>
                <a:cubicBezTo>
                  <a:pt x="17556" y="13005"/>
                  <a:pt x="17544" y="13017"/>
                  <a:pt x="17537" y="13035"/>
                </a:cubicBezTo>
                <a:cubicBezTo>
                  <a:pt x="17538" y="13041"/>
                  <a:pt x="17540" y="13048"/>
                  <a:pt x="17540" y="13053"/>
                </a:cubicBezTo>
                <a:cubicBezTo>
                  <a:pt x="17540" y="13060"/>
                  <a:pt x="17536" y="13082"/>
                  <a:pt x="17534" y="13101"/>
                </a:cubicBezTo>
                <a:cubicBezTo>
                  <a:pt x="17537" y="13113"/>
                  <a:pt x="17542" y="13122"/>
                  <a:pt x="17548" y="13129"/>
                </a:cubicBezTo>
                <a:cubicBezTo>
                  <a:pt x="17558" y="13106"/>
                  <a:pt x="17560" y="13044"/>
                  <a:pt x="17569" y="13004"/>
                </a:cubicBezTo>
                <a:close/>
                <a:moveTo>
                  <a:pt x="17778" y="13004"/>
                </a:moveTo>
                <a:cubicBezTo>
                  <a:pt x="17762" y="13004"/>
                  <a:pt x="17748" y="13020"/>
                  <a:pt x="17741" y="13044"/>
                </a:cubicBezTo>
                <a:cubicBezTo>
                  <a:pt x="17745" y="13054"/>
                  <a:pt x="17750" y="13061"/>
                  <a:pt x="17751" y="13072"/>
                </a:cubicBezTo>
                <a:lnTo>
                  <a:pt x="17750" y="13063"/>
                </a:lnTo>
                <a:cubicBezTo>
                  <a:pt x="17753" y="13079"/>
                  <a:pt x="17761" y="13119"/>
                  <a:pt x="17768" y="13139"/>
                </a:cubicBezTo>
                <a:cubicBezTo>
                  <a:pt x="17770" y="13140"/>
                  <a:pt x="17772" y="13140"/>
                  <a:pt x="17775" y="13140"/>
                </a:cubicBezTo>
                <a:cubicBezTo>
                  <a:pt x="17778" y="13085"/>
                  <a:pt x="17798" y="13064"/>
                  <a:pt x="17799" y="13025"/>
                </a:cubicBezTo>
                <a:cubicBezTo>
                  <a:pt x="17799" y="13023"/>
                  <a:pt x="17799" y="13018"/>
                  <a:pt x="17798" y="13014"/>
                </a:cubicBezTo>
                <a:cubicBezTo>
                  <a:pt x="17792" y="13008"/>
                  <a:pt x="17785" y="13004"/>
                  <a:pt x="17778" y="13004"/>
                </a:cubicBezTo>
                <a:close/>
                <a:moveTo>
                  <a:pt x="17189" y="13081"/>
                </a:moveTo>
                <a:cubicBezTo>
                  <a:pt x="17178" y="13097"/>
                  <a:pt x="17168" y="13121"/>
                  <a:pt x="17158" y="13148"/>
                </a:cubicBezTo>
                <a:cubicBezTo>
                  <a:pt x="17175" y="13141"/>
                  <a:pt x="17189" y="13114"/>
                  <a:pt x="17189" y="13082"/>
                </a:cubicBezTo>
                <a:cubicBezTo>
                  <a:pt x="17189" y="13082"/>
                  <a:pt x="17189" y="13081"/>
                  <a:pt x="17189" y="13081"/>
                </a:cubicBezTo>
                <a:close/>
                <a:moveTo>
                  <a:pt x="16267" y="13094"/>
                </a:moveTo>
                <a:cubicBezTo>
                  <a:pt x="16271" y="13124"/>
                  <a:pt x="16288" y="13148"/>
                  <a:pt x="16307" y="13148"/>
                </a:cubicBezTo>
                <a:cubicBezTo>
                  <a:pt x="16310" y="13148"/>
                  <a:pt x="16312" y="13147"/>
                  <a:pt x="16314" y="13146"/>
                </a:cubicBezTo>
                <a:cubicBezTo>
                  <a:pt x="16299" y="13127"/>
                  <a:pt x="16283" y="13111"/>
                  <a:pt x="16267" y="13094"/>
                </a:cubicBezTo>
                <a:close/>
                <a:moveTo>
                  <a:pt x="5499" y="13184"/>
                </a:moveTo>
                <a:cubicBezTo>
                  <a:pt x="5477" y="13184"/>
                  <a:pt x="5458" y="13214"/>
                  <a:pt x="5458" y="13252"/>
                </a:cubicBezTo>
                <a:cubicBezTo>
                  <a:pt x="5458" y="13290"/>
                  <a:pt x="5477" y="13320"/>
                  <a:pt x="5499" y="13320"/>
                </a:cubicBezTo>
                <a:cubicBezTo>
                  <a:pt x="5522" y="13320"/>
                  <a:pt x="5540" y="13290"/>
                  <a:pt x="5540" y="13252"/>
                </a:cubicBezTo>
                <a:cubicBezTo>
                  <a:pt x="5540" y="13214"/>
                  <a:pt x="5522" y="13184"/>
                  <a:pt x="5499" y="13184"/>
                </a:cubicBezTo>
                <a:close/>
                <a:moveTo>
                  <a:pt x="5706" y="13184"/>
                </a:moveTo>
                <a:cubicBezTo>
                  <a:pt x="5684" y="13184"/>
                  <a:pt x="5665" y="13214"/>
                  <a:pt x="5665" y="13252"/>
                </a:cubicBezTo>
                <a:cubicBezTo>
                  <a:pt x="5665" y="13290"/>
                  <a:pt x="5684" y="13320"/>
                  <a:pt x="5706" y="13320"/>
                </a:cubicBezTo>
                <a:cubicBezTo>
                  <a:pt x="5729" y="13320"/>
                  <a:pt x="5747" y="13290"/>
                  <a:pt x="5747" y="13252"/>
                </a:cubicBezTo>
                <a:cubicBezTo>
                  <a:pt x="5747" y="13214"/>
                  <a:pt x="5729" y="13184"/>
                  <a:pt x="5706" y="13184"/>
                </a:cubicBezTo>
                <a:close/>
                <a:moveTo>
                  <a:pt x="5921" y="13184"/>
                </a:moveTo>
                <a:cubicBezTo>
                  <a:pt x="5899" y="13184"/>
                  <a:pt x="5880" y="13214"/>
                  <a:pt x="5880" y="13252"/>
                </a:cubicBezTo>
                <a:cubicBezTo>
                  <a:pt x="5880" y="13290"/>
                  <a:pt x="5899" y="13320"/>
                  <a:pt x="5921" y="13320"/>
                </a:cubicBezTo>
                <a:cubicBezTo>
                  <a:pt x="5944" y="13320"/>
                  <a:pt x="5962" y="13290"/>
                  <a:pt x="5962" y="13252"/>
                </a:cubicBezTo>
                <a:cubicBezTo>
                  <a:pt x="5962" y="13214"/>
                  <a:pt x="5944" y="13184"/>
                  <a:pt x="5921" y="13184"/>
                </a:cubicBezTo>
                <a:close/>
                <a:moveTo>
                  <a:pt x="6129" y="13184"/>
                </a:moveTo>
                <a:cubicBezTo>
                  <a:pt x="6106" y="13184"/>
                  <a:pt x="6088" y="13214"/>
                  <a:pt x="6088" y="13252"/>
                </a:cubicBezTo>
                <a:cubicBezTo>
                  <a:pt x="6088" y="13290"/>
                  <a:pt x="6106" y="13320"/>
                  <a:pt x="6129" y="13320"/>
                </a:cubicBezTo>
                <a:cubicBezTo>
                  <a:pt x="6151" y="13320"/>
                  <a:pt x="6170" y="13290"/>
                  <a:pt x="6170" y="13252"/>
                </a:cubicBezTo>
                <a:cubicBezTo>
                  <a:pt x="6170" y="13214"/>
                  <a:pt x="6151" y="13184"/>
                  <a:pt x="6129" y="13184"/>
                </a:cubicBezTo>
                <a:close/>
                <a:moveTo>
                  <a:pt x="6336" y="13184"/>
                </a:moveTo>
                <a:cubicBezTo>
                  <a:pt x="6313" y="13184"/>
                  <a:pt x="6295" y="13214"/>
                  <a:pt x="6295" y="13252"/>
                </a:cubicBezTo>
                <a:cubicBezTo>
                  <a:pt x="6295" y="13290"/>
                  <a:pt x="6313" y="13320"/>
                  <a:pt x="6336" y="13320"/>
                </a:cubicBezTo>
                <a:cubicBezTo>
                  <a:pt x="6359" y="13320"/>
                  <a:pt x="6377" y="13290"/>
                  <a:pt x="6377" y="13252"/>
                </a:cubicBezTo>
                <a:cubicBezTo>
                  <a:pt x="6377" y="13214"/>
                  <a:pt x="6359" y="13184"/>
                  <a:pt x="6336" y="13184"/>
                </a:cubicBezTo>
                <a:close/>
                <a:moveTo>
                  <a:pt x="6551" y="13184"/>
                </a:moveTo>
                <a:cubicBezTo>
                  <a:pt x="6528" y="13184"/>
                  <a:pt x="6510" y="13214"/>
                  <a:pt x="6510" y="13252"/>
                </a:cubicBezTo>
                <a:cubicBezTo>
                  <a:pt x="6510" y="13290"/>
                  <a:pt x="6528" y="13320"/>
                  <a:pt x="6551" y="13320"/>
                </a:cubicBezTo>
                <a:cubicBezTo>
                  <a:pt x="6574" y="13320"/>
                  <a:pt x="6592" y="13290"/>
                  <a:pt x="6592" y="13252"/>
                </a:cubicBezTo>
                <a:cubicBezTo>
                  <a:pt x="6592" y="13214"/>
                  <a:pt x="6574" y="13184"/>
                  <a:pt x="6551" y="13184"/>
                </a:cubicBezTo>
                <a:close/>
                <a:moveTo>
                  <a:pt x="9486" y="13184"/>
                </a:moveTo>
                <a:cubicBezTo>
                  <a:pt x="9475" y="13184"/>
                  <a:pt x="9465" y="13191"/>
                  <a:pt x="9458" y="13202"/>
                </a:cubicBezTo>
                <a:cubicBezTo>
                  <a:pt x="9467" y="13216"/>
                  <a:pt x="9476" y="13229"/>
                  <a:pt x="9486" y="13242"/>
                </a:cubicBezTo>
                <a:cubicBezTo>
                  <a:pt x="9488" y="13246"/>
                  <a:pt x="9490" y="13249"/>
                  <a:pt x="9493" y="13252"/>
                </a:cubicBezTo>
                <a:cubicBezTo>
                  <a:pt x="9502" y="13265"/>
                  <a:pt x="9511" y="13277"/>
                  <a:pt x="9520" y="13290"/>
                </a:cubicBezTo>
                <a:cubicBezTo>
                  <a:pt x="9524" y="13279"/>
                  <a:pt x="9527" y="13266"/>
                  <a:pt x="9527" y="13252"/>
                </a:cubicBezTo>
                <a:cubicBezTo>
                  <a:pt x="9527" y="13214"/>
                  <a:pt x="9508" y="13184"/>
                  <a:pt x="9486" y="13184"/>
                </a:cubicBezTo>
                <a:close/>
                <a:moveTo>
                  <a:pt x="9698" y="13184"/>
                </a:moveTo>
                <a:cubicBezTo>
                  <a:pt x="9676" y="13184"/>
                  <a:pt x="9657" y="13214"/>
                  <a:pt x="9657" y="13252"/>
                </a:cubicBezTo>
                <a:cubicBezTo>
                  <a:pt x="9657" y="13290"/>
                  <a:pt x="9676" y="13320"/>
                  <a:pt x="9698" y="13320"/>
                </a:cubicBezTo>
                <a:cubicBezTo>
                  <a:pt x="9721" y="13320"/>
                  <a:pt x="9739" y="13290"/>
                  <a:pt x="9739" y="13252"/>
                </a:cubicBezTo>
                <a:cubicBezTo>
                  <a:pt x="9739" y="13214"/>
                  <a:pt x="9721" y="13184"/>
                  <a:pt x="9698" y="13184"/>
                </a:cubicBezTo>
                <a:close/>
                <a:moveTo>
                  <a:pt x="9906" y="13184"/>
                </a:moveTo>
                <a:cubicBezTo>
                  <a:pt x="9883" y="13184"/>
                  <a:pt x="9865" y="13214"/>
                  <a:pt x="9865" y="13252"/>
                </a:cubicBezTo>
                <a:cubicBezTo>
                  <a:pt x="9865" y="13290"/>
                  <a:pt x="9883" y="13320"/>
                  <a:pt x="9906" y="13320"/>
                </a:cubicBezTo>
                <a:cubicBezTo>
                  <a:pt x="9928" y="13320"/>
                  <a:pt x="9947" y="13290"/>
                  <a:pt x="9947" y="13252"/>
                </a:cubicBezTo>
                <a:cubicBezTo>
                  <a:pt x="9947" y="13214"/>
                  <a:pt x="9928" y="13184"/>
                  <a:pt x="9906" y="13184"/>
                </a:cubicBezTo>
                <a:close/>
                <a:moveTo>
                  <a:pt x="10121" y="13184"/>
                </a:moveTo>
                <a:cubicBezTo>
                  <a:pt x="10098" y="13184"/>
                  <a:pt x="10080" y="13214"/>
                  <a:pt x="10080" y="13252"/>
                </a:cubicBezTo>
                <a:cubicBezTo>
                  <a:pt x="10080" y="13268"/>
                  <a:pt x="10083" y="13283"/>
                  <a:pt x="10089" y="13295"/>
                </a:cubicBezTo>
                <a:cubicBezTo>
                  <a:pt x="10099" y="13287"/>
                  <a:pt x="10110" y="13279"/>
                  <a:pt x="10121" y="13270"/>
                </a:cubicBezTo>
                <a:cubicBezTo>
                  <a:pt x="10128" y="13264"/>
                  <a:pt x="10136" y="13258"/>
                  <a:pt x="10144" y="13252"/>
                </a:cubicBezTo>
                <a:cubicBezTo>
                  <a:pt x="10149" y="13247"/>
                  <a:pt x="10155" y="13243"/>
                  <a:pt x="10161" y="13239"/>
                </a:cubicBezTo>
                <a:cubicBezTo>
                  <a:pt x="10157" y="13207"/>
                  <a:pt x="10141" y="13184"/>
                  <a:pt x="10121" y="13184"/>
                </a:cubicBezTo>
                <a:close/>
                <a:moveTo>
                  <a:pt x="10535" y="13184"/>
                </a:moveTo>
                <a:cubicBezTo>
                  <a:pt x="10513" y="13184"/>
                  <a:pt x="10494" y="13214"/>
                  <a:pt x="10494" y="13252"/>
                </a:cubicBezTo>
                <a:cubicBezTo>
                  <a:pt x="10494" y="13290"/>
                  <a:pt x="10513" y="13320"/>
                  <a:pt x="10535" y="13320"/>
                </a:cubicBezTo>
                <a:cubicBezTo>
                  <a:pt x="10558" y="13320"/>
                  <a:pt x="10576" y="13290"/>
                  <a:pt x="10576" y="13252"/>
                </a:cubicBezTo>
                <a:cubicBezTo>
                  <a:pt x="10576" y="13214"/>
                  <a:pt x="10558" y="13184"/>
                  <a:pt x="10535" y="13184"/>
                </a:cubicBezTo>
                <a:close/>
                <a:moveTo>
                  <a:pt x="10750" y="13184"/>
                </a:moveTo>
                <a:cubicBezTo>
                  <a:pt x="10727" y="13184"/>
                  <a:pt x="10709" y="13214"/>
                  <a:pt x="10709" y="13252"/>
                </a:cubicBezTo>
                <a:cubicBezTo>
                  <a:pt x="10709" y="13290"/>
                  <a:pt x="10727" y="13320"/>
                  <a:pt x="10750" y="13320"/>
                </a:cubicBezTo>
                <a:cubicBezTo>
                  <a:pt x="10773" y="13320"/>
                  <a:pt x="10791" y="13290"/>
                  <a:pt x="10791" y="13252"/>
                </a:cubicBezTo>
                <a:cubicBezTo>
                  <a:pt x="10791" y="13214"/>
                  <a:pt x="10773" y="13184"/>
                  <a:pt x="10750" y="13184"/>
                </a:cubicBezTo>
                <a:close/>
                <a:moveTo>
                  <a:pt x="10957" y="13184"/>
                </a:moveTo>
                <a:cubicBezTo>
                  <a:pt x="10935" y="13184"/>
                  <a:pt x="10916" y="13214"/>
                  <a:pt x="10916" y="13252"/>
                </a:cubicBezTo>
                <a:cubicBezTo>
                  <a:pt x="10916" y="13290"/>
                  <a:pt x="10935" y="13320"/>
                  <a:pt x="10957" y="13320"/>
                </a:cubicBezTo>
                <a:cubicBezTo>
                  <a:pt x="10980" y="13320"/>
                  <a:pt x="10998" y="13290"/>
                  <a:pt x="10998" y="13252"/>
                </a:cubicBezTo>
                <a:cubicBezTo>
                  <a:pt x="10998" y="13214"/>
                  <a:pt x="10980" y="13184"/>
                  <a:pt x="10957" y="13184"/>
                </a:cubicBezTo>
                <a:close/>
                <a:moveTo>
                  <a:pt x="11165" y="13184"/>
                </a:moveTo>
                <a:cubicBezTo>
                  <a:pt x="11142" y="13184"/>
                  <a:pt x="11124" y="13214"/>
                  <a:pt x="11124" y="13252"/>
                </a:cubicBezTo>
                <a:cubicBezTo>
                  <a:pt x="11124" y="13290"/>
                  <a:pt x="11142" y="13320"/>
                  <a:pt x="11165" y="13320"/>
                </a:cubicBezTo>
                <a:cubicBezTo>
                  <a:pt x="11187" y="13320"/>
                  <a:pt x="11206" y="13290"/>
                  <a:pt x="11206" y="13252"/>
                </a:cubicBezTo>
                <a:cubicBezTo>
                  <a:pt x="11206" y="13214"/>
                  <a:pt x="11187" y="13184"/>
                  <a:pt x="11165" y="13184"/>
                </a:cubicBezTo>
                <a:close/>
                <a:moveTo>
                  <a:pt x="11380" y="13184"/>
                </a:moveTo>
                <a:cubicBezTo>
                  <a:pt x="11357" y="13184"/>
                  <a:pt x="11339" y="13214"/>
                  <a:pt x="11339" y="13252"/>
                </a:cubicBezTo>
                <a:cubicBezTo>
                  <a:pt x="11339" y="13290"/>
                  <a:pt x="11357" y="13320"/>
                  <a:pt x="11380" y="13320"/>
                </a:cubicBezTo>
                <a:cubicBezTo>
                  <a:pt x="11402" y="13320"/>
                  <a:pt x="11421" y="13290"/>
                  <a:pt x="11421" y="13252"/>
                </a:cubicBezTo>
                <a:cubicBezTo>
                  <a:pt x="11421" y="13214"/>
                  <a:pt x="11402" y="13184"/>
                  <a:pt x="11380" y="13184"/>
                </a:cubicBezTo>
                <a:close/>
                <a:moveTo>
                  <a:pt x="11587" y="13184"/>
                </a:moveTo>
                <a:cubicBezTo>
                  <a:pt x="11564" y="13184"/>
                  <a:pt x="11546" y="13214"/>
                  <a:pt x="11546" y="13252"/>
                </a:cubicBezTo>
                <a:cubicBezTo>
                  <a:pt x="11546" y="13290"/>
                  <a:pt x="11564" y="13320"/>
                  <a:pt x="11587" y="13320"/>
                </a:cubicBezTo>
                <a:cubicBezTo>
                  <a:pt x="11610" y="13320"/>
                  <a:pt x="11628" y="13290"/>
                  <a:pt x="11628" y="13252"/>
                </a:cubicBezTo>
                <a:cubicBezTo>
                  <a:pt x="11628" y="13214"/>
                  <a:pt x="11610" y="13184"/>
                  <a:pt x="11587" y="13184"/>
                </a:cubicBezTo>
                <a:close/>
                <a:moveTo>
                  <a:pt x="11794" y="13184"/>
                </a:moveTo>
                <a:cubicBezTo>
                  <a:pt x="11771" y="13184"/>
                  <a:pt x="11753" y="13214"/>
                  <a:pt x="11753" y="13252"/>
                </a:cubicBezTo>
                <a:cubicBezTo>
                  <a:pt x="11753" y="13290"/>
                  <a:pt x="11771" y="13320"/>
                  <a:pt x="11794" y="13320"/>
                </a:cubicBezTo>
                <a:cubicBezTo>
                  <a:pt x="11817" y="13320"/>
                  <a:pt x="11835" y="13290"/>
                  <a:pt x="11835" y="13252"/>
                </a:cubicBezTo>
                <a:cubicBezTo>
                  <a:pt x="11835" y="13214"/>
                  <a:pt x="11817" y="13184"/>
                  <a:pt x="11794" y="13184"/>
                </a:cubicBezTo>
                <a:close/>
                <a:moveTo>
                  <a:pt x="12009" y="13184"/>
                </a:moveTo>
                <a:cubicBezTo>
                  <a:pt x="11986" y="13184"/>
                  <a:pt x="11968" y="13214"/>
                  <a:pt x="11968" y="13252"/>
                </a:cubicBezTo>
                <a:cubicBezTo>
                  <a:pt x="11968" y="13290"/>
                  <a:pt x="11986" y="13320"/>
                  <a:pt x="12009" y="13320"/>
                </a:cubicBezTo>
                <a:cubicBezTo>
                  <a:pt x="12032" y="13320"/>
                  <a:pt x="12050" y="13290"/>
                  <a:pt x="12050" y="13252"/>
                </a:cubicBezTo>
                <a:cubicBezTo>
                  <a:pt x="12050" y="13214"/>
                  <a:pt x="12032" y="13184"/>
                  <a:pt x="12009" y="13184"/>
                </a:cubicBezTo>
                <a:close/>
                <a:moveTo>
                  <a:pt x="12216" y="13184"/>
                </a:moveTo>
                <a:cubicBezTo>
                  <a:pt x="12194" y="13184"/>
                  <a:pt x="12175" y="13214"/>
                  <a:pt x="12175" y="13252"/>
                </a:cubicBezTo>
                <a:cubicBezTo>
                  <a:pt x="12175" y="13290"/>
                  <a:pt x="12194" y="13320"/>
                  <a:pt x="12216" y="13320"/>
                </a:cubicBezTo>
                <a:cubicBezTo>
                  <a:pt x="12239" y="13320"/>
                  <a:pt x="12257" y="13290"/>
                  <a:pt x="12257" y="13252"/>
                </a:cubicBezTo>
                <a:cubicBezTo>
                  <a:pt x="12257" y="13214"/>
                  <a:pt x="12239" y="13184"/>
                  <a:pt x="12216" y="13184"/>
                </a:cubicBezTo>
                <a:close/>
                <a:moveTo>
                  <a:pt x="12424" y="13184"/>
                </a:moveTo>
                <a:cubicBezTo>
                  <a:pt x="12401" y="13184"/>
                  <a:pt x="12383" y="13214"/>
                  <a:pt x="12383" y="13252"/>
                </a:cubicBezTo>
                <a:cubicBezTo>
                  <a:pt x="12383" y="13290"/>
                  <a:pt x="12401" y="13320"/>
                  <a:pt x="12424" y="13320"/>
                </a:cubicBezTo>
                <a:cubicBezTo>
                  <a:pt x="12446" y="13320"/>
                  <a:pt x="12465" y="13290"/>
                  <a:pt x="12465" y="13252"/>
                </a:cubicBezTo>
                <a:cubicBezTo>
                  <a:pt x="12465" y="13214"/>
                  <a:pt x="12446" y="13184"/>
                  <a:pt x="12424" y="13184"/>
                </a:cubicBezTo>
                <a:close/>
                <a:moveTo>
                  <a:pt x="12639" y="13184"/>
                </a:moveTo>
                <a:cubicBezTo>
                  <a:pt x="12616" y="13184"/>
                  <a:pt x="12598" y="13214"/>
                  <a:pt x="12598" y="13252"/>
                </a:cubicBezTo>
                <a:cubicBezTo>
                  <a:pt x="12598" y="13290"/>
                  <a:pt x="12616" y="13320"/>
                  <a:pt x="12639" y="13320"/>
                </a:cubicBezTo>
                <a:cubicBezTo>
                  <a:pt x="12661" y="13320"/>
                  <a:pt x="12680" y="13290"/>
                  <a:pt x="12680" y="13252"/>
                </a:cubicBezTo>
                <a:cubicBezTo>
                  <a:pt x="12680" y="13214"/>
                  <a:pt x="12661" y="13184"/>
                  <a:pt x="12639" y="13184"/>
                </a:cubicBezTo>
                <a:close/>
                <a:moveTo>
                  <a:pt x="12846" y="13184"/>
                </a:moveTo>
                <a:cubicBezTo>
                  <a:pt x="12823" y="13184"/>
                  <a:pt x="12805" y="13214"/>
                  <a:pt x="12805" y="13252"/>
                </a:cubicBezTo>
                <a:cubicBezTo>
                  <a:pt x="12805" y="13290"/>
                  <a:pt x="12823" y="13320"/>
                  <a:pt x="12846" y="13320"/>
                </a:cubicBezTo>
                <a:cubicBezTo>
                  <a:pt x="12868" y="13320"/>
                  <a:pt x="12887" y="13290"/>
                  <a:pt x="12887" y="13252"/>
                </a:cubicBezTo>
                <a:cubicBezTo>
                  <a:pt x="12887" y="13214"/>
                  <a:pt x="12868" y="13184"/>
                  <a:pt x="12846" y="13184"/>
                </a:cubicBezTo>
                <a:close/>
                <a:moveTo>
                  <a:pt x="13053" y="13184"/>
                </a:moveTo>
                <a:cubicBezTo>
                  <a:pt x="13030" y="13184"/>
                  <a:pt x="13012" y="13214"/>
                  <a:pt x="13012" y="13252"/>
                </a:cubicBezTo>
                <a:cubicBezTo>
                  <a:pt x="13012" y="13276"/>
                  <a:pt x="13019" y="13297"/>
                  <a:pt x="13031" y="13309"/>
                </a:cubicBezTo>
                <a:cubicBezTo>
                  <a:pt x="13037" y="13290"/>
                  <a:pt x="13044" y="13271"/>
                  <a:pt x="13051" y="13252"/>
                </a:cubicBezTo>
                <a:cubicBezTo>
                  <a:pt x="13052" y="13250"/>
                  <a:pt x="13052" y="13248"/>
                  <a:pt x="13053" y="13246"/>
                </a:cubicBezTo>
                <a:cubicBezTo>
                  <a:pt x="13053" y="13245"/>
                  <a:pt x="13054" y="13244"/>
                  <a:pt x="13054" y="13243"/>
                </a:cubicBezTo>
                <a:cubicBezTo>
                  <a:pt x="13060" y="13228"/>
                  <a:pt x="13066" y="13210"/>
                  <a:pt x="13072" y="13192"/>
                </a:cubicBezTo>
                <a:cubicBezTo>
                  <a:pt x="13066" y="13186"/>
                  <a:pt x="13060" y="13184"/>
                  <a:pt x="13053" y="13184"/>
                </a:cubicBezTo>
                <a:close/>
                <a:moveTo>
                  <a:pt x="16203" y="13184"/>
                </a:moveTo>
                <a:cubicBezTo>
                  <a:pt x="16196" y="13184"/>
                  <a:pt x="16189" y="13187"/>
                  <a:pt x="16183" y="13193"/>
                </a:cubicBezTo>
                <a:cubicBezTo>
                  <a:pt x="16185" y="13212"/>
                  <a:pt x="16188" y="13232"/>
                  <a:pt x="16190" y="13252"/>
                </a:cubicBezTo>
                <a:cubicBezTo>
                  <a:pt x="16193" y="13274"/>
                  <a:pt x="16196" y="13296"/>
                  <a:pt x="16199" y="13320"/>
                </a:cubicBezTo>
                <a:cubicBezTo>
                  <a:pt x="16200" y="13320"/>
                  <a:pt x="16202" y="13320"/>
                  <a:pt x="16203" y="13320"/>
                </a:cubicBezTo>
                <a:cubicBezTo>
                  <a:pt x="16226" y="13320"/>
                  <a:pt x="16244" y="13290"/>
                  <a:pt x="16244" y="13252"/>
                </a:cubicBezTo>
                <a:cubicBezTo>
                  <a:pt x="16244" y="13214"/>
                  <a:pt x="16226" y="13184"/>
                  <a:pt x="16203" y="13184"/>
                </a:cubicBezTo>
                <a:close/>
                <a:moveTo>
                  <a:pt x="17247" y="13184"/>
                </a:moveTo>
                <a:cubicBezTo>
                  <a:pt x="17227" y="13188"/>
                  <a:pt x="17211" y="13216"/>
                  <a:pt x="17211" y="13251"/>
                </a:cubicBezTo>
                <a:cubicBezTo>
                  <a:pt x="17211" y="13289"/>
                  <a:pt x="17230" y="13320"/>
                  <a:pt x="17252" y="13320"/>
                </a:cubicBezTo>
                <a:cubicBezTo>
                  <a:pt x="17275" y="13320"/>
                  <a:pt x="17293" y="13289"/>
                  <a:pt x="17293" y="13251"/>
                </a:cubicBezTo>
                <a:cubicBezTo>
                  <a:pt x="17293" y="13242"/>
                  <a:pt x="17292" y="13233"/>
                  <a:pt x="17290" y="13225"/>
                </a:cubicBezTo>
                <a:cubicBezTo>
                  <a:pt x="17276" y="13219"/>
                  <a:pt x="17261" y="13213"/>
                  <a:pt x="17252" y="13198"/>
                </a:cubicBezTo>
                <a:cubicBezTo>
                  <a:pt x="17250" y="13194"/>
                  <a:pt x="17248" y="13189"/>
                  <a:pt x="17247" y="13184"/>
                </a:cubicBezTo>
                <a:close/>
                <a:moveTo>
                  <a:pt x="17674" y="13184"/>
                </a:moveTo>
                <a:cubicBezTo>
                  <a:pt x="17673" y="13184"/>
                  <a:pt x="17673" y="13184"/>
                  <a:pt x="17672" y="13184"/>
                </a:cubicBezTo>
                <a:cubicBezTo>
                  <a:pt x="17673" y="13185"/>
                  <a:pt x="17673" y="13186"/>
                  <a:pt x="17674" y="13187"/>
                </a:cubicBezTo>
                <a:cubicBezTo>
                  <a:pt x="17680" y="13195"/>
                  <a:pt x="17687" y="13200"/>
                  <a:pt x="17695" y="13200"/>
                </a:cubicBezTo>
                <a:cubicBezTo>
                  <a:pt x="17697" y="13200"/>
                  <a:pt x="17699" y="13200"/>
                  <a:pt x="17701" y="13201"/>
                </a:cubicBezTo>
                <a:cubicBezTo>
                  <a:pt x="17694" y="13190"/>
                  <a:pt x="17684" y="13184"/>
                  <a:pt x="17674" y="13184"/>
                </a:cubicBezTo>
                <a:close/>
                <a:moveTo>
                  <a:pt x="16375" y="13248"/>
                </a:moveTo>
                <a:cubicBezTo>
                  <a:pt x="16375" y="13248"/>
                  <a:pt x="16375" y="13248"/>
                  <a:pt x="16375" y="13249"/>
                </a:cubicBezTo>
                <a:cubicBezTo>
                  <a:pt x="16375" y="13265"/>
                  <a:pt x="16378" y="13279"/>
                  <a:pt x="16384" y="13291"/>
                </a:cubicBezTo>
                <a:cubicBezTo>
                  <a:pt x="16381" y="13276"/>
                  <a:pt x="16379" y="13262"/>
                  <a:pt x="16375" y="13249"/>
                </a:cubicBezTo>
                <a:cubicBezTo>
                  <a:pt x="16375" y="13248"/>
                  <a:pt x="16375" y="13248"/>
                  <a:pt x="16375" y="13248"/>
                </a:cubicBezTo>
                <a:close/>
                <a:moveTo>
                  <a:pt x="6717" y="13260"/>
                </a:moveTo>
                <a:cubicBezTo>
                  <a:pt x="6719" y="13296"/>
                  <a:pt x="6736" y="13324"/>
                  <a:pt x="6758" y="13324"/>
                </a:cubicBezTo>
                <a:cubicBezTo>
                  <a:pt x="6777" y="13324"/>
                  <a:pt x="6793" y="13302"/>
                  <a:pt x="6798" y="13272"/>
                </a:cubicBezTo>
                <a:lnTo>
                  <a:pt x="6763" y="13272"/>
                </a:lnTo>
                <a:cubicBezTo>
                  <a:pt x="6761" y="13272"/>
                  <a:pt x="6760" y="13271"/>
                  <a:pt x="6758" y="13271"/>
                </a:cubicBezTo>
                <a:cubicBezTo>
                  <a:pt x="6745" y="13266"/>
                  <a:pt x="6731" y="13263"/>
                  <a:pt x="6717" y="13260"/>
                </a:cubicBezTo>
                <a:close/>
                <a:moveTo>
                  <a:pt x="15952" y="13273"/>
                </a:moveTo>
                <a:cubicBezTo>
                  <a:pt x="15957" y="13303"/>
                  <a:pt x="15973" y="13325"/>
                  <a:pt x="15992" y="13325"/>
                </a:cubicBezTo>
                <a:cubicBezTo>
                  <a:pt x="16007" y="13325"/>
                  <a:pt x="16021" y="13310"/>
                  <a:pt x="16028" y="13289"/>
                </a:cubicBezTo>
                <a:cubicBezTo>
                  <a:pt x="16022" y="13283"/>
                  <a:pt x="16016" y="13278"/>
                  <a:pt x="16009" y="13273"/>
                </a:cubicBezTo>
                <a:lnTo>
                  <a:pt x="15992" y="13273"/>
                </a:lnTo>
                <a:lnTo>
                  <a:pt x="15952" y="13273"/>
                </a:lnTo>
                <a:close/>
                <a:moveTo>
                  <a:pt x="5397" y="13363"/>
                </a:moveTo>
                <a:cubicBezTo>
                  <a:pt x="5400" y="13387"/>
                  <a:pt x="5408" y="13408"/>
                  <a:pt x="5408" y="13434"/>
                </a:cubicBezTo>
                <a:lnTo>
                  <a:pt x="5408" y="13456"/>
                </a:lnTo>
                <a:lnTo>
                  <a:pt x="5399" y="13490"/>
                </a:lnTo>
                <a:cubicBezTo>
                  <a:pt x="5399" y="13492"/>
                  <a:pt x="5400" y="13494"/>
                  <a:pt x="5400" y="13497"/>
                </a:cubicBezTo>
                <a:cubicBezTo>
                  <a:pt x="5419" y="13491"/>
                  <a:pt x="5433" y="13463"/>
                  <a:pt x="5433" y="13430"/>
                </a:cubicBezTo>
                <a:cubicBezTo>
                  <a:pt x="5433" y="13395"/>
                  <a:pt x="5417" y="13367"/>
                  <a:pt x="5397" y="13363"/>
                </a:cubicBezTo>
                <a:close/>
                <a:moveTo>
                  <a:pt x="5607" y="13363"/>
                </a:moveTo>
                <a:cubicBezTo>
                  <a:pt x="5584" y="13363"/>
                  <a:pt x="5566" y="13393"/>
                  <a:pt x="5566" y="13431"/>
                </a:cubicBezTo>
                <a:cubicBezTo>
                  <a:pt x="5566" y="13469"/>
                  <a:pt x="5584" y="13499"/>
                  <a:pt x="5607" y="13500"/>
                </a:cubicBezTo>
                <a:cubicBezTo>
                  <a:pt x="5629" y="13500"/>
                  <a:pt x="5648" y="13469"/>
                  <a:pt x="5648" y="13431"/>
                </a:cubicBezTo>
                <a:cubicBezTo>
                  <a:pt x="5648" y="13393"/>
                  <a:pt x="5629" y="13363"/>
                  <a:pt x="5607" y="13363"/>
                </a:cubicBezTo>
                <a:close/>
                <a:moveTo>
                  <a:pt x="5814" y="13363"/>
                </a:moveTo>
                <a:cubicBezTo>
                  <a:pt x="5791" y="13363"/>
                  <a:pt x="5773" y="13393"/>
                  <a:pt x="5773" y="13431"/>
                </a:cubicBezTo>
                <a:cubicBezTo>
                  <a:pt x="5773" y="13469"/>
                  <a:pt x="5791" y="13499"/>
                  <a:pt x="5814" y="13500"/>
                </a:cubicBezTo>
                <a:cubicBezTo>
                  <a:pt x="5837" y="13500"/>
                  <a:pt x="5855" y="13469"/>
                  <a:pt x="5855" y="13431"/>
                </a:cubicBezTo>
                <a:cubicBezTo>
                  <a:pt x="5855" y="13393"/>
                  <a:pt x="5837" y="13363"/>
                  <a:pt x="5814" y="13363"/>
                </a:cubicBezTo>
                <a:close/>
                <a:moveTo>
                  <a:pt x="6021" y="13363"/>
                </a:moveTo>
                <a:cubicBezTo>
                  <a:pt x="5999" y="13363"/>
                  <a:pt x="5980" y="13393"/>
                  <a:pt x="5980" y="13431"/>
                </a:cubicBezTo>
                <a:cubicBezTo>
                  <a:pt x="5980" y="13469"/>
                  <a:pt x="5999" y="13499"/>
                  <a:pt x="6021" y="13500"/>
                </a:cubicBezTo>
                <a:cubicBezTo>
                  <a:pt x="6044" y="13500"/>
                  <a:pt x="6062" y="13469"/>
                  <a:pt x="6062" y="13431"/>
                </a:cubicBezTo>
                <a:cubicBezTo>
                  <a:pt x="6062" y="13393"/>
                  <a:pt x="6044" y="13363"/>
                  <a:pt x="6021" y="13363"/>
                </a:cubicBezTo>
                <a:close/>
                <a:moveTo>
                  <a:pt x="6236" y="13363"/>
                </a:moveTo>
                <a:cubicBezTo>
                  <a:pt x="6214" y="13363"/>
                  <a:pt x="6195" y="13393"/>
                  <a:pt x="6195" y="13431"/>
                </a:cubicBezTo>
                <a:cubicBezTo>
                  <a:pt x="6195" y="13469"/>
                  <a:pt x="6214" y="13499"/>
                  <a:pt x="6236" y="13500"/>
                </a:cubicBezTo>
                <a:cubicBezTo>
                  <a:pt x="6259" y="13500"/>
                  <a:pt x="6277" y="13469"/>
                  <a:pt x="6277" y="13431"/>
                </a:cubicBezTo>
                <a:cubicBezTo>
                  <a:pt x="6277" y="13393"/>
                  <a:pt x="6259" y="13363"/>
                  <a:pt x="6236" y="13363"/>
                </a:cubicBezTo>
                <a:close/>
                <a:moveTo>
                  <a:pt x="6443" y="13363"/>
                </a:moveTo>
                <a:cubicBezTo>
                  <a:pt x="6421" y="13363"/>
                  <a:pt x="6402" y="13393"/>
                  <a:pt x="6402" y="13431"/>
                </a:cubicBezTo>
                <a:cubicBezTo>
                  <a:pt x="6402" y="13469"/>
                  <a:pt x="6421" y="13499"/>
                  <a:pt x="6443" y="13500"/>
                </a:cubicBezTo>
                <a:cubicBezTo>
                  <a:pt x="6466" y="13500"/>
                  <a:pt x="6484" y="13469"/>
                  <a:pt x="6484" y="13431"/>
                </a:cubicBezTo>
                <a:cubicBezTo>
                  <a:pt x="6484" y="13393"/>
                  <a:pt x="6466" y="13363"/>
                  <a:pt x="6443" y="13363"/>
                </a:cubicBezTo>
                <a:close/>
                <a:moveTo>
                  <a:pt x="6651" y="13363"/>
                </a:moveTo>
                <a:cubicBezTo>
                  <a:pt x="6628" y="13363"/>
                  <a:pt x="6610" y="13393"/>
                  <a:pt x="6610" y="13431"/>
                </a:cubicBezTo>
                <a:cubicBezTo>
                  <a:pt x="6610" y="13469"/>
                  <a:pt x="6628" y="13499"/>
                  <a:pt x="6651" y="13500"/>
                </a:cubicBezTo>
                <a:cubicBezTo>
                  <a:pt x="6673" y="13500"/>
                  <a:pt x="6692" y="13469"/>
                  <a:pt x="6692" y="13431"/>
                </a:cubicBezTo>
                <a:cubicBezTo>
                  <a:pt x="6692" y="13393"/>
                  <a:pt x="6673" y="13363"/>
                  <a:pt x="6651" y="13363"/>
                </a:cubicBezTo>
                <a:close/>
                <a:moveTo>
                  <a:pt x="6866" y="13363"/>
                </a:moveTo>
                <a:cubicBezTo>
                  <a:pt x="6843" y="13363"/>
                  <a:pt x="6825" y="13393"/>
                  <a:pt x="6825" y="13431"/>
                </a:cubicBezTo>
                <a:cubicBezTo>
                  <a:pt x="6825" y="13469"/>
                  <a:pt x="6843" y="13499"/>
                  <a:pt x="6866" y="13500"/>
                </a:cubicBezTo>
                <a:cubicBezTo>
                  <a:pt x="6888" y="13500"/>
                  <a:pt x="6907" y="13469"/>
                  <a:pt x="6907" y="13431"/>
                </a:cubicBezTo>
                <a:cubicBezTo>
                  <a:pt x="6907" y="13393"/>
                  <a:pt x="6888" y="13363"/>
                  <a:pt x="6866" y="13363"/>
                </a:cubicBezTo>
                <a:close/>
                <a:moveTo>
                  <a:pt x="9590" y="13363"/>
                </a:moveTo>
                <a:cubicBezTo>
                  <a:pt x="9584" y="13363"/>
                  <a:pt x="9578" y="13365"/>
                  <a:pt x="9573" y="13369"/>
                </a:cubicBezTo>
                <a:cubicBezTo>
                  <a:pt x="9576" y="13374"/>
                  <a:pt x="9580" y="13379"/>
                  <a:pt x="9583" y="13384"/>
                </a:cubicBezTo>
                <a:cubicBezTo>
                  <a:pt x="9590" y="13394"/>
                  <a:pt x="9609" y="13409"/>
                  <a:pt x="9629" y="13415"/>
                </a:cubicBezTo>
                <a:cubicBezTo>
                  <a:pt x="9625" y="13385"/>
                  <a:pt x="9609" y="13363"/>
                  <a:pt x="9590" y="13363"/>
                </a:cubicBezTo>
                <a:close/>
                <a:moveTo>
                  <a:pt x="10015" y="13363"/>
                </a:moveTo>
                <a:cubicBezTo>
                  <a:pt x="10000" y="13363"/>
                  <a:pt x="9987" y="13376"/>
                  <a:pt x="9980" y="13396"/>
                </a:cubicBezTo>
                <a:cubicBezTo>
                  <a:pt x="9981" y="13396"/>
                  <a:pt x="9982" y="13397"/>
                  <a:pt x="9984" y="13397"/>
                </a:cubicBezTo>
                <a:cubicBezTo>
                  <a:pt x="10000" y="13397"/>
                  <a:pt x="10011" y="13381"/>
                  <a:pt x="10022" y="13364"/>
                </a:cubicBezTo>
                <a:cubicBezTo>
                  <a:pt x="10020" y="13363"/>
                  <a:pt x="10017" y="13363"/>
                  <a:pt x="10015" y="13363"/>
                </a:cubicBezTo>
                <a:close/>
                <a:moveTo>
                  <a:pt x="10440" y="13363"/>
                </a:moveTo>
                <a:cubicBezTo>
                  <a:pt x="10449" y="13382"/>
                  <a:pt x="10458" y="13398"/>
                  <a:pt x="10469" y="13407"/>
                </a:cubicBezTo>
                <a:cubicBezTo>
                  <a:pt x="10465" y="13385"/>
                  <a:pt x="10454" y="13369"/>
                  <a:pt x="10440" y="13363"/>
                </a:cubicBezTo>
                <a:close/>
                <a:moveTo>
                  <a:pt x="10642" y="13363"/>
                </a:moveTo>
                <a:cubicBezTo>
                  <a:pt x="10621" y="13363"/>
                  <a:pt x="10605" y="13388"/>
                  <a:pt x="10602" y="13421"/>
                </a:cubicBezTo>
                <a:cubicBezTo>
                  <a:pt x="10630" y="13429"/>
                  <a:pt x="10652" y="13451"/>
                  <a:pt x="10670" y="13481"/>
                </a:cubicBezTo>
                <a:cubicBezTo>
                  <a:pt x="10678" y="13469"/>
                  <a:pt x="10683" y="13451"/>
                  <a:pt x="10683" y="13431"/>
                </a:cubicBezTo>
                <a:cubicBezTo>
                  <a:pt x="10683" y="13393"/>
                  <a:pt x="10665" y="13363"/>
                  <a:pt x="10642" y="13363"/>
                </a:cubicBezTo>
                <a:close/>
                <a:moveTo>
                  <a:pt x="10850" y="13363"/>
                </a:moveTo>
                <a:cubicBezTo>
                  <a:pt x="10827" y="13363"/>
                  <a:pt x="10809" y="13393"/>
                  <a:pt x="10809" y="13431"/>
                </a:cubicBezTo>
                <a:cubicBezTo>
                  <a:pt x="10809" y="13469"/>
                  <a:pt x="10827" y="13499"/>
                  <a:pt x="10850" y="13500"/>
                </a:cubicBezTo>
                <a:cubicBezTo>
                  <a:pt x="10873" y="13500"/>
                  <a:pt x="10891" y="13469"/>
                  <a:pt x="10891" y="13431"/>
                </a:cubicBezTo>
                <a:cubicBezTo>
                  <a:pt x="10891" y="13393"/>
                  <a:pt x="10873" y="13363"/>
                  <a:pt x="10850" y="13363"/>
                </a:cubicBezTo>
                <a:close/>
                <a:moveTo>
                  <a:pt x="11065" y="13363"/>
                </a:moveTo>
                <a:cubicBezTo>
                  <a:pt x="11042" y="13363"/>
                  <a:pt x="11024" y="13393"/>
                  <a:pt x="11024" y="13431"/>
                </a:cubicBezTo>
                <a:cubicBezTo>
                  <a:pt x="11024" y="13469"/>
                  <a:pt x="11042" y="13499"/>
                  <a:pt x="11065" y="13500"/>
                </a:cubicBezTo>
                <a:cubicBezTo>
                  <a:pt x="11087" y="13500"/>
                  <a:pt x="11106" y="13469"/>
                  <a:pt x="11106" y="13431"/>
                </a:cubicBezTo>
                <a:cubicBezTo>
                  <a:pt x="11106" y="13393"/>
                  <a:pt x="11087" y="13363"/>
                  <a:pt x="11065" y="13363"/>
                </a:cubicBezTo>
                <a:close/>
                <a:moveTo>
                  <a:pt x="11272" y="13363"/>
                </a:moveTo>
                <a:cubicBezTo>
                  <a:pt x="11249" y="13363"/>
                  <a:pt x="11231" y="13393"/>
                  <a:pt x="11231" y="13431"/>
                </a:cubicBezTo>
                <a:cubicBezTo>
                  <a:pt x="11231" y="13469"/>
                  <a:pt x="11249" y="13499"/>
                  <a:pt x="11272" y="13500"/>
                </a:cubicBezTo>
                <a:cubicBezTo>
                  <a:pt x="11295" y="13500"/>
                  <a:pt x="11313" y="13469"/>
                  <a:pt x="11313" y="13431"/>
                </a:cubicBezTo>
                <a:cubicBezTo>
                  <a:pt x="11313" y="13393"/>
                  <a:pt x="11295" y="13363"/>
                  <a:pt x="11272" y="13363"/>
                </a:cubicBezTo>
                <a:close/>
                <a:moveTo>
                  <a:pt x="11479" y="13363"/>
                </a:moveTo>
                <a:cubicBezTo>
                  <a:pt x="11457" y="13363"/>
                  <a:pt x="11438" y="13393"/>
                  <a:pt x="11438" y="13431"/>
                </a:cubicBezTo>
                <a:cubicBezTo>
                  <a:pt x="11438" y="13469"/>
                  <a:pt x="11457" y="13499"/>
                  <a:pt x="11479" y="13500"/>
                </a:cubicBezTo>
                <a:cubicBezTo>
                  <a:pt x="11502" y="13500"/>
                  <a:pt x="11520" y="13469"/>
                  <a:pt x="11520" y="13431"/>
                </a:cubicBezTo>
                <a:cubicBezTo>
                  <a:pt x="11520" y="13393"/>
                  <a:pt x="11502" y="13363"/>
                  <a:pt x="11479" y="13363"/>
                </a:cubicBezTo>
                <a:close/>
                <a:moveTo>
                  <a:pt x="11694" y="13363"/>
                </a:moveTo>
                <a:cubicBezTo>
                  <a:pt x="11672" y="13363"/>
                  <a:pt x="11653" y="13393"/>
                  <a:pt x="11653" y="13431"/>
                </a:cubicBezTo>
                <a:cubicBezTo>
                  <a:pt x="11653" y="13469"/>
                  <a:pt x="11672" y="13499"/>
                  <a:pt x="11694" y="13500"/>
                </a:cubicBezTo>
                <a:cubicBezTo>
                  <a:pt x="11717" y="13500"/>
                  <a:pt x="11735" y="13469"/>
                  <a:pt x="11735" y="13431"/>
                </a:cubicBezTo>
                <a:cubicBezTo>
                  <a:pt x="11735" y="13393"/>
                  <a:pt x="11717" y="13363"/>
                  <a:pt x="11694" y="13363"/>
                </a:cubicBezTo>
                <a:close/>
                <a:moveTo>
                  <a:pt x="11902" y="13363"/>
                </a:moveTo>
                <a:cubicBezTo>
                  <a:pt x="11879" y="13363"/>
                  <a:pt x="11861" y="13393"/>
                  <a:pt x="11861" y="13431"/>
                </a:cubicBezTo>
                <a:cubicBezTo>
                  <a:pt x="11861" y="13469"/>
                  <a:pt x="11879" y="13499"/>
                  <a:pt x="11902" y="13500"/>
                </a:cubicBezTo>
                <a:cubicBezTo>
                  <a:pt x="11924" y="13500"/>
                  <a:pt x="11943" y="13469"/>
                  <a:pt x="11943" y="13431"/>
                </a:cubicBezTo>
                <a:cubicBezTo>
                  <a:pt x="11943" y="13393"/>
                  <a:pt x="11924" y="13363"/>
                  <a:pt x="11902" y="13363"/>
                </a:cubicBezTo>
                <a:close/>
                <a:moveTo>
                  <a:pt x="12109" y="13363"/>
                </a:moveTo>
                <a:cubicBezTo>
                  <a:pt x="12086" y="13363"/>
                  <a:pt x="12068" y="13393"/>
                  <a:pt x="12068" y="13431"/>
                </a:cubicBezTo>
                <a:cubicBezTo>
                  <a:pt x="12068" y="13469"/>
                  <a:pt x="12086" y="13499"/>
                  <a:pt x="12109" y="13500"/>
                </a:cubicBezTo>
                <a:cubicBezTo>
                  <a:pt x="12132" y="13500"/>
                  <a:pt x="12150" y="13469"/>
                  <a:pt x="12150" y="13431"/>
                </a:cubicBezTo>
                <a:cubicBezTo>
                  <a:pt x="12150" y="13393"/>
                  <a:pt x="12132" y="13363"/>
                  <a:pt x="12109" y="13363"/>
                </a:cubicBezTo>
                <a:close/>
                <a:moveTo>
                  <a:pt x="12324" y="13363"/>
                </a:moveTo>
                <a:cubicBezTo>
                  <a:pt x="12301" y="13363"/>
                  <a:pt x="12283" y="13393"/>
                  <a:pt x="12283" y="13431"/>
                </a:cubicBezTo>
                <a:cubicBezTo>
                  <a:pt x="12283" y="13469"/>
                  <a:pt x="12301" y="13499"/>
                  <a:pt x="12324" y="13500"/>
                </a:cubicBezTo>
                <a:cubicBezTo>
                  <a:pt x="12346" y="13500"/>
                  <a:pt x="12365" y="13469"/>
                  <a:pt x="12365" y="13431"/>
                </a:cubicBezTo>
                <a:cubicBezTo>
                  <a:pt x="12365" y="13393"/>
                  <a:pt x="12346" y="13363"/>
                  <a:pt x="12324" y="13363"/>
                </a:cubicBezTo>
                <a:close/>
                <a:moveTo>
                  <a:pt x="12531" y="13363"/>
                </a:moveTo>
                <a:cubicBezTo>
                  <a:pt x="12508" y="13363"/>
                  <a:pt x="12490" y="13393"/>
                  <a:pt x="12490" y="13431"/>
                </a:cubicBezTo>
                <a:cubicBezTo>
                  <a:pt x="12490" y="13469"/>
                  <a:pt x="12508" y="13499"/>
                  <a:pt x="12531" y="13500"/>
                </a:cubicBezTo>
                <a:cubicBezTo>
                  <a:pt x="12554" y="13500"/>
                  <a:pt x="12572" y="13469"/>
                  <a:pt x="12572" y="13431"/>
                </a:cubicBezTo>
                <a:cubicBezTo>
                  <a:pt x="12572" y="13393"/>
                  <a:pt x="12554" y="13363"/>
                  <a:pt x="12531" y="13363"/>
                </a:cubicBezTo>
                <a:close/>
                <a:moveTo>
                  <a:pt x="12738" y="13363"/>
                </a:moveTo>
                <a:cubicBezTo>
                  <a:pt x="12716" y="13363"/>
                  <a:pt x="12697" y="13393"/>
                  <a:pt x="12697" y="13431"/>
                </a:cubicBezTo>
                <a:cubicBezTo>
                  <a:pt x="12697" y="13469"/>
                  <a:pt x="12716" y="13499"/>
                  <a:pt x="12738" y="13500"/>
                </a:cubicBezTo>
                <a:cubicBezTo>
                  <a:pt x="12761" y="13500"/>
                  <a:pt x="12779" y="13469"/>
                  <a:pt x="12779" y="13431"/>
                </a:cubicBezTo>
                <a:cubicBezTo>
                  <a:pt x="12779" y="13393"/>
                  <a:pt x="12761" y="13363"/>
                  <a:pt x="12738" y="13363"/>
                </a:cubicBezTo>
                <a:close/>
                <a:moveTo>
                  <a:pt x="12953" y="13363"/>
                </a:moveTo>
                <a:cubicBezTo>
                  <a:pt x="12931" y="13363"/>
                  <a:pt x="12912" y="13393"/>
                  <a:pt x="12912" y="13431"/>
                </a:cubicBezTo>
                <a:cubicBezTo>
                  <a:pt x="12912" y="13469"/>
                  <a:pt x="12931" y="13499"/>
                  <a:pt x="12953" y="13500"/>
                </a:cubicBezTo>
                <a:cubicBezTo>
                  <a:pt x="12965" y="13500"/>
                  <a:pt x="12975" y="13491"/>
                  <a:pt x="12983" y="13478"/>
                </a:cubicBezTo>
                <a:cubicBezTo>
                  <a:pt x="12986" y="13467"/>
                  <a:pt x="12990" y="13457"/>
                  <a:pt x="12993" y="13446"/>
                </a:cubicBezTo>
                <a:cubicBezTo>
                  <a:pt x="12994" y="13441"/>
                  <a:pt x="12994" y="13436"/>
                  <a:pt x="12994" y="13431"/>
                </a:cubicBezTo>
                <a:cubicBezTo>
                  <a:pt x="12994" y="13393"/>
                  <a:pt x="12976" y="13363"/>
                  <a:pt x="12953" y="13363"/>
                </a:cubicBezTo>
                <a:close/>
                <a:moveTo>
                  <a:pt x="16308" y="13363"/>
                </a:moveTo>
                <a:cubicBezTo>
                  <a:pt x="16285" y="13363"/>
                  <a:pt x="16267" y="13393"/>
                  <a:pt x="16267" y="13431"/>
                </a:cubicBezTo>
                <a:cubicBezTo>
                  <a:pt x="16267" y="13469"/>
                  <a:pt x="16285" y="13499"/>
                  <a:pt x="16308" y="13500"/>
                </a:cubicBezTo>
                <a:cubicBezTo>
                  <a:pt x="16331" y="13500"/>
                  <a:pt x="16349" y="13469"/>
                  <a:pt x="16349" y="13431"/>
                </a:cubicBezTo>
                <a:cubicBezTo>
                  <a:pt x="16349" y="13393"/>
                  <a:pt x="16331" y="13363"/>
                  <a:pt x="16308" y="13363"/>
                </a:cubicBezTo>
                <a:close/>
                <a:moveTo>
                  <a:pt x="17153" y="13363"/>
                </a:moveTo>
                <a:cubicBezTo>
                  <a:pt x="17130" y="13363"/>
                  <a:pt x="17111" y="13393"/>
                  <a:pt x="17111" y="13431"/>
                </a:cubicBezTo>
                <a:cubicBezTo>
                  <a:pt x="17111" y="13469"/>
                  <a:pt x="17130" y="13499"/>
                  <a:pt x="17153" y="13500"/>
                </a:cubicBezTo>
                <a:cubicBezTo>
                  <a:pt x="17175" y="13500"/>
                  <a:pt x="17194" y="13469"/>
                  <a:pt x="17194" y="13431"/>
                </a:cubicBezTo>
                <a:cubicBezTo>
                  <a:pt x="17194" y="13393"/>
                  <a:pt x="17175" y="13363"/>
                  <a:pt x="17153" y="13363"/>
                </a:cubicBezTo>
                <a:close/>
                <a:moveTo>
                  <a:pt x="15914" y="13376"/>
                </a:moveTo>
                <a:cubicBezTo>
                  <a:pt x="15920" y="13393"/>
                  <a:pt x="15926" y="13409"/>
                  <a:pt x="15931" y="13421"/>
                </a:cubicBezTo>
                <a:cubicBezTo>
                  <a:pt x="15929" y="13402"/>
                  <a:pt x="15923" y="13386"/>
                  <a:pt x="15914" y="13376"/>
                </a:cubicBezTo>
                <a:close/>
                <a:moveTo>
                  <a:pt x="16076" y="13376"/>
                </a:moveTo>
                <a:cubicBezTo>
                  <a:pt x="16066" y="13388"/>
                  <a:pt x="16060" y="13408"/>
                  <a:pt x="16060" y="13430"/>
                </a:cubicBezTo>
                <a:cubicBezTo>
                  <a:pt x="16060" y="13468"/>
                  <a:pt x="16078" y="13498"/>
                  <a:pt x="16101" y="13498"/>
                </a:cubicBezTo>
                <a:cubicBezTo>
                  <a:pt x="16114" y="13498"/>
                  <a:pt x="16125" y="13488"/>
                  <a:pt x="16132" y="13472"/>
                </a:cubicBezTo>
                <a:cubicBezTo>
                  <a:pt x="16127" y="13466"/>
                  <a:pt x="16122" y="13460"/>
                  <a:pt x="16115" y="13455"/>
                </a:cubicBezTo>
                <a:cubicBezTo>
                  <a:pt x="16106" y="13451"/>
                  <a:pt x="16096" y="13455"/>
                  <a:pt x="16092" y="13434"/>
                </a:cubicBezTo>
                <a:cubicBezTo>
                  <a:pt x="16087" y="13414"/>
                  <a:pt x="16082" y="13394"/>
                  <a:pt x="16076" y="13376"/>
                </a:cubicBezTo>
                <a:close/>
                <a:moveTo>
                  <a:pt x="5499" y="13529"/>
                </a:moveTo>
                <a:cubicBezTo>
                  <a:pt x="5477" y="13529"/>
                  <a:pt x="5458" y="13560"/>
                  <a:pt x="5458" y="13597"/>
                </a:cubicBezTo>
                <a:cubicBezTo>
                  <a:pt x="5458" y="13635"/>
                  <a:pt x="5477" y="13666"/>
                  <a:pt x="5499" y="13666"/>
                </a:cubicBezTo>
                <a:cubicBezTo>
                  <a:pt x="5522" y="13666"/>
                  <a:pt x="5540" y="13635"/>
                  <a:pt x="5540" y="13597"/>
                </a:cubicBezTo>
                <a:cubicBezTo>
                  <a:pt x="5540" y="13560"/>
                  <a:pt x="5522" y="13529"/>
                  <a:pt x="5499" y="13529"/>
                </a:cubicBezTo>
                <a:close/>
                <a:moveTo>
                  <a:pt x="5706" y="13529"/>
                </a:moveTo>
                <a:cubicBezTo>
                  <a:pt x="5684" y="13529"/>
                  <a:pt x="5665" y="13560"/>
                  <a:pt x="5665" y="13597"/>
                </a:cubicBezTo>
                <a:cubicBezTo>
                  <a:pt x="5665" y="13635"/>
                  <a:pt x="5684" y="13666"/>
                  <a:pt x="5706" y="13666"/>
                </a:cubicBezTo>
                <a:cubicBezTo>
                  <a:pt x="5729" y="13666"/>
                  <a:pt x="5747" y="13635"/>
                  <a:pt x="5747" y="13597"/>
                </a:cubicBezTo>
                <a:cubicBezTo>
                  <a:pt x="5747" y="13560"/>
                  <a:pt x="5729" y="13529"/>
                  <a:pt x="5706" y="13529"/>
                </a:cubicBezTo>
                <a:close/>
                <a:moveTo>
                  <a:pt x="5921" y="13529"/>
                </a:moveTo>
                <a:cubicBezTo>
                  <a:pt x="5899" y="13529"/>
                  <a:pt x="5880" y="13560"/>
                  <a:pt x="5880" y="13597"/>
                </a:cubicBezTo>
                <a:cubicBezTo>
                  <a:pt x="5880" y="13635"/>
                  <a:pt x="5899" y="13666"/>
                  <a:pt x="5921" y="13666"/>
                </a:cubicBezTo>
                <a:cubicBezTo>
                  <a:pt x="5944" y="13666"/>
                  <a:pt x="5962" y="13635"/>
                  <a:pt x="5962" y="13597"/>
                </a:cubicBezTo>
                <a:cubicBezTo>
                  <a:pt x="5962" y="13560"/>
                  <a:pt x="5944" y="13529"/>
                  <a:pt x="5921" y="13529"/>
                </a:cubicBezTo>
                <a:close/>
                <a:moveTo>
                  <a:pt x="6129" y="13529"/>
                </a:moveTo>
                <a:cubicBezTo>
                  <a:pt x="6106" y="13529"/>
                  <a:pt x="6088" y="13560"/>
                  <a:pt x="6088" y="13597"/>
                </a:cubicBezTo>
                <a:cubicBezTo>
                  <a:pt x="6088" y="13635"/>
                  <a:pt x="6106" y="13666"/>
                  <a:pt x="6129" y="13666"/>
                </a:cubicBezTo>
                <a:cubicBezTo>
                  <a:pt x="6151" y="13666"/>
                  <a:pt x="6170" y="13635"/>
                  <a:pt x="6170" y="13597"/>
                </a:cubicBezTo>
                <a:cubicBezTo>
                  <a:pt x="6170" y="13560"/>
                  <a:pt x="6151" y="13529"/>
                  <a:pt x="6129" y="13529"/>
                </a:cubicBezTo>
                <a:close/>
                <a:moveTo>
                  <a:pt x="6336" y="13529"/>
                </a:moveTo>
                <a:cubicBezTo>
                  <a:pt x="6313" y="13529"/>
                  <a:pt x="6295" y="13560"/>
                  <a:pt x="6295" y="13597"/>
                </a:cubicBezTo>
                <a:cubicBezTo>
                  <a:pt x="6295" y="13635"/>
                  <a:pt x="6313" y="13666"/>
                  <a:pt x="6336" y="13666"/>
                </a:cubicBezTo>
                <a:cubicBezTo>
                  <a:pt x="6359" y="13666"/>
                  <a:pt x="6377" y="13635"/>
                  <a:pt x="6377" y="13597"/>
                </a:cubicBezTo>
                <a:cubicBezTo>
                  <a:pt x="6377" y="13560"/>
                  <a:pt x="6359" y="13529"/>
                  <a:pt x="6336" y="13529"/>
                </a:cubicBezTo>
                <a:close/>
                <a:moveTo>
                  <a:pt x="6551" y="13529"/>
                </a:moveTo>
                <a:cubicBezTo>
                  <a:pt x="6528" y="13529"/>
                  <a:pt x="6510" y="13560"/>
                  <a:pt x="6510" y="13597"/>
                </a:cubicBezTo>
                <a:cubicBezTo>
                  <a:pt x="6510" y="13635"/>
                  <a:pt x="6528" y="13666"/>
                  <a:pt x="6551" y="13666"/>
                </a:cubicBezTo>
                <a:cubicBezTo>
                  <a:pt x="6574" y="13666"/>
                  <a:pt x="6592" y="13635"/>
                  <a:pt x="6592" y="13597"/>
                </a:cubicBezTo>
                <a:cubicBezTo>
                  <a:pt x="6592" y="13560"/>
                  <a:pt x="6574" y="13529"/>
                  <a:pt x="6551" y="13529"/>
                </a:cubicBezTo>
                <a:close/>
                <a:moveTo>
                  <a:pt x="6758" y="13529"/>
                </a:moveTo>
                <a:cubicBezTo>
                  <a:pt x="6736" y="13529"/>
                  <a:pt x="6717" y="13560"/>
                  <a:pt x="6717" y="13597"/>
                </a:cubicBezTo>
                <a:cubicBezTo>
                  <a:pt x="6717" y="13635"/>
                  <a:pt x="6736" y="13666"/>
                  <a:pt x="6758" y="13666"/>
                </a:cubicBezTo>
                <a:cubicBezTo>
                  <a:pt x="6781" y="13666"/>
                  <a:pt x="6799" y="13635"/>
                  <a:pt x="6799" y="13597"/>
                </a:cubicBezTo>
                <a:cubicBezTo>
                  <a:pt x="6799" y="13560"/>
                  <a:pt x="6781" y="13529"/>
                  <a:pt x="6758" y="13529"/>
                </a:cubicBezTo>
                <a:close/>
                <a:moveTo>
                  <a:pt x="6965" y="13529"/>
                </a:moveTo>
                <a:cubicBezTo>
                  <a:pt x="6943" y="13529"/>
                  <a:pt x="6924" y="13560"/>
                  <a:pt x="6924" y="13597"/>
                </a:cubicBezTo>
                <a:cubicBezTo>
                  <a:pt x="6924" y="13635"/>
                  <a:pt x="6943" y="13666"/>
                  <a:pt x="6965" y="13666"/>
                </a:cubicBezTo>
                <a:cubicBezTo>
                  <a:pt x="6988" y="13666"/>
                  <a:pt x="7006" y="13635"/>
                  <a:pt x="7006" y="13597"/>
                </a:cubicBezTo>
                <a:cubicBezTo>
                  <a:pt x="7006" y="13560"/>
                  <a:pt x="6988" y="13529"/>
                  <a:pt x="6965" y="13529"/>
                </a:cubicBezTo>
                <a:close/>
                <a:moveTo>
                  <a:pt x="10750" y="13529"/>
                </a:moveTo>
                <a:cubicBezTo>
                  <a:pt x="10733" y="13529"/>
                  <a:pt x="10718" y="13547"/>
                  <a:pt x="10712" y="13571"/>
                </a:cubicBezTo>
                <a:cubicBezTo>
                  <a:pt x="10713" y="13577"/>
                  <a:pt x="10715" y="13583"/>
                  <a:pt x="10716" y="13588"/>
                </a:cubicBezTo>
                <a:cubicBezTo>
                  <a:pt x="10715" y="13591"/>
                  <a:pt x="10714" y="13594"/>
                  <a:pt x="10712" y="13597"/>
                </a:cubicBezTo>
                <a:cubicBezTo>
                  <a:pt x="10711" y="13600"/>
                  <a:pt x="10710" y="13603"/>
                  <a:pt x="10709" y="13606"/>
                </a:cubicBezTo>
                <a:cubicBezTo>
                  <a:pt x="10712" y="13640"/>
                  <a:pt x="10729" y="13666"/>
                  <a:pt x="10750" y="13666"/>
                </a:cubicBezTo>
                <a:cubicBezTo>
                  <a:pt x="10772" y="13666"/>
                  <a:pt x="10791" y="13635"/>
                  <a:pt x="10791" y="13597"/>
                </a:cubicBezTo>
                <a:cubicBezTo>
                  <a:pt x="10791" y="13560"/>
                  <a:pt x="10772" y="13529"/>
                  <a:pt x="10750" y="13529"/>
                </a:cubicBezTo>
                <a:close/>
                <a:moveTo>
                  <a:pt x="10957" y="13529"/>
                </a:moveTo>
                <a:cubicBezTo>
                  <a:pt x="10935" y="13529"/>
                  <a:pt x="10916" y="13560"/>
                  <a:pt x="10916" y="13597"/>
                </a:cubicBezTo>
                <a:cubicBezTo>
                  <a:pt x="10916" y="13635"/>
                  <a:pt x="10935" y="13666"/>
                  <a:pt x="10957" y="13666"/>
                </a:cubicBezTo>
                <a:cubicBezTo>
                  <a:pt x="10980" y="13666"/>
                  <a:pt x="10998" y="13635"/>
                  <a:pt x="10998" y="13597"/>
                </a:cubicBezTo>
                <a:cubicBezTo>
                  <a:pt x="10998" y="13560"/>
                  <a:pt x="10980" y="13529"/>
                  <a:pt x="10957" y="13529"/>
                </a:cubicBezTo>
                <a:close/>
                <a:moveTo>
                  <a:pt x="11165" y="13529"/>
                </a:moveTo>
                <a:cubicBezTo>
                  <a:pt x="11142" y="13529"/>
                  <a:pt x="11124" y="13560"/>
                  <a:pt x="11124" y="13597"/>
                </a:cubicBezTo>
                <a:cubicBezTo>
                  <a:pt x="11124" y="13635"/>
                  <a:pt x="11142" y="13666"/>
                  <a:pt x="11165" y="13666"/>
                </a:cubicBezTo>
                <a:cubicBezTo>
                  <a:pt x="11187" y="13666"/>
                  <a:pt x="11206" y="13635"/>
                  <a:pt x="11206" y="13597"/>
                </a:cubicBezTo>
                <a:cubicBezTo>
                  <a:pt x="11206" y="13560"/>
                  <a:pt x="11187" y="13529"/>
                  <a:pt x="11165" y="13529"/>
                </a:cubicBezTo>
                <a:close/>
                <a:moveTo>
                  <a:pt x="11380" y="13529"/>
                </a:moveTo>
                <a:cubicBezTo>
                  <a:pt x="11357" y="13529"/>
                  <a:pt x="11339" y="13560"/>
                  <a:pt x="11339" y="13597"/>
                </a:cubicBezTo>
                <a:cubicBezTo>
                  <a:pt x="11339" y="13635"/>
                  <a:pt x="11357" y="13666"/>
                  <a:pt x="11380" y="13666"/>
                </a:cubicBezTo>
                <a:cubicBezTo>
                  <a:pt x="11402" y="13666"/>
                  <a:pt x="11421" y="13635"/>
                  <a:pt x="11421" y="13597"/>
                </a:cubicBezTo>
                <a:cubicBezTo>
                  <a:pt x="11421" y="13560"/>
                  <a:pt x="11402" y="13529"/>
                  <a:pt x="11380" y="13529"/>
                </a:cubicBezTo>
                <a:close/>
                <a:moveTo>
                  <a:pt x="11587" y="13529"/>
                </a:moveTo>
                <a:cubicBezTo>
                  <a:pt x="11564" y="13529"/>
                  <a:pt x="11546" y="13560"/>
                  <a:pt x="11546" y="13597"/>
                </a:cubicBezTo>
                <a:cubicBezTo>
                  <a:pt x="11546" y="13635"/>
                  <a:pt x="11564" y="13666"/>
                  <a:pt x="11587" y="13666"/>
                </a:cubicBezTo>
                <a:cubicBezTo>
                  <a:pt x="11610" y="13666"/>
                  <a:pt x="11628" y="13635"/>
                  <a:pt x="11628" y="13597"/>
                </a:cubicBezTo>
                <a:cubicBezTo>
                  <a:pt x="11628" y="13560"/>
                  <a:pt x="11610" y="13529"/>
                  <a:pt x="11587" y="13529"/>
                </a:cubicBezTo>
                <a:close/>
                <a:moveTo>
                  <a:pt x="11794" y="13529"/>
                </a:moveTo>
                <a:cubicBezTo>
                  <a:pt x="11771" y="13529"/>
                  <a:pt x="11753" y="13560"/>
                  <a:pt x="11753" y="13597"/>
                </a:cubicBezTo>
                <a:cubicBezTo>
                  <a:pt x="11753" y="13635"/>
                  <a:pt x="11771" y="13666"/>
                  <a:pt x="11794" y="13666"/>
                </a:cubicBezTo>
                <a:cubicBezTo>
                  <a:pt x="11817" y="13666"/>
                  <a:pt x="11835" y="13635"/>
                  <a:pt x="11835" y="13597"/>
                </a:cubicBezTo>
                <a:cubicBezTo>
                  <a:pt x="11835" y="13560"/>
                  <a:pt x="11817" y="13529"/>
                  <a:pt x="11794" y="13529"/>
                </a:cubicBezTo>
                <a:close/>
                <a:moveTo>
                  <a:pt x="12009" y="13529"/>
                </a:moveTo>
                <a:cubicBezTo>
                  <a:pt x="11986" y="13529"/>
                  <a:pt x="11968" y="13560"/>
                  <a:pt x="11968" y="13597"/>
                </a:cubicBezTo>
                <a:cubicBezTo>
                  <a:pt x="11968" y="13635"/>
                  <a:pt x="11986" y="13666"/>
                  <a:pt x="12009" y="13666"/>
                </a:cubicBezTo>
                <a:cubicBezTo>
                  <a:pt x="12032" y="13666"/>
                  <a:pt x="12050" y="13635"/>
                  <a:pt x="12050" y="13597"/>
                </a:cubicBezTo>
                <a:cubicBezTo>
                  <a:pt x="12050" y="13560"/>
                  <a:pt x="12032" y="13529"/>
                  <a:pt x="12009" y="13529"/>
                </a:cubicBezTo>
                <a:close/>
                <a:moveTo>
                  <a:pt x="12216" y="13529"/>
                </a:moveTo>
                <a:cubicBezTo>
                  <a:pt x="12194" y="13529"/>
                  <a:pt x="12175" y="13560"/>
                  <a:pt x="12175" y="13597"/>
                </a:cubicBezTo>
                <a:cubicBezTo>
                  <a:pt x="12175" y="13635"/>
                  <a:pt x="12194" y="13666"/>
                  <a:pt x="12216" y="13666"/>
                </a:cubicBezTo>
                <a:cubicBezTo>
                  <a:pt x="12239" y="13666"/>
                  <a:pt x="12257" y="13635"/>
                  <a:pt x="12257" y="13597"/>
                </a:cubicBezTo>
                <a:cubicBezTo>
                  <a:pt x="12257" y="13560"/>
                  <a:pt x="12239" y="13529"/>
                  <a:pt x="12216" y="13529"/>
                </a:cubicBezTo>
                <a:close/>
                <a:moveTo>
                  <a:pt x="12424" y="13529"/>
                </a:moveTo>
                <a:cubicBezTo>
                  <a:pt x="12401" y="13529"/>
                  <a:pt x="12383" y="13560"/>
                  <a:pt x="12383" y="13597"/>
                </a:cubicBezTo>
                <a:cubicBezTo>
                  <a:pt x="12383" y="13635"/>
                  <a:pt x="12401" y="13666"/>
                  <a:pt x="12424" y="13666"/>
                </a:cubicBezTo>
                <a:cubicBezTo>
                  <a:pt x="12446" y="13666"/>
                  <a:pt x="12465" y="13635"/>
                  <a:pt x="12465" y="13597"/>
                </a:cubicBezTo>
                <a:cubicBezTo>
                  <a:pt x="12465" y="13560"/>
                  <a:pt x="12446" y="13529"/>
                  <a:pt x="12424" y="13529"/>
                </a:cubicBezTo>
                <a:close/>
                <a:moveTo>
                  <a:pt x="12639" y="13529"/>
                </a:moveTo>
                <a:cubicBezTo>
                  <a:pt x="12616" y="13529"/>
                  <a:pt x="12598" y="13560"/>
                  <a:pt x="12598" y="13597"/>
                </a:cubicBezTo>
                <a:cubicBezTo>
                  <a:pt x="12598" y="13635"/>
                  <a:pt x="12616" y="13666"/>
                  <a:pt x="12639" y="13666"/>
                </a:cubicBezTo>
                <a:cubicBezTo>
                  <a:pt x="12661" y="13666"/>
                  <a:pt x="12680" y="13635"/>
                  <a:pt x="12680" y="13597"/>
                </a:cubicBezTo>
                <a:cubicBezTo>
                  <a:pt x="12680" y="13560"/>
                  <a:pt x="12661" y="13529"/>
                  <a:pt x="12639" y="13529"/>
                </a:cubicBezTo>
                <a:close/>
                <a:moveTo>
                  <a:pt x="12846" y="13529"/>
                </a:moveTo>
                <a:cubicBezTo>
                  <a:pt x="12823" y="13529"/>
                  <a:pt x="12805" y="13560"/>
                  <a:pt x="12805" y="13597"/>
                </a:cubicBezTo>
                <a:cubicBezTo>
                  <a:pt x="12805" y="13635"/>
                  <a:pt x="12823" y="13666"/>
                  <a:pt x="12846" y="13666"/>
                </a:cubicBezTo>
                <a:cubicBezTo>
                  <a:pt x="12868" y="13666"/>
                  <a:pt x="12887" y="13635"/>
                  <a:pt x="12887" y="13597"/>
                </a:cubicBezTo>
                <a:cubicBezTo>
                  <a:pt x="12887" y="13560"/>
                  <a:pt x="12868" y="13529"/>
                  <a:pt x="12846" y="13529"/>
                </a:cubicBezTo>
                <a:close/>
                <a:moveTo>
                  <a:pt x="17045" y="13529"/>
                </a:moveTo>
                <a:cubicBezTo>
                  <a:pt x="17022" y="13529"/>
                  <a:pt x="17004" y="13560"/>
                  <a:pt x="17004" y="13597"/>
                </a:cubicBezTo>
                <a:cubicBezTo>
                  <a:pt x="17004" y="13635"/>
                  <a:pt x="17022" y="13666"/>
                  <a:pt x="17045" y="13666"/>
                </a:cubicBezTo>
                <a:cubicBezTo>
                  <a:pt x="17068" y="13666"/>
                  <a:pt x="17086" y="13635"/>
                  <a:pt x="17086" y="13597"/>
                </a:cubicBezTo>
                <a:cubicBezTo>
                  <a:pt x="17086" y="13560"/>
                  <a:pt x="17068" y="13529"/>
                  <a:pt x="17045" y="13529"/>
                </a:cubicBezTo>
                <a:close/>
                <a:moveTo>
                  <a:pt x="16006" y="13542"/>
                </a:moveTo>
                <a:cubicBezTo>
                  <a:pt x="16011" y="13561"/>
                  <a:pt x="16016" y="13580"/>
                  <a:pt x="16022" y="13605"/>
                </a:cubicBezTo>
                <a:cubicBezTo>
                  <a:pt x="16022" y="13606"/>
                  <a:pt x="16022" y="13606"/>
                  <a:pt x="16022" y="13606"/>
                </a:cubicBezTo>
                <a:cubicBezTo>
                  <a:pt x="16024" y="13615"/>
                  <a:pt x="16028" y="13622"/>
                  <a:pt x="16031" y="13628"/>
                </a:cubicBezTo>
                <a:cubicBezTo>
                  <a:pt x="16033" y="13621"/>
                  <a:pt x="16034" y="13614"/>
                  <a:pt x="16034" y="13606"/>
                </a:cubicBezTo>
                <a:cubicBezTo>
                  <a:pt x="16034" y="13576"/>
                  <a:pt x="16022" y="13551"/>
                  <a:pt x="16006" y="13542"/>
                </a:cubicBezTo>
                <a:close/>
                <a:moveTo>
                  <a:pt x="16402" y="13542"/>
                </a:moveTo>
                <a:cubicBezTo>
                  <a:pt x="16386" y="13551"/>
                  <a:pt x="16375" y="13576"/>
                  <a:pt x="16375" y="13606"/>
                </a:cubicBezTo>
                <a:cubicBezTo>
                  <a:pt x="16375" y="13644"/>
                  <a:pt x="16393" y="13674"/>
                  <a:pt x="16416" y="13674"/>
                </a:cubicBezTo>
                <a:cubicBezTo>
                  <a:pt x="16421" y="13674"/>
                  <a:pt x="16426" y="13672"/>
                  <a:pt x="16430" y="13669"/>
                </a:cubicBezTo>
                <a:cubicBezTo>
                  <a:pt x="16428" y="13651"/>
                  <a:pt x="16426" y="13632"/>
                  <a:pt x="16422" y="13606"/>
                </a:cubicBezTo>
                <a:cubicBezTo>
                  <a:pt x="16421" y="13603"/>
                  <a:pt x="16421" y="13600"/>
                  <a:pt x="16420" y="13597"/>
                </a:cubicBezTo>
                <a:cubicBezTo>
                  <a:pt x="16419" y="13590"/>
                  <a:pt x="16417" y="13583"/>
                  <a:pt x="16416" y="13577"/>
                </a:cubicBezTo>
                <a:cubicBezTo>
                  <a:pt x="16412" y="13565"/>
                  <a:pt x="16407" y="13554"/>
                  <a:pt x="16402" y="13542"/>
                </a:cubicBezTo>
                <a:close/>
                <a:moveTo>
                  <a:pt x="17234" y="13542"/>
                </a:moveTo>
                <a:cubicBezTo>
                  <a:pt x="17220" y="13553"/>
                  <a:pt x="17211" y="13576"/>
                  <a:pt x="17211" y="13602"/>
                </a:cubicBezTo>
                <a:cubicBezTo>
                  <a:pt x="17211" y="13640"/>
                  <a:pt x="17230" y="13671"/>
                  <a:pt x="17252" y="13671"/>
                </a:cubicBezTo>
                <a:cubicBezTo>
                  <a:pt x="17257" y="13671"/>
                  <a:pt x="17262" y="13669"/>
                  <a:pt x="17266" y="13667"/>
                </a:cubicBezTo>
                <a:cubicBezTo>
                  <a:pt x="17261" y="13652"/>
                  <a:pt x="17257" y="13637"/>
                  <a:pt x="17252" y="13621"/>
                </a:cubicBezTo>
                <a:cubicBezTo>
                  <a:pt x="17251" y="13615"/>
                  <a:pt x="17249" y="13608"/>
                  <a:pt x="17247" y="13602"/>
                </a:cubicBezTo>
                <a:cubicBezTo>
                  <a:pt x="17242" y="13581"/>
                  <a:pt x="17237" y="13561"/>
                  <a:pt x="17234" y="13542"/>
                </a:cubicBezTo>
                <a:close/>
                <a:moveTo>
                  <a:pt x="16179" y="13555"/>
                </a:moveTo>
                <a:cubicBezTo>
                  <a:pt x="16172" y="13567"/>
                  <a:pt x="16167" y="13584"/>
                  <a:pt x="16167" y="13603"/>
                </a:cubicBezTo>
                <a:cubicBezTo>
                  <a:pt x="16167" y="13641"/>
                  <a:pt x="16186" y="13671"/>
                  <a:pt x="16208" y="13671"/>
                </a:cubicBezTo>
                <a:cubicBezTo>
                  <a:pt x="16217" y="13671"/>
                  <a:pt x="16225" y="13667"/>
                  <a:pt x="16232" y="13658"/>
                </a:cubicBezTo>
                <a:cubicBezTo>
                  <a:pt x="16224" y="13645"/>
                  <a:pt x="16216" y="13630"/>
                  <a:pt x="16208" y="13614"/>
                </a:cubicBezTo>
                <a:cubicBezTo>
                  <a:pt x="16207" y="13610"/>
                  <a:pt x="16205" y="13607"/>
                  <a:pt x="16203" y="13603"/>
                </a:cubicBezTo>
                <a:cubicBezTo>
                  <a:pt x="16198" y="13592"/>
                  <a:pt x="16192" y="13581"/>
                  <a:pt x="16186" y="13569"/>
                </a:cubicBezTo>
                <a:cubicBezTo>
                  <a:pt x="16183" y="13564"/>
                  <a:pt x="16182" y="13559"/>
                  <a:pt x="16179" y="13555"/>
                </a:cubicBezTo>
                <a:close/>
                <a:moveTo>
                  <a:pt x="16873" y="13593"/>
                </a:moveTo>
                <a:cubicBezTo>
                  <a:pt x="16872" y="13596"/>
                  <a:pt x="16871" y="13598"/>
                  <a:pt x="16871" y="13601"/>
                </a:cubicBezTo>
                <a:cubicBezTo>
                  <a:pt x="16866" y="13617"/>
                  <a:pt x="16862" y="13636"/>
                  <a:pt x="16858" y="13655"/>
                </a:cubicBezTo>
                <a:cubicBezTo>
                  <a:pt x="16868" y="13642"/>
                  <a:pt x="16874" y="13623"/>
                  <a:pt x="16874" y="13601"/>
                </a:cubicBezTo>
                <a:cubicBezTo>
                  <a:pt x="16874" y="13598"/>
                  <a:pt x="16873" y="13596"/>
                  <a:pt x="16873" y="13593"/>
                </a:cubicBezTo>
                <a:close/>
                <a:moveTo>
                  <a:pt x="17865" y="13631"/>
                </a:moveTo>
                <a:cubicBezTo>
                  <a:pt x="17861" y="13635"/>
                  <a:pt x="17859" y="13640"/>
                  <a:pt x="17856" y="13645"/>
                </a:cubicBezTo>
                <a:cubicBezTo>
                  <a:pt x="17860" y="13653"/>
                  <a:pt x="17864" y="13658"/>
                  <a:pt x="17869" y="13662"/>
                </a:cubicBezTo>
                <a:cubicBezTo>
                  <a:pt x="17867" y="13653"/>
                  <a:pt x="17866" y="13643"/>
                  <a:pt x="17865" y="13631"/>
                </a:cubicBezTo>
                <a:close/>
                <a:moveTo>
                  <a:pt x="5392" y="13708"/>
                </a:moveTo>
                <a:cubicBezTo>
                  <a:pt x="5369" y="13708"/>
                  <a:pt x="5351" y="13739"/>
                  <a:pt x="5351" y="13777"/>
                </a:cubicBezTo>
                <a:cubicBezTo>
                  <a:pt x="5351" y="13814"/>
                  <a:pt x="5369" y="13845"/>
                  <a:pt x="5392" y="13845"/>
                </a:cubicBezTo>
                <a:cubicBezTo>
                  <a:pt x="5414" y="13845"/>
                  <a:pt x="5433" y="13814"/>
                  <a:pt x="5433" y="13777"/>
                </a:cubicBezTo>
                <a:cubicBezTo>
                  <a:pt x="5433" y="13739"/>
                  <a:pt x="5414" y="13708"/>
                  <a:pt x="5392" y="13708"/>
                </a:cubicBezTo>
                <a:close/>
                <a:moveTo>
                  <a:pt x="5607" y="13708"/>
                </a:moveTo>
                <a:cubicBezTo>
                  <a:pt x="5584" y="13708"/>
                  <a:pt x="5566" y="13739"/>
                  <a:pt x="5566" y="13777"/>
                </a:cubicBezTo>
                <a:cubicBezTo>
                  <a:pt x="5566" y="13814"/>
                  <a:pt x="5584" y="13845"/>
                  <a:pt x="5607" y="13845"/>
                </a:cubicBezTo>
                <a:cubicBezTo>
                  <a:pt x="5629" y="13845"/>
                  <a:pt x="5648" y="13814"/>
                  <a:pt x="5648" y="13777"/>
                </a:cubicBezTo>
                <a:cubicBezTo>
                  <a:pt x="5648" y="13739"/>
                  <a:pt x="5629" y="13708"/>
                  <a:pt x="5607" y="13708"/>
                </a:cubicBezTo>
                <a:close/>
                <a:moveTo>
                  <a:pt x="5814" y="13708"/>
                </a:moveTo>
                <a:cubicBezTo>
                  <a:pt x="5791" y="13708"/>
                  <a:pt x="5773" y="13739"/>
                  <a:pt x="5773" y="13777"/>
                </a:cubicBezTo>
                <a:cubicBezTo>
                  <a:pt x="5773" y="13814"/>
                  <a:pt x="5791" y="13845"/>
                  <a:pt x="5814" y="13845"/>
                </a:cubicBezTo>
                <a:cubicBezTo>
                  <a:pt x="5837" y="13845"/>
                  <a:pt x="5855" y="13814"/>
                  <a:pt x="5855" y="13777"/>
                </a:cubicBezTo>
                <a:cubicBezTo>
                  <a:pt x="5855" y="13739"/>
                  <a:pt x="5837" y="13708"/>
                  <a:pt x="5814" y="13708"/>
                </a:cubicBezTo>
                <a:close/>
                <a:moveTo>
                  <a:pt x="6021" y="13708"/>
                </a:moveTo>
                <a:cubicBezTo>
                  <a:pt x="5999" y="13708"/>
                  <a:pt x="5980" y="13739"/>
                  <a:pt x="5980" y="13777"/>
                </a:cubicBezTo>
                <a:cubicBezTo>
                  <a:pt x="5980" y="13814"/>
                  <a:pt x="5999" y="13845"/>
                  <a:pt x="6021" y="13845"/>
                </a:cubicBezTo>
                <a:cubicBezTo>
                  <a:pt x="6044" y="13845"/>
                  <a:pt x="6062" y="13814"/>
                  <a:pt x="6062" y="13777"/>
                </a:cubicBezTo>
                <a:cubicBezTo>
                  <a:pt x="6062" y="13739"/>
                  <a:pt x="6044" y="13708"/>
                  <a:pt x="6021" y="13708"/>
                </a:cubicBezTo>
                <a:close/>
                <a:moveTo>
                  <a:pt x="6236" y="13708"/>
                </a:moveTo>
                <a:cubicBezTo>
                  <a:pt x="6214" y="13708"/>
                  <a:pt x="6195" y="13739"/>
                  <a:pt x="6195" y="13777"/>
                </a:cubicBezTo>
                <a:cubicBezTo>
                  <a:pt x="6195" y="13814"/>
                  <a:pt x="6214" y="13845"/>
                  <a:pt x="6236" y="13845"/>
                </a:cubicBezTo>
                <a:cubicBezTo>
                  <a:pt x="6259" y="13845"/>
                  <a:pt x="6277" y="13814"/>
                  <a:pt x="6277" y="13777"/>
                </a:cubicBezTo>
                <a:cubicBezTo>
                  <a:pt x="6277" y="13739"/>
                  <a:pt x="6259" y="13708"/>
                  <a:pt x="6236" y="13708"/>
                </a:cubicBezTo>
                <a:close/>
                <a:moveTo>
                  <a:pt x="6443" y="13708"/>
                </a:moveTo>
                <a:cubicBezTo>
                  <a:pt x="6421" y="13708"/>
                  <a:pt x="6402" y="13739"/>
                  <a:pt x="6402" y="13777"/>
                </a:cubicBezTo>
                <a:cubicBezTo>
                  <a:pt x="6402" y="13814"/>
                  <a:pt x="6421" y="13845"/>
                  <a:pt x="6443" y="13845"/>
                </a:cubicBezTo>
                <a:cubicBezTo>
                  <a:pt x="6466" y="13845"/>
                  <a:pt x="6484" y="13814"/>
                  <a:pt x="6484" y="13777"/>
                </a:cubicBezTo>
                <a:cubicBezTo>
                  <a:pt x="6484" y="13739"/>
                  <a:pt x="6466" y="13708"/>
                  <a:pt x="6443" y="13708"/>
                </a:cubicBezTo>
                <a:close/>
                <a:moveTo>
                  <a:pt x="6651" y="13708"/>
                </a:moveTo>
                <a:cubicBezTo>
                  <a:pt x="6628" y="13708"/>
                  <a:pt x="6610" y="13739"/>
                  <a:pt x="6610" y="13777"/>
                </a:cubicBezTo>
                <a:cubicBezTo>
                  <a:pt x="6610" y="13814"/>
                  <a:pt x="6628" y="13845"/>
                  <a:pt x="6651" y="13845"/>
                </a:cubicBezTo>
                <a:cubicBezTo>
                  <a:pt x="6673" y="13845"/>
                  <a:pt x="6692" y="13814"/>
                  <a:pt x="6692" y="13777"/>
                </a:cubicBezTo>
                <a:cubicBezTo>
                  <a:pt x="6692" y="13739"/>
                  <a:pt x="6673" y="13708"/>
                  <a:pt x="6651" y="13708"/>
                </a:cubicBezTo>
                <a:close/>
                <a:moveTo>
                  <a:pt x="6866" y="13708"/>
                </a:moveTo>
                <a:cubicBezTo>
                  <a:pt x="6843" y="13708"/>
                  <a:pt x="6825" y="13739"/>
                  <a:pt x="6825" y="13777"/>
                </a:cubicBezTo>
                <a:cubicBezTo>
                  <a:pt x="6825" y="13814"/>
                  <a:pt x="6843" y="13845"/>
                  <a:pt x="6866" y="13845"/>
                </a:cubicBezTo>
                <a:cubicBezTo>
                  <a:pt x="6888" y="13845"/>
                  <a:pt x="6907" y="13814"/>
                  <a:pt x="6907" y="13777"/>
                </a:cubicBezTo>
                <a:cubicBezTo>
                  <a:pt x="6907" y="13739"/>
                  <a:pt x="6888" y="13708"/>
                  <a:pt x="6866" y="13708"/>
                </a:cubicBezTo>
                <a:close/>
                <a:moveTo>
                  <a:pt x="10850" y="13708"/>
                </a:moveTo>
                <a:cubicBezTo>
                  <a:pt x="10827" y="13708"/>
                  <a:pt x="10809" y="13739"/>
                  <a:pt x="10809" y="13777"/>
                </a:cubicBezTo>
                <a:cubicBezTo>
                  <a:pt x="10809" y="13814"/>
                  <a:pt x="10827" y="13845"/>
                  <a:pt x="10850" y="13845"/>
                </a:cubicBezTo>
                <a:cubicBezTo>
                  <a:pt x="10873" y="13845"/>
                  <a:pt x="10891" y="13814"/>
                  <a:pt x="10891" y="13777"/>
                </a:cubicBezTo>
                <a:cubicBezTo>
                  <a:pt x="10891" y="13739"/>
                  <a:pt x="10873" y="13708"/>
                  <a:pt x="10850" y="13708"/>
                </a:cubicBezTo>
                <a:close/>
                <a:moveTo>
                  <a:pt x="11065" y="13708"/>
                </a:moveTo>
                <a:cubicBezTo>
                  <a:pt x="11042" y="13708"/>
                  <a:pt x="11024" y="13739"/>
                  <a:pt x="11024" y="13777"/>
                </a:cubicBezTo>
                <a:cubicBezTo>
                  <a:pt x="11024" y="13814"/>
                  <a:pt x="11042" y="13845"/>
                  <a:pt x="11065" y="13845"/>
                </a:cubicBezTo>
                <a:cubicBezTo>
                  <a:pt x="11087" y="13845"/>
                  <a:pt x="11106" y="13814"/>
                  <a:pt x="11106" y="13777"/>
                </a:cubicBezTo>
                <a:cubicBezTo>
                  <a:pt x="11106" y="13739"/>
                  <a:pt x="11087" y="13708"/>
                  <a:pt x="11065" y="13708"/>
                </a:cubicBezTo>
                <a:close/>
                <a:moveTo>
                  <a:pt x="11272" y="13708"/>
                </a:moveTo>
                <a:cubicBezTo>
                  <a:pt x="11249" y="13708"/>
                  <a:pt x="11231" y="13739"/>
                  <a:pt x="11231" y="13777"/>
                </a:cubicBezTo>
                <a:cubicBezTo>
                  <a:pt x="11231" y="13814"/>
                  <a:pt x="11249" y="13845"/>
                  <a:pt x="11272" y="13845"/>
                </a:cubicBezTo>
                <a:cubicBezTo>
                  <a:pt x="11295" y="13845"/>
                  <a:pt x="11313" y="13814"/>
                  <a:pt x="11313" y="13777"/>
                </a:cubicBezTo>
                <a:cubicBezTo>
                  <a:pt x="11313" y="13739"/>
                  <a:pt x="11295" y="13708"/>
                  <a:pt x="11272" y="13708"/>
                </a:cubicBezTo>
                <a:close/>
                <a:moveTo>
                  <a:pt x="11479" y="13708"/>
                </a:moveTo>
                <a:cubicBezTo>
                  <a:pt x="11457" y="13708"/>
                  <a:pt x="11438" y="13739"/>
                  <a:pt x="11438" y="13777"/>
                </a:cubicBezTo>
                <a:cubicBezTo>
                  <a:pt x="11438" y="13814"/>
                  <a:pt x="11457" y="13845"/>
                  <a:pt x="11479" y="13845"/>
                </a:cubicBezTo>
                <a:cubicBezTo>
                  <a:pt x="11502" y="13845"/>
                  <a:pt x="11520" y="13814"/>
                  <a:pt x="11520" y="13777"/>
                </a:cubicBezTo>
                <a:cubicBezTo>
                  <a:pt x="11520" y="13739"/>
                  <a:pt x="11502" y="13708"/>
                  <a:pt x="11479" y="13708"/>
                </a:cubicBezTo>
                <a:close/>
                <a:moveTo>
                  <a:pt x="11694" y="13708"/>
                </a:moveTo>
                <a:cubicBezTo>
                  <a:pt x="11672" y="13708"/>
                  <a:pt x="11653" y="13739"/>
                  <a:pt x="11653" y="13777"/>
                </a:cubicBezTo>
                <a:cubicBezTo>
                  <a:pt x="11653" y="13814"/>
                  <a:pt x="11672" y="13845"/>
                  <a:pt x="11694" y="13845"/>
                </a:cubicBezTo>
                <a:cubicBezTo>
                  <a:pt x="11717" y="13845"/>
                  <a:pt x="11735" y="13814"/>
                  <a:pt x="11735" y="13777"/>
                </a:cubicBezTo>
                <a:cubicBezTo>
                  <a:pt x="11735" y="13739"/>
                  <a:pt x="11717" y="13708"/>
                  <a:pt x="11694" y="13708"/>
                </a:cubicBezTo>
                <a:close/>
                <a:moveTo>
                  <a:pt x="11902" y="13708"/>
                </a:moveTo>
                <a:cubicBezTo>
                  <a:pt x="11879" y="13708"/>
                  <a:pt x="11861" y="13739"/>
                  <a:pt x="11861" y="13777"/>
                </a:cubicBezTo>
                <a:cubicBezTo>
                  <a:pt x="11861" y="13814"/>
                  <a:pt x="11879" y="13845"/>
                  <a:pt x="11902" y="13845"/>
                </a:cubicBezTo>
                <a:cubicBezTo>
                  <a:pt x="11924" y="13845"/>
                  <a:pt x="11943" y="13814"/>
                  <a:pt x="11943" y="13777"/>
                </a:cubicBezTo>
                <a:cubicBezTo>
                  <a:pt x="11943" y="13739"/>
                  <a:pt x="11924" y="13708"/>
                  <a:pt x="11902" y="13708"/>
                </a:cubicBezTo>
                <a:close/>
                <a:moveTo>
                  <a:pt x="12109" y="13708"/>
                </a:moveTo>
                <a:cubicBezTo>
                  <a:pt x="12086" y="13708"/>
                  <a:pt x="12068" y="13739"/>
                  <a:pt x="12068" y="13777"/>
                </a:cubicBezTo>
                <a:cubicBezTo>
                  <a:pt x="12068" y="13814"/>
                  <a:pt x="12086" y="13845"/>
                  <a:pt x="12109" y="13845"/>
                </a:cubicBezTo>
                <a:cubicBezTo>
                  <a:pt x="12132" y="13845"/>
                  <a:pt x="12150" y="13814"/>
                  <a:pt x="12150" y="13777"/>
                </a:cubicBezTo>
                <a:cubicBezTo>
                  <a:pt x="12150" y="13739"/>
                  <a:pt x="12132" y="13708"/>
                  <a:pt x="12109" y="13708"/>
                </a:cubicBezTo>
                <a:close/>
                <a:moveTo>
                  <a:pt x="12324" y="13708"/>
                </a:moveTo>
                <a:cubicBezTo>
                  <a:pt x="12301" y="13708"/>
                  <a:pt x="12283" y="13739"/>
                  <a:pt x="12283" y="13777"/>
                </a:cubicBezTo>
                <a:cubicBezTo>
                  <a:pt x="12283" y="13814"/>
                  <a:pt x="12301" y="13845"/>
                  <a:pt x="12324" y="13845"/>
                </a:cubicBezTo>
                <a:cubicBezTo>
                  <a:pt x="12346" y="13845"/>
                  <a:pt x="12365" y="13814"/>
                  <a:pt x="12365" y="13777"/>
                </a:cubicBezTo>
                <a:cubicBezTo>
                  <a:pt x="12365" y="13739"/>
                  <a:pt x="12346" y="13708"/>
                  <a:pt x="12324" y="13708"/>
                </a:cubicBezTo>
                <a:close/>
                <a:moveTo>
                  <a:pt x="12531" y="13708"/>
                </a:moveTo>
                <a:cubicBezTo>
                  <a:pt x="12508" y="13708"/>
                  <a:pt x="12490" y="13739"/>
                  <a:pt x="12490" y="13777"/>
                </a:cubicBezTo>
                <a:cubicBezTo>
                  <a:pt x="12490" y="13814"/>
                  <a:pt x="12508" y="13845"/>
                  <a:pt x="12531" y="13845"/>
                </a:cubicBezTo>
                <a:cubicBezTo>
                  <a:pt x="12554" y="13845"/>
                  <a:pt x="12572" y="13814"/>
                  <a:pt x="12572" y="13777"/>
                </a:cubicBezTo>
                <a:cubicBezTo>
                  <a:pt x="12572" y="13739"/>
                  <a:pt x="12554" y="13708"/>
                  <a:pt x="12531" y="13708"/>
                </a:cubicBezTo>
                <a:close/>
                <a:moveTo>
                  <a:pt x="12738" y="13708"/>
                </a:moveTo>
                <a:cubicBezTo>
                  <a:pt x="12716" y="13708"/>
                  <a:pt x="12697" y="13739"/>
                  <a:pt x="12697" y="13777"/>
                </a:cubicBezTo>
                <a:cubicBezTo>
                  <a:pt x="12697" y="13814"/>
                  <a:pt x="12716" y="13845"/>
                  <a:pt x="12738" y="13845"/>
                </a:cubicBezTo>
                <a:cubicBezTo>
                  <a:pt x="12761" y="13845"/>
                  <a:pt x="12779" y="13814"/>
                  <a:pt x="12779" y="13777"/>
                </a:cubicBezTo>
                <a:cubicBezTo>
                  <a:pt x="12779" y="13739"/>
                  <a:pt x="12761" y="13708"/>
                  <a:pt x="12738" y="13708"/>
                </a:cubicBezTo>
                <a:close/>
                <a:moveTo>
                  <a:pt x="16102" y="13708"/>
                </a:moveTo>
                <a:cubicBezTo>
                  <a:pt x="16101" y="13708"/>
                  <a:pt x="16100" y="13709"/>
                  <a:pt x="16098" y="13709"/>
                </a:cubicBezTo>
                <a:cubicBezTo>
                  <a:pt x="16101" y="13718"/>
                  <a:pt x="16104" y="13729"/>
                  <a:pt x="16106" y="13742"/>
                </a:cubicBezTo>
                <a:cubicBezTo>
                  <a:pt x="16108" y="13762"/>
                  <a:pt x="16114" y="13803"/>
                  <a:pt x="16121" y="13837"/>
                </a:cubicBezTo>
                <a:cubicBezTo>
                  <a:pt x="16134" y="13826"/>
                  <a:pt x="16143" y="13803"/>
                  <a:pt x="16143" y="13777"/>
                </a:cubicBezTo>
                <a:cubicBezTo>
                  <a:pt x="16143" y="13739"/>
                  <a:pt x="16125" y="13708"/>
                  <a:pt x="16102" y="13708"/>
                </a:cubicBezTo>
                <a:close/>
                <a:moveTo>
                  <a:pt x="16938" y="13708"/>
                </a:moveTo>
                <a:cubicBezTo>
                  <a:pt x="16915" y="13708"/>
                  <a:pt x="16897" y="13739"/>
                  <a:pt x="16897" y="13777"/>
                </a:cubicBezTo>
                <a:cubicBezTo>
                  <a:pt x="16897" y="13814"/>
                  <a:pt x="16915" y="13845"/>
                  <a:pt x="16938" y="13845"/>
                </a:cubicBezTo>
                <a:cubicBezTo>
                  <a:pt x="16960" y="13845"/>
                  <a:pt x="16979" y="13814"/>
                  <a:pt x="16979" y="13777"/>
                </a:cubicBezTo>
                <a:cubicBezTo>
                  <a:pt x="16979" y="13739"/>
                  <a:pt x="16960" y="13708"/>
                  <a:pt x="16938" y="13708"/>
                </a:cubicBezTo>
                <a:close/>
                <a:moveTo>
                  <a:pt x="17153" y="13708"/>
                </a:moveTo>
                <a:cubicBezTo>
                  <a:pt x="17130" y="13708"/>
                  <a:pt x="17111" y="13739"/>
                  <a:pt x="17111" y="13777"/>
                </a:cubicBezTo>
                <a:cubicBezTo>
                  <a:pt x="17111" y="13814"/>
                  <a:pt x="17130" y="13845"/>
                  <a:pt x="17153" y="13845"/>
                </a:cubicBezTo>
                <a:cubicBezTo>
                  <a:pt x="17175" y="13845"/>
                  <a:pt x="17194" y="13814"/>
                  <a:pt x="17194" y="13777"/>
                </a:cubicBezTo>
                <a:cubicBezTo>
                  <a:pt x="17194" y="13739"/>
                  <a:pt x="17175" y="13708"/>
                  <a:pt x="17153" y="13708"/>
                </a:cubicBezTo>
                <a:close/>
                <a:moveTo>
                  <a:pt x="7056" y="13721"/>
                </a:moveTo>
                <a:cubicBezTo>
                  <a:pt x="7042" y="13732"/>
                  <a:pt x="7032" y="13756"/>
                  <a:pt x="7032" y="13783"/>
                </a:cubicBezTo>
                <a:cubicBezTo>
                  <a:pt x="7032" y="13821"/>
                  <a:pt x="7050" y="13851"/>
                  <a:pt x="7073" y="13851"/>
                </a:cubicBezTo>
                <a:cubicBezTo>
                  <a:pt x="7073" y="13851"/>
                  <a:pt x="7073" y="13851"/>
                  <a:pt x="7073" y="13851"/>
                </a:cubicBezTo>
                <a:cubicBezTo>
                  <a:pt x="7081" y="13838"/>
                  <a:pt x="7088" y="13824"/>
                  <a:pt x="7095" y="13808"/>
                </a:cubicBezTo>
                <a:cubicBezTo>
                  <a:pt x="7095" y="13765"/>
                  <a:pt x="7067" y="13765"/>
                  <a:pt x="7056" y="13723"/>
                </a:cubicBezTo>
                <a:cubicBezTo>
                  <a:pt x="7056" y="13722"/>
                  <a:pt x="7056" y="13722"/>
                  <a:pt x="7056" y="13721"/>
                </a:cubicBezTo>
                <a:close/>
                <a:moveTo>
                  <a:pt x="16282" y="13721"/>
                </a:moveTo>
                <a:cubicBezTo>
                  <a:pt x="16273" y="13734"/>
                  <a:pt x="16267" y="13752"/>
                  <a:pt x="16267" y="13773"/>
                </a:cubicBezTo>
                <a:cubicBezTo>
                  <a:pt x="16267" y="13811"/>
                  <a:pt x="16285" y="13841"/>
                  <a:pt x="16308" y="13841"/>
                </a:cubicBezTo>
                <a:cubicBezTo>
                  <a:pt x="16330" y="13841"/>
                  <a:pt x="16349" y="13811"/>
                  <a:pt x="16349" y="13774"/>
                </a:cubicBezTo>
                <a:cubicBezTo>
                  <a:pt x="16336" y="13759"/>
                  <a:pt x="16320" y="13749"/>
                  <a:pt x="16304" y="13738"/>
                </a:cubicBezTo>
                <a:cubicBezTo>
                  <a:pt x="16296" y="13733"/>
                  <a:pt x="16289" y="13727"/>
                  <a:pt x="16282" y="13721"/>
                </a:cubicBezTo>
                <a:close/>
                <a:moveTo>
                  <a:pt x="17320" y="13759"/>
                </a:moveTo>
                <a:cubicBezTo>
                  <a:pt x="17319" y="13764"/>
                  <a:pt x="17319" y="13769"/>
                  <a:pt x="17319" y="13775"/>
                </a:cubicBezTo>
                <a:cubicBezTo>
                  <a:pt x="17319" y="13780"/>
                  <a:pt x="17319" y="13785"/>
                  <a:pt x="17320" y="13791"/>
                </a:cubicBezTo>
                <a:cubicBezTo>
                  <a:pt x="17322" y="13784"/>
                  <a:pt x="17324" y="13775"/>
                  <a:pt x="17326" y="13761"/>
                </a:cubicBezTo>
                <a:cubicBezTo>
                  <a:pt x="17324" y="13761"/>
                  <a:pt x="17322" y="13760"/>
                  <a:pt x="17320" y="13759"/>
                </a:cubicBezTo>
                <a:close/>
                <a:moveTo>
                  <a:pt x="16753" y="13772"/>
                </a:moveTo>
                <a:cubicBezTo>
                  <a:pt x="16735" y="13772"/>
                  <a:pt x="16720" y="13780"/>
                  <a:pt x="16720" y="13821"/>
                </a:cubicBezTo>
                <a:cubicBezTo>
                  <a:pt x="16720" y="13826"/>
                  <a:pt x="16721" y="13836"/>
                  <a:pt x="16723" y="13850"/>
                </a:cubicBezTo>
                <a:cubicBezTo>
                  <a:pt x="16725" y="13851"/>
                  <a:pt x="16728" y="13851"/>
                  <a:pt x="16731" y="13851"/>
                </a:cubicBezTo>
                <a:cubicBezTo>
                  <a:pt x="16754" y="13851"/>
                  <a:pt x="16772" y="13821"/>
                  <a:pt x="16772" y="13783"/>
                </a:cubicBezTo>
                <a:cubicBezTo>
                  <a:pt x="16772" y="13780"/>
                  <a:pt x="16772" y="13778"/>
                  <a:pt x="16772" y="13775"/>
                </a:cubicBezTo>
                <a:cubicBezTo>
                  <a:pt x="16765" y="13774"/>
                  <a:pt x="16759" y="13773"/>
                  <a:pt x="16753" y="13772"/>
                </a:cubicBezTo>
                <a:close/>
                <a:moveTo>
                  <a:pt x="17526" y="13785"/>
                </a:moveTo>
                <a:cubicBezTo>
                  <a:pt x="17527" y="13821"/>
                  <a:pt x="17545" y="13849"/>
                  <a:pt x="17567" y="13849"/>
                </a:cubicBezTo>
                <a:cubicBezTo>
                  <a:pt x="17583" y="13849"/>
                  <a:pt x="17597" y="13834"/>
                  <a:pt x="17604" y="13811"/>
                </a:cubicBezTo>
                <a:lnTo>
                  <a:pt x="17600" y="13811"/>
                </a:lnTo>
                <a:lnTo>
                  <a:pt x="17526" y="13785"/>
                </a:lnTo>
                <a:close/>
                <a:moveTo>
                  <a:pt x="5292" y="13887"/>
                </a:moveTo>
                <a:cubicBezTo>
                  <a:pt x="5269" y="13887"/>
                  <a:pt x="5251" y="13918"/>
                  <a:pt x="5251" y="13956"/>
                </a:cubicBezTo>
                <a:cubicBezTo>
                  <a:pt x="5251" y="13994"/>
                  <a:pt x="5269" y="14024"/>
                  <a:pt x="5292" y="14024"/>
                </a:cubicBezTo>
                <a:cubicBezTo>
                  <a:pt x="5315" y="14024"/>
                  <a:pt x="5333" y="13994"/>
                  <a:pt x="5333" y="13956"/>
                </a:cubicBezTo>
                <a:cubicBezTo>
                  <a:pt x="5333" y="13918"/>
                  <a:pt x="5315" y="13887"/>
                  <a:pt x="5292" y="13887"/>
                </a:cubicBezTo>
                <a:close/>
                <a:moveTo>
                  <a:pt x="5499" y="13887"/>
                </a:moveTo>
                <a:cubicBezTo>
                  <a:pt x="5477" y="13887"/>
                  <a:pt x="5458" y="13918"/>
                  <a:pt x="5458" y="13956"/>
                </a:cubicBezTo>
                <a:cubicBezTo>
                  <a:pt x="5458" y="13994"/>
                  <a:pt x="5477" y="14024"/>
                  <a:pt x="5499" y="14024"/>
                </a:cubicBezTo>
                <a:cubicBezTo>
                  <a:pt x="5522" y="14024"/>
                  <a:pt x="5540" y="13994"/>
                  <a:pt x="5540" y="13956"/>
                </a:cubicBezTo>
                <a:cubicBezTo>
                  <a:pt x="5540" y="13918"/>
                  <a:pt x="5522" y="13887"/>
                  <a:pt x="5499" y="13887"/>
                </a:cubicBezTo>
                <a:close/>
                <a:moveTo>
                  <a:pt x="5706" y="13887"/>
                </a:moveTo>
                <a:cubicBezTo>
                  <a:pt x="5684" y="13887"/>
                  <a:pt x="5665" y="13918"/>
                  <a:pt x="5665" y="13956"/>
                </a:cubicBezTo>
                <a:cubicBezTo>
                  <a:pt x="5665" y="13994"/>
                  <a:pt x="5684" y="14024"/>
                  <a:pt x="5706" y="14024"/>
                </a:cubicBezTo>
                <a:cubicBezTo>
                  <a:pt x="5729" y="14024"/>
                  <a:pt x="5747" y="13994"/>
                  <a:pt x="5747" y="13956"/>
                </a:cubicBezTo>
                <a:cubicBezTo>
                  <a:pt x="5747" y="13918"/>
                  <a:pt x="5729" y="13887"/>
                  <a:pt x="5706" y="13887"/>
                </a:cubicBezTo>
                <a:close/>
                <a:moveTo>
                  <a:pt x="5921" y="13887"/>
                </a:moveTo>
                <a:cubicBezTo>
                  <a:pt x="5899" y="13887"/>
                  <a:pt x="5880" y="13918"/>
                  <a:pt x="5880" y="13956"/>
                </a:cubicBezTo>
                <a:cubicBezTo>
                  <a:pt x="5880" y="13994"/>
                  <a:pt x="5899" y="14024"/>
                  <a:pt x="5921" y="14024"/>
                </a:cubicBezTo>
                <a:cubicBezTo>
                  <a:pt x="5944" y="14024"/>
                  <a:pt x="5962" y="13994"/>
                  <a:pt x="5962" y="13956"/>
                </a:cubicBezTo>
                <a:cubicBezTo>
                  <a:pt x="5962" y="13918"/>
                  <a:pt x="5944" y="13887"/>
                  <a:pt x="5921" y="13887"/>
                </a:cubicBezTo>
                <a:close/>
                <a:moveTo>
                  <a:pt x="6129" y="13887"/>
                </a:moveTo>
                <a:cubicBezTo>
                  <a:pt x="6106" y="13887"/>
                  <a:pt x="6088" y="13918"/>
                  <a:pt x="6088" y="13956"/>
                </a:cubicBezTo>
                <a:cubicBezTo>
                  <a:pt x="6088" y="13994"/>
                  <a:pt x="6106" y="14024"/>
                  <a:pt x="6129" y="14024"/>
                </a:cubicBezTo>
                <a:cubicBezTo>
                  <a:pt x="6151" y="14024"/>
                  <a:pt x="6170" y="13994"/>
                  <a:pt x="6170" y="13956"/>
                </a:cubicBezTo>
                <a:cubicBezTo>
                  <a:pt x="6170" y="13918"/>
                  <a:pt x="6151" y="13887"/>
                  <a:pt x="6129" y="13887"/>
                </a:cubicBezTo>
                <a:close/>
                <a:moveTo>
                  <a:pt x="6336" y="13887"/>
                </a:moveTo>
                <a:cubicBezTo>
                  <a:pt x="6313" y="13887"/>
                  <a:pt x="6295" y="13918"/>
                  <a:pt x="6295" y="13956"/>
                </a:cubicBezTo>
                <a:cubicBezTo>
                  <a:pt x="6295" y="13994"/>
                  <a:pt x="6313" y="14024"/>
                  <a:pt x="6336" y="14024"/>
                </a:cubicBezTo>
                <a:cubicBezTo>
                  <a:pt x="6359" y="14024"/>
                  <a:pt x="6377" y="13994"/>
                  <a:pt x="6377" y="13956"/>
                </a:cubicBezTo>
                <a:cubicBezTo>
                  <a:pt x="6377" y="13918"/>
                  <a:pt x="6359" y="13887"/>
                  <a:pt x="6336" y="13887"/>
                </a:cubicBezTo>
                <a:close/>
                <a:moveTo>
                  <a:pt x="6551" y="13887"/>
                </a:moveTo>
                <a:cubicBezTo>
                  <a:pt x="6528" y="13887"/>
                  <a:pt x="6510" y="13918"/>
                  <a:pt x="6510" y="13956"/>
                </a:cubicBezTo>
                <a:cubicBezTo>
                  <a:pt x="6510" y="13994"/>
                  <a:pt x="6528" y="14024"/>
                  <a:pt x="6551" y="14024"/>
                </a:cubicBezTo>
                <a:cubicBezTo>
                  <a:pt x="6574" y="14024"/>
                  <a:pt x="6592" y="13994"/>
                  <a:pt x="6592" y="13956"/>
                </a:cubicBezTo>
                <a:cubicBezTo>
                  <a:pt x="6592" y="13918"/>
                  <a:pt x="6574" y="13887"/>
                  <a:pt x="6551" y="13887"/>
                </a:cubicBezTo>
                <a:close/>
                <a:moveTo>
                  <a:pt x="6758" y="13887"/>
                </a:moveTo>
                <a:cubicBezTo>
                  <a:pt x="6736" y="13887"/>
                  <a:pt x="6717" y="13918"/>
                  <a:pt x="6717" y="13956"/>
                </a:cubicBezTo>
                <a:cubicBezTo>
                  <a:pt x="6717" y="13994"/>
                  <a:pt x="6736" y="14024"/>
                  <a:pt x="6758" y="14024"/>
                </a:cubicBezTo>
                <a:cubicBezTo>
                  <a:pt x="6781" y="14024"/>
                  <a:pt x="6799" y="13994"/>
                  <a:pt x="6799" y="13956"/>
                </a:cubicBezTo>
                <a:cubicBezTo>
                  <a:pt x="6799" y="13918"/>
                  <a:pt x="6781" y="13887"/>
                  <a:pt x="6758" y="13887"/>
                </a:cubicBezTo>
                <a:close/>
                <a:moveTo>
                  <a:pt x="6965" y="13887"/>
                </a:moveTo>
                <a:cubicBezTo>
                  <a:pt x="6943" y="13887"/>
                  <a:pt x="6924" y="13918"/>
                  <a:pt x="6924" y="13956"/>
                </a:cubicBezTo>
                <a:cubicBezTo>
                  <a:pt x="6924" y="13994"/>
                  <a:pt x="6943" y="14024"/>
                  <a:pt x="6965" y="14024"/>
                </a:cubicBezTo>
                <a:cubicBezTo>
                  <a:pt x="6988" y="14024"/>
                  <a:pt x="7006" y="13994"/>
                  <a:pt x="7006" y="13956"/>
                </a:cubicBezTo>
                <a:cubicBezTo>
                  <a:pt x="7006" y="13918"/>
                  <a:pt x="6988" y="13887"/>
                  <a:pt x="6965" y="13887"/>
                </a:cubicBezTo>
                <a:close/>
                <a:moveTo>
                  <a:pt x="10750" y="13887"/>
                </a:moveTo>
                <a:cubicBezTo>
                  <a:pt x="10727" y="13887"/>
                  <a:pt x="10709" y="13918"/>
                  <a:pt x="10709" y="13956"/>
                </a:cubicBezTo>
                <a:cubicBezTo>
                  <a:pt x="10709" y="13994"/>
                  <a:pt x="10727" y="14024"/>
                  <a:pt x="10750" y="14024"/>
                </a:cubicBezTo>
                <a:cubicBezTo>
                  <a:pt x="10773" y="14024"/>
                  <a:pt x="10791" y="13994"/>
                  <a:pt x="10791" y="13956"/>
                </a:cubicBezTo>
                <a:cubicBezTo>
                  <a:pt x="10791" y="13918"/>
                  <a:pt x="10773" y="13887"/>
                  <a:pt x="10750" y="13887"/>
                </a:cubicBezTo>
                <a:close/>
                <a:moveTo>
                  <a:pt x="10957" y="13887"/>
                </a:moveTo>
                <a:cubicBezTo>
                  <a:pt x="10935" y="13887"/>
                  <a:pt x="10916" y="13918"/>
                  <a:pt x="10916" y="13956"/>
                </a:cubicBezTo>
                <a:cubicBezTo>
                  <a:pt x="10916" y="13994"/>
                  <a:pt x="10935" y="14024"/>
                  <a:pt x="10957" y="14024"/>
                </a:cubicBezTo>
                <a:cubicBezTo>
                  <a:pt x="10980" y="14024"/>
                  <a:pt x="10998" y="13994"/>
                  <a:pt x="10998" y="13956"/>
                </a:cubicBezTo>
                <a:cubicBezTo>
                  <a:pt x="10998" y="13918"/>
                  <a:pt x="10980" y="13887"/>
                  <a:pt x="10957" y="13887"/>
                </a:cubicBezTo>
                <a:close/>
                <a:moveTo>
                  <a:pt x="11165" y="13887"/>
                </a:moveTo>
                <a:cubicBezTo>
                  <a:pt x="11142" y="13887"/>
                  <a:pt x="11124" y="13918"/>
                  <a:pt x="11124" y="13956"/>
                </a:cubicBezTo>
                <a:cubicBezTo>
                  <a:pt x="11124" y="13994"/>
                  <a:pt x="11142" y="14024"/>
                  <a:pt x="11165" y="14024"/>
                </a:cubicBezTo>
                <a:cubicBezTo>
                  <a:pt x="11187" y="14024"/>
                  <a:pt x="11206" y="13994"/>
                  <a:pt x="11206" y="13956"/>
                </a:cubicBezTo>
                <a:cubicBezTo>
                  <a:pt x="11206" y="13918"/>
                  <a:pt x="11187" y="13887"/>
                  <a:pt x="11165" y="13887"/>
                </a:cubicBezTo>
                <a:close/>
                <a:moveTo>
                  <a:pt x="11380" y="13887"/>
                </a:moveTo>
                <a:cubicBezTo>
                  <a:pt x="11357" y="13887"/>
                  <a:pt x="11339" y="13918"/>
                  <a:pt x="11339" y="13956"/>
                </a:cubicBezTo>
                <a:cubicBezTo>
                  <a:pt x="11339" y="13994"/>
                  <a:pt x="11357" y="14024"/>
                  <a:pt x="11380" y="14024"/>
                </a:cubicBezTo>
                <a:cubicBezTo>
                  <a:pt x="11402" y="14024"/>
                  <a:pt x="11421" y="13994"/>
                  <a:pt x="11421" y="13956"/>
                </a:cubicBezTo>
                <a:cubicBezTo>
                  <a:pt x="11421" y="13918"/>
                  <a:pt x="11402" y="13887"/>
                  <a:pt x="11380" y="13887"/>
                </a:cubicBezTo>
                <a:close/>
                <a:moveTo>
                  <a:pt x="11587" y="13887"/>
                </a:moveTo>
                <a:cubicBezTo>
                  <a:pt x="11564" y="13887"/>
                  <a:pt x="11546" y="13918"/>
                  <a:pt x="11546" y="13956"/>
                </a:cubicBezTo>
                <a:cubicBezTo>
                  <a:pt x="11546" y="13994"/>
                  <a:pt x="11564" y="14024"/>
                  <a:pt x="11587" y="14024"/>
                </a:cubicBezTo>
                <a:cubicBezTo>
                  <a:pt x="11610" y="14024"/>
                  <a:pt x="11628" y="13994"/>
                  <a:pt x="11628" y="13956"/>
                </a:cubicBezTo>
                <a:cubicBezTo>
                  <a:pt x="11628" y="13918"/>
                  <a:pt x="11610" y="13887"/>
                  <a:pt x="11587" y="13887"/>
                </a:cubicBezTo>
                <a:close/>
                <a:moveTo>
                  <a:pt x="11794" y="13887"/>
                </a:moveTo>
                <a:cubicBezTo>
                  <a:pt x="11771" y="13887"/>
                  <a:pt x="11753" y="13918"/>
                  <a:pt x="11753" y="13956"/>
                </a:cubicBezTo>
                <a:cubicBezTo>
                  <a:pt x="11753" y="13994"/>
                  <a:pt x="11771" y="14024"/>
                  <a:pt x="11794" y="14024"/>
                </a:cubicBezTo>
                <a:cubicBezTo>
                  <a:pt x="11817" y="14024"/>
                  <a:pt x="11835" y="13994"/>
                  <a:pt x="11835" y="13956"/>
                </a:cubicBezTo>
                <a:cubicBezTo>
                  <a:pt x="11835" y="13918"/>
                  <a:pt x="11817" y="13887"/>
                  <a:pt x="11794" y="13887"/>
                </a:cubicBezTo>
                <a:close/>
                <a:moveTo>
                  <a:pt x="12009" y="13887"/>
                </a:moveTo>
                <a:cubicBezTo>
                  <a:pt x="11986" y="13887"/>
                  <a:pt x="11968" y="13918"/>
                  <a:pt x="11968" y="13956"/>
                </a:cubicBezTo>
                <a:cubicBezTo>
                  <a:pt x="11968" y="13994"/>
                  <a:pt x="11986" y="14024"/>
                  <a:pt x="12009" y="14024"/>
                </a:cubicBezTo>
                <a:cubicBezTo>
                  <a:pt x="12032" y="14024"/>
                  <a:pt x="12050" y="13994"/>
                  <a:pt x="12050" y="13956"/>
                </a:cubicBezTo>
                <a:cubicBezTo>
                  <a:pt x="12050" y="13918"/>
                  <a:pt x="12032" y="13887"/>
                  <a:pt x="12009" y="13887"/>
                </a:cubicBezTo>
                <a:close/>
                <a:moveTo>
                  <a:pt x="12216" y="13887"/>
                </a:moveTo>
                <a:cubicBezTo>
                  <a:pt x="12194" y="13887"/>
                  <a:pt x="12175" y="13918"/>
                  <a:pt x="12175" y="13956"/>
                </a:cubicBezTo>
                <a:cubicBezTo>
                  <a:pt x="12175" y="13994"/>
                  <a:pt x="12194" y="14024"/>
                  <a:pt x="12216" y="14024"/>
                </a:cubicBezTo>
                <a:cubicBezTo>
                  <a:pt x="12239" y="14024"/>
                  <a:pt x="12257" y="13994"/>
                  <a:pt x="12257" y="13956"/>
                </a:cubicBezTo>
                <a:cubicBezTo>
                  <a:pt x="12257" y="13918"/>
                  <a:pt x="12239" y="13887"/>
                  <a:pt x="12216" y="13887"/>
                </a:cubicBezTo>
                <a:close/>
                <a:moveTo>
                  <a:pt x="12424" y="13887"/>
                </a:moveTo>
                <a:cubicBezTo>
                  <a:pt x="12401" y="13887"/>
                  <a:pt x="12383" y="13918"/>
                  <a:pt x="12383" y="13956"/>
                </a:cubicBezTo>
                <a:cubicBezTo>
                  <a:pt x="12383" y="13994"/>
                  <a:pt x="12401" y="14024"/>
                  <a:pt x="12424" y="14024"/>
                </a:cubicBezTo>
                <a:cubicBezTo>
                  <a:pt x="12446" y="14024"/>
                  <a:pt x="12465" y="13994"/>
                  <a:pt x="12465" y="13956"/>
                </a:cubicBezTo>
                <a:cubicBezTo>
                  <a:pt x="12465" y="13918"/>
                  <a:pt x="12446" y="13887"/>
                  <a:pt x="12424" y="13887"/>
                </a:cubicBezTo>
                <a:close/>
                <a:moveTo>
                  <a:pt x="12639" y="13887"/>
                </a:moveTo>
                <a:cubicBezTo>
                  <a:pt x="12616" y="13887"/>
                  <a:pt x="12598" y="13918"/>
                  <a:pt x="12598" y="13956"/>
                </a:cubicBezTo>
                <a:cubicBezTo>
                  <a:pt x="12598" y="13994"/>
                  <a:pt x="12616" y="14024"/>
                  <a:pt x="12639" y="14024"/>
                </a:cubicBezTo>
                <a:cubicBezTo>
                  <a:pt x="12643" y="14024"/>
                  <a:pt x="12648" y="14022"/>
                  <a:pt x="12652" y="14020"/>
                </a:cubicBezTo>
                <a:cubicBezTo>
                  <a:pt x="12660" y="14006"/>
                  <a:pt x="12668" y="13993"/>
                  <a:pt x="12677" y="13980"/>
                </a:cubicBezTo>
                <a:cubicBezTo>
                  <a:pt x="12678" y="13973"/>
                  <a:pt x="12680" y="13965"/>
                  <a:pt x="12680" y="13956"/>
                </a:cubicBezTo>
                <a:cubicBezTo>
                  <a:pt x="12680" y="13918"/>
                  <a:pt x="12661" y="13887"/>
                  <a:pt x="12639" y="13887"/>
                </a:cubicBezTo>
                <a:close/>
                <a:moveTo>
                  <a:pt x="16203" y="13887"/>
                </a:moveTo>
                <a:cubicBezTo>
                  <a:pt x="16188" y="13887"/>
                  <a:pt x="16174" y="13902"/>
                  <a:pt x="16167" y="13924"/>
                </a:cubicBezTo>
                <a:cubicBezTo>
                  <a:pt x="16169" y="13938"/>
                  <a:pt x="16167" y="13955"/>
                  <a:pt x="16173" y="13955"/>
                </a:cubicBezTo>
                <a:cubicBezTo>
                  <a:pt x="16173" y="13955"/>
                  <a:pt x="16173" y="13956"/>
                  <a:pt x="16173" y="13956"/>
                </a:cubicBezTo>
                <a:cubicBezTo>
                  <a:pt x="16177" y="13957"/>
                  <a:pt x="16189" y="13993"/>
                  <a:pt x="16198" y="14023"/>
                </a:cubicBezTo>
                <a:cubicBezTo>
                  <a:pt x="16200" y="14024"/>
                  <a:pt x="16202" y="14024"/>
                  <a:pt x="16203" y="14024"/>
                </a:cubicBezTo>
                <a:cubicBezTo>
                  <a:pt x="16226" y="14024"/>
                  <a:pt x="16244" y="13994"/>
                  <a:pt x="16244" y="13956"/>
                </a:cubicBezTo>
                <a:cubicBezTo>
                  <a:pt x="16244" y="13918"/>
                  <a:pt x="16226" y="13887"/>
                  <a:pt x="16203" y="13887"/>
                </a:cubicBezTo>
                <a:close/>
                <a:moveTo>
                  <a:pt x="16401" y="13887"/>
                </a:moveTo>
                <a:cubicBezTo>
                  <a:pt x="16386" y="13897"/>
                  <a:pt x="16375" y="13922"/>
                  <a:pt x="16375" y="13951"/>
                </a:cubicBezTo>
                <a:cubicBezTo>
                  <a:pt x="16375" y="13989"/>
                  <a:pt x="16393" y="14019"/>
                  <a:pt x="16416" y="14019"/>
                </a:cubicBezTo>
                <a:cubicBezTo>
                  <a:pt x="16419" y="14019"/>
                  <a:pt x="16423" y="14019"/>
                  <a:pt x="16426" y="14017"/>
                </a:cubicBezTo>
                <a:cubicBezTo>
                  <a:pt x="16422" y="14016"/>
                  <a:pt x="16419" y="14014"/>
                  <a:pt x="16416" y="14011"/>
                </a:cubicBezTo>
                <a:cubicBezTo>
                  <a:pt x="16405" y="14003"/>
                  <a:pt x="16399" y="13985"/>
                  <a:pt x="16399" y="13951"/>
                </a:cubicBezTo>
                <a:cubicBezTo>
                  <a:pt x="16399" y="13951"/>
                  <a:pt x="16399" y="13951"/>
                  <a:pt x="16399" y="13951"/>
                </a:cubicBezTo>
                <a:lnTo>
                  <a:pt x="16407" y="13908"/>
                </a:lnTo>
                <a:cubicBezTo>
                  <a:pt x="16406" y="13901"/>
                  <a:pt x="16404" y="13894"/>
                  <a:pt x="16401" y="13887"/>
                </a:cubicBezTo>
                <a:close/>
                <a:moveTo>
                  <a:pt x="16838" y="13887"/>
                </a:moveTo>
                <a:cubicBezTo>
                  <a:pt x="16815" y="13887"/>
                  <a:pt x="16797" y="13918"/>
                  <a:pt x="16797" y="13956"/>
                </a:cubicBezTo>
                <a:cubicBezTo>
                  <a:pt x="16797" y="13994"/>
                  <a:pt x="16815" y="14024"/>
                  <a:pt x="16838" y="14024"/>
                </a:cubicBezTo>
                <a:cubicBezTo>
                  <a:pt x="16860" y="14024"/>
                  <a:pt x="16879" y="13994"/>
                  <a:pt x="16879" y="13956"/>
                </a:cubicBezTo>
                <a:cubicBezTo>
                  <a:pt x="16879" y="13918"/>
                  <a:pt x="16860" y="13887"/>
                  <a:pt x="16838" y="13887"/>
                </a:cubicBezTo>
                <a:close/>
                <a:moveTo>
                  <a:pt x="17045" y="13887"/>
                </a:moveTo>
                <a:cubicBezTo>
                  <a:pt x="17022" y="13887"/>
                  <a:pt x="17004" y="13918"/>
                  <a:pt x="17004" y="13956"/>
                </a:cubicBezTo>
                <a:cubicBezTo>
                  <a:pt x="17004" y="13994"/>
                  <a:pt x="17022" y="14024"/>
                  <a:pt x="17045" y="14024"/>
                </a:cubicBezTo>
                <a:cubicBezTo>
                  <a:pt x="17068" y="14024"/>
                  <a:pt x="17086" y="13994"/>
                  <a:pt x="17086" y="13956"/>
                </a:cubicBezTo>
                <a:cubicBezTo>
                  <a:pt x="17086" y="13918"/>
                  <a:pt x="17068" y="13887"/>
                  <a:pt x="17045" y="13887"/>
                </a:cubicBezTo>
                <a:close/>
                <a:moveTo>
                  <a:pt x="17240" y="13887"/>
                </a:moveTo>
                <a:cubicBezTo>
                  <a:pt x="17224" y="13896"/>
                  <a:pt x="17211" y="13922"/>
                  <a:pt x="17211" y="13953"/>
                </a:cubicBezTo>
                <a:cubicBezTo>
                  <a:pt x="17211" y="13969"/>
                  <a:pt x="17215" y="13983"/>
                  <a:pt x="17220" y="13995"/>
                </a:cubicBezTo>
                <a:cubicBezTo>
                  <a:pt x="17223" y="13981"/>
                  <a:pt x="17225" y="13967"/>
                  <a:pt x="17228" y="13953"/>
                </a:cubicBezTo>
                <a:cubicBezTo>
                  <a:pt x="17232" y="13934"/>
                  <a:pt x="17236" y="13914"/>
                  <a:pt x="17240" y="13887"/>
                </a:cubicBezTo>
                <a:close/>
                <a:moveTo>
                  <a:pt x="17860" y="13900"/>
                </a:moveTo>
                <a:cubicBezTo>
                  <a:pt x="17859" y="13902"/>
                  <a:pt x="17857" y="13903"/>
                  <a:pt x="17856" y="13905"/>
                </a:cubicBezTo>
                <a:cubicBezTo>
                  <a:pt x="17857" y="13920"/>
                  <a:pt x="17859" y="13943"/>
                  <a:pt x="17865" y="13959"/>
                </a:cubicBezTo>
                <a:cubicBezTo>
                  <a:pt x="17869" y="13970"/>
                  <a:pt x="17874" y="13977"/>
                  <a:pt x="17881" y="13979"/>
                </a:cubicBezTo>
                <a:cubicBezTo>
                  <a:pt x="17882" y="13979"/>
                  <a:pt x="17883" y="13980"/>
                  <a:pt x="17884" y="13980"/>
                </a:cubicBezTo>
                <a:cubicBezTo>
                  <a:pt x="17883" y="13977"/>
                  <a:pt x="17882" y="13975"/>
                  <a:pt x="17881" y="13972"/>
                </a:cubicBezTo>
                <a:cubicBezTo>
                  <a:pt x="17879" y="13968"/>
                  <a:pt x="17878" y="13963"/>
                  <a:pt x="17877" y="13959"/>
                </a:cubicBezTo>
                <a:cubicBezTo>
                  <a:pt x="17871" y="13941"/>
                  <a:pt x="17866" y="13926"/>
                  <a:pt x="17860" y="13907"/>
                </a:cubicBezTo>
                <a:lnTo>
                  <a:pt x="17860" y="13900"/>
                </a:lnTo>
                <a:close/>
                <a:moveTo>
                  <a:pt x="18136" y="13951"/>
                </a:moveTo>
                <a:cubicBezTo>
                  <a:pt x="18135" y="13952"/>
                  <a:pt x="18133" y="13954"/>
                  <a:pt x="18132" y="13955"/>
                </a:cubicBezTo>
                <a:cubicBezTo>
                  <a:pt x="18117" y="13966"/>
                  <a:pt x="18106" y="13987"/>
                  <a:pt x="18096" y="14002"/>
                </a:cubicBezTo>
                <a:cubicBezTo>
                  <a:pt x="18090" y="14010"/>
                  <a:pt x="18085" y="14015"/>
                  <a:pt x="18079" y="14017"/>
                </a:cubicBezTo>
                <a:cubicBezTo>
                  <a:pt x="18084" y="14021"/>
                  <a:pt x="18090" y="14023"/>
                  <a:pt x="18096" y="14023"/>
                </a:cubicBezTo>
                <a:cubicBezTo>
                  <a:pt x="18118" y="14023"/>
                  <a:pt x="18137" y="13992"/>
                  <a:pt x="18137" y="13955"/>
                </a:cubicBezTo>
                <a:cubicBezTo>
                  <a:pt x="18137" y="13954"/>
                  <a:pt x="18136" y="13953"/>
                  <a:pt x="18136" y="13951"/>
                </a:cubicBezTo>
                <a:close/>
                <a:moveTo>
                  <a:pt x="7163" y="14003"/>
                </a:moveTo>
                <a:cubicBezTo>
                  <a:pt x="7160" y="14003"/>
                  <a:pt x="7158" y="14005"/>
                  <a:pt x="7155" y="14008"/>
                </a:cubicBezTo>
                <a:cubicBezTo>
                  <a:pt x="7160" y="14015"/>
                  <a:pt x="7167" y="14018"/>
                  <a:pt x="7174" y="14019"/>
                </a:cubicBezTo>
                <a:cubicBezTo>
                  <a:pt x="7171" y="14011"/>
                  <a:pt x="7167" y="14003"/>
                  <a:pt x="7163" y="14003"/>
                </a:cubicBezTo>
                <a:close/>
                <a:moveTo>
                  <a:pt x="5392" y="14054"/>
                </a:moveTo>
                <a:cubicBezTo>
                  <a:pt x="5369" y="14054"/>
                  <a:pt x="5351" y="14085"/>
                  <a:pt x="5351" y="14122"/>
                </a:cubicBezTo>
                <a:cubicBezTo>
                  <a:pt x="5351" y="14160"/>
                  <a:pt x="5369" y="14191"/>
                  <a:pt x="5392" y="14191"/>
                </a:cubicBezTo>
                <a:cubicBezTo>
                  <a:pt x="5414" y="14191"/>
                  <a:pt x="5433" y="14160"/>
                  <a:pt x="5433" y="14122"/>
                </a:cubicBezTo>
                <a:cubicBezTo>
                  <a:pt x="5433" y="14085"/>
                  <a:pt x="5414" y="14054"/>
                  <a:pt x="5392" y="14054"/>
                </a:cubicBezTo>
                <a:close/>
                <a:moveTo>
                  <a:pt x="5607" y="14054"/>
                </a:moveTo>
                <a:cubicBezTo>
                  <a:pt x="5584" y="14054"/>
                  <a:pt x="5566" y="14085"/>
                  <a:pt x="5566" y="14122"/>
                </a:cubicBezTo>
                <a:cubicBezTo>
                  <a:pt x="5566" y="14160"/>
                  <a:pt x="5584" y="14191"/>
                  <a:pt x="5607" y="14191"/>
                </a:cubicBezTo>
                <a:cubicBezTo>
                  <a:pt x="5629" y="14191"/>
                  <a:pt x="5648" y="14160"/>
                  <a:pt x="5648" y="14122"/>
                </a:cubicBezTo>
                <a:cubicBezTo>
                  <a:pt x="5648" y="14085"/>
                  <a:pt x="5629" y="14054"/>
                  <a:pt x="5607" y="14054"/>
                </a:cubicBezTo>
                <a:close/>
                <a:moveTo>
                  <a:pt x="5814" y="14054"/>
                </a:moveTo>
                <a:cubicBezTo>
                  <a:pt x="5791" y="14054"/>
                  <a:pt x="5773" y="14085"/>
                  <a:pt x="5773" y="14122"/>
                </a:cubicBezTo>
                <a:cubicBezTo>
                  <a:pt x="5773" y="14160"/>
                  <a:pt x="5791" y="14191"/>
                  <a:pt x="5814" y="14191"/>
                </a:cubicBezTo>
                <a:cubicBezTo>
                  <a:pt x="5837" y="14191"/>
                  <a:pt x="5855" y="14160"/>
                  <a:pt x="5855" y="14122"/>
                </a:cubicBezTo>
                <a:cubicBezTo>
                  <a:pt x="5855" y="14085"/>
                  <a:pt x="5837" y="14054"/>
                  <a:pt x="5814" y="14054"/>
                </a:cubicBezTo>
                <a:close/>
                <a:moveTo>
                  <a:pt x="6021" y="14054"/>
                </a:moveTo>
                <a:cubicBezTo>
                  <a:pt x="5999" y="14054"/>
                  <a:pt x="5980" y="14085"/>
                  <a:pt x="5980" y="14122"/>
                </a:cubicBezTo>
                <a:cubicBezTo>
                  <a:pt x="5980" y="14160"/>
                  <a:pt x="5999" y="14191"/>
                  <a:pt x="6021" y="14191"/>
                </a:cubicBezTo>
                <a:cubicBezTo>
                  <a:pt x="6044" y="14191"/>
                  <a:pt x="6062" y="14160"/>
                  <a:pt x="6062" y="14122"/>
                </a:cubicBezTo>
                <a:cubicBezTo>
                  <a:pt x="6062" y="14085"/>
                  <a:pt x="6044" y="14054"/>
                  <a:pt x="6021" y="14054"/>
                </a:cubicBezTo>
                <a:close/>
                <a:moveTo>
                  <a:pt x="6236" y="14054"/>
                </a:moveTo>
                <a:cubicBezTo>
                  <a:pt x="6214" y="14054"/>
                  <a:pt x="6195" y="14085"/>
                  <a:pt x="6195" y="14122"/>
                </a:cubicBezTo>
                <a:cubicBezTo>
                  <a:pt x="6195" y="14160"/>
                  <a:pt x="6214" y="14191"/>
                  <a:pt x="6236" y="14191"/>
                </a:cubicBezTo>
                <a:cubicBezTo>
                  <a:pt x="6259" y="14191"/>
                  <a:pt x="6277" y="14160"/>
                  <a:pt x="6277" y="14122"/>
                </a:cubicBezTo>
                <a:cubicBezTo>
                  <a:pt x="6277" y="14085"/>
                  <a:pt x="6259" y="14054"/>
                  <a:pt x="6236" y="14054"/>
                </a:cubicBezTo>
                <a:close/>
                <a:moveTo>
                  <a:pt x="6443" y="14054"/>
                </a:moveTo>
                <a:cubicBezTo>
                  <a:pt x="6421" y="14054"/>
                  <a:pt x="6402" y="14085"/>
                  <a:pt x="6402" y="14122"/>
                </a:cubicBezTo>
                <a:cubicBezTo>
                  <a:pt x="6402" y="14160"/>
                  <a:pt x="6421" y="14191"/>
                  <a:pt x="6443" y="14191"/>
                </a:cubicBezTo>
                <a:cubicBezTo>
                  <a:pt x="6466" y="14191"/>
                  <a:pt x="6484" y="14160"/>
                  <a:pt x="6484" y="14122"/>
                </a:cubicBezTo>
                <a:cubicBezTo>
                  <a:pt x="6484" y="14085"/>
                  <a:pt x="6466" y="14054"/>
                  <a:pt x="6443" y="14054"/>
                </a:cubicBezTo>
                <a:close/>
                <a:moveTo>
                  <a:pt x="6651" y="14054"/>
                </a:moveTo>
                <a:cubicBezTo>
                  <a:pt x="6628" y="14054"/>
                  <a:pt x="6610" y="14085"/>
                  <a:pt x="6610" y="14122"/>
                </a:cubicBezTo>
                <a:cubicBezTo>
                  <a:pt x="6610" y="14160"/>
                  <a:pt x="6628" y="14191"/>
                  <a:pt x="6651" y="14191"/>
                </a:cubicBezTo>
                <a:cubicBezTo>
                  <a:pt x="6673" y="14191"/>
                  <a:pt x="6692" y="14160"/>
                  <a:pt x="6692" y="14122"/>
                </a:cubicBezTo>
                <a:cubicBezTo>
                  <a:pt x="6692" y="14085"/>
                  <a:pt x="6673" y="14054"/>
                  <a:pt x="6651" y="14054"/>
                </a:cubicBezTo>
                <a:close/>
                <a:moveTo>
                  <a:pt x="6866" y="14054"/>
                </a:moveTo>
                <a:cubicBezTo>
                  <a:pt x="6843" y="14054"/>
                  <a:pt x="6825" y="14085"/>
                  <a:pt x="6825" y="14122"/>
                </a:cubicBezTo>
                <a:cubicBezTo>
                  <a:pt x="6825" y="14160"/>
                  <a:pt x="6843" y="14191"/>
                  <a:pt x="6866" y="14191"/>
                </a:cubicBezTo>
                <a:cubicBezTo>
                  <a:pt x="6888" y="14191"/>
                  <a:pt x="6907" y="14160"/>
                  <a:pt x="6907" y="14122"/>
                </a:cubicBezTo>
                <a:cubicBezTo>
                  <a:pt x="6907" y="14085"/>
                  <a:pt x="6888" y="14054"/>
                  <a:pt x="6866" y="14054"/>
                </a:cubicBezTo>
                <a:close/>
                <a:moveTo>
                  <a:pt x="7074" y="14054"/>
                </a:moveTo>
                <a:cubicBezTo>
                  <a:pt x="7059" y="14054"/>
                  <a:pt x="7047" y="14066"/>
                  <a:pt x="7040" y="14084"/>
                </a:cubicBezTo>
                <a:cubicBezTo>
                  <a:pt x="7052" y="14116"/>
                  <a:pt x="7080" y="14153"/>
                  <a:pt x="7104" y="14167"/>
                </a:cubicBezTo>
                <a:cubicBezTo>
                  <a:pt x="7111" y="14155"/>
                  <a:pt x="7115" y="14140"/>
                  <a:pt x="7115" y="14122"/>
                </a:cubicBezTo>
                <a:cubicBezTo>
                  <a:pt x="7115" y="14085"/>
                  <a:pt x="7096" y="14054"/>
                  <a:pt x="7074" y="14054"/>
                </a:cubicBezTo>
                <a:close/>
                <a:moveTo>
                  <a:pt x="10640" y="14054"/>
                </a:moveTo>
                <a:cubicBezTo>
                  <a:pt x="10642" y="14098"/>
                  <a:pt x="10649" y="14140"/>
                  <a:pt x="10660" y="14179"/>
                </a:cubicBezTo>
                <a:cubicBezTo>
                  <a:pt x="10671" y="14167"/>
                  <a:pt x="10679" y="14146"/>
                  <a:pt x="10679" y="14122"/>
                </a:cubicBezTo>
                <a:cubicBezTo>
                  <a:pt x="10679" y="14085"/>
                  <a:pt x="10662" y="14056"/>
                  <a:pt x="10640" y="14054"/>
                </a:cubicBezTo>
                <a:close/>
                <a:moveTo>
                  <a:pt x="10850" y="14054"/>
                </a:moveTo>
                <a:cubicBezTo>
                  <a:pt x="10827" y="14054"/>
                  <a:pt x="10809" y="14085"/>
                  <a:pt x="10809" y="14122"/>
                </a:cubicBezTo>
                <a:cubicBezTo>
                  <a:pt x="10809" y="14160"/>
                  <a:pt x="10827" y="14191"/>
                  <a:pt x="10850" y="14191"/>
                </a:cubicBezTo>
                <a:cubicBezTo>
                  <a:pt x="10873" y="14191"/>
                  <a:pt x="10891" y="14160"/>
                  <a:pt x="10891" y="14122"/>
                </a:cubicBezTo>
                <a:cubicBezTo>
                  <a:pt x="10891" y="14085"/>
                  <a:pt x="10873" y="14054"/>
                  <a:pt x="10850" y="14054"/>
                </a:cubicBezTo>
                <a:close/>
                <a:moveTo>
                  <a:pt x="11065" y="14054"/>
                </a:moveTo>
                <a:cubicBezTo>
                  <a:pt x="11042" y="14054"/>
                  <a:pt x="11024" y="14085"/>
                  <a:pt x="11024" y="14122"/>
                </a:cubicBezTo>
                <a:cubicBezTo>
                  <a:pt x="11024" y="14160"/>
                  <a:pt x="11042" y="14191"/>
                  <a:pt x="11065" y="14191"/>
                </a:cubicBezTo>
                <a:cubicBezTo>
                  <a:pt x="11087" y="14191"/>
                  <a:pt x="11106" y="14160"/>
                  <a:pt x="11106" y="14122"/>
                </a:cubicBezTo>
                <a:cubicBezTo>
                  <a:pt x="11106" y="14085"/>
                  <a:pt x="11087" y="14054"/>
                  <a:pt x="11065" y="14054"/>
                </a:cubicBezTo>
                <a:close/>
                <a:moveTo>
                  <a:pt x="11272" y="14054"/>
                </a:moveTo>
                <a:cubicBezTo>
                  <a:pt x="11249" y="14054"/>
                  <a:pt x="11231" y="14085"/>
                  <a:pt x="11231" y="14122"/>
                </a:cubicBezTo>
                <a:cubicBezTo>
                  <a:pt x="11231" y="14160"/>
                  <a:pt x="11249" y="14191"/>
                  <a:pt x="11272" y="14191"/>
                </a:cubicBezTo>
                <a:cubicBezTo>
                  <a:pt x="11295" y="14191"/>
                  <a:pt x="11313" y="14160"/>
                  <a:pt x="11313" y="14122"/>
                </a:cubicBezTo>
                <a:cubicBezTo>
                  <a:pt x="11313" y="14085"/>
                  <a:pt x="11295" y="14054"/>
                  <a:pt x="11272" y="14054"/>
                </a:cubicBezTo>
                <a:close/>
                <a:moveTo>
                  <a:pt x="11479" y="14054"/>
                </a:moveTo>
                <a:cubicBezTo>
                  <a:pt x="11457" y="14054"/>
                  <a:pt x="11438" y="14085"/>
                  <a:pt x="11438" y="14122"/>
                </a:cubicBezTo>
                <a:cubicBezTo>
                  <a:pt x="11438" y="14160"/>
                  <a:pt x="11457" y="14191"/>
                  <a:pt x="11479" y="14191"/>
                </a:cubicBezTo>
                <a:cubicBezTo>
                  <a:pt x="11502" y="14191"/>
                  <a:pt x="11520" y="14160"/>
                  <a:pt x="11520" y="14122"/>
                </a:cubicBezTo>
                <a:cubicBezTo>
                  <a:pt x="11520" y="14085"/>
                  <a:pt x="11502" y="14054"/>
                  <a:pt x="11479" y="14054"/>
                </a:cubicBezTo>
                <a:close/>
                <a:moveTo>
                  <a:pt x="11694" y="14054"/>
                </a:moveTo>
                <a:cubicBezTo>
                  <a:pt x="11672" y="14054"/>
                  <a:pt x="11653" y="14085"/>
                  <a:pt x="11653" y="14122"/>
                </a:cubicBezTo>
                <a:cubicBezTo>
                  <a:pt x="11653" y="14160"/>
                  <a:pt x="11672" y="14191"/>
                  <a:pt x="11694" y="14191"/>
                </a:cubicBezTo>
                <a:cubicBezTo>
                  <a:pt x="11717" y="14191"/>
                  <a:pt x="11735" y="14160"/>
                  <a:pt x="11735" y="14122"/>
                </a:cubicBezTo>
                <a:cubicBezTo>
                  <a:pt x="11735" y="14085"/>
                  <a:pt x="11717" y="14054"/>
                  <a:pt x="11694" y="14054"/>
                </a:cubicBezTo>
                <a:close/>
                <a:moveTo>
                  <a:pt x="11902" y="14054"/>
                </a:moveTo>
                <a:cubicBezTo>
                  <a:pt x="11879" y="14054"/>
                  <a:pt x="11861" y="14085"/>
                  <a:pt x="11861" y="14122"/>
                </a:cubicBezTo>
                <a:cubicBezTo>
                  <a:pt x="11861" y="14160"/>
                  <a:pt x="11879" y="14191"/>
                  <a:pt x="11902" y="14191"/>
                </a:cubicBezTo>
                <a:cubicBezTo>
                  <a:pt x="11924" y="14191"/>
                  <a:pt x="11943" y="14160"/>
                  <a:pt x="11943" y="14122"/>
                </a:cubicBezTo>
                <a:cubicBezTo>
                  <a:pt x="11943" y="14085"/>
                  <a:pt x="11924" y="14054"/>
                  <a:pt x="11902" y="14054"/>
                </a:cubicBezTo>
                <a:close/>
                <a:moveTo>
                  <a:pt x="12109" y="14054"/>
                </a:moveTo>
                <a:cubicBezTo>
                  <a:pt x="12086" y="14054"/>
                  <a:pt x="12068" y="14085"/>
                  <a:pt x="12068" y="14122"/>
                </a:cubicBezTo>
                <a:cubicBezTo>
                  <a:pt x="12068" y="14160"/>
                  <a:pt x="12086" y="14191"/>
                  <a:pt x="12109" y="14191"/>
                </a:cubicBezTo>
                <a:cubicBezTo>
                  <a:pt x="12132" y="14191"/>
                  <a:pt x="12150" y="14160"/>
                  <a:pt x="12150" y="14122"/>
                </a:cubicBezTo>
                <a:cubicBezTo>
                  <a:pt x="12150" y="14085"/>
                  <a:pt x="12132" y="14054"/>
                  <a:pt x="12109" y="14054"/>
                </a:cubicBezTo>
                <a:close/>
                <a:moveTo>
                  <a:pt x="12324" y="14054"/>
                </a:moveTo>
                <a:cubicBezTo>
                  <a:pt x="12301" y="14054"/>
                  <a:pt x="12283" y="14085"/>
                  <a:pt x="12283" y="14122"/>
                </a:cubicBezTo>
                <a:cubicBezTo>
                  <a:pt x="12283" y="14160"/>
                  <a:pt x="12301" y="14191"/>
                  <a:pt x="12324" y="14191"/>
                </a:cubicBezTo>
                <a:cubicBezTo>
                  <a:pt x="12346" y="14191"/>
                  <a:pt x="12365" y="14160"/>
                  <a:pt x="12365" y="14122"/>
                </a:cubicBezTo>
                <a:cubicBezTo>
                  <a:pt x="12365" y="14085"/>
                  <a:pt x="12346" y="14054"/>
                  <a:pt x="12324" y="14054"/>
                </a:cubicBezTo>
                <a:close/>
                <a:moveTo>
                  <a:pt x="12531" y="14054"/>
                </a:moveTo>
                <a:cubicBezTo>
                  <a:pt x="12508" y="14054"/>
                  <a:pt x="12490" y="14085"/>
                  <a:pt x="12490" y="14122"/>
                </a:cubicBezTo>
                <a:cubicBezTo>
                  <a:pt x="12490" y="14160"/>
                  <a:pt x="12508" y="14191"/>
                  <a:pt x="12531" y="14191"/>
                </a:cubicBezTo>
                <a:cubicBezTo>
                  <a:pt x="12554" y="14191"/>
                  <a:pt x="12572" y="14160"/>
                  <a:pt x="12572" y="14122"/>
                </a:cubicBezTo>
                <a:cubicBezTo>
                  <a:pt x="12572" y="14085"/>
                  <a:pt x="12554" y="14054"/>
                  <a:pt x="12531" y="14054"/>
                </a:cubicBezTo>
                <a:close/>
                <a:moveTo>
                  <a:pt x="16106" y="14054"/>
                </a:moveTo>
                <a:cubicBezTo>
                  <a:pt x="16108" y="14083"/>
                  <a:pt x="16128" y="14133"/>
                  <a:pt x="16140" y="14147"/>
                </a:cubicBezTo>
                <a:cubicBezTo>
                  <a:pt x="16142" y="14139"/>
                  <a:pt x="16143" y="14131"/>
                  <a:pt x="16143" y="14121"/>
                </a:cubicBezTo>
                <a:cubicBezTo>
                  <a:pt x="16143" y="14121"/>
                  <a:pt x="16143" y="14121"/>
                  <a:pt x="16143" y="14120"/>
                </a:cubicBezTo>
                <a:cubicBezTo>
                  <a:pt x="16141" y="14103"/>
                  <a:pt x="16137" y="14089"/>
                  <a:pt x="16132" y="14075"/>
                </a:cubicBezTo>
                <a:cubicBezTo>
                  <a:pt x="16125" y="14063"/>
                  <a:pt x="16116" y="14056"/>
                  <a:pt x="16106" y="14054"/>
                </a:cubicBezTo>
                <a:close/>
                <a:moveTo>
                  <a:pt x="16308" y="14054"/>
                </a:moveTo>
                <a:cubicBezTo>
                  <a:pt x="16285" y="14054"/>
                  <a:pt x="16267" y="14085"/>
                  <a:pt x="16267" y="14122"/>
                </a:cubicBezTo>
                <a:cubicBezTo>
                  <a:pt x="16267" y="14160"/>
                  <a:pt x="16285" y="14191"/>
                  <a:pt x="16308" y="14191"/>
                </a:cubicBezTo>
                <a:cubicBezTo>
                  <a:pt x="16331" y="14191"/>
                  <a:pt x="16349" y="14160"/>
                  <a:pt x="16349" y="14122"/>
                </a:cubicBezTo>
                <a:cubicBezTo>
                  <a:pt x="16349" y="14085"/>
                  <a:pt x="16331" y="14054"/>
                  <a:pt x="16308" y="14054"/>
                </a:cubicBezTo>
                <a:close/>
                <a:moveTo>
                  <a:pt x="16938" y="14054"/>
                </a:moveTo>
                <a:cubicBezTo>
                  <a:pt x="16915" y="14054"/>
                  <a:pt x="16897" y="14085"/>
                  <a:pt x="16897" y="14122"/>
                </a:cubicBezTo>
                <a:cubicBezTo>
                  <a:pt x="16897" y="14160"/>
                  <a:pt x="16915" y="14191"/>
                  <a:pt x="16938" y="14191"/>
                </a:cubicBezTo>
                <a:cubicBezTo>
                  <a:pt x="16960" y="14191"/>
                  <a:pt x="16979" y="14160"/>
                  <a:pt x="16979" y="14122"/>
                </a:cubicBezTo>
                <a:cubicBezTo>
                  <a:pt x="16979" y="14085"/>
                  <a:pt x="16960" y="14054"/>
                  <a:pt x="16938" y="14054"/>
                </a:cubicBezTo>
                <a:close/>
                <a:moveTo>
                  <a:pt x="17153" y="14054"/>
                </a:moveTo>
                <a:cubicBezTo>
                  <a:pt x="17130" y="14054"/>
                  <a:pt x="17111" y="14085"/>
                  <a:pt x="17111" y="14122"/>
                </a:cubicBezTo>
                <a:cubicBezTo>
                  <a:pt x="17111" y="14160"/>
                  <a:pt x="17130" y="14191"/>
                  <a:pt x="17153" y="14191"/>
                </a:cubicBezTo>
                <a:cubicBezTo>
                  <a:pt x="17163" y="14191"/>
                  <a:pt x="17172" y="14184"/>
                  <a:pt x="17179" y="14174"/>
                </a:cubicBezTo>
                <a:cubicBezTo>
                  <a:pt x="17177" y="14166"/>
                  <a:pt x="17175" y="14157"/>
                  <a:pt x="17175" y="14143"/>
                </a:cubicBezTo>
                <a:cubicBezTo>
                  <a:pt x="17175" y="14131"/>
                  <a:pt x="17180" y="14109"/>
                  <a:pt x="17188" y="14089"/>
                </a:cubicBezTo>
                <a:cubicBezTo>
                  <a:pt x="17181" y="14068"/>
                  <a:pt x="17168" y="14054"/>
                  <a:pt x="17153" y="14054"/>
                </a:cubicBezTo>
                <a:close/>
                <a:moveTo>
                  <a:pt x="17356" y="14054"/>
                </a:moveTo>
                <a:cubicBezTo>
                  <a:pt x="17354" y="14054"/>
                  <a:pt x="17353" y="14054"/>
                  <a:pt x="17351" y="14055"/>
                </a:cubicBezTo>
                <a:cubicBezTo>
                  <a:pt x="17351" y="14056"/>
                  <a:pt x="17350" y="14057"/>
                  <a:pt x="17350" y="14058"/>
                </a:cubicBezTo>
                <a:cubicBezTo>
                  <a:pt x="17343" y="14104"/>
                  <a:pt x="17334" y="14137"/>
                  <a:pt x="17326" y="14169"/>
                </a:cubicBezTo>
                <a:cubicBezTo>
                  <a:pt x="17334" y="14182"/>
                  <a:pt x="17344" y="14191"/>
                  <a:pt x="17356" y="14191"/>
                </a:cubicBezTo>
                <a:cubicBezTo>
                  <a:pt x="17379" y="14191"/>
                  <a:pt x="17397" y="14160"/>
                  <a:pt x="17397" y="14122"/>
                </a:cubicBezTo>
                <a:cubicBezTo>
                  <a:pt x="17397" y="14085"/>
                  <a:pt x="17379" y="14054"/>
                  <a:pt x="17356" y="14054"/>
                </a:cubicBezTo>
                <a:close/>
                <a:moveTo>
                  <a:pt x="18197" y="14054"/>
                </a:moveTo>
                <a:cubicBezTo>
                  <a:pt x="18174" y="14054"/>
                  <a:pt x="18156" y="14085"/>
                  <a:pt x="18156" y="14122"/>
                </a:cubicBezTo>
                <a:cubicBezTo>
                  <a:pt x="18156" y="14154"/>
                  <a:pt x="18169" y="14181"/>
                  <a:pt x="18187" y="14188"/>
                </a:cubicBezTo>
                <a:cubicBezTo>
                  <a:pt x="18194" y="14186"/>
                  <a:pt x="18202" y="14182"/>
                  <a:pt x="18211" y="14177"/>
                </a:cubicBezTo>
                <a:lnTo>
                  <a:pt x="18221" y="14177"/>
                </a:lnTo>
                <a:cubicBezTo>
                  <a:pt x="18231" y="14165"/>
                  <a:pt x="18238" y="14145"/>
                  <a:pt x="18238" y="14122"/>
                </a:cubicBezTo>
                <a:cubicBezTo>
                  <a:pt x="18238" y="14085"/>
                  <a:pt x="18219" y="14054"/>
                  <a:pt x="18197" y="14054"/>
                </a:cubicBezTo>
                <a:close/>
                <a:moveTo>
                  <a:pt x="7272" y="14067"/>
                </a:moveTo>
                <a:cubicBezTo>
                  <a:pt x="7253" y="14073"/>
                  <a:pt x="7239" y="14101"/>
                  <a:pt x="7239" y="14133"/>
                </a:cubicBezTo>
                <a:cubicBezTo>
                  <a:pt x="7239" y="14171"/>
                  <a:pt x="7258" y="14202"/>
                  <a:pt x="7280" y="14202"/>
                </a:cubicBezTo>
                <a:cubicBezTo>
                  <a:pt x="7303" y="14202"/>
                  <a:pt x="7321" y="14171"/>
                  <a:pt x="7321" y="14133"/>
                </a:cubicBezTo>
                <a:cubicBezTo>
                  <a:pt x="7321" y="14123"/>
                  <a:pt x="7320" y="14113"/>
                  <a:pt x="7317" y="14105"/>
                </a:cubicBezTo>
                <a:cubicBezTo>
                  <a:pt x="7302" y="14090"/>
                  <a:pt x="7287" y="14077"/>
                  <a:pt x="7272" y="14067"/>
                </a:cubicBezTo>
                <a:close/>
                <a:moveTo>
                  <a:pt x="17548" y="14067"/>
                </a:moveTo>
                <a:cubicBezTo>
                  <a:pt x="17544" y="14076"/>
                  <a:pt x="17539" y="14085"/>
                  <a:pt x="17534" y="14093"/>
                </a:cubicBezTo>
                <a:cubicBezTo>
                  <a:pt x="17537" y="14082"/>
                  <a:pt x="17542" y="14073"/>
                  <a:pt x="17548" y="14067"/>
                </a:cubicBezTo>
                <a:close/>
                <a:moveTo>
                  <a:pt x="5215" y="14079"/>
                </a:moveTo>
                <a:cubicBezTo>
                  <a:pt x="5205" y="14102"/>
                  <a:pt x="5197" y="14122"/>
                  <a:pt x="5197" y="14161"/>
                </a:cubicBezTo>
                <a:cubicBezTo>
                  <a:pt x="5197" y="14171"/>
                  <a:pt x="5197" y="14181"/>
                  <a:pt x="5198" y="14192"/>
                </a:cubicBezTo>
                <a:cubicBezTo>
                  <a:pt x="5214" y="14183"/>
                  <a:pt x="5226" y="14158"/>
                  <a:pt x="5226" y="14127"/>
                </a:cubicBezTo>
                <a:cubicBezTo>
                  <a:pt x="5226" y="14109"/>
                  <a:pt x="5222" y="14092"/>
                  <a:pt x="5215" y="14079"/>
                </a:cubicBezTo>
                <a:close/>
                <a:moveTo>
                  <a:pt x="16535" y="14079"/>
                </a:moveTo>
                <a:cubicBezTo>
                  <a:pt x="16519" y="14083"/>
                  <a:pt x="16490" y="14113"/>
                  <a:pt x="16490" y="14135"/>
                </a:cubicBezTo>
                <a:cubicBezTo>
                  <a:pt x="16490" y="14169"/>
                  <a:pt x="16524" y="14147"/>
                  <a:pt x="16532" y="14182"/>
                </a:cubicBezTo>
                <a:cubicBezTo>
                  <a:pt x="16533" y="14183"/>
                  <a:pt x="16533" y="14184"/>
                  <a:pt x="16533" y="14185"/>
                </a:cubicBezTo>
                <a:cubicBezTo>
                  <a:pt x="16540" y="14181"/>
                  <a:pt x="16546" y="14173"/>
                  <a:pt x="16550" y="14162"/>
                </a:cubicBezTo>
                <a:cubicBezTo>
                  <a:pt x="16544" y="14137"/>
                  <a:pt x="16539" y="14107"/>
                  <a:pt x="16535" y="14079"/>
                </a:cubicBezTo>
                <a:close/>
                <a:moveTo>
                  <a:pt x="7033" y="14118"/>
                </a:moveTo>
                <a:cubicBezTo>
                  <a:pt x="7032" y="14123"/>
                  <a:pt x="7032" y="14128"/>
                  <a:pt x="7032" y="14133"/>
                </a:cubicBezTo>
                <a:cubicBezTo>
                  <a:pt x="7032" y="14166"/>
                  <a:pt x="7045" y="14193"/>
                  <a:pt x="7063" y="14200"/>
                </a:cubicBezTo>
                <a:cubicBezTo>
                  <a:pt x="7059" y="14166"/>
                  <a:pt x="7049" y="14138"/>
                  <a:pt x="7033" y="14118"/>
                </a:cubicBezTo>
                <a:close/>
                <a:moveTo>
                  <a:pt x="18447" y="14131"/>
                </a:moveTo>
                <a:cubicBezTo>
                  <a:pt x="18435" y="14151"/>
                  <a:pt x="18425" y="14171"/>
                  <a:pt x="18416" y="14177"/>
                </a:cubicBezTo>
                <a:cubicBezTo>
                  <a:pt x="18406" y="14183"/>
                  <a:pt x="18399" y="14187"/>
                  <a:pt x="18394" y="14191"/>
                </a:cubicBezTo>
                <a:cubicBezTo>
                  <a:pt x="18397" y="14193"/>
                  <a:pt x="18401" y="14195"/>
                  <a:pt x="18406" y="14195"/>
                </a:cubicBezTo>
                <a:cubicBezTo>
                  <a:pt x="18428" y="14195"/>
                  <a:pt x="18445" y="14167"/>
                  <a:pt x="18447" y="14131"/>
                </a:cubicBezTo>
                <a:close/>
                <a:moveTo>
                  <a:pt x="18593" y="14182"/>
                </a:moveTo>
                <a:cubicBezTo>
                  <a:pt x="18600" y="14190"/>
                  <a:pt x="18608" y="14195"/>
                  <a:pt x="18617" y="14195"/>
                </a:cubicBezTo>
                <a:cubicBezTo>
                  <a:pt x="18622" y="14195"/>
                  <a:pt x="18628" y="14193"/>
                  <a:pt x="18632" y="14190"/>
                </a:cubicBezTo>
                <a:cubicBezTo>
                  <a:pt x="18630" y="14188"/>
                  <a:pt x="18628" y="14185"/>
                  <a:pt x="18626" y="14182"/>
                </a:cubicBezTo>
                <a:lnTo>
                  <a:pt x="18593" y="14182"/>
                </a:lnTo>
                <a:close/>
                <a:moveTo>
                  <a:pt x="5292" y="14233"/>
                </a:moveTo>
                <a:cubicBezTo>
                  <a:pt x="5270" y="14233"/>
                  <a:pt x="5252" y="14261"/>
                  <a:pt x="5251" y="14297"/>
                </a:cubicBezTo>
                <a:cubicBezTo>
                  <a:pt x="5253" y="14297"/>
                  <a:pt x="5255" y="14298"/>
                  <a:pt x="5258" y="14301"/>
                </a:cubicBezTo>
                <a:cubicBezTo>
                  <a:pt x="5260" y="14303"/>
                  <a:pt x="5262" y="14306"/>
                  <a:pt x="5265" y="14309"/>
                </a:cubicBezTo>
                <a:cubicBezTo>
                  <a:pt x="5263" y="14321"/>
                  <a:pt x="5261" y="14331"/>
                  <a:pt x="5258" y="14340"/>
                </a:cubicBezTo>
                <a:cubicBezTo>
                  <a:pt x="5265" y="14358"/>
                  <a:pt x="5278" y="14370"/>
                  <a:pt x="5292" y="14370"/>
                </a:cubicBezTo>
                <a:cubicBezTo>
                  <a:pt x="5314" y="14370"/>
                  <a:pt x="5333" y="14339"/>
                  <a:pt x="5333" y="14301"/>
                </a:cubicBezTo>
                <a:cubicBezTo>
                  <a:pt x="5333" y="14264"/>
                  <a:pt x="5314" y="14233"/>
                  <a:pt x="5292" y="14233"/>
                </a:cubicBezTo>
                <a:close/>
                <a:moveTo>
                  <a:pt x="5499" y="14233"/>
                </a:moveTo>
                <a:cubicBezTo>
                  <a:pt x="5477" y="14233"/>
                  <a:pt x="5458" y="14264"/>
                  <a:pt x="5458" y="14301"/>
                </a:cubicBezTo>
                <a:cubicBezTo>
                  <a:pt x="5458" y="14339"/>
                  <a:pt x="5477" y="14370"/>
                  <a:pt x="5499" y="14370"/>
                </a:cubicBezTo>
                <a:cubicBezTo>
                  <a:pt x="5522" y="14370"/>
                  <a:pt x="5540" y="14339"/>
                  <a:pt x="5540" y="14301"/>
                </a:cubicBezTo>
                <a:cubicBezTo>
                  <a:pt x="5540" y="14264"/>
                  <a:pt x="5522" y="14233"/>
                  <a:pt x="5499" y="14233"/>
                </a:cubicBezTo>
                <a:close/>
                <a:moveTo>
                  <a:pt x="5706" y="14233"/>
                </a:moveTo>
                <a:cubicBezTo>
                  <a:pt x="5684" y="14233"/>
                  <a:pt x="5665" y="14264"/>
                  <a:pt x="5665" y="14301"/>
                </a:cubicBezTo>
                <a:cubicBezTo>
                  <a:pt x="5665" y="14339"/>
                  <a:pt x="5684" y="14370"/>
                  <a:pt x="5706" y="14370"/>
                </a:cubicBezTo>
                <a:cubicBezTo>
                  <a:pt x="5729" y="14370"/>
                  <a:pt x="5747" y="14339"/>
                  <a:pt x="5747" y="14301"/>
                </a:cubicBezTo>
                <a:cubicBezTo>
                  <a:pt x="5747" y="14264"/>
                  <a:pt x="5729" y="14233"/>
                  <a:pt x="5706" y="14233"/>
                </a:cubicBezTo>
                <a:close/>
                <a:moveTo>
                  <a:pt x="5921" y="14233"/>
                </a:moveTo>
                <a:cubicBezTo>
                  <a:pt x="5899" y="14233"/>
                  <a:pt x="5880" y="14264"/>
                  <a:pt x="5880" y="14301"/>
                </a:cubicBezTo>
                <a:cubicBezTo>
                  <a:pt x="5880" y="14339"/>
                  <a:pt x="5899" y="14370"/>
                  <a:pt x="5921" y="14370"/>
                </a:cubicBezTo>
                <a:cubicBezTo>
                  <a:pt x="5944" y="14370"/>
                  <a:pt x="5962" y="14339"/>
                  <a:pt x="5962" y="14301"/>
                </a:cubicBezTo>
                <a:cubicBezTo>
                  <a:pt x="5962" y="14264"/>
                  <a:pt x="5944" y="14233"/>
                  <a:pt x="5921" y="14233"/>
                </a:cubicBezTo>
                <a:close/>
                <a:moveTo>
                  <a:pt x="6129" y="14233"/>
                </a:moveTo>
                <a:cubicBezTo>
                  <a:pt x="6106" y="14233"/>
                  <a:pt x="6088" y="14264"/>
                  <a:pt x="6088" y="14301"/>
                </a:cubicBezTo>
                <a:cubicBezTo>
                  <a:pt x="6088" y="14339"/>
                  <a:pt x="6106" y="14370"/>
                  <a:pt x="6129" y="14370"/>
                </a:cubicBezTo>
                <a:cubicBezTo>
                  <a:pt x="6151" y="14370"/>
                  <a:pt x="6170" y="14339"/>
                  <a:pt x="6170" y="14301"/>
                </a:cubicBezTo>
                <a:cubicBezTo>
                  <a:pt x="6170" y="14264"/>
                  <a:pt x="6151" y="14233"/>
                  <a:pt x="6129" y="14233"/>
                </a:cubicBezTo>
                <a:close/>
                <a:moveTo>
                  <a:pt x="6336" y="14233"/>
                </a:moveTo>
                <a:cubicBezTo>
                  <a:pt x="6313" y="14233"/>
                  <a:pt x="6295" y="14264"/>
                  <a:pt x="6295" y="14301"/>
                </a:cubicBezTo>
                <a:cubicBezTo>
                  <a:pt x="6295" y="14339"/>
                  <a:pt x="6313" y="14370"/>
                  <a:pt x="6336" y="14370"/>
                </a:cubicBezTo>
                <a:cubicBezTo>
                  <a:pt x="6359" y="14370"/>
                  <a:pt x="6377" y="14339"/>
                  <a:pt x="6377" y="14301"/>
                </a:cubicBezTo>
                <a:cubicBezTo>
                  <a:pt x="6377" y="14264"/>
                  <a:pt x="6359" y="14233"/>
                  <a:pt x="6336" y="14233"/>
                </a:cubicBezTo>
                <a:close/>
                <a:moveTo>
                  <a:pt x="6551" y="14233"/>
                </a:moveTo>
                <a:cubicBezTo>
                  <a:pt x="6528" y="14233"/>
                  <a:pt x="6510" y="14264"/>
                  <a:pt x="6510" y="14301"/>
                </a:cubicBezTo>
                <a:cubicBezTo>
                  <a:pt x="6510" y="14339"/>
                  <a:pt x="6528" y="14370"/>
                  <a:pt x="6551" y="14370"/>
                </a:cubicBezTo>
                <a:cubicBezTo>
                  <a:pt x="6574" y="14370"/>
                  <a:pt x="6592" y="14339"/>
                  <a:pt x="6592" y="14301"/>
                </a:cubicBezTo>
                <a:cubicBezTo>
                  <a:pt x="6592" y="14264"/>
                  <a:pt x="6574" y="14233"/>
                  <a:pt x="6551" y="14233"/>
                </a:cubicBezTo>
                <a:close/>
                <a:moveTo>
                  <a:pt x="6758" y="14233"/>
                </a:moveTo>
                <a:cubicBezTo>
                  <a:pt x="6736" y="14233"/>
                  <a:pt x="6717" y="14264"/>
                  <a:pt x="6717" y="14301"/>
                </a:cubicBezTo>
                <a:cubicBezTo>
                  <a:pt x="6717" y="14339"/>
                  <a:pt x="6736" y="14370"/>
                  <a:pt x="6758" y="14370"/>
                </a:cubicBezTo>
                <a:cubicBezTo>
                  <a:pt x="6781" y="14370"/>
                  <a:pt x="6799" y="14339"/>
                  <a:pt x="6799" y="14301"/>
                </a:cubicBezTo>
                <a:cubicBezTo>
                  <a:pt x="6799" y="14264"/>
                  <a:pt x="6781" y="14233"/>
                  <a:pt x="6758" y="14233"/>
                </a:cubicBezTo>
                <a:close/>
                <a:moveTo>
                  <a:pt x="6965" y="14233"/>
                </a:moveTo>
                <a:cubicBezTo>
                  <a:pt x="6943" y="14233"/>
                  <a:pt x="6924" y="14264"/>
                  <a:pt x="6924" y="14301"/>
                </a:cubicBezTo>
                <a:cubicBezTo>
                  <a:pt x="6924" y="14339"/>
                  <a:pt x="6943" y="14370"/>
                  <a:pt x="6965" y="14370"/>
                </a:cubicBezTo>
                <a:cubicBezTo>
                  <a:pt x="6988" y="14370"/>
                  <a:pt x="7006" y="14339"/>
                  <a:pt x="7006" y="14301"/>
                </a:cubicBezTo>
                <a:cubicBezTo>
                  <a:pt x="7006" y="14264"/>
                  <a:pt x="6988" y="14233"/>
                  <a:pt x="6965" y="14233"/>
                </a:cubicBezTo>
                <a:close/>
                <a:moveTo>
                  <a:pt x="7180" y="14233"/>
                </a:moveTo>
                <a:cubicBezTo>
                  <a:pt x="7158" y="14233"/>
                  <a:pt x="7139" y="14264"/>
                  <a:pt x="7139" y="14301"/>
                </a:cubicBezTo>
                <a:cubicBezTo>
                  <a:pt x="7139" y="14339"/>
                  <a:pt x="7158" y="14370"/>
                  <a:pt x="7180" y="14370"/>
                </a:cubicBezTo>
                <a:cubicBezTo>
                  <a:pt x="7203" y="14370"/>
                  <a:pt x="7221" y="14339"/>
                  <a:pt x="7221" y="14301"/>
                </a:cubicBezTo>
                <a:cubicBezTo>
                  <a:pt x="7221" y="14264"/>
                  <a:pt x="7203" y="14233"/>
                  <a:pt x="7180" y="14233"/>
                </a:cubicBezTo>
                <a:close/>
                <a:moveTo>
                  <a:pt x="7388" y="14233"/>
                </a:moveTo>
                <a:cubicBezTo>
                  <a:pt x="7365" y="14233"/>
                  <a:pt x="7347" y="14264"/>
                  <a:pt x="7347" y="14301"/>
                </a:cubicBezTo>
                <a:cubicBezTo>
                  <a:pt x="7347" y="14339"/>
                  <a:pt x="7365" y="14370"/>
                  <a:pt x="7388" y="14370"/>
                </a:cubicBezTo>
                <a:cubicBezTo>
                  <a:pt x="7409" y="14370"/>
                  <a:pt x="7426" y="14343"/>
                  <a:pt x="7428" y="14309"/>
                </a:cubicBezTo>
                <a:lnTo>
                  <a:pt x="7419" y="14309"/>
                </a:lnTo>
                <a:cubicBezTo>
                  <a:pt x="7419" y="14306"/>
                  <a:pt x="7419" y="14304"/>
                  <a:pt x="7419" y="14301"/>
                </a:cubicBezTo>
                <a:cubicBezTo>
                  <a:pt x="7419" y="14286"/>
                  <a:pt x="7419" y="14272"/>
                  <a:pt x="7419" y="14258"/>
                </a:cubicBezTo>
                <a:cubicBezTo>
                  <a:pt x="7412" y="14243"/>
                  <a:pt x="7400" y="14233"/>
                  <a:pt x="7388" y="14233"/>
                </a:cubicBezTo>
                <a:close/>
                <a:moveTo>
                  <a:pt x="10750" y="14233"/>
                </a:moveTo>
                <a:cubicBezTo>
                  <a:pt x="10728" y="14233"/>
                  <a:pt x="10710" y="14262"/>
                  <a:pt x="10709" y="14297"/>
                </a:cubicBezTo>
                <a:cubicBezTo>
                  <a:pt x="10710" y="14299"/>
                  <a:pt x="10710" y="14300"/>
                  <a:pt x="10711" y="14301"/>
                </a:cubicBezTo>
                <a:cubicBezTo>
                  <a:pt x="10721" y="14324"/>
                  <a:pt x="10733" y="14347"/>
                  <a:pt x="10744" y="14369"/>
                </a:cubicBezTo>
                <a:cubicBezTo>
                  <a:pt x="10746" y="14369"/>
                  <a:pt x="10748" y="14370"/>
                  <a:pt x="10750" y="14370"/>
                </a:cubicBezTo>
                <a:cubicBezTo>
                  <a:pt x="10772" y="14370"/>
                  <a:pt x="10791" y="14339"/>
                  <a:pt x="10791" y="14301"/>
                </a:cubicBezTo>
                <a:cubicBezTo>
                  <a:pt x="10791" y="14264"/>
                  <a:pt x="10772" y="14233"/>
                  <a:pt x="10750" y="14233"/>
                </a:cubicBezTo>
                <a:close/>
                <a:moveTo>
                  <a:pt x="10957" y="14233"/>
                </a:moveTo>
                <a:cubicBezTo>
                  <a:pt x="10935" y="14233"/>
                  <a:pt x="10916" y="14264"/>
                  <a:pt x="10916" y="14301"/>
                </a:cubicBezTo>
                <a:cubicBezTo>
                  <a:pt x="10916" y="14339"/>
                  <a:pt x="10935" y="14370"/>
                  <a:pt x="10957" y="14370"/>
                </a:cubicBezTo>
                <a:cubicBezTo>
                  <a:pt x="10980" y="14370"/>
                  <a:pt x="10998" y="14339"/>
                  <a:pt x="10998" y="14301"/>
                </a:cubicBezTo>
                <a:cubicBezTo>
                  <a:pt x="10998" y="14264"/>
                  <a:pt x="10980" y="14233"/>
                  <a:pt x="10957" y="14233"/>
                </a:cubicBezTo>
                <a:close/>
                <a:moveTo>
                  <a:pt x="11165" y="14233"/>
                </a:moveTo>
                <a:cubicBezTo>
                  <a:pt x="11142" y="14233"/>
                  <a:pt x="11124" y="14264"/>
                  <a:pt x="11124" y="14301"/>
                </a:cubicBezTo>
                <a:cubicBezTo>
                  <a:pt x="11124" y="14339"/>
                  <a:pt x="11142" y="14370"/>
                  <a:pt x="11165" y="14370"/>
                </a:cubicBezTo>
                <a:cubicBezTo>
                  <a:pt x="11187" y="14370"/>
                  <a:pt x="11206" y="14339"/>
                  <a:pt x="11206" y="14301"/>
                </a:cubicBezTo>
                <a:cubicBezTo>
                  <a:pt x="11206" y="14264"/>
                  <a:pt x="11187" y="14233"/>
                  <a:pt x="11165" y="14233"/>
                </a:cubicBezTo>
                <a:close/>
                <a:moveTo>
                  <a:pt x="11380" y="14233"/>
                </a:moveTo>
                <a:cubicBezTo>
                  <a:pt x="11357" y="14233"/>
                  <a:pt x="11339" y="14264"/>
                  <a:pt x="11339" y="14301"/>
                </a:cubicBezTo>
                <a:cubicBezTo>
                  <a:pt x="11339" y="14339"/>
                  <a:pt x="11357" y="14370"/>
                  <a:pt x="11380" y="14370"/>
                </a:cubicBezTo>
                <a:cubicBezTo>
                  <a:pt x="11402" y="14370"/>
                  <a:pt x="11421" y="14339"/>
                  <a:pt x="11421" y="14301"/>
                </a:cubicBezTo>
                <a:cubicBezTo>
                  <a:pt x="11421" y="14264"/>
                  <a:pt x="11402" y="14233"/>
                  <a:pt x="11380" y="14233"/>
                </a:cubicBezTo>
                <a:close/>
                <a:moveTo>
                  <a:pt x="11587" y="14233"/>
                </a:moveTo>
                <a:cubicBezTo>
                  <a:pt x="11564" y="14233"/>
                  <a:pt x="11546" y="14264"/>
                  <a:pt x="11546" y="14301"/>
                </a:cubicBezTo>
                <a:cubicBezTo>
                  <a:pt x="11546" y="14339"/>
                  <a:pt x="11564" y="14370"/>
                  <a:pt x="11587" y="14370"/>
                </a:cubicBezTo>
                <a:cubicBezTo>
                  <a:pt x="11610" y="14370"/>
                  <a:pt x="11628" y="14339"/>
                  <a:pt x="11628" y="14301"/>
                </a:cubicBezTo>
                <a:cubicBezTo>
                  <a:pt x="11628" y="14264"/>
                  <a:pt x="11610" y="14233"/>
                  <a:pt x="11587" y="14233"/>
                </a:cubicBezTo>
                <a:close/>
                <a:moveTo>
                  <a:pt x="11794" y="14233"/>
                </a:moveTo>
                <a:cubicBezTo>
                  <a:pt x="11771" y="14233"/>
                  <a:pt x="11753" y="14264"/>
                  <a:pt x="11753" y="14301"/>
                </a:cubicBezTo>
                <a:cubicBezTo>
                  <a:pt x="11753" y="14339"/>
                  <a:pt x="11771" y="14370"/>
                  <a:pt x="11794" y="14370"/>
                </a:cubicBezTo>
                <a:cubicBezTo>
                  <a:pt x="11817" y="14370"/>
                  <a:pt x="11835" y="14339"/>
                  <a:pt x="11835" y="14301"/>
                </a:cubicBezTo>
                <a:cubicBezTo>
                  <a:pt x="11835" y="14264"/>
                  <a:pt x="11817" y="14233"/>
                  <a:pt x="11794" y="14233"/>
                </a:cubicBezTo>
                <a:close/>
                <a:moveTo>
                  <a:pt x="12009" y="14233"/>
                </a:moveTo>
                <a:cubicBezTo>
                  <a:pt x="11986" y="14233"/>
                  <a:pt x="11968" y="14264"/>
                  <a:pt x="11968" y="14301"/>
                </a:cubicBezTo>
                <a:cubicBezTo>
                  <a:pt x="11968" y="14339"/>
                  <a:pt x="11986" y="14370"/>
                  <a:pt x="12009" y="14370"/>
                </a:cubicBezTo>
                <a:cubicBezTo>
                  <a:pt x="12032" y="14370"/>
                  <a:pt x="12050" y="14339"/>
                  <a:pt x="12050" y="14301"/>
                </a:cubicBezTo>
                <a:cubicBezTo>
                  <a:pt x="12050" y="14264"/>
                  <a:pt x="12032" y="14233"/>
                  <a:pt x="12009" y="14233"/>
                </a:cubicBezTo>
                <a:close/>
                <a:moveTo>
                  <a:pt x="12216" y="14233"/>
                </a:moveTo>
                <a:cubicBezTo>
                  <a:pt x="12194" y="14233"/>
                  <a:pt x="12175" y="14264"/>
                  <a:pt x="12175" y="14301"/>
                </a:cubicBezTo>
                <a:cubicBezTo>
                  <a:pt x="12175" y="14339"/>
                  <a:pt x="12194" y="14370"/>
                  <a:pt x="12216" y="14370"/>
                </a:cubicBezTo>
                <a:cubicBezTo>
                  <a:pt x="12239" y="14370"/>
                  <a:pt x="12257" y="14339"/>
                  <a:pt x="12257" y="14301"/>
                </a:cubicBezTo>
                <a:cubicBezTo>
                  <a:pt x="12257" y="14264"/>
                  <a:pt x="12239" y="14233"/>
                  <a:pt x="12216" y="14233"/>
                </a:cubicBezTo>
                <a:close/>
                <a:moveTo>
                  <a:pt x="12424" y="14233"/>
                </a:moveTo>
                <a:cubicBezTo>
                  <a:pt x="12401" y="14233"/>
                  <a:pt x="12383" y="14264"/>
                  <a:pt x="12383" y="14301"/>
                </a:cubicBezTo>
                <a:cubicBezTo>
                  <a:pt x="12383" y="14339"/>
                  <a:pt x="12401" y="14370"/>
                  <a:pt x="12424" y="14370"/>
                </a:cubicBezTo>
                <a:cubicBezTo>
                  <a:pt x="12446" y="14370"/>
                  <a:pt x="12465" y="14339"/>
                  <a:pt x="12465" y="14301"/>
                </a:cubicBezTo>
                <a:cubicBezTo>
                  <a:pt x="12465" y="14264"/>
                  <a:pt x="12446" y="14233"/>
                  <a:pt x="12424" y="14233"/>
                </a:cubicBezTo>
                <a:close/>
                <a:moveTo>
                  <a:pt x="16416" y="14233"/>
                </a:moveTo>
                <a:cubicBezTo>
                  <a:pt x="16393" y="14233"/>
                  <a:pt x="16375" y="14264"/>
                  <a:pt x="16375" y="14301"/>
                </a:cubicBezTo>
                <a:cubicBezTo>
                  <a:pt x="16375" y="14339"/>
                  <a:pt x="16393" y="14370"/>
                  <a:pt x="16416" y="14370"/>
                </a:cubicBezTo>
                <a:cubicBezTo>
                  <a:pt x="16438" y="14370"/>
                  <a:pt x="16457" y="14339"/>
                  <a:pt x="16457" y="14301"/>
                </a:cubicBezTo>
                <a:cubicBezTo>
                  <a:pt x="16457" y="14264"/>
                  <a:pt x="16438" y="14233"/>
                  <a:pt x="16416" y="14233"/>
                </a:cubicBezTo>
                <a:close/>
                <a:moveTo>
                  <a:pt x="16831" y="14233"/>
                </a:moveTo>
                <a:cubicBezTo>
                  <a:pt x="16821" y="14233"/>
                  <a:pt x="16812" y="14239"/>
                  <a:pt x="16804" y="14250"/>
                </a:cubicBezTo>
                <a:cubicBezTo>
                  <a:pt x="16811" y="14261"/>
                  <a:pt x="16819" y="14270"/>
                  <a:pt x="16831" y="14273"/>
                </a:cubicBezTo>
                <a:cubicBezTo>
                  <a:pt x="16836" y="14275"/>
                  <a:pt x="16840" y="14275"/>
                  <a:pt x="16846" y="14275"/>
                </a:cubicBezTo>
                <a:cubicBezTo>
                  <a:pt x="16853" y="14275"/>
                  <a:pt x="16860" y="14270"/>
                  <a:pt x="16866" y="14265"/>
                </a:cubicBezTo>
                <a:cubicBezTo>
                  <a:pt x="16859" y="14246"/>
                  <a:pt x="16846" y="14233"/>
                  <a:pt x="16831" y="14233"/>
                </a:cubicBezTo>
                <a:close/>
                <a:moveTo>
                  <a:pt x="17045" y="14233"/>
                </a:moveTo>
                <a:cubicBezTo>
                  <a:pt x="17022" y="14233"/>
                  <a:pt x="17004" y="14264"/>
                  <a:pt x="17004" y="14301"/>
                </a:cubicBezTo>
                <a:cubicBezTo>
                  <a:pt x="17004" y="14304"/>
                  <a:pt x="17004" y="14306"/>
                  <a:pt x="17004" y="14309"/>
                </a:cubicBezTo>
                <a:cubicBezTo>
                  <a:pt x="17018" y="14320"/>
                  <a:pt x="17031" y="14336"/>
                  <a:pt x="17045" y="14348"/>
                </a:cubicBezTo>
                <a:cubicBezTo>
                  <a:pt x="17051" y="14353"/>
                  <a:pt x="17057" y="14358"/>
                  <a:pt x="17063" y="14361"/>
                </a:cubicBezTo>
                <a:cubicBezTo>
                  <a:pt x="17063" y="14362"/>
                  <a:pt x="17063" y="14362"/>
                  <a:pt x="17063" y="14363"/>
                </a:cubicBezTo>
                <a:cubicBezTo>
                  <a:pt x="17077" y="14352"/>
                  <a:pt x="17086" y="14328"/>
                  <a:pt x="17086" y="14301"/>
                </a:cubicBezTo>
                <a:cubicBezTo>
                  <a:pt x="17086" y="14264"/>
                  <a:pt x="17068" y="14233"/>
                  <a:pt x="17045" y="14233"/>
                </a:cubicBezTo>
                <a:close/>
                <a:moveTo>
                  <a:pt x="17465" y="14233"/>
                </a:moveTo>
                <a:cubicBezTo>
                  <a:pt x="17456" y="14233"/>
                  <a:pt x="17448" y="14238"/>
                  <a:pt x="17442" y="14246"/>
                </a:cubicBezTo>
                <a:cubicBezTo>
                  <a:pt x="17446" y="14247"/>
                  <a:pt x="17450" y="14249"/>
                  <a:pt x="17455" y="14245"/>
                </a:cubicBezTo>
                <a:lnTo>
                  <a:pt x="17449" y="14301"/>
                </a:lnTo>
                <a:lnTo>
                  <a:pt x="17446" y="14335"/>
                </a:lnTo>
                <a:cubicBezTo>
                  <a:pt x="17446" y="14346"/>
                  <a:pt x="17448" y="14356"/>
                  <a:pt x="17450" y="14365"/>
                </a:cubicBezTo>
                <a:cubicBezTo>
                  <a:pt x="17455" y="14368"/>
                  <a:pt x="17460" y="14370"/>
                  <a:pt x="17465" y="14370"/>
                </a:cubicBezTo>
                <a:cubicBezTo>
                  <a:pt x="17488" y="14370"/>
                  <a:pt x="17506" y="14339"/>
                  <a:pt x="17506" y="14301"/>
                </a:cubicBezTo>
                <a:cubicBezTo>
                  <a:pt x="17506" y="14264"/>
                  <a:pt x="17488" y="14233"/>
                  <a:pt x="17465" y="14233"/>
                </a:cubicBezTo>
                <a:close/>
                <a:moveTo>
                  <a:pt x="18291" y="14233"/>
                </a:moveTo>
                <a:cubicBezTo>
                  <a:pt x="18275" y="14242"/>
                  <a:pt x="18263" y="14268"/>
                  <a:pt x="18263" y="14297"/>
                </a:cubicBezTo>
                <a:cubicBezTo>
                  <a:pt x="18263" y="14335"/>
                  <a:pt x="18281" y="14366"/>
                  <a:pt x="18304" y="14366"/>
                </a:cubicBezTo>
                <a:cubicBezTo>
                  <a:pt x="18327" y="14366"/>
                  <a:pt x="18345" y="14335"/>
                  <a:pt x="18345" y="14297"/>
                </a:cubicBezTo>
                <a:cubicBezTo>
                  <a:pt x="18345" y="14293"/>
                  <a:pt x="18345" y="14289"/>
                  <a:pt x="18344" y="14285"/>
                </a:cubicBezTo>
                <a:cubicBezTo>
                  <a:pt x="18341" y="14290"/>
                  <a:pt x="18339" y="14295"/>
                  <a:pt x="18336" y="14297"/>
                </a:cubicBezTo>
                <a:cubicBezTo>
                  <a:pt x="18334" y="14300"/>
                  <a:pt x="18331" y="14301"/>
                  <a:pt x="18329" y="14301"/>
                </a:cubicBezTo>
                <a:cubicBezTo>
                  <a:pt x="18328" y="14301"/>
                  <a:pt x="18326" y="14300"/>
                  <a:pt x="18323" y="14297"/>
                </a:cubicBezTo>
                <a:cubicBezTo>
                  <a:pt x="18318" y="14292"/>
                  <a:pt x="18311" y="14280"/>
                  <a:pt x="18304" y="14266"/>
                </a:cubicBezTo>
                <a:cubicBezTo>
                  <a:pt x="18299" y="14255"/>
                  <a:pt x="18294" y="14243"/>
                  <a:pt x="18291" y="14233"/>
                </a:cubicBezTo>
                <a:close/>
                <a:moveTo>
                  <a:pt x="18511" y="14233"/>
                </a:moveTo>
                <a:cubicBezTo>
                  <a:pt x="18489" y="14233"/>
                  <a:pt x="18470" y="14264"/>
                  <a:pt x="18470" y="14301"/>
                </a:cubicBezTo>
                <a:cubicBezTo>
                  <a:pt x="18470" y="14339"/>
                  <a:pt x="18489" y="14370"/>
                  <a:pt x="18511" y="14370"/>
                </a:cubicBezTo>
                <a:cubicBezTo>
                  <a:pt x="18534" y="14370"/>
                  <a:pt x="18552" y="14339"/>
                  <a:pt x="18552" y="14301"/>
                </a:cubicBezTo>
                <a:cubicBezTo>
                  <a:pt x="18552" y="14264"/>
                  <a:pt x="18534" y="14233"/>
                  <a:pt x="18511" y="14233"/>
                </a:cubicBezTo>
                <a:close/>
                <a:moveTo>
                  <a:pt x="16643" y="14246"/>
                </a:moveTo>
                <a:cubicBezTo>
                  <a:pt x="16643" y="14247"/>
                  <a:pt x="16643" y="14247"/>
                  <a:pt x="16643" y="14248"/>
                </a:cubicBezTo>
                <a:cubicBezTo>
                  <a:pt x="16643" y="14269"/>
                  <a:pt x="16648" y="14299"/>
                  <a:pt x="16660" y="14299"/>
                </a:cubicBezTo>
                <a:cubicBezTo>
                  <a:pt x="16661" y="14299"/>
                  <a:pt x="16662" y="14298"/>
                  <a:pt x="16663" y="14298"/>
                </a:cubicBezTo>
                <a:cubicBezTo>
                  <a:pt x="16661" y="14276"/>
                  <a:pt x="16654" y="14257"/>
                  <a:pt x="16643" y="14246"/>
                </a:cubicBezTo>
                <a:close/>
                <a:moveTo>
                  <a:pt x="19329" y="14246"/>
                </a:moveTo>
                <a:cubicBezTo>
                  <a:pt x="19326" y="14249"/>
                  <a:pt x="19324" y="14253"/>
                  <a:pt x="19322" y="14257"/>
                </a:cubicBezTo>
                <a:cubicBezTo>
                  <a:pt x="19327" y="14261"/>
                  <a:pt x="19333" y="14264"/>
                  <a:pt x="19339" y="14272"/>
                </a:cubicBezTo>
                <a:cubicBezTo>
                  <a:pt x="19345" y="14280"/>
                  <a:pt x="19350" y="14289"/>
                  <a:pt x="19354" y="14298"/>
                </a:cubicBezTo>
                <a:cubicBezTo>
                  <a:pt x="19354" y="14299"/>
                  <a:pt x="19355" y="14299"/>
                  <a:pt x="19355" y="14300"/>
                </a:cubicBezTo>
                <a:cubicBezTo>
                  <a:pt x="19363" y="14319"/>
                  <a:pt x="19367" y="14340"/>
                  <a:pt x="19375" y="14357"/>
                </a:cubicBezTo>
                <a:cubicBezTo>
                  <a:pt x="19378" y="14354"/>
                  <a:pt x="19382" y="14350"/>
                  <a:pt x="19384" y="14345"/>
                </a:cubicBezTo>
                <a:cubicBezTo>
                  <a:pt x="19384" y="14345"/>
                  <a:pt x="19384" y="14345"/>
                  <a:pt x="19384" y="14344"/>
                </a:cubicBezTo>
                <a:cubicBezTo>
                  <a:pt x="19376" y="14329"/>
                  <a:pt x="19369" y="14313"/>
                  <a:pt x="19361" y="14298"/>
                </a:cubicBezTo>
                <a:cubicBezTo>
                  <a:pt x="19359" y="14294"/>
                  <a:pt x="19357" y="14290"/>
                  <a:pt x="19355" y="14286"/>
                </a:cubicBezTo>
                <a:cubicBezTo>
                  <a:pt x="19347" y="14272"/>
                  <a:pt x="19339" y="14258"/>
                  <a:pt x="19329" y="14246"/>
                </a:cubicBezTo>
                <a:close/>
                <a:moveTo>
                  <a:pt x="16593" y="14259"/>
                </a:moveTo>
                <a:cubicBezTo>
                  <a:pt x="16592" y="14262"/>
                  <a:pt x="16590" y="14265"/>
                  <a:pt x="16589" y="14268"/>
                </a:cubicBezTo>
                <a:lnTo>
                  <a:pt x="16594" y="14268"/>
                </a:lnTo>
                <a:cubicBezTo>
                  <a:pt x="16593" y="14265"/>
                  <a:pt x="16593" y="14262"/>
                  <a:pt x="16593" y="14259"/>
                </a:cubicBezTo>
                <a:close/>
                <a:moveTo>
                  <a:pt x="18120" y="14259"/>
                </a:moveTo>
                <a:cubicBezTo>
                  <a:pt x="18119" y="14259"/>
                  <a:pt x="18118" y="14260"/>
                  <a:pt x="18117" y="14261"/>
                </a:cubicBezTo>
                <a:cubicBezTo>
                  <a:pt x="18119" y="14274"/>
                  <a:pt x="18124" y="14280"/>
                  <a:pt x="18129" y="14283"/>
                </a:cubicBezTo>
                <a:cubicBezTo>
                  <a:pt x="18127" y="14274"/>
                  <a:pt x="18124" y="14266"/>
                  <a:pt x="18120" y="14259"/>
                </a:cubicBezTo>
                <a:close/>
                <a:moveTo>
                  <a:pt x="18698" y="14259"/>
                </a:moveTo>
                <a:cubicBezTo>
                  <a:pt x="18690" y="14271"/>
                  <a:pt x="18685" y="14288"/>
                  <a:pt x="18685" y="14308"/>
                </a:cubicBezTo>
                <a:cubicBezTo>
                  <a:pt x="18685" y="14346"/>
                  <a:pt x="18704" y="14376"/>
                  <a:pt x="18726" y="14376"/>
                </a:cubicBezTo>
                <a:cubicBezTo>
                  <a:pt x="18749" y="14376"/>
                  <a:pt x="18767" y="14346"/>
                  <a:pt x="18767" y="14308"/>
                </a:cubicBezTo>
                <a:cubicBezTo>
                  <a:pt x="18767" y="14308"/>
                  <a:pt x="18767" y="14307"/>
                  <a:pt x="18767" y="14307"/>
                </a:cubicBezTo>
                <a:cubicBezTo>
                  <a:pt x="18753" y="14301"/>
                  <a:pt x="18739" y="14292"/>
                  <a:pt x="18726" y="14283"/>
                </a:cubicBezTo>
                <a:cubicBezTo>
                  <a:pt x="18716" y="14275"/>
                  <a:pt x="18707" y="14267"/>
                  <a:pt x="18698" y="14259"/>
                </a:cubicBezTo>
                <a:close/>
                <a:moveTo>
                  <a:pt x="17886" y="14271"/>
                </a:moveTo>
                <a:cubicBezTo>
                  <a:pt x="17886" y="14272"/>
                  <a:pt x="17886" y="14272"/>
                  <a:pt x="17886" y="14273"/>
                </a:cubicBezTo>
                <a:cubicBezTo>
                  <a:pt x="17882" y="14280"/>
                  <a:pt x="17875" y="14288"/>
                  <a:pt x="17872" y="14302"/>
                </a:cubicBezTo>
                <a:cubicBezTo>
                  <a:pt x="17872" y="14305"/>
                  <a:pt x="17871" y="14307"/>
                  <a:pt x="17871" y="14310"/>
                </a:cubicBezTo>
                <a:cubicBezTo>
                  <a:pt x="17871" y="14310"/>
                  <a:pt x="17878" y="14314"/>
                  <a:pt x="17886" y="14318"/>
                </a:cubicBezTo>
                <a:cubicBezTo>
                  <a:pt x="17895" y="14323"/>
                  <a:pt x="17905" y="14327"/>
                  <a:pt x="17910" y="14327"/>
                </a:cubicBezTo>
                <a:lnTo>
                  <a:pt x="17924" y="14327"/>
                </a:lnTo>
                <a:cubicBezTo>
                  <a:pt x="17926" y="14320"/>
                  <a:pt x="17927" y="14311"/>
                  <a:pt x="17927" y="14302"/>
                </a:cubicBezTo>
                <a:cubicBezTo>
                  <a:pt x="17927" y="14291"/>
                  <a:pt x="17925" y="14281"/>
                  <a:pt x="17922" y="14271"/>
                </a:cubicBezTo>
                <a:cubicBezTo>
                  <a:pt x="17922" y="14271"/>
                  <a:pt x="17886" y="14271"/>
                  <a:pt x="17886" y="14271"/>
                </a:cubicBezTo>
                <a:close/>
                <a:moveTo>
                  <a:pt x="7640" y="14310"/>
                </a:moveTo>
                <a:lnTo>
                  <a:pt x="7600" y="14321"/>
                </a:lnTo>
                <a:lnTo>
                  <a:pt x="7579" y="14326"/>
                </a:lnTo>
                <a:cubicBezTo>
                  <a:pt x="7573" y="14326"/>
                  <a:pt x="7567" y="14324"/>
                  <a:pt x="7562" y="14321"/>
                </a:cubicBezTo>
                <a:cubicBezTo>
                  <a:pt x="7568" y="14347"/>
                  <a:pt x="7582" y="14365"/>
                  <a:pt x="7600" y="14365"/>
                </a:cubicBezTo>
                <a:cubicBezTo>
                  <a:pt x="7620" y="14365"/>
                  <a:pt x="7636" y="14341"/>
                  <a:pt x="7640" y="14310"/>
                </a:cubicBezTo>
                <a:close/>
                <a:moveTo>
                  <a:pt x="5392" y="14412"/>
                </a:moveTo>
                <a:cubicBezTo>
                  <a:pt x="5369" y="14412"/>
                  <a:pt x="5351" y="14443"/>
                  <a:pt x="5351" y="14481"/>
                </a:cubicBezTo>
                <a:cubicBezTo>
                  <a:pt x="5351" y="14518"/>
                  <a:pt x="5369" y="14549"/>
                  <a:pt x="5392" y="14549"/>
                </a:cubicBezTo>
                <a:cubicBezTo>
                  <a:pt x="5414" y="14549"/>
                  <a:pt x="5433" y="14518"/>
                  <a:pt x="5433" y="14481"/>
                </a:cubicBezTo>
                <a:cubicBezTo>
                  <a:pt x="5433" y="14443"/>
                  <a:pt x="5414" y="14412"/>
                  <a:pt x="5392" y="14412"/>
                </a:cubicBezTo>
                <a:close/>
                <a:moveTo>
                  <a:pt x="5607" y="14412"/>
                </a:moveTo>
                <a:cubicBezTo>
                  <a:pt x="5584" y="14412"/>
                  <a:pt x="5566" y="14443"/>
                  <a:pt x="5566" y="14481"/>
                </a:cubicBezTo>
                <a:cubicBezTo>
                  <a:pt x="5566" y="14518"/>
                  <a:pt x="5584" y="14549"/>
                  <a:pt x="5607" y="14549"/>
                </a:cubicBezTo>
                <a:cubicBezTo>
                  <a:pt x="5629" y="14549"/>
                  <a:pt x="5648" y="14518"/>
                  <a:pt x="5648" y="14481"/>
                </a:cubicBezTo>
                <a:cubicBezTo>
                  <a:pt x="5648" y="14443"/>
                  <a:pt x="5629" y="14412"/>
                  <a:pt x="5607" y="14412"/>
                </a:cubicBezTo>
                <a:close/>
                <a:moveTo>
                  <a:pt x="5814" y="14412"/>
                </a:moveTo>
                <a:cubicBezTo>
                  <a:pt x="5791" y="14412"/>
                  <a:pt x="5773" y="14443"/>
                  <a:pt x="5773" y="14481"/>
                </a:cubicBezTo>
                <a:cubicBezTo>
                  <a:pt x="5773" y="14518"/>
                  <a:pt x="5791" y="14549"/>
                  <a:pt x="5814" y="14549"/>
                </a:cubicBezTo>
                <a:cubicBezTo>
                  <a:pt x="5837" y="14549"/>
                  <a:pt x="5855" y="14518"/>
                  <a:pt x="5855" y="14481"/>
                </a:cubicBezTo>
                <a:cubicBezTo>
                  <a:pt x="5855" y="14443"/>
                  <a:pt x="5837" y="14412"/>
                  <a:pt x="5814" y="14412"/>
                </a:cubicBezTo>
                <a:close/>
                <a:moveTo>
                  <a:pt x="6021" y="14412"/>
                </a:moveTo>
                <a:cubicBezTo>
                  <a:pt x="5999" y="14412"/>
                  <a:pt x="5980" y="14443"/>
                  <a:pt x="5980" y="14481"/>
                </a:cubicBezTo>
                <a:cubicBezTo>
                  <a:pt x="5980" y="14518"/>
                  <a:pt x="5999" y="14549"/>
                  <a:pt x="6021" y="14549"/>
                </a:cubicBezTo>
                <a:cubicBezTo>
                  <a:pt x="6044" y="14549"/>
                  <a:pt x="6062" y="14518"/>
                  <a:pt x="6062" y="14481"/>
                </a:cubicBezTo>
                <a:cubicBezTo>
                  <a:pt x="6062" y="14443"/>
                  <a:pt x="6044" y="14412"/>
                  <a:pt x="6021" y="14412"/>
                </a:cubicBezTo>
                <a:close/>
                <a:moveTo>
                  <a:pt x="6236" y="14412"/>
                </a:moveTo>
                <a:cubicBezTo>
                  <a:pt x="6214" y="14412"/>
                  <a:pt x="6195" y="14443"/>
                  <a:pt x="6195" y="14481"/>
                </a:cubicBezTo>
                <a:cubicBezTo>
                  <a:pt x="6195" y="14518"/>
                  <a:pt x="6214" y="14549"/>
                  <a:pt x="6236" y="14549"/>
                </a:cubicBezTo>
                <a:cubicBezTo>
                  <a:pt x="6259" y="14549"/>
                  <a:pt x="6277" y="14518"/>
                  <a:pt x="6277" y="14481"/>
                </a:cubicBezTo>
                <a:cubicBezTo>
                  <a:pt x="6277" y="14443"/>
                  <a:pt x="6259" y="14412"/>
                  <a:pt x="6236" y="14412"/>
                </a:cubicBezTo>
                <a:close/>
                <a:moveTo>
                  <a:pt x="6443" y="14412"/>
                </a:moveTo>
                <a:cubicBezTo>
                  <a:pt x="6421" y="14412"/>
                  <a:pt x="6402" y="14443"/>
                  <a:pt x="6402" y="14481"/>
                </a:cubicBezTo>
                <a:cubicBezTo>
                  <a:pt x="6402" y="14518"/>
                  <a:pt x="6421" y="14549"/>
                  <a:pt x="6443" y="14549"/>
                </a:cubicBezTo>
                <a:cubicBezTo>
                  <a:pt x="6466" y="14549"/>
                  <a:pt x="6484" y="14518"/>
                  <a:pt x="6484" y="14481"/>
                </a:cubicBezTo>
                <a:cubicBezTo>
                  <a:pt x="6484" y="14443"/>
                  <a:pt x="6466" y="14412"/>
                  <a:pt x="6443" y="14412"/>
                </a:cubicBezTo>
                <a:close/>
                <a:moveTo>
                  <a:pt x="6651" y="14412"/>
                </a:moveTo>
                <a:cubicBezTo>
                  <a:pt x="6628" y="14412"/>
                  <a:pt x="6610" y="14443"/>
                  <a:pt x="6610" y="14481"/>
                </a:cubicBezTo>
                <a:cubicBezTo>
                  <a:pt x="6610" y="14518"/>
                  <a:pt x="6628" y="14549"/>
                  <a:pt x="6651" y="14549"/>
                </a:cubicBezTo>
                <a:cubicBezTo>
                  <a:pt x="6673" y="14549"/>
                  <a:pt x="6692" y="14518"/>
                  <a:pt x="6692" y="14481"/>
                </a:cubicBezTo>
                <a:cubicBezTo>
                  <a:pt x="6692" y="14443"/>
                  <a:pt x="6673" y="14412"/>
                  <a:pt x="6651" y="14412"/>
                </a:cubicBezTo>
                <a:close/>
                <a:moveTo>
                  <a:pt x="6866" y="14412"/>
                </a:moveTo>
                <a:cubicBezTo>
                  <a:pt x="6843" y="14412"/>
                  <a:pt x="6825" y="14443"/>
                  <a:pt x="6825" y="14481"/>
                </a:cubicBezTo>
                <a:cubicBezTo>
                  <a:pt x="6825" y="14518"/>
                  <a:pt x="6843" y="14549"/>
                  <a:pt x="6866" y="14549"/>
                </a:cubicBezTo>
                <a:cubicBezTo>
                  <a:pt x="6888" y="14549"/>
                  <a:pt x="6907" y="14518"/>
                  <a:pt x="6907" y="14481"/>
                </a:cubicBezTo>
                <a:cubicBezTo>
                  <a:pt x="6907" y="14443"/>
                  <a:pt x="6888" y="14412"/>
                  <a:pt x="6866" y="14412"/>
                </a:cubicBezTo>
                <a:close/>
                <a:moveTo>
                  <a:pt x="7073" y="14412"/>
                </a:moveTo>
                <a:cubicBezTo>
                  <a:pt x="7050" y="14412"/>
                  <a:pt x="7032" y="14443"/>
                  <a:pt x="7032" y="14481"/>
                </a:cubicBezTo>
                <a:cubicBezTo>
                  <a:pt x="7032" y="14518"/>
                  <a:pt x="7050" y="14549"/>
                  <a:pt x="7073" y="14549"/>
                </a:cubicBezTo>
                <a:cubicBezTo>
                  <a:pt x="7096" y="14549"/>
                  <a:pt x="7114" y="14518"/>
                  <a:pt x="7114" y="14481"/>
                </a:cubicBezTo>
                <a:cubicBezTo>
                  <a:pt x="7114" y="14443"/>
                  <a:pt x="7096" y="14412"/>
                  <a:pt x="7073" y="14412"/>
                </a:cubicBezTo>
                <a:close/>
                <a:moveTo>
                  <a:pt x="7280" y="14412"/>
                </a:moveTo>
                <a:cubicBezTo>
                  <a:pt x="7258" y="14412"/>
                  <a:pt x="7239" y="14443"/>
                  <a:pt x="7239" y="14481"/>
                </a:cubicBezTo>
                <a:cubicBezTo>
                  <a:pt x="7239" y="14518"/>
                  <a:pt x="7258" y="14549"/>
                  <a:pt x="7280" y="14549"/>
                </a:cubicBezTo>
                <a:cubicBezTo>
                  <a:pt x="7303" y="14549"/>
                  <a:pt x="7321" y="14518"/>
                  <a:pt x="7321" y="14481"/>
                </a:cubicBezTo>
                <a:cubicBezTo>
                  <a:pt x="7321" y="14443"/>
                  <a:pt x="7303" y="14412"/>
                  <a:pt x="7280" y="14412"/>
                </a:cubicBezTo>
                <a:close/>
                <a:moveTo>
                  <a:pt x="7495" y="14412"/>
                </a:moveTo>
                <a:cubicBezTo>
                  <a:pt x="7473" y="14412"/>
                  <a:pt x="7454" y="14443"/>
                  <a:pt x="7454" y="14481"/>
                </a:cubicBezTo>
                <a:cubicBezTo>
                  <a:pt x="7454" y="14518"/>
                  <a:pt x="7473" y="14549"/>
                  <a:pt x="7495" y="14549"/>
                </a:cubicBezTo>
                <a:cubicBezTo>
                  <a:pt x="7518" y="14549"/>
                  <a:pt x="7536" y="14518"/>
                  <a:pt x="7536" y="14481"/>
                </a:cubicBezTo>
                <a:cubicBezTo>
                  <a:pt x="7536" y="14443"/>
                  <a:pt x="7518" y="14412"/>
                  <a:pt x="7495" y="14412"/>
                </a:cubicBezTo>
                <a:close/>
                <a:moveTo>
                  <a:pt x="7702" y="14412"/>
                </a:moveTo>
                <a:cubicBezTo>
                  <a:pt x="7680" y="14412"/>
                  <a:pt x="7661" y="14443"/>
                  <a:pt x="7661" y="14481"/>
                </a:cubicBezTo>
                <a:cubicBezTo>
                  <a:pt x="7661" y="14518"/>
                  <a:pt x="7680" y="14549"/>
                  <a:pt x="7702" y="14549"/>
                </a:cubicBezTo>
                <a:cubicBezTo>
                  <a:pt x="7725" y="14549"/>
                  <a:pt x="7743" y="14518"/>
                  <a:pt x="7743" y="14481"/>
                </a:cubicBezTo>
                <a:cubicBezTo>
                  <a:pt x="7743" y="14443"/>
                  <a:pt x="7725" y="14412"/>
                  <a:pt x="7702" y="14412"/>
                </a:cubicBezTo>
                <a:close/>
                <a:moveTo>
                  <a:pt x="10850" y="14412"/>
                </a:moveTo>
                <a:cubicBezTo>
                  <a:pt x="10827" y="14412"/>
                  <a:pt x="10809" y="14443"/>
                  <a:pt x="10809" y="14481"/>
                </a:cubicBezTo>
                <a:cubicBezTo>
                  <a:pt x="10809" y="14518"/>
                  <a:pt x="10827" y="14549"/>
                  <a:pt x="10850" y="14549"/>
                </a:cubicBezTo>
                <a:cubicBezTo>
                  <a:pt x="10873" y="14549"/>
                  <a:pt x="10891" y="14518"/>
                  <a:pt x="10891" y="14481"/>
                </a:cubicBezTo>
                <a:cubicBezTo>
                  <a:pt x="10891" y="14443"/>
                  <a:pt x="10873" y="14412"/>
                  <a:pt x="10850" y="14412"/>
                </a:cubicBezTo>
                <a:close/>
                <a:moveTo>
                  <a:pt x="11065" y="14412"/>
                </a:moveTo>
                <a:cubicBezTo>
                  <a:pt x="11042" y="14412"/>
                  <a:pt x="11024" y="14443"/>
                  <a:pt x="11024" y="14481"/>
                </a:cubicBezTo>
                <a:cubicBezTo>
                  <a:pt x="11024" y="14518"/>
                  <a:pt x="11042" y="14549"/>
                  <a:pt x="11065" y="14549"/>
                </a:cubicBezTo>
                <a:cubicBezTo>
                  <a:pt x="11087" y="14549"/>
                  <a:pt x="11106" y="14518"/>
                  <a:pt x="11106" y="14481"/>
                </a:cubicBezTo>
                <a:cubicBezTo>
                  <a:pt x="11106" y="14443"/>
                  <a:pt x="11087" y="14412"/>
                  <a:pt x="11065" y="14412"/>
                </a:cubicBezTo>
                <a:close/>
                <a:moveTo>
                  <a:pt x="11272" y="14412"/>
                </a:moveTo>
                <a:cubicBezTo>
                  <a:pt x="11249" y="14412"/>
                  <a:pt x="11231" y="14443"/>
                  <a:pt x="11231" y="14481"/>
                </a:cubicBezTo>
                <a:cubicBezTo>
                  <a:pt x="11231" y="14518"/>
                  <a:pt x="11249" y="14549"/>
                  <a:pt x="11272" y="14549"/>
                </a:cubicBezTo>
                <a:cubicBezTo>
                  <a:pt x="11295" y="14549"/>
                  <a:pt x="11313" y="14518"/>
                  <a:pt x="11313" y="14481"/>
                </a:cubicBezTo>
                <a:cubicBezTo>
                  <a:pt x="11313" y="14443"/>
                  <a:pt x="11295" y="14412"/>
                  <a:pt x="11272" y="14412"/>
                </a:cubicBezTo>
                <a:close/>
                <a:moveTo>
                  <a:pt x="11479" y="14412"/>
                </a:moveTo>
                <a:cubicBezTo>
                  <a:pt x="11457" y="14412"/>
                  <a:pt x="11438" y="14443"/>
                  <a:pt x="11438" y="14481"/>
                </a:cubicBezTo>
                <a:cubicBezTo>
                  <a:pt x="11438" y="14518"/>
                  <a:pt x="11457" y="14549"/>
                  <a:pt x="11479" y="14549"/>
                </a:cubicBezTo>
                <a:cubicBezTo>
                  <a:pt x="11502" y="14549"/>
                  <a:pt x="11520" y="14518"/>
                  <a:pt x="11520" y="14481"/>
                </a:cubicBezTo>
                <a:cubicBezTo>
                  <a:pt x="11520" y="14443"/>
                  <a:pt x="11502" y="14412"/>
                  <a:pt x="11479" y="14412"/>
                </a:cubicBezTo>
                <a:close/>
                <a:moveTo>
                  <a:pt x="11694" y="14412"/>
                </a:moveTo>
                <a:cubicBezTo>
                  <a:pt x="11672" y="14412"/>
                  <a:pt x="11653" y="14443"/>
                  <a:pt x="11653" y="14481"/>
                </a:cubicBezTo>
                <a:cubicBezTo>
                  <a:pt x="11653" y="14518"/>
                  <a:pt x="11672" y="14549"/>
                  <a:pt x="11694" y="14549"/>
                </a:cubicBezTo>
                <a:cubicBezTo>
                  <a:pt x="11717" y="14549"/>
                  <a:pt x="11735" y="14518"/>
                  <a:pt x="11735" y="14481"/>
                </a:cubicBezTo>
                <a:cubicBezTo>
                  <a:pt x="11735" y="14443"/>
                  <a:pt x="11717" y="14412"/>
                  <a:pt x="11694" y="14412"/>
                </a:cubicBezTo>
                <a:close/>
                <a:moveTo>
                  <a:pt x="11902" y="14412"/>
                </a:moveTo>
                <a:cubicBezTo>
                  <a:pt x="11879" y="14412"/>
                  <a:pt x="11861" y="14443"/>
                  <a:pt x="11861" y="14481"/>
                </a:cubicBezTo>
                <a:cubicBezTo>
                  <a:pt x="11861" y="14518"/>
                  <a:pt x="11879" y="14549"/>
                  <a:pt x="11902" y="14549"/>
                </a:cubicBezTo>
                <a:cubicBezTo>
                  <a:pt x="11924" y="14549"/>
                  <a:pt x="11943" y="14518"/>
                  <a:pt x="11943" y="14481"/>
                </a:cubicBezTo>
                <a:cubicBezTo>
                  <a:pt x="11943" y="14443"/>
                  <a:pt x="11924" y="14412"/>
                  <a:pt x="11902" y="14412"/>
                </a:cubicBezTo>
                <a:close/>
                <a:moveTo>
                  <a:pt x="12109" y="14412"/>
                </a:moveTo>
                <a:cubicBezTo>
                  <a:pt x="12086" y="14412"/>
                  <a:pt x="12068" y="14443"/>
                  <a:pt x="12068" y="14481"/>
                </a:cubicBezTo>
                <a:cubicBezTo>
                  <a:pt x="12068" y="14518"/>
                  <a:pt x="12086" y="14549"/>
                  <a:pt x="12109" y="14549"/>
                </a:cubicBezTo>
                <a:cubicBezTo>
                  <a:pt x="12132" y="14549"/>
                  <a:pt x="12150" y="14518"/>
                  <a:pt x="12150" y="14481"/>
                </a:cubicBezTo>
                <a:cubicBezTo>
                  <a:pt x="12150" y="14443"/>
                  <a:pt x="12132" y="14412"/>
                  <a:pt x="12109" y="14412"/>
                </a:cubicBezTo>
                <a:close/>
                <a:moveTo>
                  <a:pt x="12324" y="14412"/>
                </a:moveTo>
                <a:cubicBezTo>
                  <a:pt x="12301" y="14412"/>
                  <a:pt x="12283" y="14443"/>
                  <a:pt x="12283" y="14481"/>
                </a:cubicBezTo>
                <a:cubicBezTo>
                  <a:pt x="12283" y="14518"/>
                  <a:pt x="12301" y="14549"/>
                  <a:pt x="12324" y="14549"/>
                </a:cubicBezTo>
                <a:cubicBezTo>
                  <a:pt x="12346" y="14549"/>
                  <a:pt x="12365" y="14518"/>
                  <a:pt x="12365" y="14481"/>
                </a:cubicBezTo>
                <a:cubicBezTo>
                  <a:pt x="12365" y="14443"/>
                  <a:pt x="12346" y="14412"/>
                  <a:pt x="12324" y="14412"/>
                </a:cubicBezTo>
                <a:close/>
                <a:moveTo>
                  <a:pt x="12529" y="14412"/>
                </a:moveTo>
                <a:cubicBezTo>
                  <a:pt x="12507" y="14414"/>
                  <a:pt x="12490" y="14444"/>
                  <a:pt x="12490" y="14480"/>
                </a:cubicBezTo>
                <a:cubicBezTo>
                  <a:pt x="12490" y="14488"/>
                  <a:pt x="12491" y="14496"/>
                  <a:pt x="12493" y="14503"/>
                </a:cubicBezTo>
                <a:cubicBezTo>
                  <a:pt x="12505" y="14474"/>
                  <a:pt x="12519" y="14447"/>
                  <a:pt x="12529" y="14412"/>
                </a:cubicBezTo>
                <a:close/>
                <a:moveTo>
                  <a:pt x="16523" y="14412"/>
                </a:moveTo>
                <a:cubicBezTo>
                  <a:pt x="16500" y="14412"/>
                  <a:pt x="16482" y="14443"/>
                  <a:pt x="16482" y="14481"/>
                </a:cubicBezTo>
                <a:cubicBezTo>
                  <a:pt x="16482" y="14518"/>
                  <a:pt x="16500" y="14549"/>
                  <a:pt x="16523" y="14549"/>
                </a:cubicBezTo>
                <a:cubicBezTo>
                  <a:pt x="16521" y="14510"/>
                  <a:pt x="16516" y="14465"/>
                  <a:pt x="16534" y="14450"/>
                </a:cubicBezTo>
                <a:lnTo>
                  <a:pt x="16534" y="14415"/>
                </a:lnTo>
                <a:cubicBezTo>
                  <a:pt x="16530" y="14413"/>
                  <a:pt x="16527" y="14412"/>
                  <a:pt x="16523" y="14412"/>
                </a:cubicBezTo>
                <a:close/>
                <a:moveTo>
                  <a:pt x="17359" y="14412"/>
                </a:moveTo>
                <a:cubicBezTo>
                  <a:pt x="17359" y="14412"/>
                  <a:pt x="17358" y="14413"/>
                  <a:pt x="17357" y="14413"/>
                </a:cubicBezTo>
                <a:lnTo>
                  <a:pt x="17357" y="14549"/>
                </a:lnTo>
                <a:cubicBezTo>
                  <a:pt x="17358" y="14549"/>
                  <a:pt x="17359" y="14549"/>
                  <a:pt x="17359" y="14549"/>
                </a:cubicBezTo>
                <a:cubicBezTo>
                  <a:pt x="17382" y="14549"/>
                  <a:pt x="17400" y="14518"/>
                  <a:pt x="17400" y="14481"/>
                </a:cubicBezTo>
                <a:cubicBezTo>
                  <a:pt x="17400" y="14443"/>
                  <a:pt x="17382" y="14412"/>
                  <a:pt x="17359" y="14412"/>
                </a:cubicBezTo>
                <a:close/>
                <a:moveTo>
                  <a:pt x="17549" y="14412"/>
                </a:moveTo>
                <a:cubicBezTo>
                  <a:pt x="17537" y="14421"/>
                  <a:pt x="17529" y="14438"/>
                  <a:pt x="17526" y="14459"/>
                </a:cubicBezTo>
                <a:cubicBezTo>
                  <a:pt x="17538" y="14449"/>
                  <a:pt x="17551" y="14438"/>
                  <a:pt x="17551" y="14414"/>
                </a:cubicBezTo>
                <a:cubicBezTo>
                  <a:pt x="17550" y="14414"/>
                  <a:pt x="17549" y="14413"/>
                  <a:pt x="17549" y="14412"/>
                </a:cubicBezTo>
                <a:close/>
                <a:moveTo>
                  <a:pt x="18198" y="14412"/>
                </a:moveTo>
                <a:cubicBezTo>
                  <a:pt x="18194" y="14412"/>
                  <a:pt x="18190" y="14414"/>
                  <a:pt x="18186" y="14416"/>
                </a:cubicBezTo>
                <a:cubicBezTo>
                  <a:pt x="18188" y="14416"/>
                  <a:pt x="18189" y="14416"/>
                  <a:pt x="18190" y="14416"/>
                </a:cubicBezTo>
                <a:cubicBezTo>
                  <a:pt x="18193" y="14416"/>
                  <a:pt x="18196" y="14414"/>
                  <a:pt x="18198" y="14412"/>
                </a:cubicBezTo>
                <a:close/>
                <a:moveTo>
                  <a:pt x="18412" y="14412"/>
                </a:moveTo>
                <a:cubicBezTo>
                  <a:pt x="18389" y="14412"/>
                  <a:pt x="18370" y="14443"/>
                  <a:pt x="18370" y="14481"/>
                </a:cubicBezTo>
                <a:cubicBezTo>
                  <a:pt x="18370" y="14481"/>
                  <a:pt x="18370" y="14482"/>
                  <a:pt x="18370" y="14483"/>
                </a:cubicBezTo>
                <a:cubicBezTo>
                  <a:pt x="18390" y="14490"/>
                  <a:pt x="18409" y="14500"/>
                  <a:pt x="18419" y="14510"/>
                </a:cubicBezTo>
                <a:cubicBezTo>
                  <a:pt x="18425" y="14515"/>
                  <a:pt x="18432" y="14522"/>
                  <a:pt x="18440" y="14529"/>
                </a:cubicBezTo>
                <a:cubicBezTo>
                  <a:pt x="18448" y="14517"/>
                  <a:pt x="18453" y="14500"/>
                  <a:pt x="18453" y="14481"/>
                </a:cubicBezTo>
                <a:cubicBezTo>
                  <a:pt x="18453" y="14443"/>
                  <a:pt x="18434" y="14412"/>
                  <a:pt x="18412" y="14412"/>
                </a:cubicBezTo>
                <a:close/>
                <a:moveTo>
                  <a:pt x="18619" y="14412"/>
                </a:moveTo>
                <a:cubicBezTo>
                  <a:pt x="18596" y="14412"/>
                  <a:pt x="18578" y="14443"/>
                  <a:pt x="18578" y="14481"/>
                </a:cubicBezTo>
                <a:cubicBezTo>
                  <a:pt x="18578" y="14518"/>
                  <a:pt x="18596" y="14549"/>
                  <a:pt x="18619" y="14549"/>
                </a:cubicBezTo>
                <a:cubicBezTo>
                  <a:pt x="18641" y="14549"/>
                  <a:pt x="18660" y="14518"/>
                  <a:pt x="18660" y="14481"/>
                </a:cubicBezTo>
                <a:cubicBezTo>
                  <a:pt x="18660" y="14443"/>
                  <a:pt x="18641" y="14412"/>
                  <a:pt x="18619" y="14412"/>
                </a:cubicBezTo>
                <a:close/>
                <a:moveTo>
                  <a:pt x="18826" y="14412"/>
                </a:moveTo>
                <a:cubicBezTo>
                  <a:pt x="18803" y="14412"/>
                  <a:pt x="18785" y="14443"/>
                  <a:pt x="18785" y="14481"/>
                </a:cubicBezTo>
                <a:cubicBezTo>
                  <a:pt x="18785" y="14518"/>
                  <a:pt x="18803" y="14549"/>
                  <a:pt x="18826" y="14549"/>
                </a:cubicBezTo>
                <a:cubicBezTo>
                  <a:pt x="18849" y="14549"/>
                  <a:pt x="18867" y="14518"/>
                  <a:pt x="18867" y="14481"/>
                </a:cubicBezTo>
                <a:cubicBezTo>
                  <a:pt x="18867" y="14443"/>
                  <a:pt x="18849" y="14412"/>
                  <a:pt x="18826" y="14412"/>
                </a:cubicBezTo>
                <a:close/>
                <a:moveTo>
                  <a:pt x="5209" y="14425"/>
                </a:moveTo>
                <a:cubicBezTo>
                  <a:pt x="5203" y="14435"/>
                  <a:pt x="5199" y="14446"/>
                  <a:pt x="5195" y="14460"/>
                </a:cubicBezTo>
                <a:cubicBezTo>
                  <a:pt x="5188" y="14472"/>
                  <a:pt x="5179" y="14507"/>
                  <a:pt x="5174" y="14544"/>
                </a:cubicBezTo>
                <a:cubicBezTo>
                  <a:pt x="5177" y="14545"/>
                  <a:pt x="5180" y="14546"/>
                  <a:pt x="5183" y="14546"/>
                </a:cubicBezTo>
                <a:cubicBezTo>
                  <a:pt x="5205" y="14546"/>
                  <a:pt x="5224" y="14515"/>
                  <a:pt x="5224" y="14477"/>
                </a:cubicBezTo>
                <a:cubicBezTo>
                  <a:pt x="5224" y="14456"/>
                  <a:pt x="5218" y="14438"/>
                  <a:pt x="5209" y="14425"/>
                </a:cubicBezTo>
                <a:close/>
                <a:moveTo>
                  <a:pt x="19419" y="14451"/>
                </a:moveTo>
                <a:cubicBezTo>
                  <a:pt x="19417" y="14457"/>
                  <a:pt x="19415" y="14464"/>
                  <a:pt x="19415" y="14471"/>
                </a:cubicBezTo>
                <a:cubicBezTo>
                  <a:pt x="19416" y="14470"/>
                  <a:pt x="19418" y="14469"/>
                  <a:pt x="19419" y="14469"/>
                </a:cubicBezTo>
                <a:cubicBezTo>
                  <a:pt x="19418" y="14464"/>
                  <a:pt x="19418" y="14457"/>
                  <a:pt x="19419" y="14451"/>
                </a:cubicBezTo>
                <a:close/>
                <a:moveTo>
                  <a:pt x="5292" y="14579"/>
                </a:moveTo>
                <a:cubicBezTo>
                  <a:pt x="5269" y="14579"/>
                  <a:pt x="5251" y="14609"/>
                  <a:pt x="5251" y="14647"/>
                </a:cubicBezTo>
                <a:cubicBezTo>
                  <a:pt x="5251" y="14685"/>
                  <a:pt x="5269" y="14715"/>
                  <a:pt x="5292" y="14715"/>
                </a:cubicBezTo>
                <a:cubicBezTo>
                  <a:pt x="5315" y="14715"/>
                  <a:pt x="5333" y="14685"/>
                  <a:pt x="5333" y="14647"/>
                </a:cubicBezTo>
                <a:cubicBezTo>
                  <a:pt x="5333" y="14609"/>
                  <a:pt x="5315" y="14579"/>
                  <a:pt x="5292" y="14579"/>
                </a:cubicBezTo>
                <a:close/>
                <a:moveTo>
                  <a:pt x="5499" y="14579"/>
                </a:moveTo>
                <a:cubicBezTo>
                  <a:pt x="5477" y="14579"/>
                  <a:pt x="5458" y="14609"/>
                  <a:pt x="5458" y="14647"/>
                </a:cubicBezTo>
                <a:cubicBezTo>
                  <a:pt x="5458" y="14685"/>
                  <a:pt x="5477" y="14715"/>
                  <a:pt x="5499" y="14715"/>
                </a:cubicBezTo>
                <a:cubicBezTo>
                  <a:pt x="5522" y="14715"/>
                  <a:pt x="5540" y="14685"/>
                  <a:pt x="5540" y="14647"/>
                </a:cubicBezTo>
                <a:cubicBezTo>
                  <a:pt x="5540" y="14609"/>
                  <a:pt x="5522" y="14579"/>
                  <a:pt x="5499" y="14579"/>
                </a:cubicBezTo>
                <a:close/>
                <a:moveTo>
                  <a:pt x="5706" y="14579"/>
                </a:moveTo>
                <a:cubicBezTo>
                  <a:pt x="5684" y="14579"/>
                  <a:pt x="5665" y="14609"/>
                  <a:pt x="5665" y="14647"/>
                </a:cubicBezTo>
                <a:cubicBezTo>
                  <a:pt x="5665" y="14685"/>
                  <a:pt x="5684" y="14715"/>
                  <a:pt x="5706" y="14715"/>
                </a:cubicBezTo>
                <a:cubicBezTo>
                  <a:pt x="5729" y="14715"/>
                  <a:pt x="5747" y="14685"/>
                  <a:pt x="5747" y="14647"/>
                </a:cubicBezTo>
                <a:cubicBezTo>
                  <a:pt x="5747" y="14609"/>
                  <a:pt x="5729" y="14579"/>
                  <a:pt x="5706" y="14579"/>
                </a:cubicBezTo>
                <a:close/>
                <a:moveTo>
                  <a:pt x="5921" y="14579"/>
                </a:moveTo>
                <a:cubicBezTo>
                  <a:pt x="5899" y="14579"/>
                  <a:pt x="5880" y="14609"/>
                  <a:pt x="5880" y="14647"/>
                </a:cubicBezTo>
                <a:cubicBezTo>
                  <a:pt x="5880" y="14685"/>
                  <a:pt x="5899" y="14715"/>
                  <a:pt x="5921" y="14715"/>
                </a:cubicBezTo>
                <a:cubicBezTo>
                  <a:pt x="5944" y="14715"/>
                  <a:pt x="5962" y="14685"/>
                  <a:pt x="5962" y="14647"/>
                </a:cubicBezTo>
                <a:cubicBezTo>
                  <a:pt x="5962" y="14609"/>
                  <a:pt x="5944" y="14579"/>
                  <a:pt x="5921" y="14579"/>
                </a:cubicBezTo>
                <a:close/>
                <a:moveTo>
                  <a:pt x="6129" y="14579"/>
                </a:moveTo>
                <a:cubicBezTo>
                  <a:pt x="6106" y="14579"/>
                  <a:pt x="6088" y="14609"/>
                  <a:pt x="6088" y="14647"/>
                </a:cubicBezTo>
                <a:cubicBezTo>
                  <a:pt x="6088" y="14685"/>
                  <a:pt x="6106" y="14715"/>
                  <a:pt x="6129" y="14715"/>
                </a:cubicBezTo>
                <a:cubicBezTo>
                  <a:pt x="6151" y="14715"/>
                  <a:pt x="6170" y="14685"/>
                  <a:pt x="6170" y="14647"/>
                </a:cubicBezTo>
                <a:cubicBezTo>
                  <a:pt x="6170" y="14609"/>
                  <a:pt x="6151" y="14579"/>
                  <a:pt x="6129" y="14579"/>
                </a:cubicBezTo>
                <a:close/>
                <a:moveTo>
                  <a:pt x="6336" y="14579"/>
                </a:moveTo>
                <a:cubicBezTo>
                  <a:pt x="6313" y="14579"/>
                  <a:pt x="6295" y="14609"/>
                  <a:pt x="6295" y="14647"/>
                </a:cubicBezTo>
                <a:cubicBezTo>
                  <a:pt x="6295" y="14685"/>
                  <a:pt x="6313" y="14715"/>
                  <a:pt x="6336" y="14715"/>
                </a:cubicBezTo>
                <a:cubicBezTo>
                  <a:pt x="6359" y="14715"/>
                  <a:pt x="6377" y="14685"/>
                  <a:pt x="6377" y="14647"/>
                </a:cubicBezTo>
                <a:cubicBezTo>
                  <a:pt x="6377" y="14609"/>
                  <a:pt x="6359" y="14579"/>
                  <a:pt x="6336" y="14579"/>
                </a:cubicBezTo>
                <a:close/>
                <a:moveTo>
                  <a:pt x="6551" y="14579"/>
                </a:moveTo>
                <a:cubicBezTo>
                  <a:pt x="6528" y="14579"/>
                  <a:pt x="6510" y="14609"/>
                  <a:pt x="6510" y="14647"/>
                </a:cubicBezTo>
                <a:cubicBezTo>
                  <a:pt x="6510" y="14685"/>
                  <a:pt x="6528" y="14715"/>
                  <a:pt x="6551" y="14715"/>
                </a:cubicBezTo>
                <a:cubicBezTo>
                  <a:pt x="6574" y="14715"/>
                  <a:pt x="6592" y="14685"/>
                  <a:pt x="6592" y="14647"/>
                </a:cubicBezTo>
                <a:cubicBezTo>
                  <a:pt x="6592" y="14609"/>
                  <a:pt x="6574" y="14579"/>
                  <a:pt x="6551" y="14579"/>
                </a:cubicBezTo>
                <a:close/>
                <a:moveTo>
                  <a:pt x="6758" y="14579"/>
                </a:moveTo>
                <a:cubicBezTo>
                  <a:pt x="6736" y="14579"/>
                  <a:pt x="6717" y="14609"/>
                  <a:pt x="6717" y="14647"/>
                </a:cubicBezTo>
                <a:cubicBezTo>
                  <a:pt x="6717" y="14685"/>
                  <a:pt x="6736" y="14715"/>
                  <a:pt x="6758" y="14715"/>
                </a:cubicBezTo>
                <a:cubicBezTo>
                  <a:pt x="6781" y="14715"/>
                  <a:pt x="6799" y="14685"/>
                  <a:pt x="6799" y="14647"/>
                </a:cubicBezTo>
                <a:cubicBezTo>
                  <a:pt x="6799" y="14609"/>
                  <a:pt x="6781" y="14579"/>
                  <a:pt x="6758" y="14579"/>
                </a:cubicBezTo>
                <a:close/>
                <a:moveTo>
                  <a:pt x="6965" y="14579"/>
                </a:moveTo>
                <a:cubicBezTo>
                  <a:pt x="6943" y="14579"/>
                  <a:pt x="6924" y="14609"/>
                  <a:pt x="6924" y="14647"/>
                </a:cubicBezTo>
                <a:cubicBezTo>
                  <a:pt x="6924" y="14685"/>
                  <a:pt x="6943" y="14715"/>
                  <a:pt x="6965" y="14715"/>
                </a:cubicBezTo>
                <a:cubicBezTo>
                  <a:pt x="6988" y="14715"/>
                  <a:pt x="7006" y="14685"/>
                  <a:pt x="7006" y="14647"/>
                </a:cubicBezTo>
                <a:cubicBezTo>
                  <a:pt x="7006" y="14609"/>
                  <a:pt x="6988" y="14579"/>
                  <a:pt x="6965" y="14579"/>
                </a:cubicBezTo>
                <a:close/>
                <a:moveTo>
                  <a:pt x="7180" y="14579"/>
                </a:moveTo>
                <a:cubicBezTo>
                  <a:pt x="7158" y="14579"/>
                  <a:pt x="7139" y="14609"/>
                  <a:pt x="7139" y="14647"/>
                </a:cubicBezTo>
                <a:cubicBezTo>
                  <a:pt x="7139" y="14685"/>
                  <a:pt x="7158" y="14715"/>
                  <a:pt x="7180" y="14715"/>
                </a:cubicBezTo>
                <a:cubicBezTo>
                  <a:pt x="7203" y="14715"/>
                  <a:pt x="7221" y="14685"/>
                  <a:pt x="7221" y="14647"/>
                </a:cubicBezTo>
                <a:cubicBezTo>
                  <a:pt x="7221" y="14609"/>
                  <a:pt x="7203" y="14579"/>
                  <a:pt x="7180" y="14579"/>
                </a:cubicBezTo>
                <a:close/>
                <a:moveTo>
                  <a:pt x="7388" y="14579"/>
                </a:moveTo>
                <a:cubicBezTo>
                  <a:pt x="7365" y="14579"/>
                  <a:pt x="7347" y="14609"/>
                  <a:pt x="7347" y="14647"/>
                </a:cubicBezTo>
                <a:cubicBezTo>
                  <a:pt x="7347" y="14685"/>
                  <a:pt x="7365" y="14715"/>
                  <a:pt x="7388" y="14715"/>
                </a:cubicBezTo>
                <a:cubicBezTo>
                  <a:pt x="7410" y="14715"/>
                  <a:pt x="7429" y="14685"/>
                  <a:pt x="7429" y="14647"/>
                </a:cubicBezTo>
                <a:cubicBezTo>
                  <a:pt x="7429" y="14609"/>
                  <a:pt x="7410" y="14579"/>
                  <a:pt x="7388" y="14579"/>
                </a:cubicBezTo>
                <a:close/>
                <a:moveTo>
                  <a:pt x="7595" y="14579"/>
                </a:moveTo>
                <a:cubicBezTo>
                  <a:pt x="7572" y="14579"/>
                  <a:pt x="7554" y="14609"/>
                  <a:pt x="7554" y="14647"/>
                </a:cubicBezTo>
                <a:cubicBezTo>
                  <a:pt x="7554" y="14685"/>
                  <a:pt x="7572" y="14715"/>
                  <a:pt x="7595" y="14715"/>
                </a:cubicBezTo>
                <a:cubicBezTo>
                  <a:pt x="7618" y="14715"/>
                  <a:pt x="7636" y="14685"/>
                  <a:pt x="7636" y="14647"/>
                </a:cubicBezTo>
                <a:cubicBezTo>
                  <a:pt x="7636" y="14609"/>
                  <a:pt x="7618" y="14579"/>
                  <a:pt x="7595" y="14579"/>
                </a:cubicBezTo>
                <a:close/>
                <a:moveTo>
                  <a:pt x="7810" y="14579"/>
                </a:moveTo>
                <a:cubicBezTo>
                  <a:pt x="7787" y="14579"/>
                  <a:pt x="7769" y="14609"/>
                  <a:pt x="7769" y="14647"/>
                </a:cubicBezTo>
                <a:cubicBezTo>
                  <a:pt x="7769" y="14685"/>
                  <a:pt x="7787" y="14715"/>
                  <a:pt x="7810" y="14715"/>
                </a:cubicBezTo>
                <a:cubicBezTo>
                  <a:pt x="7833" y="14715"/>
                  <a:pt x="7851" y="14685"/>
                  <a:pt x="7851" y="14647"/>
                </a:cubicBezTo>
                <a:cubicBezTo>
                  <a:pt x="7851" y="14609"/>
                  <a:pt x="7833" y="14579"/>
                  <a:pt x="7810" y="14579"/>
                </a:cubicBezTo>
                <a:close/>
                <a:moveTo>
                  <a:pt x="10957" y="14579"/>
                </a:moveTo>
                <a:cubicBezTo>
                  <a:pt x="10935" y="14579"/>
                  <a:pt x="10916" y="14609"/>
                  <a:pt x="10916" y="14647"/>
                </a:cubicBezTo>
                <a:cubicBezTo>
                  <a:pt x="10916" y="14685"/>
                  <a:pt x="10935" y="14715"/>
                  <a:pt x="10957" y="14715"/>
                </a:cubicBezTo>
                <a:cubicBezTo>
                  <a:pt x="10980" y="14715"/>
                  <a:pt x="10998" y="14685"/>
                  <a:pt x="10998" y="14647"/>
                </a:cubicBezTo>
                <a:cubicBezTo>
                  <a:pt x="10998" y="14609"/>
                  <a:pt x="10980" y="14579"/>
                  <a:pt x="10957" y="14579"/>
                </a:cubicBezTo>
                <a:close/>
                <a:moveTo>
                  <a:pt x="11165" y="14579"/>
                </a:moveTo>
                <a:cubicBezTo>
                  <a:pt x="11142" y="14579"/>
                  <a:pt x="11124" y="14609"/>
                  <a:pt x="11124" y="14647"/>
                </a:cubicBezTo>
                <a:cubicBezTo>
                  <a:pt x="11124" y="14685"/>
                  <a:pt x="11142" y="14715"/>
                  <a:pt x="11165" y="14715"/>
                </a:cubicBezTo>
                <a:cubicBezTo>
                  <a:pt x="11187" y="14715"/>
                  <a:pt x="11206" y="14685"/>
                  <a:pt x="11206" y="14647"/>
                </a:cubicBezTo>
                <a:cubicBezTo>
                  <a:pt x="11206" y="14609"/>
                  <a:pt x="11187" y="14579"/>
                  <a:pt x="11165" y="14579"/>
                </a:cubicBezTo>
                <a:close/>
                <a:moveTo>
                  <a:pt x="11380" y="14579"/>
                </a:moveTo>
                <a:cubicBezTo>
                  <a:pt x="11357" y="14579"/>
                  <a:pt x="11339" y="14609"/>
                  <a:pt x="11339" y="14647"/>
                </a:cubicBezTo>
                <a:cubicBezTo>
                  <a:pt x="11339" y="14685"/>
                  <a:pt x="11357" y="14715"/>
                  <a:pt x="11380" y="14715"/>
                </a:cubicBezTo>
                <a:cubicBezTo>
                  <a:pt x="11402" y="14715"/>
                  <a:pt x="11421" y="14685"/>
                  <a:pt x="11421" y="14647"/>
                </a:cubicBezTo>
                <a:cubicBezTo>
                  <a:pt x="11421" y="14609"/>
                  <a:pt x="11402" y="14579"/>
                  <a:pt x="11380" y="14579"/>
                </a:cubicBezTo>
                <a:close/>
                <a:moveTo>
                  <a:pt x="11587" y="14579"/>
                </a:moveTo>
                <a:cubicBezTo>
                  <a:pt x="11564" y="14579"/>
                  <a:pt x="11546" y="14609"/>
                  <a:pt x="11546" y="14647"/>
                </a:cubicBezTo>
                <a:cubicBezTo>
                  <a:pt x="11546" y="14685"/>
                  <a:pt x="11564" y="14715"/>
                  <a:pt x="11587" y="14715"/>
                </a:cubicBezTo>
                <a:cubicBezTo>
                  <a:pt x="11610" y="14715"/>
                  <a:pt x="11628" y="14685"/>
                  <a:pt x="11628" y="14647"/>
                </a:cubicBezTo>
                <a:cubicBezTo>
                  <a:pt x="11628" y="14609"/>
                  <a:pt x="11610" y="14579"/>
                  <a:pt x="11587" y="14579"/>
                </a:cubicBezTo>
                <a:close/>
                <a:moveTo>
                  <a:pt x="11794" y="14579"/>
                </a:moveTo>
                <a:cubicBezTo>
                  <a:pt x="11771" y="14579"/>
                  <a:pt x="11753" y="14609"/>
                  <a:pt x="11753" y="14647"/>
                </a:cubicBezTo>
                <a:cubicBezTo>
                  <a:pt x="11753" y="14685"/>
                  <a:pt x="11771" y="14715"/>
                  <a:pt x="11794" y="14715"/>
                </a:cubicBezTo>
                <a:cubicBezTo>
                  <a:pt x="11817" y="14715"/>
                  <a:pt x="11835" y="14685"/>
                  <a:pt x="11835" y="14647"/>
                </a:cubicBezTo>
                <a:cubicBezTo>
                  <a:pt x="11835" y="14609"/>
                  <a:pt x="11817" y="14579"/>
                  <a:pt x="11794" y="14579"/>
                </a:cubicBezTo>
                <a:close/>
                <a:moveTo>
                  <a:pt x="12009" y="14579"/>
                </a:moveTo>
                <a:cubicBezTo>
                  <a:pt x="11986" y="14579"/>
                  <a:pt x="11968" y="14609"/>
                  <a:pt x="11968" y="14647"/>
                </a:cubicBezTo>
                <a:cubicBezTo>
                  <a:pt x="11968" y="14685"/>
                  <a:pt x="11986" y="14715"/>
                  <a:pt x="12009" y="14715"/>
                </a:cubicBezTo>
                <a:cubicBezTo>
                  <a:pt x="12032" y="14715"/>
                  <a:pt x="12050" y="14685"/>
                  <a:pt x="12050" y="14647"/>
                </a:cubicBezTo>
                <a:cubicBezTo>
                  <a:pt x="12050" y="14609"/>
                  <a:pt x="12032" y="14579"/>
                  <a:pt x="12009" y="14579"/>
                </a:cubicBezTo>
                <a:close/>
                <a:moveTo>
                  <a:pt x="12216" y="14579"/>
                </a:moveTo>
                <a:cubicBezTo>
                  <a:pt x="12194" y="14579"/>
                  <a:pt x="12175" y="14609"/>
                  <a:pt x="12175" y="14647"/>
                </a:cubicBezTo>
                <a:cubicBezTo>
                  <a:pt x="12175" y="14685"/>
                  <a:pt x="12194" y="14715"/>
                  <a:pt x="12216" y="14715"/>
                </a:cubicBezTo>
                <a:cubicBezTo>
                  <a:pt x="12239" y="14715"/>
                  <a:pt x="12257" y="14685"/>
                  <a:pt x="12257" y="14647"/>
                </a:cubicBezTo>
                <a:cubicBezTo>
                  <a:pt x="12257" y="14609"/>
                  <a:pt x="12239" y="14579"/>
                  <a:pt x="12216" y="14579"/>
                </a:cubicBezTo>
                <a:close/>
                <a:moveTo>
                  <a:pt x="12424" y="14579"/>
                </a:moveTo>
                <a:cubicBezTo>
                  <a:pt x="12401" y="14579"/>
                  <a:pt x="12383" y="14609"/>
                  <a:pt x="12383" y="14647"/>
                </a:cubicBezTo>
                <a:cubicBezTo>
                  <a:pt x="12383" y="14685"/>
                  <a:pt x="12401" y="14715"/>
                  <a:pt x="12424" y="14715"/>
                </a:cubicBezTo>
                <a:cubicBezTo>
                  <a:pt x="12446" y="14715"/>
                  <a:pt x="12465" y="14685"/>
                  <a:pt x="12465" y="14647"/>
                </a:cubicBezTo>
                <a:cubicBezTo>
                  <a:pt x="12465" y="14609"/>
                  <a:pt x="12446" y="14579"/>
                  <a:pt x="12424" y="14579"/>
                </a:cubicBezTo>
                <a:close/>
                <a:moveTo>
                  <a:pt x="18513" y="14579"/>
                </a:moveTo>
                <a:cubicBezTo>
                  <a:pt x="18506" y="14579"/>
                  <a:pt x="18499" y="14582"/>
                  <a:pt x="18493" y="14587"/>
                </a:cubicBezTo>
                <a:cubicBezTo>
                  <a:pt x="18499" y="14598"/>
                  <a:pt x="18504" y="14609"/>
                  <a:pt x="18506" y="14621"/>
                </a:cubicBezTo>
                <a:cubicBezTo>
                  <a:pt x="18507" y="14629"/>
                  <a:pt x="18508" y="14638"/>
                  <a:pt x="18509" y="14647"/>
                </a:cubicBezTo>
                <a:cubicBezTo>
                  <a:pt x="18511" y="14670"/>
                  <a:pt x="18511" y="14693"/>
                  <a:pt x="18513" y="14715"/>
                </a:cubicBezTo>
                <a:cubicBezTo>
                  <a:pt x="18513" y="14715"/>
                  <a:pt x="18513" y="14715"/>
                  <a:pt x="18513" y="14715"/>
                </a:cubicBezTo>
                <a:cubicBezTo>
                  <a:pt x="18536" y="14715"/>
                  <a:pt x="18554" y="14685"/>
                  <a:pt x="18554" y="14647"/>
                </a:cubicBezTo>
                <a:cubicBezTo>
                  <a:pt x="18554" y="14609"/>
                  <a:pt x="18536" y="14579"/>
                  <a:pt x="18513" y="14579"/>
                </a:cubicBezTo>
                <a:close/>
                <a:moveTo>
                  <a:pt x="18726" y="14579"/>
                </a:moveTo>
                <a:cubicBezTo>
                  <a:pt x="18704" y="14579"/>
                  <a:pt x="18685" y="14609"/>
                  <a:pt x="18685" y="14647"/>
                </a:cubicBezTo>
                <a:cubicBezTo>
                  <a:pt x="18685" y="14685"/>
                  <a:pt x="18704" y="14715"/>
                  <a:pt x="18726" y="14715"/>
                </a:cubicBezTo>
                <a:cubicBezTo>
                  <a:pt x="18749" y="14715"/>
                  <a:pt x="18767" y="14685"/>
                  <a:pt x="18767" y="14647"/>
                </a:cubicBezTo>
                <a:cubicBezTo>
                  <a:pt x="18767" y="14609"/>
                  <a:pt x="18749" y="14579"/>
                  <a:pt x="18726" y="14579"/>
                </a:cubicBezTo>
                <a:close/>
                <a:moveTo>
                  <a:pt x="18934" y="14579"/>
                </a:moveTo>
                <a:cubicBezTo>
                  <a:pt x="18911" y="14579"/>
                  <a:pt x="18892" y="14609"/>
                  <a:pt x="18892" y="14647"/>
                </a:cubicBezTo>
                <a:cubicBezTo>
                  <a:pt x="18892" y="14685"/>
                  <a:pt x="18911" y="14715"/>
                  <a:pt x="18934" y="14715"/>
                </a:cubicBezTo>
                <a:cubicBezTo>
                  <a:pt x="18956" y="14715"/>
                  <a:pt x="18975" y="14685"/>
                  <a:pt x="18975" y="14647"/>
                </a:cubicBezTo>
                <a:cubicBezTo>
                  <a:pt x="18975" y="14609"/>
                  <a:pt x="18956" y="14579"/>
                  <a:pt x="18934" y="14579"/>
                </a:cubicBezTo>
                <a:close/>
                <a:moveTo>
                  <a:pt x="19130" y="14591"/>
                </a:moveTo>
                <a:cubicBezTo>
                  <a:pt x="19132" y="14606"/>
                  <a:pt x="19136" y="14616"/>
                  <a:pt x="19142" y="14623"/>
                </a:cubicBezTo>
                <a:cubicBezTo>
                  <a:pt x="19152" y="14638"/>
                  <a:pt x="19167" y="14643"/>
                  <a:pt x="19179" y="14656"/>
                </a:cubicBezTo>
                <a:cubicBezTo>
                  <a:pt x="19180" y="14657"/>
                  <a:pt x="19181" y="14659"/>
                  <a:pt x="19182" y="14660"/>
                </a:cubicBezTo>
                <a:cubicBezTo>
                  <a:pt x="19182" y="14659"/>
                  <a:pt x="19183" y="14657"/>
                  <a:pt x="19183" y="14656"/>
                </a:cubicBezTo>
                <a:cubicBezTo>
                  <a:pt x="19183" y="14626"/>
                  <a:pt x="19171" y="14601"/>
                  <a:pt x="19155" y="14591"/>
                </a:cubicBezTo>
                <a:lnTo>
                  <a:pt x="19142" y="14591"/>
                </a:lnTo>
                <a:lnTo>
                  <a:pt x="19130" y="14591"/>
                </a:lnTo>
                <a:close/>
                <a:moveTo>
                  <a:pt x="18278" y="14604"/>
                </a:moveTo>
                <a:cubicBezTo>
                  <a:pt x="18271" y="14613"/>
                  <a:pt x="18267" y="14624"/>
                  <a:pt x="18264" y="14637"/>
                </a:cubicBezTo>
                <a:cubicBezTo>
                  <a:pt x="18264" y="14645"/>
                  <a:pt x="18264" y="14652"/>
                  <a:pt x="18264" y="14659"/>
                </a:cubicBezTo>
                <a:cubicBezTo>
                  <a:pt x="18264" y="14662"/>
                  <a:pt x="18264" y="14665"/>
                  <a:pt x="18264" y="14667"/>
                </a:cubicBezTo>
                <a:cubicBezTo>
                  <a:pt x="18264" y="14670"/>
                  <a:pt x="18264" y="14673"/>
                  <a:pt x="18263" y="14675"/>
                </a:cubicBezTo>
                <a:cubicBezTo>
                  <a:pt x="18264" y="14683"/>
                  <a:pt x="18266" y="14690"/>
                  <a:pt x="18268" y="14696"/>
                </a:cubicBezTo>
                <a:cubicBezTo>
                  <a:pt x="18268" y="14692"/>
                  <a:pt x="18268" y="14688"/>
                  <a:pt x="18268" y="14683"/>
                </a:cubicBezTo>
                <a:cubicBezTo>
                  <a:pt x="18276" y="14683"/>
                  <a:pt x="18282" y="14674"/>
                  <a:pt x="18284" y="14659"/>
                </a:cubicBezTo>
                <a:cubicBezTo>
                  <a:pt x="18285" y="14653"/>
                  <a:pt x="18285" y="14648"/>
                  <a:pt x="18285" y="14641"/>
                </a:cubicBezTo>
                <a:cubicBezTo>
                  <a:pt x="18285" y="14615"/>
                  <a:pt x="18282" y="14625"/>
                  <a:pt x="18278" y="14604"/>
                </a:cubicBezTo>
                <a:close/>
                <a:moveTo>
                  <a:pt x="19330" y="14604"/>
                </a:moveTo>
                <a:cubicBezTo>
                  <a:pt x="19322" y="14614"/>
                  <a:pt x="19317" y="14627"/>
                  <a:pt x="19315" y="14643"/>
                </a:cubicBezTo>
                <a:cubicBezTo>
                  <a:pt x="19318" y="14640"/>
                  <a:pt x="19322" y="14638"/>
                  <a:pt x="19326" y="14636"/>
                </a:cubicBezTo>
                <a:cubicBezTo>
                  <a:pt x="19326" y="14623"/>
                  <a:pt x="19327" y="14613"/>
                  <a:pt x="19330" y="14604"/>
                </a:cubicBezTo>
                <a:close/>
                <a:moveTo>
                  <a:pt x="19534" y="14604"/>
                </a:moveTo>
                <a:cubicBezTo>
                  <a:pt x="19528" y="14612"/>
                  <a:pt x="19524" y="14623"/>
                  <a:pt x="19522" y="14635"/>
                </a:cubicBezTo>
                <a:cubicBezTo>
                  <a:pt x="19524" y="14643"/>
                  <a:pt x="19527" y="14650"/>
                  <a:pt x="19530" y="14655"/>
                </a:cubicBezTo>
                <a:cubicBezTo>
                  <a:pt x="19535" y="14663"/>
                  <a:pt x="19541" y="14669"/>
                  <a:pt x="19549" y="14672"/>
                </a:cubicBezTo>
                <a:lnTo>
                  <a:pt x="19549" y="14706"/>
                </a:lnTo>
                <a:cubicBezTo>
                  <a:pt x="19549" y="14711"/>
                  <a:pt x="19550" y="14717"/>
                  <a:pt x="19551" y="14722"/>
                </a:cubicBezTo>
                <a:cubicBezTo>
                  <a:pt x="19555" y="14723"/>
                  <a:pt x="19558" y="14724"/>
                  <a:pt x="19561" y="14724"/>
                </a:cubicBezTo>
                <a:cubicBezTo>
                  <a:pt x="19565" y="14724"/>
                  <a:pt x="19569" y="14722"/>
                  <a:pt x="19572" y="14721"/>
                </a:cubicBezTo>
                <a:cubicBezTo>
                  <a:pt x="19575" y="14714"/>
                  <a:pt x="19576" y="14707"/>
                  <a:pt x="19576" y="14701"/>
                </a:cubicBezTo>
                <a:cubicBezTo>
                  <a:pt x="19576" y="14696"/>
                  <a:pt x="19570" y="14680"/>
                  <a:pt x="19561" y="14660"/>
                </a:cubicBezTo>
                <a:cubicBezTo>
                  <a:pt x="19560" y="14658"/>
                  <a:pt x="19560" y="14657"/>
                  <a:pt x="19559" y="14655"/>
                </a:cubicBezTo>
                <a:cubicBezTo>
                  <a:pt x="19551" y="14638"/>
                  <a:pt x="19542" y="14619"/>
                  <a:pt x="19534" y="14604"/>
                </a:cubicBezTo>
                <a:close/>
                <a:moveTo>
                  <a:pt x="7981" y="14617"/>
                </a:moveTo>
                <a:cubicBezTo>
                  <a:pt x="7978" y="14627"/>
                  <a:pt x="7976" y="14638"/>
                  <a:pt x="7976" y="14650"/>
                </a:cubicBezTo>
                <a:cubicBezTo>
                  <a:pt x="7976" y="14682"/>
                  <a:pt x="7989" y="14709"/>
                  <a:pt x="8007" y="14716"/>
                </a:cubicBezTo>
                <a:cubicBezTo>
                  <a:pt x="8004" y="14692"/>
                  <a:pt x="8001" y="14670"/>
                  <a:pt x="7995" y="14650"/>
                </a:cubicBezTo>
                <a:cubicBezTo>
                  <a:pt x="7991" y="14638"/>
                  <a:pt x="7987" y="14627"/>
                  <a:pt x="7981" y="14617"/>
                </a:cubicBezTo>
                <a:close/>
                <a:moveTo>
                  <a:pt x="16610" y="14630"/>
                </a:moveTo>
                <a:cubicBezTo>
                  <a:pt x="16599" y="14630"/>
                  <a:pt x="16592" y="14647"/>
                  <a:pt x="16582" y="14653"/>
                </a:cubicBezTo>
                <a:cubicBezTo>
                  <a:pt x="16582" y="14654"/>
                  <a:pt x="16582" y="14655"/>
                  <a:pt x="16582" y="14656"/>
                </a:cubicBezTo>
                <a:cubicBezTo>
                  <a:pt x="16582" y="14694"/>
                  <a:pt x="16600" y="14724"/>
                  <a:pt x="16623" y="14724"/>
                </a:cubicBezTo>
                <a:cubicBezTo>
                  <a:pt x="16644" y="14724"/>
                  <a:pt x="16661" y="14698"/>
                  <a:pt x="16663" y="14663"/>
                </a:cubicBezTo>
                <a:cubicBezTo>
                  <a:pt x="16661" y="14661"/>
                  <a:pt x="16659" y="14659"/>
                  <a:pt x="16657" y="14656"/>
                </a:cubicBezTo>
                <a:cubicBezTo>
                  <a:pt x="16646" y="14645"/>
                  <a:pt x="16635" y="14636"/>
                  <a:pt x="16623" y="14632"/>
                </a:cubicBezTo>
                <a:cubicBezTo>
                  <a:pt x="16619" y="14631"/>
                  <a:pt x="16614" y="14630"/>
                  <a:pt x="16610" y="14630"/>
                </a:cubicBezTo>
                <a:close/>
                <a:moveTo>
                  <a:pt x="16840" y="14694"/>
                </a:moveTo>
                <a:cubicBezTo>
                  <a:pt x="16839" y="14694"/>
                  <a:pt x="16838" y="14695"/>
                  <a:pt x="16837" y="14695"/>
                </a:cubicBezTo>
                <a:cubicBezTo>
                  <a:pt x="16830" y="14697"/>
                  <a:pt x="16825" y="14702"/>
                  <a:pt x="16820" y="14710"/>
                </a:cubicBezTo>
                <a:cubicBezTo>
                  <a:pt x="16825" y="14714"/>
                  <a:pt x="16831" y="14716"/>
                  <a:pt x="16837" y="14716"/>
                </a:cubicBezTo>
                <a:cubicBezTo>
                  <a:pt x="16846" y="14716"/>
                  <a:pt x="16855" y="14710"/>
                  <a:pt x="16862" y="14701"/>
                </a:cubicBezTo>
                <a:cubicBezTo>
                  <a:pt x="16855" y="14697"/>
                  <a:pt x="16848" y="14694"/>
                  <a:pt x="16840" y="14694"/>
                </a:cubicBezTo>
                <a:close/>
                <a:moveTo>
                  <a:pt x="5392" y="14758"/>
                </a:moveTo>
                <a:cubicBezTo>
                  <a:pt x="5369" y="14758"/>
                  <a:pt x="5351" y="14789"/>
                  <a:pt x="5351" y="14826"/>
                </a:cubicBezTo>
                <a:cubicBezTo>
                  <a:pt x="5351" y="14864"/>
                  <a:pt x="5369" y="14895"/>
                  <a:pt x="5392" y="14895"/>
                </a:cubicBezTo>
                <a:cubicBezTo>
                  <a:pt x="5414" y="14895"/>
                  <a:pt x="5433" y="14864"/>
                  <a:pt x="5433" y="14826"/>
                </a:cubicBezTo>
                <a:cubicBezTo>
                  <a:pt x="5433" y="14789"/>
                  <a:pt x="5414" y="14758"/>
                  <a:pt x="5392" y="14758"/>
                </a:cubicBezTo>
                <a:close/>
                <a:moveTo>
                  <a:pt x="5607" y="14758"/>
                </a:moveTo>
                <a:cubicBezTo>
                  <a:pt x="5584" y="14758"/>
                  <a:pt x="5566" y="14789"/>
                  <a:pt x="5566" y="14826"/>
                </a:cubicBezTo>
                <a:cubicBezTo>
                  <a:pt x="5566" y="14864"/>
                  <a:pt x="5584" y="14895"/>
                  <a:pt x="5607" y="14895"/>
                </a:cubicBezTo>
                <a:cubicBezTo>
                  <a:pt x="5629" y="14895"/>
                  <a:pt x="5648" y="14864"/>
                  <a:pt x="5648" y="14826"/>
                </a:cubicBezTo>
                <a:cubicBezTo>
                  <a:pt x="5648" y="14789"/>
                  <a:pt x="5629" y="14758"/>
                  <a:pt x="5607" y="14758"/>
                </a:cubicBezTo>
                <a:close/>
                <a:moveTo>
                  <a:pt x="5814" y="14758"/>
                </a:moveTo>
                <a:cubicBezTo>
                  <a:pt x="5791" y="14758"/>
                  <a:pt x="5773" y="14789"/>
                  <a:pt x="5773" y="14826"/>
                </a:cubicBezTo>
                <a:cubicBezTo>
                  <a:pt x="5773" y="14864"/>
                  <a:pt x="5791" y="14895"/>
                  <a:pt x="5814" y="14895"/>
                </a:cubicBezTo>
                <a:cubicBezTo>
                  <a:pt x="5837" y="14895"/>
                  <a:pt x="5855" y="14864"/>
                  <a:pt x="5855" y="14826"/>
                </a:cubicBezTo>
                <a:cubicBezTo>
                  <a:pt x="5855" y="14789"/>
                  <a:pt x="5837" y="14758"/>
                  <a:pt x="5814" y="14758"/>
                </a:cubicBezTo>
                <a:close/>
                <a:moveTo>
                  <a:pt x="6021" y="14758"/>
                </a:moveTo>
                <a:cubicBezTo>
                  <a:pt x="5999" y="14758"/>
                  <a:pt x="5980" y="14789"/>
                  <a:pt x="5980" y="14826"/>
                </a:cubicBezTo>
                <a:cubicBezTo>
                  <a:pt x="5980" y="14864"/>
                  <a:pt x="5999" y="14895"/>
                  <a:pt x="6021" y="14895"/>
                </a:cubicBezTo>
                <a:cubicBezTo>
                  <a:pt x="6044" y="14895"/>
                  <a:pt x="6062" y="14864"/>
                  <a:pt x="6062" y="14826"/>
                </a:cubicBezTo>
                <a:cubicBezTo>
                  <a:pt x="6062" y="14789"/>
                  <a:pt x="6044" y="14758"/>
                  <a:pt x="6021" y="14758"/>
                </a:cubicBezTo>
                <a:close/>
                <a:moveTo>
                  <a:pt x="6236" y="14758"/>
                </a:moveTo>
                <a:cubicBezTo>
                  <a:pt x="6214" y="14758"/>
                  <a:pt x="6195" y="14789"/>
                  <a:pt x="6195" y="14826"/>
                </a:cubicBezTo>
                <a:cubicBezTo>
                  <a:pt x="6195" y="14864"/>
                  <a:pt x="6214" y="14895"/>
                  <a:pt x="6236" y="14895"/>
                </a:cubicBezTo>
                <a:cubicBezTo>
                  <a:pt x="6259" y="14895"/>
                  <a:pt x="6277" y="14864"/>
                  <a:pt x="6277" y="14826"/>
                </a:cubicBezTo>
                <a:cubicBezTo>
                  <a:pt x="6277" y="14789"/>
                  <a:pt x="6259" y="14758"/>
                  <a:pt x="6236" y="14758"/>
                </a:cubicBezTo>
                <a:close/>
                <a:moveTo>
                  <a:pt x="6443" y="14758"/>
                </a:moveTo>
                <a:cubicBezTo>
                  <a:pt x="6421" y="14758"/>
                  <a:pt x="6402" y="14789"/>
                  <a:pt x="6402" y="14826"/>
                </a:cubicBezTo>
                <a:cubicBezTo>
                  <a:pt x="6402" y="14864"/>
                  <a:pt x="6421" y="14895"/>
                  <a:pt x="6443" y="14895"/>
                </a:cubicBezTo>
                <a:cubicBezTo>
                  <a:pt x="6466" y="14895"/>
                  <a:pt x="6484" y="14864"/>
                  <a:pt x="6484" y="14826"/>
                </a:cubicBezTo>
                <a:cubicBezTo>
                  <a:pt x="6484" y="14789"/>
                  <a:pt x="6466" y="14758"/>
                  <a:pt x="6443" y="14758"/>
                </a:cubicBezTo>
                <a:close/>
                <a:moveTo>
                  <a:pt x="6651" y="14758"/>
                </a:moveTo>
                <a:cubicBezTo>
                  <a:pt x="6628" y="14758"/>
                  <a:pt x="6610" y="14789"/>
                  <a:pt x="6610" y="14826"/>
                </a:cubicBezTo>
                <a:cubicBezTo>
                  <a:pt x="6610" y="14864"/>
                  <a:pt x="6628" y="14895"/>
                  <a:pt x="6651" y="14895"/>
                </a:cubicBezTo>
                <a:cubicBezTo>
                  <a:pt x="6673" y="14895"/>
                  <a:pt x="6692" y="14864"/>
                  <a:pt x="6692" y="14826"/>
                </a:cubicBezTo>
                <a:cubicBezTo>
                  <a:pt x="6692" y="14789"/>
                  <a:pt x="6673" y="14758"/>
                  <a:pt x="6651" y="14758"/>
                </a:cubicBezTo>
                <a:close/>
                <a:moveTo>
                  <a:pt x="6866" y="14758"/>
                </a:moveTo>
                <a:cubicBezTo>
                  <a:pt x="6843" y="14758"/>
                  <a:pt x="6825" y="14789"/>
                  <a:pt x="6825" y="14826"/>
                </a:cubicBezTo>
                <a:cubicBezTo>
                  <a:pt x="6825" y="14864"/>
                  <a:pt x="6843" y="14895"/>
                  <a:pt x="6866" y="14895"/>
                </a:cubicBezTo>
                <a:cubicBezTo>
                  <a:pt x="6888" y="14895"/>
                  <a:pt x="6907" y="14864"/>
                  <a:pt x="6907" y="14826"/>
                </a:cubicBezTo>
                <a:cubicBezTo>
                  <a:pt x="6907" y="14789"/>
                  <a:pt x="6888" y="14758"/>
                  <a:pt x="6866" y="14758"/>
                </a:cubicBezTo>
                <a:close/>
                <a:moveTo>
                  <a:pt x="7073" y="14758"/>
                </a:moveTo>
                <a:cubicBezTo>
                  <a:pt x="7050" y="14758"/>
                  <a:pt x="7032" y="14789"/>
                  <a:pt x="7032" y="14826"/>
                </a:cubicBezTo>
                <a:cubicBezTo>
                  <a:pt x="7032" y="14864"/>
                  <a:pt x="7050" y="14895"/>
                  <a:pt x="7073" y="14895"/>
                </a:cubicBezTo>
                <a:cubicBezTo>
                  <a:pt x="7096" y="14895"/>
                  <a:pt x="7114" y="14864"/>
                  <a:pt x="7114" y="14826"/>
                </a:cubicBezTo>
                <a:cubicBezTo>
                  <a:pt x="7114" y="14789"/>
                  <a:pt x="7096" y="14758"/>
                  <a:pt x="7073" y="14758"/>
                </a:cubicBezTo>
                <a:close/>
                <a:moveTo>
                  <a:pt x="7280" y="14758"/>
                </a:moveTo>
                <a:cubicBezTo>
                  <a:pt x="7258" y="14758"/>
                  <a:pt x="7239" y="14789"/>
                  <a:pt x="7239" y="14826"/>
                </a:cubicBezTo>
                <a:cubicBezTo>
                  <a:pt x="7239" y="14864"/>
                  <a:pt x="7258" y="14895"/>
                  <a:pt x="7280" y="14895"/>
                </a:cubicBezTo>
                <a:cubicBezTo>
                  <a:pt x="7303" y="14895"/>
                  <a:pt x="7321" y="14864"/>
                  <a:pt x="7321" y="14826"/>
                </a:cubicBezTo>
                <a:cubicBezTo>
                  <a:pt x="7321" y="14789"/>
                  <a:pt x="7303" y="14758"/>
                  <a:pt x="7280" y="14758"/>
                </a:cubicBezTo>
                <a:close/>
                <a:moveTo>
                  <a:pt x="7495" y="14758"/>
                </a:moveTo>
                <a:cubicBezTo>
                  <a:pt x="7473" y="14758"/>
                  <a:pt x="7454" y="14789"/>
                  <a:pt x="7454" y="14826"/>
                </a:cubicBezTo>
                <a:cubicBezTo>
                  <a:pt x="7454" y="14864"/>
                  <a:pt x="7473" y="14895"/>
                  <a:pt x="7495" y="14895"/>
                </a:cubicBezTo>
                <a:cubicBezTo>
                  <a:pt x="7518" y="14895"/>
                  <a:pt x="7536" y="14864"/>
                  <a:pt x="7536" y="14826"/>
                </a:cubicBezTo>
                <a:cubicBezTo>
                  <a:pt x="7536" y="14789"/>
                  <a:pt x="7518" y="14758"/>
                  <a:pt x="7495" y="14758"/>
                </a:cubicBezTo>
                <a:close/>
                <a:moveTo>
                  <a:pt x="7702" y="14758"/>
                </a:moveTo>
                <a:cubicBezTo>
                  <a:pt x="7680" y="14758"/>
                  <a:pt x="7661" y="14789"/>
                  <a:pt x="7661" y="14826"/>
                </a:cubicBezTo>
                <a:cubicBezTo>
                  <a:pt x="7661" y="14864"/>
                  <a:pt x="7680" y="14895"/>
                  <a:pt x="7702" y="14895"/>
                </a:cubicBezTo>
                <a:cubicBezTo>
                  <a:pt x="7725" y="14895"/>
                  <a:pt x="7743" y="14864"/>
                  <a:pt x="7743" y="14826"/>
                </a:cubicBezTo>
                <a:cubicBezTo>
                  <a:pt x="7743" y="14789"/>
                  <a:pt x="7725" y="14758"/>
                  <a:pt x="7702" y="14758"/>
                </a:cubicBezTo>
                <a:close/>
                <a:moveTo>
                  <a:pt x="7910" y="14758"/>
                </a:moveTo>
                <a:cubicBezTo>
                  <a:pt x="7887" y="14758"/>
                  <a:pt x="7869" y="14789"/>
                  <a:pt x="7869" y="14826"/>
                </a:cubicBezTo>
                <a:cubicBezTo>
                  <a:pt x="7869" y="14864"/>
                  <a:pt x="7887" y="14895"/>
                  <a:pt x="7910" y="14895"/>
                </a:cubicBezTo>
                <a:cubicBezTo>
                  <a:pt x="7932" y="14895"/>
                  <a:pt x="7951" y="14864"/>
                  <a:pt x="7951" y="14826"/>
                </a:cubicBezTo>
                <a:cubicBezTo>
                  <a:pt x="7951" y="14789"/>
                  <a:pt x="7932" y="14758"/>
                  <a:pt x="7910" y="14758"/>
                </a:cubicBezTo>
                <a:close/>
                <a:moveTo>
                  <a:pt x="10855" y="14758"/>
                </a:moveTo>
                <a:cubicBezTo>
                  <a:pt x="10856" y="14768"/>
                  <a:pt x="10858" y="14777"/>
                  <a:pt x="10860" y="14787"/>
                </a:cubicBezTo>
                <a:cubicBezTo>
                  <a:pt x="10867" y="14821"/>
                  <a:pt x="10873" y="14851"/>
                  <a:pt x="10879" y="14881"/>
                </a:cubicBezTo>
                <a:cubicBezTo>
                  <a:pt x="10889" y="14869"/>
                  <a:pt x="10896" y="14849"/>
                  <a:pt x="10896" y="14826"/>
                </a:cubicBezTo>
                <a:cubicBezTo>
                  <a:pt x="10896" y="14789"/>
                  <a:pt x="10878" y="14758"/>
                  <a:pt x="10855" y="14758"/>
                </a:cubicBezTo>
                <a:close/>
                <a:moveTo>
                  <a:pt x="11065" y="14758"/>
                </a:moveTo>
                <a:cubicBezTo>
                  <a:pt x="11042" y="14758"/>
                  <a:pt x="11024" y="14789"/>
                  <a:pt x="11024" y="14826"/>
                </a:cubicBezTo>
                <a:cubicBezTo>
                  <a:pt x="11024" y="14864"/>
                  <a:pt x="11042" y="14895"/>
                  <a:pt x="11065" y="14895"/>
                </a:cubicBezTo>
                <a:cubicBezTo>
                  <a:pt x="11087" y="14895"/>
                  <a:pt x="11106" y="14864"/>
                  <a:pt x="11106" y="14826"/>
                </a:cubicBezTo>
                <a:cubicBezTo>
                  <a:pt x="11106" y="14789"/>
                  <a:pt x="11087" y="14758"/>
                  <a:pt x="11065" y="14758"/>
                </a:cubicBezTo>
                <a:close/>
                <a:moveTo>
                  <a:pt x="11272" y="14758"/>
                </a:moveTo>
                <a:cubicBezTo>
                  <a:pt x="11249" y="14758"/>
                  <a:pt x="11231" y="14789"/>
                  <a:pt x="11231" y="14826"/>
                </a:cubicBezTo>
                <a:cubicBezTo>
                  <a:pt x="11231" y="14864"/>
                  <a:pt x="11249" y="14895"/>
                  <a:pt x="11272" y="14895"/>
                </a:cubicBezTo>
                <a:cubicBezTo>
                  <a:pt x="11295" y="14895"/>
                  <a:pt x="11313" y="14864"/>
                  <a:pt x="11313" y="14826"/>
                </a:cubicBezTo>
                <a:cubicBezTo>
                  <a:pt x="11313" y="14789"/>
                  <a:pt x="11295" y="14758"/>
                  <a:pt x="11272" y="14758"/>
                </a:cubicBezTo>
                <a:close/>
                <a:moveTo>
                  <a:pt x="11479" y="14758"/>
                </a:moveTo>
                <a:cubicBezTo>
                  <a:pt x="11457" y="14758"/>
                  <a:pt x="11438" y="14789"/>
                  <a:pt x="11438" y="14826"/>
                </a:cubicBezTo>
                <a:cubicBezTo>
                  <a:pt x="11438" y="14864"/>
                  <a:pt x="11457" y="14895"/>
                  <a:pt x="11479" y="14895"/>
                </a:cubicBezTo>
                <a:cubicBezTo>
                  <a:pt x="11502" y="14895"/>
                  <a:pt x="11520" y="14864"/>
                  <a:pt x="11520" y="14826"/>
                </a:cubicBezTo>
                <a:cubicBezTo>
                  <a:pt x="11520" y="14789"/>
                  <a:pt x="11502" y="14758"/>
                  <a:pt x="11479" y="14758"/>
                </a:cubicBezTo>
                <a:close/>
                <a:moveTo>
                  <a:pt x="11694" y="14758"/>
                </a:moveTo>
                <a:cubicBezTo>
                  <a:pt x="11672" y="14758"/>
                  <a:pt x="11653" y="14789"/>
                  <a:pt x="11653" y="14826"/>
                </a:cubicBezTo>
                <a:cubicBezTo>
                  <a:pt x="11653" y="14864"/>
                  <a:pt x="11672" y="14895"/>
                  <a:pt x="11694" y="14895"/>
                </a:cubicBezTo>
                <a:cubicBezTo>
                  <a:pt x="11717" y="14895"/>
                  <a:pt x="11735" y="14864"/>
                  <a:pt x="11735" y="14826"/>
                </a:cubicBezTo>
                <a:cubicBezTo>
                  <a:pt x="11735" y="14789"/>
                  <a:pt x="11717" y="14758"/>
                  <a:pt x="11694" y="14758"/>
                </a:cubicBezTo>
                <a:close/>
                <a:moveTo>
                  <a:pt x="11902" y="14758"/>
                </a:moveTo>
                <a:cubicBezTo>
                  <a:pt x="11879" y="14758"/>
                  <a:pt x="11861" y="14789"/>
                  <a:pt x="11861" y="14826"/>
                </a:cubicBezTo>
                <a:cubicBezTo>
                  <a:pt x="11861" y="14864"/>
                  <a:pt x="11879" y="14895"/>
                  <a:pt x="11902" y="14895"/>
                </a:cubicBezTo>
                <a:cubicBezTo>
                  <a:pt x="11924" y="14895"/>
                  <a:pt x="11943" y="14864"/>
                  <a:pt x="11943" y="14826"/>
                </a:cubicBezTo>
                <a:cubicBezTo>
                  <a:pt x="11943" y="14789"/>
                  <a:pt x="11924" y="14758"/>
                  <a:pt x="11902" y="14758"/>
                </a:cubicBezTo>
                <a:close/>
                <a:moveTo>
                  <a:pt x="12109" y="14758"/>
                </a:moveTo>
                <a:cubicBezTo>
                  <a:pt x="12086" y="14758"/>
                  <a:pt x="12068" y="14789"/>
                  <a:pt x="12068" y="14826"/>
                </a:cubicBezTo>
                <a:cubicBezTo>
                  <a:pt x="12068" y="14864"/>
                  <a:pt x="12086" y="14895"/>
                  <a:pt x="12109" y="14895"/>
                </a:cubicBezTo>
                <a:cubicBezTo>
                  <a:pt x="12132" y="14895"/>
                  <a:pt x="12150" y="14864"/>
                  <a:pt x="12150" y="14826"/>
                </a:cubicBezTo>
                <a:cubicBezTo>
                  <a:pt x="12150" y="14789"/>
                  <a:pt x="12132" y="14758"/>
                  <a:pt x="12109" y="14758"/>
                </a:cubicBezTo>
                <a:close/>
                <a:moveTo>
                  <a:pt x="12324" y="14758"/>
                </a:moveTo>
                <a:cubicBezTo>
                  <a:pt x="12301" y="14758"/>
                  <a:pt x="12283" y="14789"/>
                  <a:pt x="12283" y="14826"/>
                </a:cubicBezTo>
                <a:cubicBezTo>
                  <a:pt x="12283" y="14864"/>
                  <a:pt x="12301" y="14895"/>
                  <a:pt x="12324" y="14895"/>
                </a:cubicBezTo>
                <a:cubicBezTo>
                  <a:pt x="12346" y="14895"/>
                  <a:pt x="12365" y="14864"/>
                  <a:pt x="12365" y="14826"/>
                </a:cubicBezTo>
                <a:cubicBezTo>
                  <a:pt x="12365" y="14789"/>
                  <a:pt x="12346" y="14758"/>
                  <a:pt x="12324" y="14758"/>
                </a:cubicBezTo>
                <a:close/>
                <a:moveTo>
                  <a:pt x="16730" y="14758"/>
                </a:moveTo>
                <a:cubicBezTo>
                  <a:pt x="16708" y="14758"/>
                  <a:pt x="16689" y="14789"/>
                  <a:pt x="16689" y="14826"/>
                </a:cubicBezTo>
                <a:cubicBezTo>
                  <a:pt x="16689" y="14836"/>
                  <a:pt x="16691" y="14845"/>
                  <a:pt x="16693" y="14853"/>
                </a:cubicBezTo>
                <a:cubicBezTo>
                  <a:pt x="16717" y="14863"/>
                  <a:pt x="16739" y="14866"/>
                  <a:pt x="16763" y="14867"/>
                </a:cubicBezTo>
                <a:cubicBezTo>
                  <a:pt x="16768" y="14856"/>
                  <a:pt x="16771" y="14842"/>
                  <a:pt x="16771" y="14826"/>
                </a:cubicBezTo>
                <a:cubicBezTo>
                  <a:pt x="16771" y="14789"/>
                  <a:pt x="16753" y="14758"/>
                  <a:pt x="16730" y="14758"/>
                </a:cubicBezTo>
                <a:close/>
                <a:moveTo>
                  <a:pt x="18619" y="14758"/>
                </a:moveTo>
                <a:cubicBezTo>
                  <a:pt x="18596" y="14758"/>
                  <a:pt x="18578" y="14789"/>
                  <a:pt x="18578" y="14826"/>
                </a:cubicBezTo>
                <a:cubicBezTo>
                  <a:pt x="18578" y="14864"/>
                  <a:pt x="18596" y="14895"/>
                  <a:pt x="18619" y="14895"/>
                </a:cubicBezTo>
                <a:cubicBezTo>
                  <a:pt x="18641" y="14895"/>
                  <a:pt x="18660" y="14864"/>
                  <a:pt x="18660" y="14826"/>
                </a:cubicBezTo>
                <a:cubicBezTo>
                  <a:pt x="18660" y="14789"/>
                  <a:pt x="18641" y="14758"/>
                  <a:pt x="18619" y="14758"/>
                </a:cubicBezTo>
                <a:close/>
                <a:moveTo>
                  <a:pt x="18826" y="14758"/>
                </a:moveTo>
                <a:cubicBezTo>
                  <a:pt x="18803" y="14758"/>
                  <a:pt x="18785" y="14789"/>
                  <a:pt x="18785" y="14826"/>
                </a:cubicBezTo>
                <a:cubicBezTo>
                  <a:pt x="18785" y="14864"/>
                  <a:pt x="18803" y="14895"/>
                  <a:pt x="18826" y="14895"/>
                </a:cubicBezTo>
                <a:cubicBezTo>
                  <a:pt x="18827" y="14895"/>
                  <a:pt x="18827" y="14894"/>
                  <a:pt x="18828" y="14894"/>
                </a:cubicBezTo>
                <a:cubicBezTo>
                  <a:pt x="18838" y="14869"/>
                  <a:pt x="18846" y="14841"/>
                  <a:pt x="18867" y="14830"/>
                </a:cubicBezTo>
                <a:cubicBezTo>
                  <a:pt x="18867" y="14829"/>
                  <a:pt x="18867" y="14828"/>
                  <a:pt x="18867" y="14826"/>
                </a:cubicBezTo>
                <a:cubicBezTo>
                  <a:pt x="18867" y="14789"/>
                  <a:pt x="18849" y="14758"/>
                  <a:pt x="18826" y="14758"/>
                </a:cubicBezTo>
                <a:close/>
                <a:moveTo>
                  <a:pt x="19041" y="14758"/>
                </a:moveTo>
                <a:cubicBezTo>
                  <a:pt x="19018" y="14758"/>
                  <a:pt x="19000" y="14789"/>
                  <a:pt x="19000" y="14826"/>
                </a:cubicBezTo>
                <a:cubicBezTo>
                  <a:pt x="19000" y="14864"/>
                  <a:pt x="19018" y="14895"/>
                  <a:pt x="19041" y="14895"/>
                </a:cubicBezTo>
                <a:cubicBezTo>
                  <a:pt x="19061" y="14895"/>
                  <a:pt x="19078" y="14870"/>
                  <a:pt x="19081" y="14837"/>
                </a:cubicBezTo>
                <a:cubicBezTo>
                  <a:pt x="19069" y="14812"/>
                  <a:pt x="19054" y="14776"/>
                  <a:pt x="19053" y="14761"/>
                </a:cubicBezTo>
                <a:cubicBezTo>
                  <a:pt x="19049" y="14759"/>
                  <a:pt x="19045" y="14758"/>
                  <a:pt x="19041" y="14758"/>
                </a:cubicBezTo>
                <a:close/>
                <a:moveTo>
                  <a:pt x="19665" y="14758"/>
                </a:moveTo>
                <a:cubicBezTo>
                  <a:pt x="19660" y="14758"/>
                  <a:pt x="19656" y="14759"/>
                  <a:pt x="19652" y="14761"/>
                </a:cubicBezTo>
                <a:lnTo>
                  <a:pt x="19671" y="14761"/>
                </a:lnTo>
                <a:cubicBezTo>
                  <a:pt x="19671" y="14760"/>
                  <a:pt x="19671" y="14760"/>
                  <a:pt x="19670" y="14759"/>
                </a:cubicBezTo>
                <a:cubicBezTo>
                  <a:pt x="19669" y="14758"/>
                  <a:pt x="19667" y="14758"/>
                  <a:pt x="19665" y="14758"/>
                </a:cubicBezTo>
                <a:close/>
                <a:moveTo>
                  <a:pt x="16958" y="14771"/>
                </a:moveTo>
                <a:lnTo>
                  <a:pt x="16932" y="14777"/>
                </a:lnTo>
                <a:cubicBezTo>
                  <a:pt x="16926" y="14777"/>
                  <a:pt x="16921" y="14775"/>
                  <a:pt x="16916" y="14772"/>
                </a:cubicBezTo>
                <a:cubicBezTo>
                  <a:pt x="16904" y="14784"/>
                  <a:pt x="16897" y="14805"/>
                  <a:pt x="16897" y="14829"/>
                </a:cubicBezTo>
                <a:cubicBezTo>
                  <a:pt x="16897" y="14867"/>
                  <a:pt x="16915" y="14898"/>
                  <a:pt x="16938" y="14898"/>
                </a:cubicBezTo>
                <a:cubicBezTo>
                  <a:pt x="16959" y="14898"/>
                  <a:pt x="16976" y="14871"/>
                  <a:pt x="16978" y="14837"/>
                </a:cubicBezTo>
                <a:cubicBezTo>
                  <a:pt x="16962" y="14830"/>
                  <a:pt x="16947" y="14816"/>
                  <a:pt x="16935" y="14790"/>
                </a:cubicBezTo>
                <a:cubicBezTo>
                  <a:pt x="16937" y="14792"/>
                  <a:pt x="16952" y="14790"/>
                  <a:pt x="16969" y="14786"/>
                </a:cubicBezTo>
                <a:cubicBezTo>
                  <a:pt x="16966" y="14780"/>
                  <a:pt x="16962" y="14775"/>
                  <a:pt x="16958" y="14771"/>
                </a:cubicBezTo>
                <a:close/>
                <a:moveTo>
                  <a:pt x="5292" y="14937"/>
                </a:moveTo>
                <a:cubicBezTo>
                  <a:pt x="5288" y="14937"/>
                  <a:pt x="5285" y="14938"/>
                  <a:pt x="5282" y="14939"/>
                </a:cubicBezTo>
                <a:cubicBezTo>
                  <a:pt x="5283" y="14944"/>
                  <a:pt x="5285" y="14950"/>
                  <a:pt x="5287" y="14954"/>
                </a:cubicBezTo>
                <a:cubicBezTo>
                  <a:pt x="5288" y="14957"/>
                  <a:pt x="5290" y="14958"/>
                  <a:pt x="5292" y="14959"/>
                </a:cubicBezTo>
                <a:cubicBezTo>
                  <a:pt x="5299" y="14964"/>
                  <a:pt x="5309" y="14964"/>
                  <a:pt x="5314" y="14983"/>
                </a:cubicBezTo>
                <a:cubicBezTo>
                  <a:pt x="5316" y="14991"/>
                  <a:pt x="5318" y="14998"/>
                  <a:pt x="5319" y="15005"/>
                </a:cubicBezTo>
                <a:cubicBezTo>
                  <a:pt x="5322" y="15017"/>
                  <a:pt x="5325" y="15029"/>
                  <a:pt x="5327" y="15040"/>
                </a:cubicBezTo>
                <a:cubicBezTo>
                  <a:pt x="5331" y="15030"/>
                  <a:pt x="5333" y="15018"/>
                  <a:pt x="5333" y="15005"/>
                </a:cubicBezTo>
                <a:cubicBezTo>
                  <a:pt x="5333" y="14968"/>
                  <a:pt x="5315" y="14937"/>
                  <a:pt x="5292" y="14937"/>
                </a:cubicBezTo>
                <a:close/>
                <a:moveTo>
                  <a:pt x="5499" y="14937"/>
                </a:moveTo>
                <a:cubicBezTo>
                  <a:pt x="5477" y="14937"/>
                  <a:pt x="5458" y="14968"/>
                  <a:pt x="5458" y="15005"/>
                </a:cubicBezTo>
                <a:cubicBezTo>
                  <a:pt x="5458" y="15043"/>
                  <a:pt x="5477" y="15074"/>
                  <a:pt x="5499" y="15074"/>
                </a:cubicBezTo>
                <a:cubicBezTo>
                  <a:pt x="5522" y="15074"/>
                  <a:pt x="5540" y="15043"/>
                  <a:pt x="5540" y="15005"/>
                </a:cubicBezTo>
                <a:cubicBezTo>
                  <a:pt x="5540" y="14968"/>
                  <a:pt x="5522" y="14937"/>
                  <a:pt x="5499" y="14937"/>
                </a:cubicBezTo>
                <a:close/>
                <a:moveTo>
                  <a:pt x="5706" y="14937"/>
                </a:moveTo>
                <a:cubicBezTo>
                  <a:pt x="5684" y="14937"/>
                  <a:pt x="5665" y="14968"/>
                  <a:pt x="5665" y="15005"/>
                </a:cubicBezTo>
                <a:cubicBezTo>
                  <a:pt x="5665" y="15043"/>
                  <a:pt x="5684" y="15074"/>
                  <a:pt x="5706" y="15074"/>
                </a:cubicBezTo>
                <a:cubicBezTo>
                  <a:pt x="5729" y="15074"/>
                  <a:pt x="5747" y="15043"/>
                  <a:pt x="5747" y="15005"/>
                </a:cubicBezTo>
                <a:cubicBezTo>
                  <a:pt x="5747" y="14968"/>
                  <a:pt x="5729" y="14937"/>
                  <a:pt x="5706" y="14937"/>
                </a:cubicBezTo>
                <a:close/>
                <a:moveTo>
                  <a:pt x="5921" y="14937"/>
                </a:moveTo>
                <a:cubicBezTo>
                  <a:pt x="5899" y="14937"/>
                  <a:pt x="5880" y="14968"/>
                  <a:pt x="5880" y="15005"/>
                </a:cubicBezTo>
                <a:cubicBezTo>
                  <a:pt x="5880" y="15043"/>
                  <a:pt x="5899" y="15074"/>
                  <a:pt x="5921" y="15074"/>
                </a:cubicBezTo>
                <a:cubicBezTo>
                  <a:pt x="5944" y="15074"/>
                  <a:pt x="5962" y="15043"/>
                  <a:pt x="5962" y="15005"/>
                </a:cubicBezTo>
                <a:cubicBezTo>
                  <a:pt x="5962" y="14968"/>
                  <a:pt x="5944" y="14937"/>
                  <a:pt x="5921" y="14937"/>
                </a:cubicBezTo>
                <a:close/>
                <a:moveTo>
                  <a:pt x="6129" y="14937"/>
                </a:moveTo>
                <a:cubicBezTo>
                  <a:pt x="6106" y="14937"/>
                  <a:pt x="6088" y="14968"/>
                  <a:pt x="6088" y="15005"/>
                </a:cubicBezTo>
                <a:cubicBezTo>
                  <a:pt x="6088" y="15043"/>
                  <a:pt x="6106" y="15074"/>
                  <a:pt x="6129" y="15074"/>
                </a:cubicBezTo>
                <a:cubicBezTo>
                  <a:pt x="6151" y="15074"/>
                  <a:pt x="6170" y="15043"/>
                  <a:pt x="6170" y="15005"/>
                </a:cubicBezTo>
                <a:cubicBezTo>
                  <a:pt x="6170" y="14968"/>
                  <a:pt x="6151" y="14937"/>
                  <a:pt x="6129" y="14937"/>
                </a:cubicBezTo>
                <a:close/>
                <a:moveTo>
                  <a:pt x="6336" y="14937"/>
                </a:moveTo>
                <a:cubicBezTo>
                  <a:pt x="6313" y="14937"/>
                  <a:pt x="6295" y="14968"/>
                  <a:pt x="6295" y="15005"/>
                </a:cubicBezTo>
                <a:cubicBezTo>
                  <a:pt x="6295" y="15043"/>
                  <a:pt x="6313" y="15074"/>
                  <a:pt x="6336" y="15074"/>
                </a:cubicBezTo>
                <a:cubicBezTo>
                  <a:pt x="6359" y="15074"/>
                  <a:pt x="6377" y="15043"/>
                  <a:pt x="6377" y="15005"/>
                </a:cubicBezTo>
                <a:cubicBezTo>
                  <a:pt x="6377" y="14968"/>
                  <a:pt x="6359" y="14937"/>
                  <a:pt x="6336" y="14937"/>
                </a:cubicBezTo>
                <a:close/>
                <a:moveTo>
                  <a:pt x="6551" y="14937"/>
                </a:moveTo>
                <a:cubicBezTo>
                  <a:pt x="6528" y="14937"/>
                  <a:pt x="6510" y="14968"/>
                  <a:pt x="6510" y="15005"/>
                </a:cubicBezTo>
                <a:cubicBezTo>
                  <a:pt x="6510" y="15043"/>
                  <a:pt x="6528" y="15074"/>
                  <a:pt x="6551" y="15074"/>
                </a:cubicBezTo>
                <a:cubicBezTo>
                  <a:pt x="6574" y="15074"/>
                  <a:pt x="6592" y="15043"/>
                  <a:pt x="6592" y="15005"/>
                </a:cubicBezTo>
                <a:cubicBezTo>
                  <a:pt x="6592" y="14968"/>
                  <a:pt x="6574" y="14937"/>
                  <a:pt x="6551" y="14937"/>
                </a:cubicBezTo>
                <a:close/>
                <a:moveTo>
                  <a:pt x="6758" y="14937"/>
                </a:moveTo>
                <a:cubicBezTo>
                  <a:pt x="6736" y="14937"/>
                  <a:pt x="6717" y="14968"/>
                  <a:pt x="6717" y="15005"/>
                </a:cubicBezTo>
                <a:cubicBezTo>
                  <a:pt x="6717" y="15043"/>
                  <a:pt x="6736" y="15074"/>
                  <a:pt x="6758" y="15074"/>
                </a:cubicBezTo>
                <a:cubicBezTo>
                  <a:pt x="6781" y="15074"/>
                  <a:pt x="6799" y="15043"/>
                  <a:pt x="6799" y="15005"/>
                </a:cubicBezTo>
                <a:cubicBezTo>
                  <a:pt x="6799" y="14968"/>
                  <a:pt x="6781" y="14937"/>
                  <a:pt x="6758" y="14937"/>
                </a:cubicBezTo>
                <a:close/>
                <a:moveTo>
                  <a:pt x="6965" y="14937"/>
                </a:moveTo>
                <a:cubicBezTo>
                  <a:pt x="6943" y="14937"/>
                  <a:pt x="6924" y="14968"/>
                  <a:pt x="6924" y="15005"/>
                </a:cubicBezTo>
                <a:cubicBezTo>
                  <a:pt x="6924" y="15043"/>
                  <a:pt x="6943" y="15074"/>
                  <a:pt x="6965" y="15074"/>
                </a:cubicBezTo>
                <a:cubicBezTo>
                  <a:pt x="6988" y="15074"/>
                  <a:pt x="7006" y="15043"/>
                  <a:pt x="7006" y="15005"/>
                </a:cubicBezTo>
                <a:cubicBezTo>
                  <a:pt x="7006" y="14968"/>
                  <a:pt x="6988" y="14937"/>
                  <a:pt x="6965" y="14937"/>
                </a:cubicBezTo>
                <a:close/>
                <a:moveTo>
                  <a:pt x="7180" y="14937"/>
                </a:moveTo>
                <a:cubicBezTo>
                  <a:pt x="7158" y="14937"/>
                  <a:pt x="7139" y="14968"/>
                  <a:pt x="7139" y="15005"/>
                </a:cubicBezTo>
                <a:cubicBezTo>
                  <a:pt x="7139" y="15043"/>
                  <a:pt x="7158" y="15074"/>
                  <a:pt x="7180" y="15074"/>
                </a:cubicBezTo>
                <a:cubicBezTo>
                  <a:pt x="7203" y="15074"/>
                  <a:pt x="7221" y="15043"/>
                  <a:pt x="7221" y="15005"/>
                </a:cubicBezTo>
                <a:cubicBezTo>
                  <a:pt x="7221" y="14968"/>
                  <a:pt x="7203" y="14937"/>
                  <a:pt x="7180" y="14937"/>
                </a:cubicBezTo>
                <a:close/>
                <a:moveTo>
                  <a:pt x="7388" y="14937"/>
                </a:moveTo>
                <a:cubicBezTo>
                  <a:pt x="7365" y="14937"/>
                  <a:pt x="7347" y="14968"/>
                  <a:pt x="7347" y="15005"/>
                </a:cubicBezTo>
                <a:cubicBezTo>
                  <a:pt x="7347" y="15043"/>
                  <a:pt x="7365" y="15074"/>
                  <a:pt x="7388" y="15074"/>
                </a:cubicBezTo>
                <a:cubicBezTo>
                  <a:pt x="7410" y="15074"/>
                  <a:pt x="7429" y="15043"/>
                  <a:pt x="7429" y="15005"/>
                </a:cubicBezTo>
                <a:cubicBezTo>
                  <a:pt x="7429" y="14968"/>
                  <a:pt x="7410" y="14937"/>
                  <a:pt x="7388" y="14937"/>
                </a:cubicBezTo>
                <a:close/>
                <a:moveTo>
                  <a:pt x="7595" y="14937"/>
                </a:moveTo>
                <a:cubicBezTo>
                  <a:pt x="7572" y="14937"/>
                  <a:pt x="7554" y="14968"/>
                  <a:pt x="7554" y="15005"/>
                </a:cubicBezTo>
                <a:cubicBezTo>
                  <a:pt x="7554" y="15043"/>
                  <a:pt x="7572" y="15074"/>
                  <a:pt x="7595" y="15074"/>
                </a:cubicBezTo>
                <a:cubicBezTo>
                  <a:pt x="7618" y="15074"/>
                  <a:pt x="7636" y="15043"/>
                  <a:pt x="7636" y="15005"/>
                </a:cubicBezTo>
                <a:cubicBezTo>
                  <a:pt x="7636" y="14968"/>
                  <a:pt x="7618" y="14937"/>
                  <a:pt x="7595" y="14937"/>
                </a:cubicBezTo>
                <a:close/>
                <a:moveTo>
                  <a:pt x="7810" y="14937"/>
                </a:moveTo>
                <a:cubicBezTo>
                  <a:pt x="7787" y="14937"/>
                  <a:pt x="7769" y="14968"/>
                  <a:pt x="7769" y="15005"/>
                </a:cubicBezTo>
                <a:cubicBezTo>
                  <a:pt x="7769" y="15043"/>
                  <a:pt x="7787" y="15074"/>
                  <a:pt x="7810" y="15074"/>
                </a:cubicBezTo>
                <a:cubicBezTo>
                  <a:pt x="7833" y="15074"/>
                  <a:pt x="7851" y="15043"/>
                  <a:pt x="7851" y="15005"/>
                </a:cubicBezTo>
                <a:cubicBezTo>
                  <a:pt x="7851" y="14968"/>
                  <a:pt x="7833" y="14937"/>
                  <a:pt x="7810" y="14937"/>
                </a:cubicBezTo>
                <a:close/>
                <a:moveTo>
                  <a:pt x="8003" y="14937"/>
                </a:moveTo>
                <a:cubicBezTo>
                  <a:pt x="7988" y="14946"/>
                  <a:pt x="7976" y="14971"/>
                  <a:pt x="7976" y="15001"/>
                </a:cubicBezTo>
                <a:cubicBezTo>
                  <a:pt x="7976" y="15018"/>
                  <a:pt x="7980" y="15033"/>
                  <a:pt x="7986" y="15045"/>
                </a:cubicBezTo>
                <a:cubicBezTo>
                  <a:pt x="7989" y="15031"/>
                  <a:pt x="7992" y="15016"/>
                  <a:pt x="7995" y="15001"/>
                </a:cubicBezTo>
                <a:cubicBezTo>
                  <a:pt x="7998" y="14981"/>
                  <a:pt x="8001" y="14960"/>
                  <a:pt x="8003" y="14937"/>
                </a:cubicBezTo>
                <a:close/>
                <a:moveTo>
                  <a:pt x="10957" y="14937"/>
                </a:moveTo>
                <a:cubicBezTo>
                  <a:pt x="10935" y="14937"/>
                  <a:pt x="10916" y="14968"/>
                  <a:pt x="10916" y="15005"/>
                </a:cubicBezTo>
                <a:cubicBezTo>
                  <a:pt x="10916" y="15043"/>
                  <a:pt x="10935" y="15074"/>
                  <a:pt x="10957" y="15074"/>
                </a:cubicBezTo>
                <a:cubicBezTo>
                  <a:pt x="10980" y="15074"/>
                  <a:pt x="10998" y="15043"/>
                  <a:pt x="10998" y="15005"/>
                </a:cubicBezTo>
                <a:cubicBezTo>
                  <a:pt x="10998" y="14968"/>
                  <a:pt x="10980" y="14937"/>
                  <a:pt x="10957" y="14937"/>
                </a:cubicBezTo>
                <a:close/>
                <a:moveTo>
                  <a:pt x="11165" y="14937"/>
                </a:moveTo>
                <a:cubicBezTo>
                  <a:pt x="11142" y="14937"/>
                  <a:pt x="11124" y="14968"/>
                  <a:pt x="11124" y="15005"/>
                </a:cubicBezTo>
                <a:cubicBezTo>
                  <a:pt x="11124" y="15043"/>
                  <a:pt x="11142" y="15074"/>
                  <a:pt x="11165" y="15074"/>
                </a:cubicBezTo>
                <a:cubicBezTo>
                  <a:pt x="11187" y="15074"/>
                  <a:pt x="11206" y="15043"/>
                  <a:pt x="11206" y="15005"/>
                </a:cubicBezTo>
                <a:cubicBezTo>
                  <a:pt x="11206" y="14968"/>
                  <a:pt x="11187" y="14937"/>
                  <a:pt x="11165" y="14937"/>
                </a:cubicBezTo>
                <a:close/>
                <a:moveTo>
                  <a:pt x="11380" y="14937"/>
                </a:moveTo>
                <a:cubicBezTo>
                  <a:pt x="11357" y="14937"/>
                  <a:pt x="11339" y="14968"/>
                  <a:pt x="11339" y="15005"/>
                </a:cubicBezTo>
                <a:cubicBezTo>
                  <a:pt x="11339" y="15043"/>
                  <a:pt x="11357" y="15074"/>
                  <a:pt x="11380" y="15074"/>
                </a:cubicBezTo>
                <a:cubicBezTo>
                  <a:pt x="11402" y="15074"/>
                  <a:pt x="11421" y="15043"/>
                  <a:pt x="11421" y="15005"/>
                </a:cubicBezTo>
                <a:cubicBezTo>
                  <a:pt x="11421" y="14968"/>
                  <a:pt x="11402" y="14937"/>
                  <a:pt x="11380" y="14937"/>
                </a:cubicBezTo>
                <a:close/>
                <a:moveTo>
                  <a:pt x="11587" y="14937"/>
                </a:moveTo>
                <a:cubicBezTo>
                  <a:pt x="11564" y="14937"/>
                  <a:pt x="11546" y="14968"/>
                  <a:pt x="11546" y="15005"/>
                </a:cubicBezTo>
                <a:cubicBezTo>
                  <a:pt x="11546" y="15043"/>
                  <a:pt x="11564" y="15074"/>
                  <a:pt x="11587" y="15074"/>
                </a:cubicBezTo>
                <a:cubicBezTo>
                  <a:pt x="11610" y="15074"/>
                  <a:pt x="11628" y="15043"/>
                  <a:pt x="11628" y="15005"/>
                </a:cubicBezTo>
                <a:cubicBezTo>
                  <a:pt x="11628" y="14968"/>
                  <a:pt x="11610" y="14937"/>
                  <a:pt x="11587" y="14937"/>
                </a:cubicBezTo>
                <a:close/>
                <a:moveTo>
                  <a:pt x="11794" y="14937"/>
                </a:moveTo>
                <a:cubicBezTo>
                  <a:pt x="11771" y="14937"/>
                  <a:pt x="11753" y="14968"/>
                  <a:pt x="11753" y="15005"/>
                </a:cubicBezTo>
                <a:cubicBezTo>
                  <a:pt x="11753" y="15043"/>
                  <a:pt x="11771" y="15074"/>
                  <a:pt x="11794" y="15074"/>
                </a:cubicBezTo>
                <a:cubicBezTo>
                  <a:pt x="11817" y="15074"/>
                  <a:pt x="11835" y="15043"/>
                  <a:pt x="11835" y="15005"/>
                </a:cubicBezTo>
                <a:cubicBezTo>
                  <a:pt x="11835" y="14968"/>
                  <a:pt x="11817" y="14937"/>
                  <a:pt x="11794" y="14937"/>
                </a:cubicBezTo>
                <a:close/>
                <a:moveTo>
                  <a:pt x="12009" y="14937"/>
                </a:moveTo>
                <a:cubicBezTo>
                  <a:pt x="11986" y="14937"/>
                  <a:pt x="11968" y="14968"/>
                  <a:pt x="11968" y="15005"/>
                </a:cubicBezTo>
                <a:cubicBezTo>
                  <a:pt x="11968" y="15043"/>
                  <a:pt x="11986" y="15074"/>
                  <a:pt x="12009" y="15074"/>
                </a:cubicBezTo>
                <a:cubicBezTo>
                  <a:pt x="12032" y="15074"/>
                  <a:pt x="12050" y="15043"/>
                  <a:pt x="12050" y="15005"/>
                </a:cubicBezTo>
                <a:cubicBezTo>
                  <a:pt x="12050" y="14968"/>
                  <a:pt x="12032" y="14937"/>
                  <a:pt x="12009" y="14937"/>
                </a:cubicBezTo>
                <a:close/>
                <a:moveTo>
                  <a:pt x="12216" y="14937"/>
                </a:moveTo>
                <a:cubicBezTo>
                  <a:pt x="12194" y="14937"/>
                  <a:pt x="12175" y="14968"/>
                  <a:pt x="12175" y="15005"/>
                </a:cubicBezTo>
                <a:cubicBezTo>
                  <a:pt x="12175" y="15043"/>
                  <a:pt x="12194" y="15074"/>
                  <a:pt x="12216" y="15074"/>
                </a:cubicBezTo>
                <a:cubicBezTo>
                  <a:pt x="12239" y="15074"/>
                  <a:pt x="12257" y="15043"/>
                  <a:pt x="12257" y="15005"/>
                </a:cubicBezTo>
                <a:cubicBezTo>
                  <a:pt x="12257" y="14968"/>
                  <a:pt x="12239" y="14937"/>
                  <a:pt x="12216" y="14937"/>
                </a:cubicBezTo>
                <a:close/>
                <a:moveTo>
                  <a:pt x="12424" y="14937"/>
                </a:moveTo>
                <a:cubicBezTo>
                  <a:pt x="12401" y="14937"/>
                  <a:pt x="12383" y="14968"/>
                  <a:pt x="12383" y="15005"/>
                </a:cubicBezTo>
                <a:cubicBezTo>
                  <a:pt x="12383" y="15043"/>
                  <a:pt x="12401" y="15074"/>
                  <a:pt x="12424" y="15074"/>
                </a:cubicBezTo>
                <a:cubicBezTo>
                  <a:pt x="12446" y="15074"/>
                  <a:pt x="12465" y="15043"/>
                  <a:pt x="12465" y="15005"/>
                </a:cubicBezTo>
                <a:cubicBezTo>
                  <a:pt x="12465" y="14968"/>
                  <a:pt x="12446" y="14937"/>
                  <a:pt x="12424" y="14937"/>
                </a:cubicBezTo>
                <a:close/>
                <a:moveTo>
                  <a:pt x="17043" y="14937"/>
                </a:moveTo>
                <a:cubicBezTo>
                  <a:pt x="17030" y="14937"/>
                  <a:pt x="17019" y="14947"/>
                  <a:pt x="17012" y="14962"/>
                </a:cubicBezTo>
                <a:cubicBezTo>
                  <a:pt x="17022" y="14967"/>
                  <a:pt x="17033" y="14973"/>
                  <a:pt x="17043" y="14981"/>
                </a:cubicBezTo>
                <a:cubicBezTo>
                  <a:pt x="17048" y="14984"/>
                  <a:pt x="17054" y="14988"/>
                  <a:pt x="17059" y="14992"/>
                </a:cubicBezTo>
                <a:cubicBezTo>
                  <a:pt x="17057" y="14979"/>
                  <a:pt x="17053" y="14949"/>
                  <a:pt x="17059" y="14949"/>
                </a:cubicBezTo>
                <a:cubicBezTo>
                  <a:pt x="17062" y="14949"/>
                  <a:pt x="17065" y="14949"/>
                  <a:pt x="17067" y="14950"/>
                </a:cubicBezTo>
                <a:cubicBezTo>
                  <a:pt x="17060" y="14942"/>
                  <a:pt x="17052" y="14937"/>
                  <a:pt x="17043" y="14937"/>
                </a:cubicBezTo>
                <a:close/>
                <a:moveTo>
                  <a:pt x="17457" y="14937"/>
                </a:moveTo>
                <a:cubicBezTo>
                  <a:pt x="17440" y="14945"/>
                  <a:pt x="17426" y="14971"/>
                  <a:pt x="17426" y="15002"/>
                </a:cubicBezTo>
                <a:cubicBezTo>
                  <a:pt x="17429" y="15002"/>
                  <a:pt x="17432" y="15002"/>
                  <a:pt x="17435" y="15002"/>
                </a:cubicBezTo>
                <a:lnTo>
                  <a:pt x="17467" y="15002"/>
                </a:lnTo>
                <a:lnTo>
                  <a:pt x="17508" y="15002"/>
                </a:lnTo>
                <a:cubicBezTo>
                  <a:pt x="17508" y="14985"/>
                  <a:pt x="17504" y="14969"/>
                  <a:pt x="17497" y="14957"/>
                </a:cubicBezTo>
                <a:cubicBezTo>
                  <a:pt x="17487" y="14954"/>
                  <a:pt x="17477" y="14948"/>
                  <a:pt x="17467" y="14942"/>
                </a:cubicBezTo>
                <a:cubicBezTo>
                  <a:pt x="17464" y="14940"/>
                  <a:pt x="17461" y="14939"/>
                  <a:pt x="17457" y="14937"/>
                </a:cubicBezTo>
                <a:close/>
                <a:moveTo>
                  <a:pt x="18726" y="14937"/>
                </a:moveTo>
                <a:cubicBezTo>
                  <a:pt x="18704" y="14937"/>
                  <a:pt x="18685" y="14968"/>
                  <a:pt x="18685" y="15005"/>
                </a:cubicBezTo>
                <a:cubicBezTo>
                  <a:pt x="18685" y="15010"/>
                  <a:pt x="18686" y="15015"/>
                  <a:pt x="18686" y="15019"/>
                </a:cubicBezTo>
                <a:cubicBezTo>
                  <a:pt x="18696" y="15031"/>
                  <a:pt x="18707" y="15039"/>
                  <a:pt x="18720" y="15039"/>
                </a:cubicBezTo>
                <a:lnTo>
                  <a:pt x="18726" y="15039"/>
                </a:lnTo>
                <a:lnTo>
                  <a:pt x="18762" y="15039"/>
                </a:lnTo>
                <a:cubicBezTo>
                  <a:pt x="18765" y="15029"/>
                  <a:pt x="18767" y="15018"/>
                  <a:pt x="18767" y="15005"/>
                </a:cubicBezTo>
                <a:cubicBezTo>
                  <a:pt x="18767" y="14968"/>
                  <a:pt x="18749" y="14937"/>
                  <a:pt x="18726" y="14937"/>
                </a:cubicBezTo>
                <a:close/>
                <a:moveTo>
                  <a:pt x="17275" y="14950"/>
                </a:moveTo>
                <a:cubicBezTo>
                  <a:pt x="17275" y="14957"/>
                  <a:pt x="17274" y="14964"/>
                  <a:pt x="17274" y="14971"/>
                </a:cubicBezTo>
                <a:cubicBezTo>
                  <a:pt x="17267" y="14966"/>
                  <a:pt x="17261" y="14961"/>
                  <a:pt x="17252" y="14958"/>
                </a:cubicBezTo>
                <a:cubicBezTo>
                  <a:pt x="17247" y="14956"/>
                  <a:pt x="17241" y="14955"/>
                  <a:pt x="17233" y="14955"/>
                </a:cubicBezTo>
                <a:cubicBezTo>
                  <a:pt x="17231" y="14955"/>
                  <a:pt x="17228" y="14955"/>
                  <a:pt x="17226" y="14955"/>
                </a:cubicBezTo>
                <a:cubicBezTo>
                  <a:pt x="17217" y="14967"/>
                  <a:pt x="17211" y="14985"/>
                  <a:pt x="17211" y="15006"/>
                </a:cubicBezTo>
                <a:cubicBezTo>
                  <a:pt x="17211" y="15010"/>
                  <a:pt x="17212" y="15015"/>
                  <a:pt x="17212" y="15019"/>
                </a:cubicBezTo>
                <a:cubicBezTo>
                  <a:pt x="17221" y="15024"/>
                  <a:pt x="17231" y="15027"/>
                  <a:pt x="17240" y="15027"/>
                </a:cubicBezTo>
                <a:cubicBezTo>
                  <a:pt x="17245" y="15027"/>
                  <a:pt x="17249" y="15026"/>
                  <a:pt x="17252" y="15023"/>
                </a:cubicBezTo>
                <a:cubicBezTo>
                  <a:pt x="17259" y="15020"/>
                  <a:pt x="17265" y="15013"/>
                  <a:pt x="17271" y="15006"/>
                </a:cubicBezTo>
                <a:cubicBezTo>
                  <a:pt x="17277" y="14999"/>
                  <a:pt x="17283" y="14991"/>
                  <a:pt x="17291" y="14985"/>
                </a:cubicBezTo>
                <a:cubicBezTo>
                  <a:pt x="17288" y="14970"/>
                  <a:pt x="17283" y="14958"/>
                  <a:pt x="17275" y="14950"/>
                </a:cubicBezTo>
                <a:close/>
                <a:moveTo>
                  <a:pt x="19113" y="14950"/>
                </a:moveTo>
                <a:cubicBezTo>
                  <a:pt x="19105" y="14962"/>
                  <a:pt x="19100" y="14980"/>
                  <a:pt x="19100" y="15000"/>
                </a:cubicBezTo>
                <a:cubicBezTo>
                  <a:pt x="19100" y="15038"/>
                  <a:pt x="19118" y="15069"/>
                  <a:pt x="19141" y="15069"/>
                </a:cubicBezTo>
                <a:cubicBezTo>
                  <a:pt x="19156" y="15069"/>
                  <a:pt x="19168" y="15055"/>
                  <a:pt x="19176" y="15036"/>
                </a:cubicBezTo>
                <a:cubicBezTo>
                  <a:pt x="19174" y="15032"/>
                  <a:pt x="19172" y="15029"/>
                  <a:pt x="19170" y="15029"/>
                </a:cubicBezTo>
                <a:cubicBezTo>
                  <a:pt x="19162" y="15029"/>
                  <a:pt x="19150" y="15023"/>
                  <a:pt x="19141" y="15013"/>
                </a:cubicBezTo>
                <a:cubicBezTo>
                  <a:pt x="19137" y="15009"/>
                  <a:pt x="19133" y="15005"/>
                  <a:pt x="19130" y="15000"/>
                </a:cubicBezTo>
                <a:cubicBezTo>
                  <a:pt x="19127" y="14996"/>
                  <a:pt x="19125" y="14992"/>
                  <a:pt x="19123" y="14987"/>
                </a:cubicBezTo>
                <a:cubicBezTo>
                  <a:pt x="19119" y="14973"/>
                  <a:pt x="19116" y="14961"/>
                  <a:pt x="19113" y="14950"/>
                </a:cubicBezTo>
                <a:close/>
                <a:moveTo>
                  <a:pt x="17713" y="14975"/>
                </a:moveTo>
                <a:cubicBezTo>
                  <a:pt x="17703" y="14982"/>
                  <a:pt x="17695" y="14990"/>
                  <a:pt x="17690" y="14999"/>
                </a:cubicBezTo>
                <a:cubicBezTo>
                  <a:pt x="17690" y="15001"/>
                  <a:pt x="17689" y="15002"/>
                  <a:pt x="17689" y="15004"/>
                </a:cubicBezTo>
                <a:cubicBezTo>
                  <a:pt x="17686" y="15014"/>
                  <a:pt x="17685" y="15034"/>
                  <a:pt x="17680" y="15038"/>
                </a:cubicBezTo>
                <a:cubicBezTo>
                  <a:pt x="17678" y="15039"/>
                  <a:pt x="17677" y="15039"/>
                  <a:pt x="17676" y="15040"/>
                </a:cubicBezTo>
                <a:cubicBezTo>
                  <a:pt x="17667" y="15045"/>
                  <a:pt x="17658" y="15049"/>
                  <a:pt x="17649" y="15055"/>
                </a:cubicBezTo>
                <a:cubicBezTo>
                  <a:pt x="17656" y="15065"/>
                  <a:pt x="17666" y="15072"/>
                  <a:pt x="17676" y="15072"/>
                </a:cubicBezTo>
                <a:cubicBezTo>
                  <a:pt x="17699" y="15072"/>
                  <a:pt x="17717" y="15042"/>
                  <a:pt x="17717" y="15004"/>
                </a:cubicBezTo>
                <a:cubicBezTo>
                  <a:pt x="17717" y="14994"/>
                  <a:pt x="17716" y="14984"/>
                  <a:pt x="17713" y="14975"/>
                </a:cubicBezTo>
                <a:close/>
                <a:moveTo>
                  <a:pt x="5392" y="15103"/>
                </a:moveTo>
                <a:cubicBezTo>
                  <a:pt x="5369" y="15103"/>
                  <a:pt x="5351" y="15134"/>
                  <a:pt x="5351" y="15172"/>
                </a:cubicBezTo>
                <a:cubicBezTo>
                  <a:pt x="5351" y="15174"/>
                  <a:pt x="5351" y="15177"/>
                  <a:pt x="5351" y="15179"/>
                </a:cubicBezTo>
                <a:cubicBezTo>
                  <a:pt x="5352" y="15186"/>
                  <a:pt x="5353" y="15193"/>
                  <a:pt x="5355" y="15200"/>
                </a:cubicBezTo>
                <a:cubicBezTo>
                  <a:pt x="5361" y="15224"/>
                  <a:pt x="5375" y="15240"/>
                  <a:pt x="5392" y="15240"/>
                </a:cubicBezTo>
                <a:cubicBezTo>
                  <a:pt x="5414" y="15240"/>
                  <a:pt x="5433" y="15210"/>
                  <a:pt x="5433" y="15172"/>
                </a:cubicBezTo>
                <a:cubicBezTo>
                  <a:pt x="5433" y="15134"/>
                  <a:pt x="5414" y="15103"/>
                  <a:pt x="5392" y="15103"/>
                </a:cubicBezTo>
                <a:close/>
                <a:moveTo>
                  <a:pt x="5607" y="15103"/>
                </a:moveTo>
                <a:cubicBezTo>
                  <a:pt x="5584" y="15103"/>
                  <a:pt x="5566" y="15134"/>
                  <a:pt x="5566" y="15172"/>
                </a:cubicBezTo>
                <a:cubicBezTo>
                  <a:pt x="5566" y="15210"/>
                  <a:pt x="5584" y="15240"/>
                  <a:pt x="5607" y="15240"/>
                </a:cubicBezTo>
                <a:cubicBezTo>
                  <a:pt x="5629" y="15240"/>
                  <a:pt x="5648" y="15210"/>
                  <a:pt x="5648" y="15172"/>
                </a:cubicBezTo>
                <a:cubicBezTo>
                  <a:pt x="5648" y="15134"/>
                  <a:pt x="5629" y="15103"/>
                  <a:pt x="5607" y="15103"/>
                </a:cubicBezTo>
                <a:close/>
                <a:moveTo>
                  <a:pt x="5814" y="15103"/>
                </a:moveTo>
                <a:cubicBezTo>
                  <a:pt x="5791" y="15103"/>
                  <a:pt x="5773" y="15134"/>
                  <a:pt x="5773" y="15172"/>
                </a:cubicBezTo>
                <a:cubicBezTo>
                  <a:pt x="5773" y="15210"/>
                  <a:pt x="5791" y="15240"/>
                  <a:pt x="5814" y="15240"/>
                </a:cubicBezTo>
                <a:cubicBezTo>
                  <a:pt x="5837" y="15240"/>
                  <a:pt x="5855" y="15210"/>
                  <a:pt x="5855" y="15172"/>
                </a:cubicBezTo>
                <a:cubicBezTo>
                  <a:pt x="5855" y="15134"/>
                  <a:pt x="5837" y="15103"/>
                  <a:pt x="5814" y="15103"/>
                </a:cubicBezTo>
                <a:close/>
                <a:moveTo>
                  <a:pt x="6021" y="15103"/>
                </a:moveTo>
                <a:cubicBezTo>
                  <a:pt x="5999" y="15103"/>
                  <a:pt x="5980" y="15134"/>
                  <a:pt x="5980" y="15172"/>
                </a:cubicBezTo>
                <a:cubicBezTo>
                  <a:pt x="5980" y="15210"/>
                  <a:pt x="5999" y="15240"/>
                  <a:pt x="6021" y="15240"/>
                </a:cubicBezTo>
                <a:cubicBezTo>
                  <a:pt x="6044" y="15240"/>
                  <a:pt x="6062" y="15210"/>
                  <a:pt x="6062" y="15172"/>
                </a:cubicBezTo>
                <a:cubicBezTo>
                  <a:pt x="6062" y="15134"/>
                  <a:pt x="6044" y="15103"/>
                  <a:pt x="6021" y="15103"/>
                </a:cubicBezTo>
                <a:close/>
                <a:moveTo>
                  <a:pt x="6236" y="15103"/>
                </a:moveTo>
                <a:cubicBezTo>
                  <a:pt x="6214" y="15103"/>
                  <a:pt x="6195" y="15134"/>
                  <a:pt x="6195" y="15172"/>
                </a:cubicBezTo>
                <a:cubicBezTo>
                  <a:pt x="6195" y="15210"/>
                  <a:pt x="6214" y="15240"/>
                  <a:pt x="6236" y="15240"/>
                </a:cubicBezTo>
                <a:cubicBezTo>
                  <a:pt x="6259" y="15240"/>
                  <a:pt x="6277" y="15210"/>
                  <a:pt x="6277" y="15172"/>
                </a:cubicBezTo>
                <a:cubicBezTo>
                  <a:pt x="6277" y="15134"/>
                  <a:pt x="6259" y="15103"/>
                  <a:pt x="6236" y="15103"/>
                </a:cubicBezTo>
                <a:close/>
                <a:moveTo>
                  <a:pt x="6443" y="15103"/>
                </a:moveTo>
                <a:cubicBezTo>
                  <a:pt x="6421" y="15103"/>
                  <a:pt x="6402" y="15134"/>
                  <a:pt x="6402" y="15172"/>
                </a:cubicBezTo>
                <a:cubicBezTo>
                  <a:pt x="6402" y="15210"/>
                  <a:pt x="6421" y="15240"/>
                  <a:pt x="6443" y="15240"/>
                </a:cubicBezTo>
                <a:cubicBezTo>
                  <a:pt x="6466" y="15240"/>
                  <a:pt x="6484" y="15210"/>
                  <a:pt x="6484" y="15172"/>
                </a:cubicBezTo>
                <a:cubicBezTo>
                  <a:pt x="6484" y="15134"/>
                  <a:pt x="6466" y="15103"/>
                  <a:pt x="6443" y="15103"/>
                </a:cubicBezTo>
                <a:close/>
                <a:moveTo>
                  <a:pt x="6651" y="15103"/>
                </a:moveTo>
                <a:cubicBezTo>
                  <a:pt x="6628" y="15103"/>
                  <a:pt x="6610" y="15134"/>
                  <a:pt x="6610" y="15172"/>
                </a:cubicBezTo>
                <a:cubicBezTo>
                  <a:pt x="6610" y="15210"/>
                  <a:pt x="6628" y="15240"/>
                  <a:pt x="6651" y="15240"/>
                </a:cubicBezTo>
                <a:cubicBezTo>
                  <a:pt x="6673" y="15240"/>
                  <a:pt x="6692" y="15210"/>
                  <a:pt x="6692" y="15172"/>
                </a:cubicBezTo>
                <a:cubicBezTo>
                  <a:pt x="6692" y="15134"/>
                  <a:pt x="6673" y="15103"/>
                  <a:pt x="6651" y="15103"/>
                </a:cubicBezTo>
                <a:close/>
                <a:moveTo>
                  <a:pt x="6866" y="15103"/>
                </a:moveTo>
                <a:cubicBezTo>
                  <a:pt x="6843" y="15103"/>
                  <a:pt x="6825" y="15134"/>
                  <a:pt x="6825" y="15172"/>
                </a:cubicBezTo>
                <a:cubicBezTo>
                  <a:pt x="6825" y="15210"/>
                  <a:pt x="6843" y="15240"/>
                  <a:pt x="6866" y="15240"/>
                </a:cubicBezTo>
                <a:cubicBezTo>
                  <a:pt x="6888" y="15240"/>
                  <a:pt x="6907" y="15210"/>
                  <a:pt x="6907" y="15172"/>
                </a:cubicBezTo>
                <a:cubicBezTo>
                  <a:pt x="6907" y="15134"/>
                  <a:pt x="6888" y="15103"/>
                  <a:pt x="6866" y="15103"/>
                </a:cubicBezTo>
                <a:close/>
                <a:moveTo>
                  <a:pt x="7073" y="15103"/>
                </a:moveTo>
                <a:cubicBezTo>
                  <a:pt x="7050" y="15103"/>
                  <a:pt x="7032" y="15134"/>
                  <a:pt x="7032" y="15172"/>
                </a:cubicBezTo>
                <a:cubicBezTo>
                  <a:pt x="7032" y="15210"/>
                  <a:pt x="7050" y="15240"/>
                  <a:pt x="7073" y="15240"/>
                </a:cubicBezTo>
                <a:cubicBezTo>
                  <a:pt x="7096" y="15240"/>
                  <a:pt x="7114" y="15210"/>
                  <a:pt x="7114" y="15172"/>
                </a:cubicBezTo>
                <a:cubicBezTo>
                  <a:pt x="7114" y="15134"/>
                  <a:pt x="7096" y="15103"/>
                  <a:pt x="7073" y="15103"/>
                </a:cubicBezTo>
                <a:close/>
                <a:moveTo>
                  <a:pt x="7280" y="15103"/>
                </a:moveTo>
                <a:cubicBezTo>
                  <a:pt x="7258" y="15103"/>
                  <a:pt x="7239" y="15134"/>
                  <a:pt x="7239" y="15172"/>
                </a:cubicBezTo>
                <a:cubicBezTo>
                  <a:pt x="7239" y="15210"/>
                  <a:pt x="7258" y="15240"/>
                  <a:pt x="7280" y="15240"/>
                </a:cubicBezTo>
                <a:cubicBezTo>
                  <a:pt x="7303" y="15240"/>
                  <a:pt x="7321" y="15210"/>
                  <a:pt x="7321" y="15172"/>
                </a:cubicBezTo>
                <a:cubicBezTo>
                  <a:pt x="7321" y="15134"/>
                  <a:pt x="7303" y="15103"/>
                  <a:pt x="7280" y="15103"/>
                </a:cubicBezTo>
                <a:close/>
                <a:moveTo>
                  <a:pt x="7495" y="15103"/>
                </a:moveTo>
                <a:cubicBezTo>
                  <a:pt x="7473" y="15103"/>
                  <a:pt x="7454" y="15134"/>
                  <a:pt x="7454" y="15172"/>
                </a:cubicBezTo>
                <a:cubicBezTo>
                  <a:pt x="7454" y="15210"/>
                  <a:pt x="7473" y="15240"/>
                  <a:pt x="7495" y="15240"/>
                </a:cubicBezTo>
                <a:cubicBezTo>
                  <a:pt x="7518" y="15240"/>
                  <a:pt x="7536" y="15210"/>
                  <a:pt x="7536" y="15172"/>
                </a:cubicBezTo>
                <a:cubicBezTo>
                  <a:pt x="7536" y="15134"/>
                  <a:pt x="7518" y="15103"/>
                  <a:pt x="7495" y="15103"/>
                </a:cubicBezTo>
                <a:close/>
                <a:moveTo>
                  <a:pt x="7702" y="15103"/>
                </a:moveTo>
                <a:cubicBezTo>
                  <a:pt x="7680" y="15103"/>
                  <a:pt x="7661" y="15134"/>
                  <a:pt x="7661" y="15172"/>
                </a:cubicBezTo>
                <a:cubicBezTo>
                  <a:pt x="7661" y="15210"/>
                  <a:pt x="7680" y="15240"/>
                  <a:pt x="7702" y="15240"/>
                </a:cubicBezTo>
                <a:cubicBezTo>
                  <a:pt x="7725" y="15240"/>
                  <a:pt x="7743" y="15210"/>
                  <a:pt x="7743" y="15172"/>
                </a:cubicBezTo>
                <a:cubicBezTo>
                  <a:pt x="7743" y="15134"/>
                  <a:pt x="7725" y="15103"/>
                  <a:pt x="7702" y="15103"/>
                </a:cubicBezTo>
                <a:close/>
                <a:moveTo>
                  <a:pt x="7910" y="15103"/>
                </a:moveTo>
                <a:cubicBezTo>
                  <a:pt x="7887" y="15103"/>
                  <a:pt x="7869" y="15134"/>
                  <a:pt x="7869" y="15172"/>
                </a:cubicBezTo>
                <a:cubicBezTo>
                  <a:pt x="7869" y="15210"/>
                  <a:pt x="7887" y="15240"/>
                  <a:pt x="7910" y="15240"/>
                </a:cubicBezTo>
                <a:cubicBezTo>
                  <a:pt x="7911" y="15240"/>
                  <a:pt x="7912" y="15240"/>
                  <a:pt x="7914" y="15239"/>
                </a:cubicBezTo>
                <a:cubicBezTo>
                  <a:pt x="7926" y="15211"/>
                  <a:pt x="7938" y="15184"/>
                  <a:pt x="7949" y="15154"/>
                </a:cubicBezTo>
                <a:cubicBezTo>
                  <a:pt x="7944" y="15125"/>
                  <a:pt x="7929" y="15103"/>
                  <a:pt x="7910" y="15103"/>
                </a:cubicBezTo>
                <a:close/>
                <a:moveTo>
                  <a:pt x="11065" y="15103"/>
                </a:moveTo>
                <a:cubicBezTo>
                  <a:pt x="11042" y="15103"/>
                  <a:pt x="11024" y="15134"/>
                  <a:pt x="11024" y="15172"/>
                </a:cubicBezTo>
                <a:cubicBezTo>
                  <a:pt x="11024" y="15210"/>
                  <a:pt x="11042" y="15240"/>
                  <a:pt x="11065" y="15240"/>
                </a:cubicBezTo>
                <a:cubicBezTo>
                  <a:pt x="11087" y="15240"/>
                  <a:pt x="11106" y="15210"/>
                  <a:pt x="11106" y="15172"/>
                </a:cubicBezTo>
                <a:cubicBezTo>
                  <a:pt x="11106" y="15134"/>
                  <a:pt x="11087" y="15103"/>
                  <a:pt x="11065" y="15103"/>
                </a:cubicBezTo>
                <a:close/>
                <a:moveTo>
                  <a:pt x="11272" y="15103"/>
                </a:moveTo>
                <a:cubicBezTo>
                  <a:pt x="11249" y="15103"/>
                  <a:pt x="11231" y="15134"/>
                  <a:pt x="11231" y="15172"/>
                </a:cubicBezTo>
                <a:cubicBezTo>
                  <a:pt x="11231" y="15210"/>
                  <a:pt x="11249" y="15240"/>
                  <a:pt x="11272" y="15240"/>
                </a:cubicBezTo>
                <a:cubicBezTo>
                  <a:pt x="11295" y="15240"/>
                  <a:pt x="11313" y="15210"/>
                  <a:pt x="11313" y="15172"/>
                </a:cubicBezTo>
                <a:cubicBezTo>
                  <a:pt x="11313" y="15134"/>
                  <a:pt x="11295" y="15103"/>
                  <a:pt x="11272" y="15103"/>
                </a:cubicBezTo>
                <a:close/>
                <a:moveTo>
                  <a:pt x="11479" y="15103"/>
                </a:moveTo>
                <a:cubicBezTo>
                  <a:pt x="11457" y="15103"/>
                  <a:pt x="11438" y="15134"/>
                  <a:pt x="11438" y="15172"/>
                </a:cubicBezTo>
                <a:cubicBezTo>
                  <a:pt x="11438" y="15210"/>
                  <a:pt x="11457" y="15240"/>
                  <a:pt x="11479" y="15240"/>
                </a:cubicBezTo>
                <a:cubicBezTo>
                  <a:pt x="11502" y="15240"/>
                  <a:pt x="11520" y="15210"/>
                  <a:pt x="11520" y="15172"/>
                </a:cubicBezTo>
                <a:cubicBezTo>
                  <a:pt x="11520" y="15134"/>
                  <a:pt x="11502" y="15103"/>
                  <a:pt x="11479" y="15103"/>
                </a:cubicBezTo>
                <a:close/>
                <a:moveTo>
                  <a:pt x="11694" y="15103"/>
                </a:moveTo>
                <a:cubicBezTo>
                  <a:pt x="11672" y="15103"/>
                  <a:pt x="11653" y="15134"/>
                  <a:pt x="11653" y="15172"/>
                </a:cubicBezTo>
                <a:cubicBezTo>
                  <a:pt x="11653" y="15210"/>
                  <a:pt x="11672" y="15240"/>
                  <a:pt x="11694" y="15240"/>
                </a:cubicBezTo>
                <a:cubicBezTo>
                  <a:pt x="11717" y="15240"/>
                  <a:pt x="11735" y="15210"/>
                  <a:pt x="11735" y="15172"/>
                </a:cubicBezTo>
                <a:cubicBezTo>
                  <a:pt x="11735" y="15134"/>
                  <a:pt x="11717" y="15103"/>
                  <a:pt x="11694" y="15103"/>
                </a:cubicBezTo>
                <a:close/>
                <a:moveTo>
                  <a:pt x="11902" y="15103"/>
                </a:moveTo>
                <a:cubicBezTo>
                  <a:pt x="11879" y="15103"/>
                  <a:pt x="11861" y="15134"/>
                  <a:pt x="11861" y="15172"/>
                </a:cubicBezTo>
                <a:cubicBezTo>
                  <a:pt x="11861" y="15210"/>
                  <a:pt x="11879" y="15240"/>
                  <a:pt x="11902" y="15240"/>
                </a:cubicBezTo>
                <a:cubicBezTo>
                  <a:pt x="11924" y="15240"/>
                  <a:pt x="11943" y="15210"/>
                  <a:pt x="11943" y="15172"/>
                </a:cubicBezTo>
                <a:cubicBezTo>
                  <a:pt x="11943" y="15134"/>
                  <a:pt x="11924" y="15103"/>
                  <a:pt x="11902" y="15103"/>
                </a:cubicBezTo>
                <a:close/>
                <a:moveTo>
                  <a:pt x="12109" y="15103"/>
                </a:moveTo>
                <a:cubicBezTo>
                  <a:pt x="12086" y="15103"/>
                  <a:pt x="12068" y="15134"/>
                  <a:pt x="12068" y="15172"/>
                </a:cubicBezTo>
                <a:cubicBezTo>
                  <a:pt x="12068" y="15210"/>
                  <a:pt x="12086" y="15240"/>
                  <a:pt x="12109" y="15240"/>
                </a:cubicBezTo>
                <a:cubicBezTo>
                  <a:pt x="12132" y="15240"/>
                  <a:pt x="12150" y="15210"/>
                  <a:pt x="12150" y="15172"/>
                </a:cubicBezTo>
                <a:cubicBezTo>
                  <a:pt x="12150" y="15134"/>
                  <a:pt x="12132" y="15103"/>
                  <a:pt x="12109" y="15103"/>
                </a:cubicBezTo>
                <a:close/>
                <a:moveTo>
                  <a:pt x="12324" y="15103"/>
                </a:moveTo>
                <a:cubicBezTo>
                  <a:pt x="12301" y="15103"/>
                  <a:pt x="12283" y="15134"/>
                  <a:pt x="12283" y="15172"/>
                </a:cubicBezTo>
                <a:cubicBezTo>
                  <a:pt x="12283" y="15210"/>
                  <a:pt x="12301" y="15240"/>
                  <a:pt x="12324" y="15240"/>
                </a:cubicBezTo>
                <a:cubicBezTo>
                  <a:pt x="12346" y="15240"/>
                  <a:pt x="12365" y="15210"/>
                  <a:pt x="12365" y="15172"/>
                </a:cubicBezTo>
                <a:cubicBezTo>
                  <a:pt x="12365" y="15134"/>
                  <a:pt x="12346" y="15103"/>
                  <a:pt x="12324" y="15103"/>
                </a:cubicBezTo>
                <a:close/>
                <a:moveTo>
                  <a:pt x="17360" y="15103"/>
                </a:moveTo>
                <a:cubicBezTo>
                  <a:pt x="17356" y="15103"/>
                  <a:pt x="17353" y="15104"/>
                  <a:pt x="17349" y="15106"/>
                </a:cubicBezTo>
                <a:cubicBezTo>
                  <a:pt x="17359" y="15116"/>
                  <a:pt x="17373" y="15119"/>
                  <a:pt x="17386" y="15120"/>
                </a:cubicBezTo>
                <a:cubicBezTo>
                  <a:pt x="17379" y="15110"/>
                  <a:pt x="17370" y="15103"/>
                  <a:pt x="17360" y="15103"/>
                </a:cubicBezTo>
                <a:close/>
                <a:moveTo>
                  <a:pt x="19878" y="15103"/>
                </a:moveTo>
                <a:cubicBezTo>
                  <a:pt x="19868" y="15103"/>
                  <a:pt x="19859" y="15109"/>
                  <a:pt x="19852" y="15119"/>
                </a:cubicBezTo>
                <a:cubicBezTo>
                  <a:pt x="19864" y="15135"/>
                  <a:pt x="19883" y="15141"/>
                  <a:pt x="19898" y="15141"/>
                </a:cubicBezTo>
                <a:cubicBezTo>
                  <a:pt x="19901" y="15141"/>
                  <a:pt x="19907" y="15133"/>
                  <a:pt x="19909" y="15133"/>
                </a:cubicBezTo>
                <a:cubicBezTo>
                  <a:pt x="19907" y="15127"/>
                  <a:pt x="19905" y="15123"/>
                  <a:pt x="19902" y="15118"/>
                </a:cubicBezTo>
                <a:cubicBezTo>
                  <a:pt x="19895" y="15109"/>
                  <a:pt x="19887" y="15103"/>
                  <a:pt x="19878" y="15103"/>
                </a:cubicBezTo>
                <a:close/>
                <a:moveTo>
                  <a:pt x="12526" y="15116"/>
                </a:moveTo>
                <a:cubicBezTo>
                  <a:pt x="12506" y="15121"/>
                  <a:pt x="12490" y="15149"/>
                  <a:pt x="12490" y="15184"/>
                </a:cubicBezTo>
                <a:cubicBezTo>
                  <a:pt x="12490" y="15222"/>
                  <a:pt x="12508" y="15252"/>
                  <a:pt x="12531" y="15252"/>
                </a:cubicBezTo>
                <a:cubicBezTo>
                  <a:pt x="12545" y="15252"/>
                  <a:pt x="12557" y="15241"/>
                  <a:pt x="12564" y="15223"/>
                </a:cubicBezTo>
                <a:cubicBezTo>
                  <a:pt x="12559" y="15189"/>
                  <a:pt x="12542" y="15156"/>
                  <a:pt x="12526" y="15116"/>
                </a:cubicBezTo>
                <a:close/>
                <a:moveTo>
                  <a:pt x="19231" y="15116"/>
                </a:moveTo>
                <a:cubicBezTo>
                  <a:pt x="19217" y="15127"/>
                  <a:pt x="19207" y="15151"/>
                  <a:pt x="19207" y="15178"/>
                </a:cubicBezTo>
                <a:cubicBezTo>
                  <a:pt x="19207" y="15181"/>
                  <a:pt x="19207" y="15184"/>
                  <a:pt x="19208" y="15187"/>
                </a:cubicBezTo>
                <a:cubicBezTo>
                  <a:pt x="19219" y="15203"/>
                  <a:pt x="19236" y="15224"/>
                  <a:pt x="19239" y="15224"/>
                </a:cubicBezTo>
                <a:lnTo>
                  <a:pt x="19252" y="15224"/>
                </a:lnTo>
                <a:cubicBezTo>
                  <a:pt x="19252" y="15194"/>
                  <a:pt x="19267" y="15173"/>
                  <a:pt x="19279" y="15156"/>
                </a:cubicBezTo>
                <a:cubicBezTo>
                  <a:pt x="19273" y="15152"/>
                  <a:pt x="19241" y="15160"/>
                  <a:pt x="19237" y="15139"/>
                </a:cubicBezTo>
                <a:cubicBezTo>
                  <a:pt x="19235" y="15132"/>
                  <a:pt x="19233" y="15124"/>
                  <a:pt x="19231" y="15116"/>
                </a:cubicBezTo>
                <a:close/>
                <a:moveTo>
                  <a:pt x="17396" y="15142"/>
                </a:moveTo>
                <a:cubicBezTo>
                  <a:pt x="17399" y="15151"/>
                  <a:pt x="17401" y="15163"/>
                  <a:pt x="17402" y="15175"/>
                </a:cubicBezTo>
                <a:cubicBezTo>
                  <a:pt x="17398" y="15167"/>
                  <a:pt x="17396" y="15153"/>
                  <a:pt x="17396" y="15142"/>
                </a:cubicBezTo>
                <a:close/>
                <a:moveTo>
                  <a:pt x="17603" y="15142"/>
                </a:moveTo>
                <a:cubicBezTo>
                  <a:pt x="17603" y="15144"/>
                  <a:pt x="17603" y="15145"/>
                  <a:pt x="17603" y="15147"/>
                </a:cubicBezTo>
                <a:cubicBezTo>
                  <a:pt x="17603" y="15157"/>
                  <a:pt x="17605" y="15167"/>
                  <a:pt x="17608" y="15175"/>
                </a:cubicBezTo>
                <a:cubicBezTo>
                  <a:pt x="17608" y="15174"/>
                  <a:pt x="17608" y="15174"/>
                  <a:pt x="17608" y="15173"/>
                </a:cubicBezTo>
                <a:cubicBezTo>
                  <a:pt x="17608" y="15162"/>
                  <a:pt x="17606" y="15151"/>
                  <a:pt x="17603" y="15142"/>
                </a:cubicBezTo>
                <a:close/>
                <a:moveTo>
                  <a:pt x="5499" y="15283"/>
                </a:moveTo>
                <a:cubicBezTo>
                  <a:pt x="5477" y="15283"/>
                  <a:pt x="5458" y="15313"/>
                  <a:pt x="5458" y="15351"/>
                </a:cubicBezTo>
                <a:cubicBezTo>
                  <a:pt x="5458" y="15389"/>
                  <a:pt x="5477" y="15419"/>
                  <a:pt x="5499" y="15419"/>
                </a:cubicBezTo>
                <a:cubicBezTo>
                  <a:pt x="5522" y="15419"/>
                  <a:pt x="5540" y="15389"/>
                  <a:pt x="5540" y="15351"/>
                </a:cubicBezTo>
                <a:cubicBezTo>
                  <a:pt x="5540" y="15313"/>
                  <a:pt x="5522" y="15283"/>
                  <a:pt x="5499" y="15283"/>
                </a:cubicBezTo>
                <a:close/>
                <a:moveTo>
                  <a:pt x="5706" y="15283"/>
                </a:moveTo>
                <a:cubicBezTo>
                  <a:pt x="5684" y="15283"/>
                  <a:pt x="5665" y="15313"/>
                  <a:pt x="5665" y="15351"/>
                </a:cubicBezTo>
                <a:cubicBezTo>
                  <a:pt x="5665" y="15389"/>
                  <a:pt x="5684" y="15419"/>
                  <a:pt x="5706" y="15419"/>
                </a:cubicBezTo>
                <a:cubicBezTo>
                  <a:pt x="5729" y="15419"/>
                  <a:pt x="5747" y="15389"/>
                  <a:pt x="5747" y="15351"/>
                </a:cubicBezTo>
                <a:cubicBezTo>
                  <a:pt x="5747" y="15313"/>
                  <a:pt x="5729" y="15283"/>
                  <a:pt x="5706" y="15283"/>
                </a:cubicBezTo>
                <a:close/>
                <a:moveTo>
                  <a:pt x="5921" y="15283"/>
                </a:moveTo>
                <a:cubicBezTo>
                  <a:pt x="5899" y="15283"/>
                  <a:pt x="5880" y="15313"/>
                  <a:pt x="5880" y="15351"/>
                </a:cubicBezTo>
                <a:cubicBezTo>
                  <a:pt x="5880" y="15389"/>
                  <a:pt x="5899" y="15419"/>
                  <a:pt x="5921" y="15419"/>
                </a:cubicBezTo>
                <a:cubicBezTo>
                  <a:pt x="5944" y="15419"/>
                  <a:pt x="5962" y="15389"/>
                  <a:pt x="5962" y="15351"/>
                </a:cubicBezTo>
                <a:cubicBezTo>
                  <a:pt x="5962" y="15313"/>
                  <a:pt x="5944" y="15283"/>
                  <a:pt x="5921" y="15283"/>
                </a:cubicBezTo>
                <a:close/>
                <a:moveTo>
                  <a:pt x="6129" y="15283"/>
                </a:moveTo>
                <a:cubicBezTo>
                  <a:pt x="6106" y="15283"/>
                  <a:pt x="6088" y="15313"/>
                  <a:pt x="6088" y="15351"/>
                </a:cubicBezTo>
                <a:cubicBezTo>
                  <a:pt x="6088" y="15389"/>
                  <a:pt x="6106" y="15419"/>
                  <a:pt x="6129" y="15419"/>
                </a:cubicBezTo>
                <a:cubicBezTo>
                  <a:pt x="6151" y="15419"/>
                  <a:pt x="6170" y="15389"/>
                  <a:pt x="6170" y="15351"/>
                </a:cubicBezTo>
                <a:cubicBezTo>
                  <a:pt x="6170" y="15313"/>
                  <a:pt x="6151" y="15283"/>
                  <a:pt x="6129" y="15283"/>
                </a:cubicBezTo>
                <a:close/>
                <a:moveTo>
                  <a:pt x="6336" y="15283"/>
                </a:moveTo>
                <a:cubicBezTo>
                  <a:pt x="6313" y="15283"/>
                  <a:pt x="6295" y="15313"/>
                  <a:pt x="6295" y="15351"/>
                </a:cubicBezTo>
                <a:cubicBezTo>
                  <a:pt x="6295" y="15389"/>
                  <a:pt x="6313" y="15419"/>
                  <a:pt x="6336" y="15419"/>
                </a:cubicBezTo>
                <a:cubicBezTo>
                  <a:pt x="6359" y="15419"/>
                  <a:pt x="6377" y="15389"/>
                  <a:pt x="6377" y="15351"/>
                </a:cubicBezTo>
                <a:cubicBezTo>
                  <a:pt x="6377" y="15313"/>
                  <a:pt x="6359" y="15283"/>
                  <a:pt x="6336" y="15283"/>
                </a:cubicBezTo>
                <a:close/>
                <a:moveTo>
                  <a:pt x="6551" y="15283"/>
                </a:moveTo>
                <a:cubicBezTo>
                  <a:pt x="6528" y="15283"/>
                  <a:pt x="6510" y="15313"/>
                  <a:pt x="6510" y="15351"/>
                </a:cubicBezTo>
                <a:cubicBezTo>
                  <a:pt x="6510" y="15389"/>
                  <a:pt x="6528" y="15419"/>
                  <a:pt x="6551" y="15419"/>
                </a:cubicBezTo>
                <a:cubicBezTo>
                  <a:pt x="6574" y="15419"/>
                  <a:pt x="6592" y="15389"/>
                  <a:pt x="6592" y="15351"/>
                </a:cubicBezTo>
                <a:cubicBezTo>
                  <a:pt x="6592" y="15313"/>
                  <a:pt x="6574" y="15283"/>
                  <a:pt x="6551" y="15283"/>
                </a:cubicBezTo>
                <a:close/>
                <a:moveTo>
                  <a:pt x="6758" y="15283"/>
                </a:moveTo>
                <a:cubicBezTo>
                  <a:pt x="6736" y="15283"/>
                  <a:pt x="6717" y="15313"/>
                  <a:pt x="6717" y="15351"/>
                </a:cubicBezTo>
                <a:cubicBezTo>
                  <a:pt x="6717" y="15389"/>
                  <a:pt x="6736" y="15419"/>
                  <a:pt x="6758" y="15419"/>
                </a:cubicBezTo>
                <a:cubicBezTo>
                  <a:pt x="6781" y="15419"/>
                  <a:pt x="6799" y="15389"/>
                  <a:pt x="6799" y="15351"/>
                </a:cubicBezTo>
                <a:cubicBezTo>
                  <a:pt x="6799" y="15313"/>
                  <a:pt x="6781" y="15283"/>
                  <a:pt x="6758" y="15283"/>
                </a:cubicBezTo>
                <a:close/>
                <a:moveTo>
                  <a:pt x="6965" y="15283"/>
                </a:moveTo>
                <a:cubicBezTo>
                  <a:pt x="6943" y="15283"/>
                  <a:pt x="6924" y="15313"/>
                  <a:pt x="6924" y="15351"/>
                </a:cubicBezTo>
                <a:cubicBezTo>
                  <a:pt x="6924" y="15389"/>
                  <a:pt x="6943" y="15419"/>
                  <a:pt x="6965" y="15419"/>
                </a:cubicBezTo>
                <a:cubicBezTo>
                  <a:pt x="6988" y="15419"/>
                  <a:pt x="7006" y="15389"/>
                  <a:pt x="7006" y="15351"/>
                </a:cubicBezTo>
                <a:cubicBezTo>
                  <a:pt x="7006" y="15313"/>
                  <a:pt x="6988" y="15283"/>
                  <a:pt x="6965" y="15283"/>
                </a:cubicBezTo>
                <a:close/>
                <a:moveTo>
                  <a:pt x="7180" y="15283"/>
                </a:moveTo>
                <a:cubicBezTo>
                  <a:pt x="7158" y="15283"/>
                  <a:pt x="7139" y="15313"/>
                  <a:pt x="7139" y="15351"/>
                </a:cubicBezTo>
                <a:cubicBezTo>
                  <a:pt x="7139" y="15389"/>
                  <a:pt x="7158" y="15419"/>
                  <a:pt x="7180" y="15419"/>
                </a:cubicBezTo>
                <a:cubicBezTo>
                  <a:pt x="7203" y="15419"/>
                  <a:pt x="7221" y="15389"/>
                  <a:pt x="7221" y="15351"/>
                </a:cubicBezTo>
                <a:cubicBezTo>
                  <a:pt x="7221" y="15313"/>
                  <a:pt x="7203" y="15283"/>
                  <a:pt x="7180" y="15283"/>
                </a:cubicBezTo>
                <a:close/>
                <a:moveTo>
                  <a:pt x="7388" y="15283"/>
                </a:moveTo>
                <a:cubicBezTo>
                  <a:pt x="7365" y="15283"/>
                  <a:pt x="7347" y="15313"/>
                  <a:pt x="7347" y="15351"/>
                </a:cubicBezTo>
                <a:cubicBezTo>
                  <a:pt x="7347" y="15389"/>
                  <a:pt x="7365" y="15419"/>
                  <a:pt x="7388" y="15419"/>
                </a:cubicBezTo>
                <a:cubicBezTo>
                  <a:pt x="7410" y="15419"/>
                  <a:pt x="7429" y="15389"/>
                  <a:pt x="7429" y="15351"/>
                </a:cubicBezTo>
                <a:cubicBezTo>
                  <a:pt x="7429" y="15313"/>
                  <a:pt x="7410" y="15283"/>
                  <a:pt x="7388" y="15283"/>
                </a:cubicBezTo>
                <a:close/>
                <a:moveTo>
                  <a:pt x="7595" y="15283"/>
                </a:moveTo>
                <a:cubicBezTo>
                  <a:pt x="7572" y="15283"/>
                  <a:pt x="7554" y="15313"/>
                  <a:pt x="7554" y="15351"/>
                </a:cubicBezTo>
                <a:cubicBezTo>
                  <a:pt x="7554" y="15389"/>
                  <a:pt x="7572" y="15419"/>
                  <a:pt x="7595" y="15419"/>
                </a:cubicBezTo>
                <a:cubicBezTo>
                  <a:pt x="7618" y="15419"/>
                  <a:pt x="7636" y="15389"/>
                  <a:pt x="7636" y="15351"/>
                </a:cubicBezTo>
                <a:cubicBezTo>
                  <a:pt x="7636" y="15313"/>
                  <a:pt x="7618" y="15283"/>
                  <a:pt x="7595" y="15283"/>
                </a:cubicBezTo>
                <a:close/>
                <a:moveTo>
                  <a:pt x="7810" y="15283"/>
                </a:moveTo>
                <a:cubicBezTo>
                  <a:pt x="7787" y="15283"/>
                  <a:pt x="7769" y="15313"/>
                  <a:pt x="7769" y="15351"/>
                </a:cubicBezTo>
                <a:cubicBezTo>
                  <a:pt x="7769" y="15389"/>
                  <a:pt x="7787" y="15419"/>
                  <a:pt x="7810" y="15419"/>
                </a:cubicBezTo>
                <a:cubicBezTo>
                  <a:pt x="7833" y="15419"/>
                  <a:pt x="7851" y="15389"/>
                  <a:pt x="7851" y="15351"/>
                </a:cubicBezTo>
                <a:cubicBezTo>
                  <a:pt x="7851" y="15313"/>
                  <a:pt x="7833" y="15283"/>
                  <a:pt x="7810" y="15283"/>
                </a:cubicBezTo>
                <a:close/>
                <a:moveTo>
                  <a:pt x="10956" y="15283"/>
                </a:moveTo>
                <a:cubicBezTo>
                  <a:pt x="10947" y="15283"/>
                  <a:pt x="10939" y="15288"/>
                  <a:pt x="10932" y="15296"/>
                </a:cubicBezTo>
                <a:cubicBezTo>
                  <a:pt x="10934" y="15313"/>
                  <a:pt x="10936" y="15331"/>
                  <a:pt x="10936" y="15351"/>
                </a:cubicBezTo>
                <a:cubicBezTo>
                  <a:pt x="10937" y="15361"/>
                  <a:pt x="10937" y="15372"/>
                  <a:pt x="10937" y="15384"/>
                </a:cubicBezTo>
                <a:cubicBezTo>
                  <a:pt x="10937" y="15393"/>
                  <a:pt x="10937" y="15402"/>
                  <a:pt x="10936" y="15411"/>
                </a:cubicBezTo>
                <a:cubicBezTo>
                  <a:pt x="10942" y="15416"/>
                  <a:pt x="10949" y="15419"/>
                  <a:pt x="10956" y="15419"/>
                </a:cubicBezTo>
                <a:cubicBezTo>
                  <a:pt x="10979" y="15419"/>
                  <a:pt x="10997" y="15389"/>
                  <a:pt x="10997" y="15351"/>
                </a:cubicBezTo>
                <a:cubicBezTo>
                  <a:pt x="10997" y="15313"/>
                  <a:pt x="10979" y="15283"/>
                  <a:pt x="10956" y="15283"/>
                </a:cubicBezTo>
                <a:close/>
                <a:moveTo>
                  <a:pt x="11165" y="15283"/>
                </a:moveTo>
                <a:cubicBezTo>
                  <a:pt x="11142" y="15283"/>
                  <a:pt x="11124" y="15313"/>
                  <a:pt x="11124" y="15351"/>
                </a:cubicBezTo>
                <a:cubicBezTo>
                  <a:pt x="11124" y="15389"/>
                  <a:pt x="11142" y="15419"/>
                  <a:pt x="11165" y="15419"/>
                </a:cubicBezTo>
                <a:cubicBezTo>
                  <a:pt x="11187" y="15419"/>
                  <a:pt x="11206" y="15389"/>
                  <a:pt x="11206" y="15351"/>
                </a:cubicBezTo>
                <a:cubicBezTo>
                  <a:pt x="11206" y="15313"/>
                  <a:pt x="11187" y="15283"/>
                  <a:pt x="11165" y="15283"/>
                </a:cubicBezTo>
                <a:close/>
                <a:moveTo>
                  <a:pt x="11380" y="15283"/>
                </a:moveTo>
                <a:cubicBezTo>
                  <a:pt x="11357" y="15283"/>
                  <a:pt x="11339" y="15313"/>
                  <a:pt x="11339" y="15351"/>
                </a:cubicBezTo>
                <a:cubicBezTo>
                  <a:pt x="11339" y="15389"/>
                  <a:pt x="11357" y="15419"/>
                  <a:pt x="11380" y="15419"/>
                </a:cubicBezTo>
                <a:cubicBezTo>
                  <a:pt x="11402" y="15419"/>
                  <a:pt x="11421" y="15389"/>
                  <a:pt x="11421" y="15351"/>
                </a:cubicBezTo>
                <a:cubicBezTo>
                  <a:pt x="11421" y="15313"/>
                  <a:pt x="11402" y="15283"/>
                  <a:pt x="11380" y="15283"/>
                </a:cubicBezTo>
                <a:close/>
                <a:moveTo>
                  <a:pt x="11587" y="15283"/>
                </a:moveTo>
                <a:cubicBezTo>
                  <a:pt x="11564" y="15283"/>
                  <a:pt x="11546" y="15313"/>
                  <a:pt x="11546" y="15351"/>
                </a:cubicBezTo>
                <a:cubicBezTo>
                  <a:pt x="11546" y="15389"/>
                  <a:pt x="11564" y="15419"/>
                  <a:pt x="11587" y="15419"/>
                </a:cubicBezTo>
                <a:cubicBezTo>
                  <a:pt x="11610" y="15419"/>
                  <a:pt x="11628" y="15389"/>
                  <a:pt x="11628" y="15351"/>
                </a:cubicBezTo>
                <a:cubicBezTo>
                  <a:pt x="11628" y="15313"/>
                  <a:pt x="11610" y="15283"/>
                  <a:pt x="11587" y="15283"/>
                </a:cubicBezTo>
                <a:close/>
                <a:moveTo>
                  <a:pt x="11794" y="15283"/>
                </a:moveTo>
                <a:cubicBezTo>
                  <a:pt x="11771" y="15283"/>
                  <a:pt x="11753" y="15313"/>
                  <a:pt x="11753" y="15351"/>
                </a:cubicBezTo>
                <a:cubicBezTo>
                  <a:pt x="11753" y="15389"/>
                  <a:pt x="11771" y="15419"/>
                  <a:pt x="11794" y="15419"/>
                </a:cubicBezTo>
                <a:cubicBezTo>
                  <a:pt x="11817" y="15419"/>
                  <a:pt x="11835" y="15389"/>
                  <a:pt x="11835" y="15351"/>
                </a:cubicBezTo>
                <a:cubicBezTo>
                  <a:pt x="11835" y="15313"/>
                  <a:pt x="11817" y="15283"/>
                  <a:pt x="11794" y="15283"/>
                </a:cubicBezTo>
                <a:close/>
                <a:moveTo>
                  <a:pt x="12009" y="15283"/>
                </a:moveTo>
                <a:cubicBezTo>
                  <a:pt x="11986" y="15283"/>
                  <a:pt x="11968" y="15313"/>
                  <a:pt x="11968" y="15351"/>
                </a:cubicBezTo>
                <a:cubicBezTo>
                  <a:pt x="11968" y="15389"/>
                  <a:pt x="11986" y="15419"/>
                  <a:pt x="12009" y="15419"/>
                </a:cubicBezTo>
                <a:cubicBezTo>
                  <a:pt x="12032" y="15419"/>
                  <a:pt x="12050" y="15389"/>
                  <a:pt x="12050" y="15351"/>
                </a:cubicBezTo>
                <a:cubicBezTo>
                  <a:pt x="12050" y="15313"/>
                  <a:pt x="12032" y="15283"/>
                  <a:pt x="12009" y="15283"/>
                </a:cubicBezTo>
                <a:close/>
                <a:moveTo>
                  <a:pt x="12216" y="15283"/>
                </a:moveTo>
                <a:cubicBezTo>
                  <a:pt x="12194" y="15283"/>
                  <a:pt x="12175" y="15313"/>
                  <a:pt x="12175" y="15351"/>
                </a:cubicBezTo>
                <a:cubicBezTo>
                  <a:pt x="12175" y="15389"/>
                  <a:pt x="12194" y="15419"/>
                  <a:pt x="12216" y="15419"/>
                </a:cubicBezTo>
                <a:cubicBezTo>
                  <a:pt x="12239" y="15419"/>
                  <a:pt x="12257" y="15389"/>
                  <a:pt x="12257" y="15351"/>
                </a:cubicBezTo>
                <a:cubicBezTo>
                  <a:pt x="12257" y="15313"/>
                  <a:pt x="12239" y="15283"/>
                  <a:pt x="12216" y="15283"/>
                </a:cubicBezTo>
                <a:close/>
                <a:moveTo>
                  <a:pt x="12424" y="15283"/>
                </a:moveTo>
                <a:cubicBezTo>
                  <a:pt x="12401" y="15283"/>
                  <a:pt x="12383" y="15313"/>
                  <a:pt x="12383" y="15351"/>
                </a:cubicBezTo>
                <a:cubicBezTo>
                  <a:pt x="12383" y="15389"/>
                  <a:pt x="12401" y="15419"/>
                  <a:pt x="12424" y="15419"/>
                </a:cubicBezTo>
                <a:cubicBezTo>
                  <a:pt x="12446" y="15419"/>
                  <a:pt x="12465" y="15389"/>
                  <a:pt x="12465" y="15351"/>
                </a:cubicBezTo>
                <a:cubicBezTo>
                  <a:pt x="12465" y="15313"/>
                  <a:pt x="12446" y="15283"/>
                  <a:pt x="12424" y="15283"/>
                </a:cubicBezTo>
                <a:close/>
                <a:moveTo>
                  <a:pt x="18071" y="15295"/>
                </a:moveTo>
                <a:cubicBezTo>
                  <a:pt x="18062" y="15308"/>
                  <a:pt x="18056" y="15327"/>
                  <a:pt x="18056" y="15348"/>
                </a:cubicBezTo>
                <a:cubicBezTo>
                  <a:pt x="18056" y="15352"/>
                  <a:pt x="18056" y="15355"/>
                  <a:pt x="18056" y="15359"/>
                </a:cubicBezTo>
                <a:cubicBezTo>
                  <a:pt x="18059" y="15360"/>
                  <a:pt x="18062" y="15360"/>
                  <a:pt x="18065" y="15360"/>
                </a:cubicBezTo>
                <a:lnTo>
                  <a:pt x="18086" y="15360"/>
                </a:lnTo>
                <a:lnTo>
                  <a:pt x="18086" y="15348"/>
                </a:lnTo>
                <a:lnTo>
                  <a:pt x="18086" y="15296"/>
                </a:lnTo>
                <a:cubicBezTo>
                  <a:pt x="18081" y="15296"/>
                  <a:pt x="18076" y="15295"/>
                  <a:pt x="18071" y="15295"/>
                </a:cubicBezTo>
                <a:close/>
                <a:moveTo>
                  <a:pt x="18117" y="15295"/>
                </a:moveTo>
                <a:cubicBezTo>
                  <a:pt x="18119" y="15318"/>
                  <a:pt x="18125" y="15332"/>
                  <a:pt x="18132" y="15346"/>
                </a:cubicBezTo>
                <a:cubicBezTo>
                  <a:pt x="18132" y="15326"/>
                  <a:pt x="18127" y="15309"/>
                  <a:pt x="18119" y="15297"/>
                </a:cubicBezTo>
                <a:cubicBezTo>
                  <a:pt x="18118" y="15297"/>
                  <a:pt x="18118" y="15296"/>
                  <a:pt x="18117" y="15295"/>
                </a:cubicBezTo>
                <a:close/>
                <a:moveTo>
                  <a:pt x="18746" y="15295"/>
                </a:moveTo>
                <a:cubicBezTo>
                  <a:pt x="18741" y="15313"/>
                  <a:pt x="18737" y="15332"/>
                  <a:pt x="18729" y="15351"/>
                </a:cubicBezTo>
                <a:cubicBezTo>
                  <a:pt x="18727" y="15355"/>
                  <a:pt x="18724" y="15360"/>
                  <a:pt x="18722" y="15365"/>
                </a:cubicBezTo>
                <a:cubicBezTo>
                  <a:pt x="18720" y="15368"/>
                  <a:pt x="18718" y="15372"/>
                  <a:pt x="18716" y="15375"/>
                </a:cubicBezTo>
                <a:lnTo>
                  <a:pt x="18716" y="15418"/>
                </a:lnTo>
                <a:cubicBezTo>
                  <a:pt x="18718" y="15419"/>
                  <a:pt x="18720" y="15419"/>
                  <a:pt x="18722" y="15419"/>
                </a:cubicBezTo>
                <a:cubicBezTo>
                  <a:pt x="18744" y="15419"/>
                  <a:pt x="18763" y="15388"/>
                  <a:pt x="18763" y="15351"/>
                </a:cubicBezTo>
                <a:cubicBezTo>
                  <a:pt x="18763" y="15328"/>
                  <a:pt x="18756" y="15308"/>
                  <a:pt x="18746" y="15295"/>
                </a:cubicBezTo>
                <a:close/>
                <a:moveTo>
                  <a:pt x="18294" y="15423"/>
                </a:moveTo>
                <a:cubicBezTo>
                  <a:pt x="18297" y="15425"/>
                  <a:pt x="18301" y="15426"/>
                  <a:pt x="18304" y="15426"/>
                </a:cubicBezTo>
                <a:cubicBezTo>
                  <a:pt x="18306" y="15426"/>
                  <a:pt x="18308" y="15426"/>
                  <a:pt x="18310" y="15425"/>
                </a:cubicBezTo>
                <a:cubicBezTo>
                  <a:pt x="18308" y="15425"/>
                  <a:pt x="18306" y="15425"/>
                  <a:pt x="18304" y="15425"/>
                </a:cubicBezTo>
                <a:cubicBezTo>
                  <a:pt x="18301" y="15424"/>
                  <a:pt x="18297" y="15424"/>
                  <a:pt x="18294" y="15423"/>
                </a:cubicBezTo>
                <a:close/>
                <a:moveTo>
                  <a:pt x="5607" y="15462"/>
                </a:moveTo>
                <a:cubicBezTo>
                  <a:pt x="5584" y="15462"/>
                  <a:pt x="5566" y="15493"/>
                  <a:pt x="5566" y="15530"/>
                </a:cubicBezTo>
                <a:cubicBezTo>
                  <a:pt x="5566" y="15568"/>
                  <a:pt x="5584" y="15599"/>
                  <a:pt x="5607" y="15599"/>
                </a:cubicBezTo>
                <a:cubicBezTo>
                  <a:pt x="5629" y="15599"/>
                  <a:pt x="5648" y="15568"/>
                  <a:pt x="5648" y="15530"/>
                </a:cubicBezTo>
                <a:cubicBezTo>
                  <a:pt x="5648" y="15493"/>
                  <a:pt x="5629" y="15462"/>
                  <a:pt x="5607" y="15462"/>
                </a:cubicBezTo>
                <a:close/>
                <a:moveTo>
                  <a:pt x="5814" y="15462"/>
                </a:moveTo>
                <a:cubicBezTo>
                  <a:pt x="5791" y="15462"/>
                  <a:pt x="5773" y="15493"/>
                  <a:pt x="5773" y="15530"/>
                </a:cubicBezTo>
                <a:cubicBezTo>
                  <a:pt x="5773" y="15568"/>
                  <a:pt x="5791" y="15599"/>
                  <a:pt x="5814" y="15599"/>
                </a:cubicBezTo>
                <a:cubicBezTo>
                  <a:pt x="5837" y="15599"/>
                  <a:pt x="5855" y="15568"/>
                  <a:pt x="5855" y="15530"/>
                </a:cubicBezTo>
                <a:cubicBezTo>
                  <a:pt x="5855" y="15493"/>
                  <a:pt x="5837" y="15462"/>
                  <a:pt x="5814" y="15462"/>
                </a:cubicBezTo>
                <a:close/>
                <a:moveTo>
                  <a:pt x="6021" y="15462"/>
                </a:moveTo>
                <a:cubicBezTo>
                  <a:pt x="5999" y="15462"/>
                  <a:pt x="5980" y="15493"/>
                  <a:pt x="5980" y="15530"/>
                </a:cubicBezTo>
                <a:cubicBezTo>
                  <a:pt x="5980" y="15568"/>
                  <a:pt x="5999" y="15599"/>
                  <a:pt x="6021" y="15599"/>
                </a:cubicBezTo>
                <a:cubicBezTo>
                  <a:pt x="6044" y="15599"/>
                  <a:pt x="6062" y="15568"/>
                  <a:pt x="6062" y="15530"/>
                </a:cubicBezTo>
                <a:cubicBezTo>
                  <a:pt x="6062" y="15493"/>
                  <a:pt x="6044" y="15462"/>
                  <a:pt x="6021" y="15462"/>
                </a:cubicBezTo>
                <a:close/>
                <a:moveTo>
                  <a:pt x="6236" y="15462"/>
                </a:moveTo>
                <a:cubicBezTo>
                  <a:pt x="6214" y="15462"/>
                  <a:pt x="6195" y="15493"/>
                  <a:pt x="6195" y="15530"/>
                </a:cubicBezTo>
                <a:cubicBezTo>
                  <a:pt x="6195" y="15568"/>
                  <a:pt x="6214" y="15599"/>
                  <a:pt x="6236" y="15599"/>
                </a:cubicBezTo>
                <a:cubicBezTo>
                  <a:pt x="6259" y="15599"/>
                  <a:pt x="6277" y="15568"/>
                  <a:pt x="6277" y="15530"/>
                </a:cubicBezTo>
                <a:cubicBezTo>
                  <a:pt x="6277" y="15493"/>
                  <a:pt x="6259" y="15462"/>
                  <a:pt x="6236" y="15462"/>
                </a:cubicBezTo>
                <a:close/>
                <a:moveTo>
                  <a:pt x="6443" y="15462"/>
                </a:moveTo>
                <a:cubicBezTo>
                  <a:pt x="6421" y="15462"/>
                  <a:pt x="6402" y="15493"/>
                  <a:pt x="6402" y="15530"/>
                </a:cubicBezTo>
                <a:cubicBezTo>
                  <a:pt x="6402" y="15568"/>
                  <a:pt x="6421" y="15599"/>
                  <a:pt x="6443" y="15599"/>
                </a:cubicBezTo>
                <a:cubicBezTo>
                  <a:pt x="6466" y="15599"/>
                  <a:pt x="6484" y="15568"/>
                  <a:pt x="6484" y="15530"/>
                </a:cubicBezTo>
                <a:cubicBezTo>
                  <a:pt x="6484" y="15493"/>
                  <a:pt x="6466" y="15462"/>
                  <a:pt x="6443" y="15462"/>
                </a:cubicBezTo>
                <a:close/>
                <a:moveTo>
                  <a:pt x="6651" y="15462"/>
                </a:moveTo>
                <a:cubicBezTo>
                  <a:pt x="6628" y="15462"/>
                  <a:pt x="6610" y="15493"/>
                  <a:pt x="6610" y="15530"/>
                </a:cubicBezTo>
                <a:cubicBezTo>
                  <a:pt x="6610" y="15568"/>
                  <a:pt x="6628" y="15599"/>
                  <a:pt x="6651" y="15599"/>
                </a:cubicBezTo>
                <a:cubicBezTo>
                  <a:pt x="6673" y="15599"/>
                  <a:pt x="6692" y="15568"/>
                  <a:pt x="6692" y="15530"/>
                </a:cubicBezTo>
                <a:cubicBezTo>
                  <a:pt x="6692" y="15493"/>
                  <a:pt x="6673" y="15462"/>
                  <a:pt x="6651" y="15462"/>
                </a:cubicBezTo>
                <a:close/>
                <a:moveTo>
                  <a:pt x="6866" y="15462"/>
                </a:moveTo>
                <a:cubicBezTo>
                  <a:pt x="6843" y="15462"/>
                  <a:pt x="6825" y="15493"/>
                  <a:pt x="6825" y="15530"/>
                </a:cubicBezTo>
                <a:cubicBezTo>
                  <a:pt x="6825" y="15568"/>
                  <a:pt x="6843" y="15599"/>
                  <a:pt x="6866" y="15599"/>
                </a:cubicBezTo>
                <a:cubicBezTo>
                  <a:pt x="6888" y="15599"/>
                  <a:pt x="6907" y="15568"/>
                  <a:pt x="6907" y="15530"/>
                </a:cubicBezTo>
                <a:cubicBezTo>
                  <a:pt x="6907" y="15493"/>
                  <a:pt x="6888" y="15462"/>
                  <a:pt x="6866" y="15462"/>
                </a:cubicBezTo>
                <a:close/>
                <a:moveTo>
                  <a:pt x="7073" y="15462"/>
                </a:moveTo>
                <a:cubicBezTo>
                  <a:pt x="7050" y="15462"/>
                  <a:pt x="7032" y="15493"/>
                  <a:pt x="7032" y="15530"/>
                </a:cubicBezTo>
                <a:cubicBezTo>
                  <a:pt x="7032" y="15568"/>
                  <a:pt x="7050" y="15599"/>
                  <a:pt x="7073" y="15599"/>
                </a:cubicBezTo>
                <a:cubicBezTo>
                  <a:pt x="7096" y="15599"/>
                  <a:pt x="7114" y="15568"/>
                  <a:pt x="7114" y="15530"/>
                </a:cubicBezTo>
                <a:cubicBezTo>
                  <a:pt x="7114" y="15493"/>
                  <a:pt x="7096" y="15462"/>
                  <a:pt x="7073" y="15462"/>
                </a:cubicBezTo>
                <a:close/>
                <a:moveTo>
                  <a:pt x="7280" y="15462"/>
                </a:moveTo>
                <a:cubicBezTo>
                  <a:pt x="7258" y="15462"/>
                  <a:pt x="7239" y="15493"/>
                  <a:pt x="7239" y="15530"/>
                </a:cubicBezTo>
                <a:cubicBezTo>
                  <a:pt x="7239" y="15568"/>
                  <a:pt x="7258" y="15599"/>
                  <a:pt x="7280" y="15599"/>
                </a:cubicBezTo>
                <a:cubicBezTo>
                  <a:pt x="7303" y="15599"/>
                  <a:pt x="7321" y="15568"/>
                  <a:pt x="7321" y="15530"/>
                </a:cubicBezTo>
                <a:cubicBezTo>
                  <a:pt x="7321" y="15493"/>
                  <a:pt x="7303" y="15462"/>
                  <a:pt x="7280" y="15462"/>
                </a:cubicBezTo>
                <a:close/>
                <a:moveTo>
                  <a:pt x="7495" y="15462"/>
                </a:moveTo>
                <a:cubicBezTo>
                  <a:pt x="7473" y="15462"/>
                  <a:pt x="7454" y="15493"/>
                  <a:pt x="7454" y="15530"/>
                </a:cubicBezTo>
                <a:cubicBezTo>
                  <a:pt x="7454" y="15568"/>
                  <a:pt x="7473" y="15599"/>
                  <a:pt x="7495" y="15599"/>
                </a:cubicBezTo>
                <a:cubicBezTo>
                  <a:pt x="7518" y="15599"/>
                  <a:pt x="7536" y="15568"/>
                  <a:pt x="7536" y="15530"/>
                </a:cubicBezTo>
                <a:cubicBezTo>
                  <a:pt x="7536" y="15493"/>
                  <a:pt x="7518" y="15462"/>
                  <a:pt x="7495" y="15462"/>
                </a:cubicBezTo>
                <a:close/>
                <a:moveTo>
                  <a:pt x="7702" y="15462"/>
                </a:moveTo>
                <a:cubicBezTo>
                  <a:pt x="7680" y="15462"/>
                  <a:pt x="7661" y="15493"/>
                  <a:pt x="7661" y="15530"/>
                </a:cubicBezTo>
                <a:cubicBezTo>
                  <a:pt x="7661" y="15568"/>
                  <a:pt x="7680" y="15599"/>
                  <a:pt x="7702" y="15599"/>
                </a:cubicBezTo>
                <a:cubicBezTo>
                  <a:pt x="7725" y="15599"/>
                  <a:pt x="7743" y="15568"/>
                  <a:pt x="7743" y="15530"/>
                </a:cubicBezTo>
                <a:cubicBezTo>
                  <a:pt x="7743" y="15493"/>
                  <a:pt x="7725" y="15462"/>
                  <a:pt x="7702" y="15462"/>
                </a:cubicBezTo>
                <a:close/>
                <a:moveTo>
                  <a:pt x="11065" y="15462"/>
                </a:moveTo>
                <a:cubicBezTo>
                  <a:pt x="11042" y="15462"/>
                  <a:pt x="11024" y="15493"/>
                  <a:pt x="11024" y="15530"/>
                </a:cubicBezTo>
                <a:cubicBezTo>
                  <a:pt x="11024" y="15568"/>
                  <a:pt x="11042" y="15599"/>
                  <a:pt x="11065" y="15599"/>
                </a:cubicBezTo>
                <a:cubicBezTo>
                  <a:pt x="11087" y="15599"/>
                  <a:pt x="11106" y="15568"/>
                  <a:pt x="11106" y="15530"/>
                </a:cubicBezTo>
                <a:cubicBezTo>
                  <a:pt x="11106" y="15493"/>
                  <a:pt x="11087" y="15462"/>
                  <a:pt x="11065" y="15462"/>
                </a:cubicBezTo>
                <a:close/>
                <a:moveTo>
                  <a:pt x="11272" y="15462"/>
                </a:moveTo>
                <a:cubicBezTo>
                  <a:pt x="11249" y="15462"/>
                  <a:pt x="11231" y="15493"/>
                  <a:pt x="11231" y="15530"/>
                </a:cubicBezTo>
                <a:cubicBezTo>
                  <a:pt x="11231" y="15568"/>
                  <a:pt x="11249" y="15599"/>
                  <a:pt x="11272" y="15599"/>
                </a:cubicBezTo>
                <a:cubicBezTo>
                  <a:pt x="11295" y="15599"/>
                  <a:pt x="11313" y="15568"/>
                  <a:pt x="11313" y="15530"/>
                </a:cubicBezTo>
                <a:cubicBezTo>
                  <a:pt x="11313" y="15493"/>
                  <a:pt x="11295" y="15462"/>
                  <a:pt x="11272" y="15462"/>
                </a:cubicBezTo>
                <a:close/>
                <a:moveTo>
                  <a:pt x="11479" y="15462"/>
                </a:moveTo>
                <a:cubicBezTo>
                  <a:pt x="11457" y="15462"/>
                  <a:pt x="11438" y="15493"/>
                  <a:pt x="11438" y="15530"/>
                </a:cubicBezTo>
                <a:cubicBezTo>
                  <a:pt x="11438" y="15568"/>
                  <a:pt x="11457" y="15599"/>
                  <a:pt x="11479" y="15599"/>
                </a:cubicBezTo>
                <a:cubicBezTo>
                  <a:pt x="11502" y="15599"/>
                  <a:pt x="11520" y="15568"/>
                  <a:pt x="11520" y="15530"/>
                </a:cubicBezTo>
                <a:cubicBezTo>
                  <a:pt x="11520" y="15493"/>
                  <a:pt x="11502" y="15462"/>
                  <a:pt x="11479" y="15462"/>
                </a:cubicBezTo>
                <a:close/>
                <a:moveTo>
                  <a:pt x="11694" y="15462"/>
                </a:moveTo>
                <a:cubicBezTo>
                  <a:pt x="11672" y="15462"/>
                  <a:pt x="11653" y="15493"/>
                  <a:pt x="11653" y="15530"/>
                </a:cubicBezTo>
                <a:cubicBezTo>
                  <a:pt x="11653" y="15568"/>
                  <a:pt x="11672" y="15599"/>
                  <a:pt x="11694" y="15599"/>
                </a:cubicBezTo>
                <a:cubicBezTo>
                  <a:pt x="11717" y="15599"/>
                  <a:pt x="11735" y="15568"/>
                  <a:pt x="11735" y="15530"/>
                </a:cubicBezTo>
                <a:cubicBezTo>
                  <a:pt x="11735" y="15493"/>
                  <a:pt x="11717" y="15462"/>
                  <a:pt x="11694" y="15462"/>
                </a:cubicBezTo>
                <a:close/>
                <a:moveTo>
                  <a:pt x="11902" y="15462"/>
                </a:moveTo>
                <a:cubicBezTo>
                  <a:pt x="11879" y="15462"/>
                  <a:pt x="11861" y="15493"/>
                  <a:pt x="11861" y="15530"/>
                </a:cubicBezTo>
                <a:cubicBezTo>
                  <a:pt x="11861" y="15568"/>
                  <a:pt x="11879" y="15599"/>
                  <a:pt x="11902" y="15599"/>
                </a:cubicBezTo>
                <a:cubicBezTo>
                  <a:pt x="11924" y="15599"/>
                  <a:pt x="11943" y="15568"/>
                  <a:pt x="11943" y="15530"/>
                </a:cubicBezTo>
                <a:cubicBezTo>
                  <a:pt x="11943" y="15493"/>
                  <a:pt x="11924" y="15462"/>
                  <a:pt x="11902" y="15462"/>
                </a:cubicBezTo>
                <a:close/>
                <a:moveTo>
                  <a:pt x="12109" y="15462"/>
                </a:moveTo>
                <a:cubicBezTo>
                  <a:pt x="12086" y="15462"/>
                  <a:pt x="12068" y="15493"/>
                  <a:pt x="12068" y="15530"/>
                </a:cubicBezTo>
                <a:cubicBezTo>
                  <a:pt x="12068" y="15568"/>
                  <a:pt x="12086" y="15599"/>
                  <a:pt x="12109" y="15599"/>
                </a:cubicBezTo>
                <a:cubicBezTo>
                  <a:pt x="12132" y="15599"/>
                  <a:pt x="12150" y="15568"/>
                  <a:pt x="12150" y="15530"/>
                </a:cubicBezTo>
                <a:cubicBezTo>
                  <a:pt x="12150" y="15493"/>
                  <a:pt x="12132" y="15462"/>
                  <a:pt x="12109" y="15462"/>
                </a:cubicBezTo>
                <a:close/>
                <a:moveTo>
                  <a:pt x="12324" y="15462"/>
                </a:moveTo>
                <a:cubicBezTo>
                  <a:pt x="12301" y="15462"/>
                  <a:pt x="12283" y="15493"/>
                  <a:pt x="12283" y="15530"/>
                </a:cubicBezTo>
                <a:cubicBezTo>
                  <a:pt x="12283" y="15568"/>
                  <a:pt x="12301" y="15599"/>
                  <a:pt x="12324" y="15599"/>
                </a:cubicBezTo>
                <a:cubicBezTo>
                  <a:pt x="12346" y="15599"/>
                  <a:pt x="12365" y="15568"/>
                  <a:pt x="12365" y="15530"/>
                </a:cubicBezTo>
                <a:cubicBezTo>
                  <a:pt x="12365" y="15493"/>
                  <a:pt x="12346" y="15462"/>
                  <a:pt x="12324" y="15462"/>
                </a:cubicBezTo>
                <a:close/>
                <a:moveTo>
                  <a:pt x="12531" y="15462"/>
                </a:moveTo>
                <a:cubicBezTo>
                  <a:pt x="12508" y="15462"/>
                  <a:pt x="12490" y="15493"/>
                  <a:pt x="12490" y="15530"/>
                </a:cubicBezTo>
                <a:cubicBezTo>
                  <a:pt x="12490" y="15568"/>
                  <a:pt x="12508" y="15599"/>
                  <a:pt x="12531" y="15599"/>
                </a:cubicBezTo>
                <a:cubicBezTo>
                  <a:pt x="12536" y="15599"/>
                  <a:pt x="12541" y="15597"/>
                  <a:pt x="12545" y="15594"/>
                </a:cubicBezTo>
                <a:cubicBezTo>
                  <a:pt x="12546" y="15546"/>
                  <a:pt x="12548" y="15506"/>
                  <a:pt x="12549" y="15469"/>
                </a:cubicBezTo>
                <a:cubicBezTo>
                  <a:pt x="12544" y="15465"/>
                  <a:pt x="12538" y="15462"/>
                  <a:pt x="12531" y="15462"/>
                </a:cubicBezTo>
                <a:close/>
                <a:moveTo>
                  <a:pt x="18197" y="15462"/>
                </a:moveTo>
                <a:cubicBezTo>
                  <a:pt x="18174" y="15462"/>
                  <a:pt x="18156" y="15493"/>
                  <a:pt x="18156" y="15530"/>
                </a:cubicBezTo>
                <a:cubicBezTo>
                  <a:pt x="18156" y="15568"/>
                  <a:pt x="18174" y="15599"/>
                  <a:pt x="18197" y="15599"/>
                </a:cubicBezTo>
                <a:cubicBezTo>
                  <a:pt x="18219" y="15599"/>
                  <a:pt x="18238" y="15568"/>
                  <a:pt x="18238" y="15530"/>
                </a:cubicBezTo>
                <a:cubicBezTo>
                  <a:pt x="18238" y="15493"/>
                  <a:pt x="18219" y="15462"/>
                  <a:pt x="18197" y="15462"/>
                </a:cubicBezTo>
                <a:close/>
                <a:moveTo>
                  <a:pt x="18412" y="15462"/>
                </a:moveTo>
                <a:cubicBezTo>
                  <a:pt x="18389" y="15462"/>
                  <a:pt x="18370" y="15493"/>
                  <a:pt x="18370" y="15530"/>
                </a:cubicBezTo>
                <a:cubicBezTo>
                  <a:pt x="18370" y="15536"/>
                  <a:pt x="18371" y="15541"/>
                  <a:pt x="18372" y="15546"/>
                </a:cubicBezTo>
                <a:cubicBezTo>
                  <a:pt x="18389" y="15524"/>
                  <a:pt x="18417" y="15518"/>
                  <a:pt x="18417" y="15465"/>
                </a:cubicBezTo>
                <a:cubicBezTo>
                  <a:pt x="18417" y="15465"/>
                  <a:pt x="18417" y="15464"/>
                  <a:pt x="18417" y="15463"/>
                </a:cubicBezTo>
                <a:cubicBezTo>
                  <a:pt x="18415" y="15462"/>
                  <a:pt x="18413" y="15462"/>
                  <a:pt x="18412" y="15462"/>
                </a:cubicBezTo>
                <a:close/>
                <a:moveTo>
                  <a:pt x="18814" y="15462"/>
                </a:moveTo>
                <a:cubicBezTo>
                  <a:pt x="18797" y="15471"/>
                  <a:pt x="18785" y="15496"/>
                  <a:pt x="18785" y="15527"/>
                </a:cubicBezTo>
                <a:cubicBezTo>
                  <a:pt x="18785" y="15564"/>
                  <a:pt x="18803" y="15595"/>
                  <a:pt x="18826" y="15595"/>
                </a:cubicBezTo>
                <a:cubicBezTo>
                  <a:pt x="18826" y="15595"/>
                  <a:pt x="18827" y="15595"/>
                  <a:pt x="18827" y="15595"/>
                </a:cubicBezTo>
                <a:cubicBezTo>
                  <a:pt x="18826" y="15565"/>
                  <a:pt x="18826" y="15533"/>
                  <a:pt x="18822" y="15505"/>
                </a:cubicBezTo>
                <a:cubicBezTo>
                  <a:pt x="18820" y="15491"/>
                  <a:pt x="18817" y="15476"/>
                  <a:pt x="18814" y="15462"/>
                </a:cubicBezTo>
                <a:close/>
                <a:moveTo>
                  <a:pt x="18020" y="15475"/>
                </a:moveTo>
                <a:cubicBezTo>
                  <a:pt x="18008" y="15488"/>
                  <a:pt x="18000" y="15504"/>
                  <a:pt x="18000" y="15522"/>
                </a:cubicBezTo>
                <a:cubicBezTo>
                  <a:pt x="18000" y="15549"/>
                  <a:pt x="17994" y="15571"/>
                  <a:pt x="17987" y="15591"/>
                </a:cubicBezTo>
                <a:cubicBezTo>
                  <a:pt x="17988" y="15591"/>
                  <a:pt x="17990" y="15592"/>
                  <a:pt x="17991" y="15592"/>
                </a:cubicBezTo>
                <a:cubicBezTo>
                  <a:pt x="18014" y="15592"/>
                  <a:pt x="18032" y="15561"/>
                  <a:pt x="18032" y="15523"/>
                </a:cubicBezTo>
                <a:cubicBezTo>
                  <a:pt x="18032" y="15504"/>
                  <a:pt x="18028" y="15487"/>
                  <a:pt x="18020" y="15475"/>
                </a:cubicBezTo>
                <a:close/>
                <a:moveTo>
                  <a:pt x="5501" y="15628"/>
                </a:moveTo>
                <a:cubicBezTo>
                  <a:pt x="5491" y="15628"/>
                  <a:pt x="5482" y="15634"/>
                  <a:pt x="5475" y="15643"/>
                </a:cubicBezTo>
                <a:cubicBezTo>
                  <a:pt x="5475" y="15644"/>
                  <a:pt x="5475" y="15644"/>
                  <a:pt x="5475" y="15645"/>
                </a:cubicBezTo>
                <a:cubicBezTo>
                  <a:pt x="5475" y="15663"/>
                  <a:pt x="5475" y="15680"/>
                  <a:pt x="5474" y="15697"/>
                </a:cubicBezTo>
                <a:cubicBezTo>
                  <a:pt x="5473" y="15716"/>
                  <a:pt x="5473" y="15734"/>
                  <a:pt x="5476" y="15751"/>
                </a:cubicBezTo>
                <a:cubicBezTo>
                  <a:pt x="5483" y="15760"/>
                  <a:pt x="5492" y="15765"/>
                  <a:pt x="5501" y="15765"/>
                </a:cubicBezTo>
                <a:cubicBezTo>
                  <a:pt x="5524" y="15765"/>
                  <a:pt x="5542" y="15734"/>
                  <a:pt x="5542" y="15697"/>
                </a:cubicBezTo>
                <a:cubicBezTo>
                  <a:pt x="5542" y="15659"/>
                  <a:pt x="5524" y="15628"/>
                  <a:pt x="5501" y="15628"/>
                </a:cubicBezTo>
                <a:close/>
                <a:moveTo>
                  <a:pt x="5706" y="15628"/>
                </a:moveTo>
                <a:cubicBezTo>
                  <a:pt x="5684" y="15628"/>
                  <a:pt x="5665" y="15659"/>
                  <a:pt x="5665" y="15697"/>
                </a:cubicBezTo>
                <a:cubicBezTo>
                  <a:pt x="5665" y="15734"/>
                  <a:pt x="5684" y="15765"/>
                  <a:pt x="5706" y="15765"/>
                </a:cubicBezTo>
                <a:cubicBezTo>
                  <a:pt x="5729" y="15765"/>
                  <a:pt x="5747" y="15734"/>
                  <a:pt x="5747" y="15697"/>
                </a:cubicBezTo>
                <a:cubicBezTo>
                  <a:pt x="5747" y="15659"/>
                  <a:pt x="5729" y="15628"/>
                  <a:pt x="5706" y="15628"/>
                </a:cubicBezTo>
                <a:close/>
                <a:moveTo>
                  <a:pt x="5921" y="15628"/>
                </a:moveTo>
                <a:cubicBezTo>
                  <a:pt x="5899" y="15628"/>
                  <a:pt x="5880" y="15659"/>
                  <a:pt x="5880" y="15697"/>
                </a:cubicBezTo>
                <a:cubicBezTo>
                  <a:pt x="5880" y="15734"/>
                  <a:pt x="5899" y="15765"/>
                  <a:pt x="5921" y="15765"/>
                </a:cubicBezTo>
                <a:cubicBezTo>
                  <a:pt x="5944" y="15765"/>
                  <a:pt x="5962" y="15734"/>
                  <a:pt x="5962" y="15697"/>
                </a:cubicBezTo>
                <a:cubicBezTo>
                  <a:pt x="5962" y="15659"/>
                  <a:pt x="5944" y="15628"/>
                  <a:pt x="5921" y="15628"/>
                </a:cubicBezTo>
                <a:close/>
                <a:moveTo>
                  <a:pt x="6129" y="15628"/>
                </a:moveTo>
                <a:cubicBezTo>
                  <a:pt x="6106" y="15628"/>
                  <a:pt x="6088" y="15659"/>
                  <a:pt x="6088" y="15697"/>
                </a:cubicBezTo>
                <a:cubicBezTo>
                  <a:pt x="6088" y="15734"/>
                  <a:pt x="6106" y="15765"/>
                  <a:pt x="6129" y="15765"/>
                </a:cubicBezTo>
                <a:cubicBezTo>
                  <a:pt x="6151" y="15765"/>
                  <a:pt x="6170" y="15734"/>
                  <a:pt x="6170" y="15697"/>
                </a:cubicBezTo>
                <a:cubicBezTo>
                  <a:pt x="6170" y="15659"/>
                  <a:pt x="6151" y="15628"/>
                  <a:pt x="6129" y="15628"/>
                </a:cubicBezTo>
                <a:close/>
                <a:moveTo>
                  <a:pt x="6336" y="15628"/>
                </a:moveTo>
                <a:cubicBezTo>
                  <a:pt x="6313" y="15628"/>
                  <a:pt x="6295" y="15659"/>
                  <a:pt x="6295" y="15697"/>
                </a:cubicBezTo>
                <a:cubicBezTo>
                  <a:pt x="6295" y="15734"/>
                  <a:pt x="6313" y="15765"/>
                  <a:pt x="6336" y="15765"/>
                </a:cubicBezTo>
                <a:cubicBezTo>
                  <a:pt x="6359" y="15765"/>
                  <a:pt x="6377" y="15734"/>
                  <a:pt x="6377" y="15697"/>
                </a:cubicBezTo>
                <a:cubicBezTo>
                  <a:pt x="6377" y="15659"/>
                  <a:pt x="6359" y="15628"/>
                  <a:pt x="6336" y="15628"/>
                </a:cubicBezTo>
                <a:close/>
                <a:moveTo>
                  <a:pt x="6551" y="15628"/>
                </a:moveTo>
                <a:cubicBezTo>
                  <a:pt x="6528" y="15628"/>
                  <a:pt x="6510" y="15659"/>
                  <a:pt x="6510" y="15697"/>
                </a:cubicBezTo>
                <a:cubicBezTo>
                  <a:pt x="6510" y="15734"/>
                  <a:pt x="6528" y="15765"/>
                  <a:pt x="6551" y="15765"/>
                </a:cubicBezTo>
                <a:cubicBezTo>
                  <a:pt x="6574" y="15765"/>
                  <a:pt x="6592" y="15734"/>
                  <a:pt x="6592" y="15697"/>
                </a:cubicBezTo>
                <a:cubicBezTo>
                  <a:pt x="6592" y="15659"/>
                  <a:pt x="6574" y="15628"/>
                  <a:pt x="6551" y="15628"/>
                </a:cubicBezTo>
                <a:close/>
                <a:moveTo>
                  <a:pt x="6758" y="15628"/>
                </a:moveTo>
                <a:cubicBezTo>
                  <a:pt x="6736" y="15628"/>
                  <a:pt x="6717" y="15659"/>
                  <a:pt x="6717" y="15697"/>
                </a:cubicBezTo>
                <a:cubicBezTo>
                  <a:pt x="6717" y="15734"/>
                  <a:pt x="6736" y="15765"/>
                  <a:pt x="6758" y="15765"/>
                </a:cubicBezTo>
                <a:cubicBezTo>
                  <a:pt x="6781" y="15765"/>
                  <a:pt x="6799" y="15734"/>
                  <a:pt x="6799" y="15697"/>
                </a:cubicBezTo>
                <a:cubicBezTo>
                  <a:pt x="6799" y="15659"/>
                  <a:pt x="6781" y="15628"/>
                  <a:pt x="6758" y="15628"/>
                </a:cubicBezTo>
                <a:close/>
                <a:moveTo>
                  <a:pt x="6965" y="15628"/>
                </a:moveTo>
                <a:cubicBezTo>
                  <a:pt x="6943" y="15628"/>
                  <a:pt x="6924" y="15659"/>
                  <a:pt x="6924" y="15697"/>
                </a:cubicBezTo>
                <a:cubicBezTo>
                  <a:pt x="6924" y="15734"/>
                  <a:pt x="6943" y="15765"/>
                  <a:pt x="6965" y="15765"/>
                </a:cubicBezTo>
                <a:cubicBezTo>
                  <a:pt x="6988" y="15765"/>
                  <a:pt x="7006" y="15734"/>
                  <a:pt x="7006" y="15697"/>
                </a:cubicBezTo>
                <a:cubicBezTo>
                  <a:pt x="7006" y="15659"/>
                  <a:pt x="6988" y="15628"/>
                  <a:pt x="6965" y="15628"/>
                </a:cubicBezTo>
                <a:close/>
                <a:moveTo>
                  <a:pt x="7180" y="15628"/>
                </a:moveTo>
                <a:cubicBezTo>
                  <a:pt x="7158" y="15628"/>
                  <a:pt x="7139" y="15659"/>
                  <a:pt x="7139" y="15697"/>
                </a:cubicBezTo>
                <a:cubicBezTo>
                  <a:pt x="7139" y="15734"/>
                  <a:pt x="7158" y="15765"/>
                  <a:pt x="7180" y="15765"/>
                </a:cubicBezTo>
                <a:cubicBezTo>
                  <a:pt x="7203" y="15765"/>
                  <a:pt x="7221" y="15734"/>
                  <a:pt x="7221" y="15697"/>
                </a:cubicBezTo>
                <a:cubicBezTo>
                  <a:pt x="7221" y="15659"/>
                  <a:pt x="7203" y="15628"/>
                  <a:pt x="7180" y="15628"/>
                </a:cubicBezTo>
                <a:close/>
                <a:moveTo>
                  <a:pt x="7388" y="15628"/>
                </a:moveTo>
                <a:cubicBezTo>
                  <a:pt x="7365" y="15628"/>
                  <a:pt x="7347" y="15659"/>
                  <a:pt x="7347" y="15697"/>
                </a:cubicBezTo>
                <a:cubicBezTo>
                  <a:pt x="7347" y="15734"/>
                  <a:pt x="7365" y="15765"/>
                  <a:pt x="7388" y="15765"/>
                </a:cubicBezTo>
                <a:cubicBezTo>
                  <a:pt x="7410" y="15765"/>
                  <a:pt x="7429" y="15734"/>
                  <a:pt x="7429" y="15697"/>
                </a:cubicBezTo>
                <a:cubicBezTo>
                  <a:pt x="7429" y="15659"/>
                  <a:pt x="7410" y="15628"/>
                  <a:pt x="7388" y="15628"/>
                </a:cubicBezTo>
                <a:close/>
                <a:moveTo>
                  <a:pt x="7595" y="15628"/>
                </a:moveTo>
                <a:cubicBezTo>
                  <a:pt x="7572" y="15628"/>
                  <a:pt x="7554" y="15659"/>
                  <a:pt x="7554" y="15697"/>
                </a:cubicBezTo>
                <a:cubicBezTo>
                  <a:pt x="7554" y="15734"/>
                  <a:pt x="7572" y="15765"/>
                  <a:pt x="7595" y="15765"/>
                </a:cubicBezTo>
                <a:cubicBezTo>
                  <a:pt x="7618" y="15765"/>
                  <a:pt x="7636" y="15734"/>
                  <a:pt x="7636" y="15697"/>
                </a:cubicBezTo>
                <a:cubicBezTo>
                  <a:pt x="7636" y="15659"/>
                  <a:pt x="7618" y="15628"/>
                  <a:pt x="7595" y="15628"/>
                </a:cubicBezTo>
                <a:close/>
                <a:moveTo>
                  <a:pt x="10957" y="15628"/>
                </a:moveTo>
                <a:cubicBezTo>
                  <a:pt x="10935" y="15628"/>
                  <a:pt x="10916" y="15659"/>
                  <a:pt x="10916" y="15697"/>
                </a:cubicBezTo>
                <a:cubicBezTo>
                  <a:pt x="10916" y="15734"/>
                  <a:pt x="10935" y="15765"/>
                  <a:pt x="10957" y="15765"/>
                </a:cubicBezTo>
                <a:cubicBezTo>
                  <a:pt x="10980" y="15765"/>
                  <a:pt x="10998" y="15734"/>
                  <a:pt x="10998" y="15697"/>
                </a:cubicBezTo>
                <a:cubicBezTo>
                  <a:pt x="10998" y="15659"/>
                  <a:pt x="10980" y="15628"/>
                  <a:pt x="10957" y="15628"/>
                </a:cubicBezTo>
                <a:close/>
                <a:moveTo>
                  <a:pt x="11165" y="15628"/>
                </a:moveTo>
                <a:cubicBezTo>
                  <a:pt x="11142" y="15628"/>
                  <a:pt x="11124" y="15659"/>
                  <a:pt x="11124" y="15697"/>
                </a:cubicBezTo>
                <a:cubicBezTo>
                  <a:pt x="11124" y="15734"/>
                  <a:pt x="11142" y="15765"/>
                  <a:pt x="11165" y="15765"/>
                </a:cubicBezTo>
                <a:cubicBezTo>
                  <a:pt x="11187" y="15765"/>
                  <a:pt x="11206" y="15734"/>
                  <a:pt x="11206" y="15697"/>
                </a:cubicBezTo>
                <a:cubicBezTo>
                  <a:pt x="11206" y="15659"/>
                  <a:pt x="11187" y="15628"/>
                  <a:pt x="11165" y="15628"/>
                </a:cubicBezTo>
                <a:close/>
                <a:moveTo>
                  <a:pt x="11380" y="15628"/>
                </a:moveTo>
                <a:cubicBezTo>
                  <a:pt x="11357" y="15628"/>
                  <a:pt x="11339" y="15659"/>
                  <a:pt x="11339" y="15697"/>
                </a:cubicBezTo>
                <a:cubicBezTo>
                  <a:pt x="11339" y="15734"/>
                  <a:pt x="11357" y="15765"/>
                  <a:pt x="11380" y="15765"/>
                </a:cubicBezTo>
                <a:cubicBezTo>
                  <a:pt x="11402" y="15765"/>
                  <a:pt x="11421" y="15734"/>
                  <a:pt x="11421" y="15697"/>
                </a:cubicBezTo>
                <a:cubicBezTo>
                  <a:pt x="11421" y="15659"/>
                  <a:pt x="11402" y="15628"/>
                  <a:pt x="11380" y="15628"/>
                </a:cubicBezTo>
                <a:close/>
                <a:moveTo>
                  <a:pt x="11587" y="15628"/>
                </a:moveTo>
                <a:cubicBezTo>
                  <a:pt x="11564" y="15628"/>
                  <a:pt x="11546" y="15659"/>
                  <a:pt x="11546" y="15697"/>
                </a:cubicBezTo>
                <a:cubicBezTo>
                  <a:pt x="11546" y="15734"/>
                  <a:pt x="11564" y="15765"/>
                  <a:pt x="11587" y="15765"/>
                </a:cubicBezTo>
                <a:cubicBezTo>
                  <a:pt x="11610" y="15765"/>
                  <a:pt x="11628" y="15734"/>
                  <a:pt x="11628" y="15697"/>
                </a:cubicBezTo>
                <a:cubicBezTo>
                  <a:pt x="11628" y="15659"/>
                  <a:pt x="11610" y="15628"/>
                  <a:pt x="11587" y="15628"/>
                </a:cubicBezTo>
                <a:close/>
                <a:moveTo>
                  <a:pt x="11794" y="15628"/>
                </a:moveTo>
                <a:cubicBezTo>
                  <a:pt x="11771" y="15628"/>
                  <a:pt x="11753" y="15659"/>
                  <a:pt x="11753" y="15697"/>
                </a:cubicBezTo>
                <a:cubicBezTo>
                  <a:pt x="11753" y="15734"/>
                  <a:pt x="11771" y="15765"/>
                  <a:pt x="11794" y="15765"/>
                </a:cubicBezTo>
                <a:cubicBezTo>
                  <a:pt x="11817" y="15765"/>
                  <a:pt x="11835" y="15734"/>
                  <a:pt x="11835" y="15697"/>
                </a:cubicBezTo>
                <a:cubicBezTo>
                  <a:pt x="11835" y="15659"/>
                  <a:pt x="11817" y="15628"/>
                  <a:pt x="11794" y="15628"/>
                </a:cubicBezTo>
                <a:close/>
                <a:moveTo>
                  <a:pt x="12009" y="15628"/>
                </a:moveTo>
                <a:cubicBezTo>
                  <a:pt x="11986" y="15628"/>
                  <a:pt x="11968" y="15659"/>
                  <a:pt x="11968" y="15697"/>
                </a:cubicBezTo>
                <a:cubicBezTo>
                  <a:pt x="11968" y="15734"/>
                  <a:pt x="11986" y="15765"/>
                  <a:pt x="12009" y="15765"/>
                </a:cubicBezTo>
                <a:cubicBezTo>
                  <a:pt x="12032" y="15765"/>
                  <a:pt x="12050" y="15734"/>
                  <a:pt x="12050" y="15697"/>
                </a:cubicBezTo>
                <a:cubicBezTo>
                  <a:pt x="12050" y="15659"/>
                  <a:pt x="12032" y="15628"/>
                  <a:pt x="12009" y="15628"/>
                </a:cubicBezTo>
                <a:close/>
                <a:moveTo>
                  <a:pt x="12216" y="15628"/>
                </a:moveTo>
                <a:cubicBezTo>
                  <a:pt x="12194" y="15628"/>
                  <a:pt x="12175" y="15659"/>
                  <a:pt x="12175" y="15697"/>
                </a:cubicBezTo>
                <a:cubicBezTo>
                  <a:pt x="12175" y="15734"/>
                  <a:pt x="12194" y="15765"/>
                  <a:pt x="12216" y="15765"/>
                </a:cubicBezTo>
                <a:cubicBezTo>
                  <a:pt x="12239" y="15765"/>
                  <a:pt x="12257" y="15734"/>
                  <a:pt x="12257" y="15697"/>
                </a:cubicBezTo>
                <a:cubicBezTo>
                  <a:pt x="12257" y="15659"/>
                  <a:pt x="12239" y="15628"/>
                  <a:pt x="12216" y="15628"/>
                </a:cubicBezTo>
                <a:close/>
                <a:moveTo>
                  <a:pt x="12424" y="15628"/>
                </a:moveTo>
                <a:cubicBezTo>
                  <a:pt x="12401" y="15628"/>
                  <a:pt x="12383" y="15659"/>
                  <a:pt x="12383" y="15697"/>
                </a:cubicBezTo>
                <a:cubicBezTo>
                  <a:pt x="12383" y="15734"/>
                  <a:pt x="12401" y="15765"/>
                  <a:pt x="12424" y="15765"/>
                </a:cubicBezTo>
                <a:cubicBezTo>
                  <a:pt x="12446" y="15765"/>
                  <a:pt x="12465" y="15734"/>
                  <a:pt x="12465" y="15697"/>
                </a:cubicBezTo>
                <a:cubicBezTo>
                  <a:pt x="12465" y="15659"/>
                  <a:pt x="12446" y="15628"/>
                  <a:pt x="12424" y="15628"/>
                </a:cubicBezTo>
                <a:close/>
                <a:moveTo>
                  <a:pt x="13053" y="15628"/>
                </a:moveTo>
                <a:cubicBezTo>
                  <a:pt x="13030" y="15628"/>
                  <a:pt x="13012" y="15659"/>
                  <a:pt x="13012" y="15697"/>
                </a:cubicBezTo>
                <a:cubicBezTo>
                  <a:pt x="13012" y="15734"/>
                  <a:pt x="13030" y="15765"/>
                  <a:pt x="13053" y="15765"/>
                </a:cubicBezTo>
                <a:cubicBezTo>
                  <a:pt x="13076" y="15765"/>
                  <a:pt x="13094" y="15734"/>
                  <a:pt x="13094" y="15697"/>
                </a:cubicBezTo>
                <a:cubicBezTo>
                  <a:pt x="13094" y="15659"/>
                  <a:pt x="13076" y="15628"/>
                  <a:pt x="13053" y="15628"/>
                </a:cubicBezTo>
                <a:close/>
                <a:moveTo>
                  <a:pt x="18097" y="15628"/>
                </a:moveTo>
                <a:cubicBezTo>
                  <a:pt x="18074" y="15628"/>
                  <a:pt x="18056" y="15659"/>
                  <a:pt x="18056" y="15697"/>
                </a:cubicBezTo>
                <a:cubicBezTo>
                  <a:pt x="18056" y="15734"/>
                  <a:pt x="18074" y="15765"/>
                  <a:pt x="18097" y="15765"/>
                </a:cubicBezTo>
                <a:cubicBezTo>
                  <a:pt x="18119" y="15765"/>
                  <a:pt x="18138" y="15734"/>
                  <a:pt x="18138" y="15697"/>
                </a:cubicBezTo>
                <a:cubicBezTo>
                  <a:pt x="18138" y="15659"/>
                  <a:pt x="18119" y="15628"/>
                  <a:pt x="18097" y="15628"/>
                </a:cubicBezTo>
                <a:close/>
                <a:moveTo>
                  <a:pt x="18304" y="15628"/>
                </a:moveTo>
                <a:cubicBezTo>
                  <a:pt x="18281" y="15628"/>
                  <a:pt x="18263" y="15659"/>
                  <a:pt x="18263" y="15697"/>
                </a:cubicBezTo>
                <a:cubicBezTo>
                  <a:pt x="18263" y="15734"/>
                  <a:pt x="18281" y="15765"/>
                  <a:pt x="18304" y="15765"/>
                </a:cubicBezTo>
                <a:cubicBezTo>
                  <a:pt x="18327" y="15765"/>
                  <a:pt x="18345" y="15734"/>
                  <a:pt x="18345" y="15697"/>
                </a:cubicBezTo>
                <a:cubicBezTo>
                  <a:pt x="18345" y="15659"/>
                  <a:pt x="18327" y="15628"/>
                  <a:pt x="18304" y="15628"/>
                </a:cubicBezTo>
                <a:close/>
                <a:moveTo>
                  <a:pt x="18723" y="15628"/>
                </a:moveTo>
                <a:cubicBezTo>
                  <a:pt x="18721" y="15628"/>
                  <a:pt x="18719" y="15629"/>
                  <a:pt x="18717" y="15629"/>
                </a:cubicBezTo>
                <a:lnTo>
                  <a:pt x="18717" y="15697"/>
                </a:lnTo>
                <a:lnTo>
                  <a:pt x="18717" y="15756"/>
                </a:lnTo>
                <a:cubicBezTo>
                  <a:pt x="18716" y="15758"/>
                  <a:pt x="18716" y="15761"/>
                  <a:pt x="18716" y="15764"/>
                </a:cubicBezTo>
                <a:cubicBezTo>
                  <a:pt x="18718" y="15764"/>
                  <a:pt x="18720" y="15765"/>
                  <a:pt x="18723" y="15765"/>
                </a:cubicBezTo>
                <a:cubicBezTo>
                  <a:pt x="18745" y="15765"/>
                  <a:pt x="18763" y="15734"/>
                  <a:pt x="18763" y="15697"/>
                </a:cubicBezTo>
                <a:cubicBezTo>
                  <a:pt x="18763" y="15659"/>
                  <a:pt x="18745" y="15628"/>
                  <a:pt x="18723" y="15628"/>
                </a:cubicBezTo>
                <a:close/>
                <a:moveTo>
                  <a:pt x="17849" y="15667"/>
                </a:moveTo>
                <a:cubicBezTo>
                  <a:pt x="17844" y="15678"/>
                  <a:pt x="17841" y="15692"/>
                  <a:pt x="17841" y="15707"/>
                </a:cubicBezTo>
                <a:cubicBezTo>
                  <a:pt x="17841" y="15741"/>
                  <a:pt x="17856" y="15770"/>
                  <a:pt x="17876" y="15774"/>
                </a:cubicBezTo>
                <a:cubicBezTo>
                  <a:pt x="17874" y="15751"/>
                  <a:pt x="17869" y="15727"/>
                  <a:pt x="17864" y="15707"/>
                </a:cubicBezTo>
                <a:cubicBezTo>
                  <a:pt x="17860" y="15691"/>
                  <a:pt x="17855" y="15678"/>
                  <a:pt x="17849" y="15667"/>
                </a:cubicBezTo>
                <a:close/>
                <a:moveTo>
                  <a:pt x="18892" y="15705"/>
                </a:moveTo>
                <a:cubicBezTo>
                  <a:pt x="18894" y="15741"/>
                  <a:pt x="18911" y="15769"/>
                  <a:pt x="18932" y="15770"/>
                </a:cubicBezTo>
                <a:cubicBezTo>
                  <a:pt x="18928" y="15749"/>
                  <a:pt x="18923" y="15732"/>
                  <a:pt x="18916" y="15723"/>
                </a:cubicBezTo>
                <a:cubicBezTo>
                  <a:pt x="18913" y="15719"/>
                  <a:pt x="18903" y="15712"/>
                  <a:pt x="18892" y="15705"/>
                </a:cubicBezTo>
                <a:close/>
                <a:moveTo>
                  <a:pt x="17718" y="15718"/>
                </a:moveTo>
                <a:cubicBezTo>
                  <a:pt x="17714" y="15719"/>
                  <a:pt x="17711" y="15720"/>
                  <a:pt x="17707" y="15720"/>
                </a:cubicBezTo>
                <a:cubicBezTo>
                  <a:pt x="17706" y="15734"/>
                  <a:pt x="17705" y="15746"/>
                  <a:pt x="17703" y="15757"/>
                </a:cubicBezTo>
                <a:cubicBezTo>
                  <a:pt x="17710" y="15748"/>
                  <a:pt x="17716" y="15734"/>
                  <a:pt x="17718" y="15718"/>
                </a:cubicBezTo>
                <a:close/>
                <a:moveTo>
                  <a:pt x="17910" y="15756"/>
                </a:moveTo>
                <a:cubicBezTo>
                  <a:pt x="17904" y="15759"/>
                  <a:pt x="17899" y="15764"/>
                  <a:pt x="17895" y="15770"/>
                </a:cubicBezTo>
                <a:cubicBezTo>
                  <a:pt x="17900" y="15767"/>
                  <a:pt x="17905" y="15763"/>
                  <a:pt x="17910" y="15756"/>
                </a:cubicBezTo>
                <a:close/>
                <a:moveTo>
                  <a:pt x="5607" y="15807"/>
                </a:moveTo>
                <a:cubicBezTo>
                  <a:pt x="5584" y="15807"/>
                  <a:pt x="5566" y="15838"/>
                  <a:pt x="5566" y="15876"/>
                </a:cubicBezTo>
                <a:cubicBezTo>
                  <a:pt x="5566" y="15914"/>
                  <a:pt x="5584" y="15944"/>
                  <a:pt x="5607" y="15944"/>
                </a:cubicBezTo>
                <a:cubicBezTo>
                  <a:pt x="5629" y="15944"/>
                  <a:pt x="5648" y="15914"/>
                  <a:pt x="5648" y="15876"/>
                </a:cubicBezTo>
                <a:cubicBezTo>
                  <a:pt x="5648" y="15838"/>
                  <a:pt x="5629" y="15807"/>
                  <a:pt x="5607" y="15807"/>
                </a:cubicBezTo>
                <a:close/>
                <a:moveTo>
                  <a:pt x="5814" y="15807"/>
                </a:moveTo>
                <a:cubicBezTo>
                  <a:pt x="5791" y="15807"/>
                  <a:pt x="5773" y="15838"/>
                  <a:pt x="5773" y="15876"/>
                </a:cubicBezTo>
                <a:cubicBezTo>
                  <a:pt x="5773" y="15914"/>
                  <a:pt x="5791" y="15944"/>
                  <a:pt x="5814" y="15944"/>
                </a:cubicBezTo>
                <a:cubicBezTo>
                  <a:pt x="5837" y="15944"/>
                  <a:pt x="5855" y="15914"/>
                  <a:pt x="5855" y="15876"/>
                </a:cubicBezTo>
                <a:cubicBezTo>
                  <a:pt x="5855" y="15838"/>
                  <a:pt x="5837" y="15807"/>
                  <a:pt x="5814" y="15807"/>
                </a:cubicBezTo>
                <a:close/>
                <a:moveTo>
                  <a:pt x="6021" y="15807"/>
                </a:moveTo>
                <a:cubicBezTo>
                  <a:pt x="5999" y="15807"/>
                  <a:pt x="5980" y="15838"/>
                  <a:pt x="5980" y="15876"/>
                </a:cubicBezTo>
                <a:cubicBezTo>
                  <a:pt x="5980" y="15914"/>
                  <a:pt x="5999" y="15944"/>
                  <a:pt x="6021" y="15944"/>
                </a:cubicBezTo>
                <a:cubicBezTo>
                  <a:pt x="6044" y="15944"/>
                  <a:pt x="6062" y="15914"/>
                  <a:pt x="6062" y="15876"/>
                </a:cubicBezTo>
                <a:cubicBezTo>
                  <a:pt x="6062" y="15838"/>
                  <a:pt x="6044" y="15807"/>
                  <a:pt x="6021" y="15807"/>
                </a:cubicBezTo>
                <a:close/>
                <a:moveTo>
                  <a:pt x="6236" y="15807"/>
                </a:moveTo>
                <a:cubicBezTo>
                  <a:pt x="6214" y="15807"/>
                  <a:pt x="6195" y="15838"/>
                  <a:pt x="6195" y="15876"/>
                </a:cubicBezTo>
                <a:cubicBezTo>
                  <a:pt x="6195" y="15914"/>
                  <a:pt x="6214" y="15944"/>
                  <a:pt x="6236" y="15944"/>
                </a:cubicBezTo>
                <a:cubicBezTo>
                  <a:pt x="6259" y="15944"/>
                  <a:pt x="6277" y="15914"/>
                  <a:pt x="6277" y="15876"/>
                </a:cubicBezTo>
                <a:cubicBezTo>
                  <a:pt x="6277" y="15838"/>
                  <a:pt x="6259" y="15807"/>
                  <a:pt x="6236" y="15807"/>
                </a:cubicBezTo>
                <a:close/>
                <a:moveTo>
                  <a:pt x="6443" y="15807"/>
                </a:moveTo>
                <a:cubicBezTo>
                  <a:pt x="6421" y="15807"/>
                  <a:pt x="6402" y="15838"/>
                  <a:pt x="6402" y="15876"/>
                </a:cubicBezTo>
                <a:cubicBezTo>
                  <a:pt x="6402" y="15914"/>
                  <a:pt x="6421" y="15944"/>
                  <a:pt x="6443" y="15944"/>
                </a:cubicBezTo>
                <a:cubicBezTo>
                  <a:pt x="6466" y="15944"/>
                  <a:pt x="6484" y="15914"/>
                  <a:pt x="6484" y="15876"/>
                </a:cubicBezTo>
                <a:cubicBezTo>
                  <a:pt x="6484" y="15838"/>
                  <a:pt x="6466" y="15807"/>
                  <a:pt x="6443" y="15807"/>
                </a:cubicBezTo>
                <a:close/>
                <a:moveTo>
                  <a:pt x="6651" y="15807"/>
                </a:moveTo>
                <a:cubicBezTo>
                  <a:pt x="6628" y="15807"/>
                  <a:pt x="6610" y="15838"/>
                  <a:pt x="6610" y="15876"/>
                </a:cubicBezTo>
                <a:cubicBezTo>
                  <a:pt x="6610" y="15914"/>
                  <a:pt x="6628" y="15944"/>
                  <a:pt x="6651" y="15944"/>
                </a:cubicBezTo>
                <a:cubicBezTo>
                  <a:pt x="6673" y="15944"/>
                  <a:pt x="6692" y="15914"/>
                  <a:pt x="6692" y="15876"/>
                </a:cubicBezTo>
                <a:cubicBezTo>
                  <a:pt x="6692" y="15838"/>
                  <a:pt x="6673" y="15807"/>
                  <a:pt x="6651" y="15807"/>
                </a:cubicBezTo>
                <a:close/>
                <a:moveTo>
                  <a:pt x="6866" y="15807"/>
                </a:moveTo>
                <a:cubicBezTo>
                  <a:pt x="6843" y="15807"/>
                  <a:pt x="6825" y="15838"/>
                  <a:pt x="6825" y="15876"/>
                </a:cubicBezTo>
                <a:cubicBezTo>
                  <a:pt x="6825" y="15914"/>
                  <a:pt x="6843" y="15944"/>
                  <a:pt x="6866" y="15944"/>
                </a:cubicBezTo>
                <a:cubicBezTo>
                  <a:pt x="6888" y="15944"/>
                  <a:pt x="6907" y="15914"/>
                  <a:pt x="6907" y="15876"/>
                </a:cubicBezTo>
                <a:cubicBezTo>
                  <a:pt x="6907" y="15838"/>
                  <a:pt x="6888" y="15807"/>
                  <a:pt x="6866" y="15807"/>
                </a:cubicBezTo>
                <a:close/>
                <a:moveTo>
                  <a:pt x="7073" y="15807"/>
                </a:moveTo>
                <a:cubicBezTo>
                  <a:pt x="7050" y="15807"/>
                  <a:pt x="7032" y="15838"/>
                  <a:pt x="7032" y="15876"/>
                </a:cubicBezTo>
                <a:cubicBezTo>
                  <a:pt x="7032" y="15914"/>
                  <a:pt x="7050" y="15944"/>
                  <a:pt x="7073" y="15944"/>
                </a:cubicBezTo>
                <a:cubicBezTo>
                  <a:pt x="7096" y="15944"/>
                  <a:pt x="7114" y="15914"/>
                  <a:pt x="7114" y="15876"/>
                </a:cubicBezTo>
                <a:cubicBezTo>
                  <a:pt x="7114" y="15838"/>
                  <a:pt x="7096" y="15807"/>
                  <a:pt x="7073" y="15807"/>
                </a:cubicBezTo>
                <a:close/>
                <a:moveTo>
                  <a:pt x="7280" y="15807"/>
                </a:moveTo>
                <a:cubicBezTo>
                  <a:pt x="7258" y="15807"/>
                  <a:pt x="7239" y="15838"/>
                  <a:pt x="7239" y="15876"/>
                </a:cubicBezTo>
                <a:cubicBezTo>
                  <a:pt x="7239" y="15914"/>
                  <a:pt x="7258" y="15944"/>
                  <a:pt x="7280" y="15944"/>
                </a:cubicBezTo>
                <a:cubicBezTo>
                  <a:pt x="7303" y="15944"/>
                  <a:pt x="7321" y="15914"/>
                  <a:pt x="7321" y="15876"/>
                </a:cubicBezTo>
                <a:cubicBezTo>
                  <a:pt x="7321" y="15838"/>
                  <a:pt x="7303" y="15807"/>
                  <a:pt x="7280" y="15807"/>
                </a:cubicBezTo>
                <a:close/>
                <a:moveTo>
                  <a:pt x="7495" y="15807"/>
                </a:moveTo>
                <a:cubicBezTo>
                  <a:pt x="7473" y="15807"/>
                  <a:pt x="7454" y="15838"/>
                  <a:pt x="7454" y="15876"/>
                </a:cubicBezTo>
                <a:cubicBezTo>
                  <a:pt x="7454" y="15914"/>
                  <a:pt x="7473" y="15944"/>
                  <a:pt x="7495" y="15944"/>
                </a:cubicBezTo>
                <a:cubicBezTo>
                  <a:pt x="7518" y="15944"/>
                  <a:pt x="7536" y="15914"/>
                  <a:pt x="7536" y="15876"/>
                </a:cubicBezTo>
                <a:cubicBezTo>
                  <a:pt x="7536" y="15838"/>
                  <a:pt x="7518" y="15807"/>
                  <a:pt x="7495" y="15807"/>
                </a:cubicBezTo>
                <a:close/>
                <a:moveTo>
                  <a:pt x="7702" y="15807"/>
                </a:moveTo>
                <a:cubicBezTo>
                  <a:pt x="7680" y="15807"/>
                  <a:pt x="7661" y="15838"/>
                  <a:pt x="7661" y="15876"/>
                </a:cubicBezTo>
                <a:cubicBezTo>
                  <a:pt x="7661" y="15914"/>
                  <a:pt x="7680" y="15944"/>
                  <a:pt x="7702" y="15944"/>
                </a:cubicBezTo>
                <a:cubicBezTo>
                  <a:pt x="7725" y="15944"/>
                  <a:pt x="7743" y="15914"/>
                  <a:pt x="7743" y="15876"/>
                </a:cubicBezTo>
                <a:cubicBezTo>
                  <a:pt x="7743" y="15838"/>
                  <a:pt x="7725" y="15807"/>
                  <a:pt x="7702" y="15807"/>
                </a:cubicBezTo>
                <a:close/>
                <a:moveTo>
                  <a:pt x="10850" y="15807"/>
                </a:moveTo>
                <a:cubicBezTo>
                  <a:pt x="10831" y="15807"/>
                  <a:pt x="10815" y="15829"/>
                  <a:pt x="10811" y="15858"/>
                </a:cubicBezTo>
                <a:cubicBezTo>
                  <a:pt x="10810" y="15860"/>
                  <a:pt x="10810" y="15862"/>
                  <a:pt x="10810" y="15864"/>
                </a:cubicBezTo>
                <a:cubicBezTo>
                  <a:pt x="10809" y="15868"/>
                  <a:pt x="10809" y="15872"/>
                  <a:pt x="10809" y="15876"/>
                </a:cubicBezTo>
                <a:cubicBezTo>
                  <a:pt x="10809" y="15914"/>
                  <a:pt x="10827" y="15944"/>
                  <a:pt x="10850" y="15944"/>
                </a:cubicBezTo>
                <a:cubicBezTo>
                  <a:pt x="10873" y="15944"/>
                  <a:pt x="10891" y="15914"/>
                  <a:pt x="10891" y="15876"/>
                </a:cubicBezTo>
                <a:cubicBezTo>
                  <a:pt x="10891" y="15838"/>
                  <a:pt x="10873" y="15807"/>
                  <a:pt x="10850" y="15807"/>
                </a:cubicBezTo>
                <a:close/>
                <a:moveTo>
                  <a:pt x="11065" y="15807"/>
                </a:moveTo>
                <a:cubicBezTo>
                  <a:pt x="11042" y="15807"/>
                  <a:pt x="11024" y="15838"/>
                  <a:pt x="11024" y="15876"/>
                </a:cubicBezTo>
                <a:cubicBezTo>
                  <a:pt x="11024" y="15914"/>
                  <a:pt x="11042" y="15944"/>
                  <a:pt x="11065" y="15944"/>
                </a:cubicBezTo>
                <a:cubicBezTo>
                  <a:pt x="11087" y="15944"/>
                  <a:pt x="11106" y="15914"/>
                  <a:pt x="11106" y="15876"/>
                </a:cubicBezTo>
                <a:cubicBezTo>
                  <a:pt x="11106" y="15838"/>
                  <a:pt x="11087" y="15807"/>
                  <a:pt x="11065" y="15807"/>
                </a:cubicBezTo>
                <a:close/>
                <a:moveTo>
                  <a:pt x="11272" y="15807"/>
                </a:moveTo>
                <a:cubicBezTo>
                  <a:pt x="11249" y="15807"/>
                  <a:pt x="11231" y="15838"/>
                  <a:pt x="11231" y="15876"/>
                </a:cubicBezTo>
                <a:cubicBezTo>
                  <a:pt x="11231" y="15914"/>
                  <a:pt x="11249" y="15944"/>
                  <a:pt x="11272" y="15944"/>
                </a:cubicBezTo>
                <a:cubicBezTo>
                  <a:pt x="11295" y="15944"/>
                  <a:pt x="11313" y="15914"/>
                  <a:pt x="11313" y="15876"/>
                </a:cubicBezTo>
                <a:cubicBezTo>
                  <a:pt x="11313" y="15838"/>
                  <a:pt x="11295" y="15807"/>
                  <a:pt x="11272" y="15807"/>
                </a:cubicBezTo>
                <a:close/>
                <a:moveTo>
                  <a:pt x="11479" y="15807"/>
                </a:moveTo>
                <a:cubicBezTo>
                  <a:pt x="11457" y="15807"/>
                  <a:pt x="11438" y="15838"/>
                  <a:pt x="11438" y="15876"/>
                </a:cubicBezTo>
                <a:cubicBezTo>
                  <a:pt x="11438" y="15914"/>
                  <a:pt x="11457" y="15944"/>
                  <a:pt x="11479" y="15944"/>
                </a:cubicBezTo>
                <a:cubicBezTo>
                  <a:pt x="11502" y="15944"/>
                  <a:pt x="11520" y="15914"/>
                  <a:pt x="11520" y="15876"/>
                </a:cubicBezTo>
                <a:cubicBezTo>
                  <a:pt x="11520" y="15838"/>
                  <a:pt x="11502" y="15807"/>
                  <a:pt x="11479" y="15807"/>
                </a:cubicBezTo>
                <a:close/>
                <a:moveTo>
                  <a:pt x="11694" y="15807"/>
                </a:moveTo>
                <a:cubicBezTo>
                  <a:pt x="11672" y="15807"/>
                  <a:pt x="11653" y="15838"/>
                  <a:pt x="11653" y="15876"/>
                </a:cubicBezTo>
                <a:cubicBezTo>
                  <a:pt x="11653" y="15914"/>
                  <a:pt x="11672" y="15944"/>
                  <a:pt x="11694" y="15944"/>
                </a:cubicBezTo>
                <a:cubicBezTo>
                  <a:pt x="11717" y="15944"/>
                  <a:pt x="11735" y="15914"/>
                  <a:pt x="11735" y="15876"/>
                </a:cubicBezTo>
                <a:cubicBezTo>
                  <a:pt x="11735" y="15838"/>
                  <a:pt x="11717" y="15807"/>
                  <a:pt x="11694" y="15807"/>
                </a:cubicBezTo>
                <a:close/>
                <a:moveTo>
                  <a:pt x="11902" y="15807"/>
                </a:moveTo>
                <a:cubicBezTo>
                  <a:pt x="11879" y="15807"/>
                  <a:pt x="11861" y="15838"/>
                  <a:pt x="11861" y="15876"/>
                </a:cubicBezTo>
                <a:cubicBezTo>
                  <a:pt x="11861" y="15914"/>
                  <a:pt x="11879" y="15944"/>
                  <a:pt x="11902" y="15944"/>
                </a:cubicBezTo>
                <a:cubicBezTo>
                  <a:pt x="11924" y="15944"/>
                  <a:pt x="11943" y="15914"/>
                  <a:pt x="11943" y="15876"/>
                </a:cubicBezTo>
                <a:cubicBezTo>
                  <a:pt x="11943" y="15838"/>
                  <a:pt x="11924" y="15807"/>
                  <a:pt x="11902" y="15807"/>
                </a:cubicBezTo>
                <a:close/>
                <a:moveTo>
                  <a:pt x="12109" y="15807"/>
                </a:moveTo>
                <a:cubicBezTo>
                  <a:pt x="12086" y="15807"/>
                  <a:pt x="12068" y="15838"/>
                  <a:pt x="12068" y="15876"/>
                </a:cubicBezTo>
                <a:cubicBezTo>
                  <a:pt x="12068" y="15914"/>
                  <a:pt x="12086" y="15944"/>
                  <a:pt x="12109" y="15944"/>
                </a:cubicBezTo>
                <a:cubicBezTo>
                  <a:pt x="12132" y="15944"/>
                  <a:pt x="12150" y="15914"/>
                  <a:pt x="12150" y="15876"/>
                </a:cubicBezTo>
                <a:cubicBezTo>
                  <a:pt x="12150" y="15838"/>
                  <a:pt x="12132" y="15807"/>
                  <a:pt x="12109" y="15807"/>
                </a:cubicBezTo>
                <a:close/>
                <a:moveTo>
                  <a:pt x="12324" y="15807"/>
                </a:moveTo>
                <a:cubicBezTo>
                  <a:pt x="12301" y="15807"/>
                  <a:pt x="12283" y="15838"/>
                  <a:pt x="12283" y="15876"/>
                </a:cubicBezTo>
                <a:cubicBezTo>
                  <a:pt x="12283" y="15914"/>
                  <a:pt x="12301" y="15944"/>
                  <a:pt x="12324" y="15944"/>
                </a:cubicBezTo>
                <a:cubicBezTo>
                  <a:pt x="12346" y="15944"/>
                  <a:pt x="12365" y="15914"/>
                  <a:pt x="12365" y="15876"/>
                </a:cubicBezTo>
                <a:cubicBezTo>
                  <a:pt x="12365" y="15838"/>
                  <a:pt x="12346" y="15807"/>
                  <a:pt x="12324" y="15807"/>
                </a:cubicBezTo>
                <a:close/>
                <a:moveTo>
                  <a:pt x="12531" y="15807"/>
                </a:moveTo>
                <a:cubicBezTo>
                  <a:pt x="12508" y="15807"/>
                  <a:pt x="12490" y="15838"/>
                  <a:pt x="12490" y="15876"/>
                </a:cubicBezTo>
                <a:cubicBezTo>
                  <a:pt x="12490" y="15908"/>
                  <a:pt x="12503" y="15934"/>
                  <a:pt x="12521" y="15942"/>
                </a:cubicBezTo>
                <a:cubicBezTo>
                  <a:pt x="12538" y="15909"/>
                  <a:pt x="12551" y="15871"/>
                  <a:pt x="12557" y="15823"/>
                </a:cubicBezTo>
                <a:cubicBezTo>
                  <a:pt x="12550" y="15813"/>
                  <a:pt x="12541" y="15807"/>
                  <a:pt x="12531" y="15807"/>
                </a:cubicBezTo>
                <a:close/>
                <a:moveTo>
                  <a:pt x="12953" y="15807"/>
                </a:moveTo>
                <a:cubicBezTo>
                  <a:pt x="12944" y="15807"/>
                  <a:pt x="12936" y="15812"/>
                  <a:pt x="12929" y="15821"/>
                </a:cubicBezTo>
                <a:cubicBezTo>
                  <a:pt x="12927" y="15824"/>
                  <a:pt x="12925" y="15828"/>
                  <a:pt x="12923" y="15831"/>
                </a:cubicBezTo>
                <a:cubicBezTo>
                  <a:pt x="12916" y="15843"/>
                  <a:pt x="12912" y="15859"/>
                  <a:pt x="12912" y="15876"/>
                </a:cubicBezTo>
                <a:cubicBezTo>
                  <a:pt x="12912" y="15914"/>
                  <a:pt x="12931" y="15944"/>
                  <a:pt x="12953" y="15944"/>
                </a:cubicBezTo>
                <a:cubicBezTo>
                  <a:pt x="12976" y="15944"/>
                  <a:pt x="12994" y="15914"/>
                  <a:pt x="12994" y="15876"/>
                </a:cubicBezTo>
                <a:cubicBezTo>
                  <a:pt x="12994" y="15838"/>
                  <a:pt x="12976" y="15807"/>
                  <a:pt x="12953" y="15807"/>
                </a:cubicBezTo>
                <a:close/>
                <a:moveTo>
                  <a:pt x="13148" y="15807"/>
                </a:moveTo>
                <a:cubicBezTo>
                  <a:pt x="13132" y="15816"/>
                  <a:pt x="13120" y="15842"/>
                  <a:pt x="13120" y="15872"/>
                </a:cubicBezTo>
                <a:cubicBezTo>
                  <a:pt x="13120" y="15877"/>
                  <a:pt x="13120" y="15881"/>
                  <a:pt x="13120" y="15886"/>
                </a:cubicBezTo>
                <a:cubicBezTo>
                  <a:pt x="13128" y="15889"/>
                  <a:pt x="13144" y="15898"/>
                  <a:pt x="13153" y="15905"/>
                </a:cubicBezTo>
                <a:lnTo>
                  <a:pt x="13153" y="15841"/>
                </a:lnTo>
                <a:cubicBezTo>
                  <a:pt x="13151" y="15831"/>
                  <a:pt x="13149" y="15820"/>
                  <a:pt x="13148" y="15807"/>
                </a:cubicBezTo>
                <a:close/>
                <a:moveTo>
                  <a:pt x="17782" y="15807"/>
                </a:moveTo>
                <a:cubicBezTo>
                  <a:pt x="17759" y="15807"/>
                  <a:pt x="17741" y="15838"/>
                  <a:pt x="17741" y="15876"/>
                </a:cubicBezTo>
                <a:cubicBezTo>
                  <a:pt x="17741" y="15914"/>
                  <a:pt x="17759" y="15944"/>
                  <a:pt x="17782" y="15944"/>
                </a:cubicBezTo>
                <a:cubicBezTo>
                  <a:pt x="17805" y="15944"/>
                  <a:pt x="17823" y="15914"/>
                  <a:pt x="17823" y="15876"/>
                </a:cubicBezTo>
                <a:cubicBezTo>
                  <a:pt x="17823" y="15838"/>
                  <a:pt x="17805" y="15807"/>
                  <a:pt x="17782" y="15807"/>
                </a:cubicBezTo>
                <a:close/>
                <a:moveTo>
                  <a:pt x="17989" y="15807"/>
                </a:moveTo>
                <a:cubicBezTo>
                  <a:pt x="17967" y="15807"/>
                  <a:pt x="17948" y="15838"/>
                  <a:pt x="17948" y="15876"/>
                </a:cubicBezTo>
                <a:cubicBezTo>
                  <a:pt x="17948" y="15914"/>
                  <a:pt x="17967" y="15944"/>
                  <a:pt x="17989" y="15944"/>
                </a:cubicBezTo>
                <a:cubicBezTo>
                  <a:pt x="18012" y="15944"/>
                  <a:pt x="18030" y="15914"/>
                  <a:pt x="18030" y="15876"/>
                </a:cubicBezTo>
                <a:cubicBezTo>
                  <a:pt x="18030" y="15838"/>
                  <a:pt x="18012" y="15807"/>
                  <a:pt x="17989" y="15807"/>
                </a:cubicBezTo>
                <a:close/>
                <a:moveTo>
                  <a:pt x="18197" y="15807"/>
                </a:moveTo>
                <a:cubicBezTo>
                  <a:pt x="18174" y="15807"/>
                  <a:pt x="18156" y="15838"/>
                  <a:pt x="18156" y="15876"/>
                </a:cubicBezTo>
                <a:cubicBezTo>
                  <a:pt x="18156" y="15914"/>
                  <a:pt x="18174" y="15944"/>
                  <a:pt x="18197" y="15944"/>
                </a:cubicBezTo>
                <a:cubicBezTo>
                  <a:pt x="18219" y="15944"/>
                  <a:pt x="18238" y="15914"/>
                  <a:pt x="18238" y="15876"/>
                </a:cubicBezTo>
                <a:cubicBezTo>
                  <a:pt x="18238" y="15838"/>
                  <a:pt x="18219" y="15807"/>
                  <a:pt x="18197" y="15807"/>
                </a:cubicBezTo>
                <a:close/>
                <a:moveTo>
                  <a:pt x="18826" y="15807"/>
                </a:moveTo>
                <a:cubicBezTo>
                  <a:pt x="18803" y="15807"/>
                  <a:pt x="18785" y="15838"/>
                  <a:pt x="18785" y="15876"/>
                </a:cubicBezTo>
                <a:cubicBezTo>
                  <a:pt x="18785" y="15914"/>
                  <a:pt x="18803" y="15944"/>
                  <a:pt x="18826" y="15944"/>
                </a:cubicBezTo>
                <a:cubicBezTo>
                  <a:pt x="18849" y="15944"/>
                  <a:pt x="18867" y="15914"/>
                  <a:pt x="18867" y="15876"/>
                </a:cubicBezTo>
                <a:cubicBezTo>
                  <a:pt x="18867" y="15838"/>
                  <a:pt x="18849" y="15807"/>
                  <a:pt x="18826" y="15807"/>
                </a:cubicBezTo>
                <a:close/>
                <a:moveTo>
                  <a:pt x="18391" y="15820"/>
                </a:moveTo>
                <a:cubicBezTo>
                  <a:pt x="18379" y="15832"/>
                  <a:pt x="18370" y="15854"/>
                  <a:pt x="18370" y="15879"/>
                </a:cubicBezTo>
                <a:cubicBezTo>
                  <a:pt x="18370" y="15917"/>
                  <a:pt x="18389" y="15948"/>
                  <a:pt x="18412" y="15948"/>
                </a:cubicBezTo>
                <a:cubicBezTo>
                  <a:pt x="18425" y="15948"/>
                  <a:pt x="18437" y="15936"/>
                  <a:pt x="18445" y="15919"/>
                </a:cubicBezTo>
                <a:cubicBezTo>
                  <a:pt x="18433" y="15911"/>
                  <a:pt x="18420" y="15902"/>
                  <a:pt x="18406" y="15891"/>
                </a:cubicBezTo>
                <a:cubicBezTo>
                  <a:pt x="18400" y="15888"/>
                  <a:pt x="18398" y="15845"/>
                  <a:pt x="18391" y="15820"/>
                </a:cubicBezTo>
                <a:close/>
                <a:moveTo>
                  <a:pt x="5711" y="15987"/>
                </a:moveTo>
                <a:cubicBezTo>
                  <a:pt x="5694" y="15987"/>
                  <a:pt x="5679" y="16005"/>
                  <a:pt x="5673" y="16031"/>
                </a:cubicBezTo>
                <a:cubicBezTo>
                  <a:pt x="5676" y="16035"/>
                  <a:pt x="5678" y="16040"/>
                  <a:pt x="5681" y="16046"/>
                </a:cubicBezTo>
                <a:cubicBezTo>
                  <a:pt x="5683" y="16049"/>
                  <a:pt x="5685" y="16052"/>
                  <a:pt x="5686" y="16055"/>
                </a:cubicBezTo>
                <a:cubicBezTo>
                  <a:pt x="5694" y="16068"/>
                  <a:pt x="5703" y="16076"/>
                  <a:pt x="5711" y="16082"/>
                </a:cubicBezTo>
                <a:cubicBezTo>
                  <a:pt x="5721" y="16089"/>
                  <a:pt x="5731" y="16093"/>
                  <a:pt x="5742" y="16100"/>
                </a:cubicBezTo>
                <a:cubicBezTo>
                  <a:pt x="5748" y="16088"/>
                  <a:pt x="5752" y="16072"/>
                  <a:pt x="5752" y="16055"/>
                </a:cubicBezTo>
                <a:cubicBezTo>
                  <a:pt x="5752" y="16017"/>
                  <a:pt x="5734" y="15987"/>
                  <a:pt x="5711" y="15987"/>
                </a:cubicBezTo>
                <a:close/>
                <a:moveTo>
                  <a:pt x="5921" y="15987"/>
                </a:moveTo>
                <a:cubicBezTo>
                  <a:pt x="5899" y="15987"/>
                  <a:pt x="5880" y="16017"/>
                  <a:pt x="5880" y="16055"/>
                </a:cubicBezTo>
                <a:cubicBezTo>
                  <a:pt x="5880" y="16093"/>
                  <a:pt x="5899" y="16123"/>
                  <a:pt x="5921" y="16123"/>
                </a:cubicBezTo>
                <a:cubicBezTo>
                  <a:pt x="5944" y="16123"/>
                  <a:pt x="5962" y="16093"/>
                  <a:pt x="5962" y="16055"/>
                </a:cubicBezTo>
                <a:cubicBezTo>
                  <a:pt x="5962" y="16017"/>
                  <a:pt x="5944" y="15987"/>
                  <a:pt x="5921" y="15987"/>
                </a:cubicBezTo>
                <a:close/>
                <a:moveTo>
                  <a:pt x="6129" y="15987"/>
                </a:moveTo>
                <a:cubicBezTo>
                  <a:pt x="6106" y="15987"/>
                  <a:pt x="6088" y="16017"/>
                  <a:pt x="6088" y="16055"/>
                </a:cubicBezTo>
                <a:cubicBezTo>
                  <a:pt x="6088" y="16093"/>
                  <a:pt x="6106" y="16123"/>
                  <a:pt x="6129" y="16123"/>
                </a:cubicBezTo>
                <a:cubicBezTo>
                  <a:pt x="6151" y="16123"/>
                  <a:pt x="6170" y="16093"/>
                  <a:pt x="6170" y="16055"/>
                </a:cubicBezTo>
                <a:cubicBezTo>
                  <a:pt x="6170" y="16017"/>
                  <a:pt x="6151" y="15987"/>
                  <a:pt x="6129" y="15987"/>
                </a:cubicBezTo>
                <a:close/>
                <a:moveTo>
                  <a:pt x="6336" y="15987"/>
                </a:moveTo>
                <a:cubicBezTo>
                  <a:pt x="6313" y="15987"/>
                  <a:pt x="6295" y="16017"/>
                  <a:pt x="6295" y="16055"/>
                </a:cubicBezTo>
                <a:cubicBezTo>
                  <a:pt x="6295" y="16093"/>
                  <a:pt x="6313" y="16123"/>
                  <a:pt x="6336" y="16123"/>
                </a:cubicBezTo>
                <a:cubicBezTo>
                  <a:pt x="6359" y="16123"/>
                  <a:pt x="6377" y="16093"/>
                  <a:pt x="6377" y="16055"/>
                </a:cubicBezTo>
                <a:cubicBezTo>
                  <a:pt x="6377" y="16017"/>
                  <a:pt x="6359" y="15987"/>
                  <a:pt x="6336" y="15987"/>
                </a:cubicBezTo>
                <a:close/>
                <a:moveTo>
                  <a:pt x="6551" y="15987"/>
                </a:moveTo>
                <a:cubicBezTo>
                  <a:pt x="6528" y="15987"/>
                  <a:pt x="6510" y="16017"/>
                  <a:pt x="6510" y="16055"/>
                </a:cubicBezTo>
                <a:cubicBezTo>
                  <a:pt x="6510" y="16093"/>
                  <a:pt x="6528" y="16123"/>
                  <a:pt x="6551" y="16123"/>
                </a:cubicBezTo>
                <a:cubicBezTo>
                  <a:pt x="6574" y="16123"/>
                  <a:pt x="6592" y="16093"/>
                  <a:pt x="6592" y="16055"/>
                </a:cubicBezTo>
                <a:cubicBezTo>
                  <a:pt x="6592" y="16017"/>
                  <a:pt x="6574" y="15987"/>
                  <a:pt x="6551" y="15987"/>
                </a:cubicBezTo>
                <a:close/>
                <a:moveTo>
                  <a:pt x="6758" y="15987"/>
                </a:moveTo>
                <a:cubicBezTo>
                  <a:pt x="6736" y="15987"/>
                  <a:pt x="6717" y="16017"/>
                  <a:pt x="6717" y="16055"/>
                </a:cubicBezTo>
                <a:cubicBezTo>
                  <a:pt x="6717" y="16093"/>
                  <a:pt x="6736" y="16123"/>
                  <a:pt x="6758" y="16123"/>
                </a:cubicBezTo>
                <a:cubicBezTo>
                  <a:pt x="6781" y="16123"/>
                  <a:pt x="6799" y="16093"/>
                  <a:pt x="6799" y="16055"/>
                </a:cubicBezTo>
                <a:cubicBezTo>
                  <a:pt x="6799" y="16017"/>
                  <a:pt x="6781" y="15987"/>
                  <a:pt x="6758" y="15987"/>
                </a:cubicBezTo>
                <a:close/>
                <a:moveTo>
                  <a:pt x="6965" y="15987"/>
                </a:moveTo>
                <a:cubicBezTo>
                  <a:pt x="6943" y="15987"/>
                  <a:pt x="6924" y="16017"/>
                  <a:pt x="6924" y="16055"/>
                </a:cubicBezTo>
                <a:cubicBezTo>
                  <a:pt x="6924" y="16093"/>
                  <a:pt x="6943" y="16123"/>
                  <a:pt x="6965" y="16123"/>
                </a:cubicBezTo>
                <a:cubicBezTo>
                  <a:pt x="6988" y="16123"/>
                  <a:pt x="7006" y="16093"/>
                  <a:pt x="7006" y="16055"/>
                </a:cubicBezTo>
                <a:cubicBezTo>
                  <a:pt x="7006" y="16017"/>
                  <a:pt x="6988" y="15987"/>
                  <a:pt x="6965" y="15987"/>
                </a:cubicBezTo>
                <a:close/>
                <a:moveTo>
                  <a:pt x="7180" y="15987"/>
                </a:moveTo>
                <a:cubicBezTo>
                  <a:pt x="7158" y="15987"/>
                  <a:pt x="7139" y="16017"/>
                  <a:pt x="7139" y="16055"/>
                </a:cubicBezTo>
                <a:cubicBezTo>
                  <a:pt x="7139" y="16093"/>
                  <a:pt x="7158" y="16123"/>
                  <a:pt x="7180" y="16123"/>
                </a:cubicBezTo>
                <a:cubicBezTo>
                  <a:pt x="7203" y="16123"/>
                  <a:pt x="7221" y="16093"/>
                  <a:pt x="7221" y="16055"/>
                </a:cubicBezTo>
                <a:cubicBezTo>
                  <a:pt x="7221" y="16017"/>
                  <a:pt x="7203" y="15987"/>
                  <a:pt x="7180" y="15987"/>
                </a:cubicBezTo>
                <a:close/>
                <a:moveTo>
                  <a:pt x="7388" y="15987"/>
                </a:moveTo>
                <a:cubicBezTo>
                  <a:pt x="7365" y="15987"/>
                  <a:pt x="7347" y="16017"/>
                  <a:pt x="7347" y="16055"/>
                </a:cubicBezTo>
                <a:cubicBezTo>
                  <a:pt x="7347" y="16093"/>
                  <a:pt x="7365" y="16123"/>
                  <a:pt x="7388" y="16123"/>
                </a:cubicBezTo>
                <a:cubicBezTo>
                  <a:pt x="7410" y="16123"/>
                  <a:pt x="7429" y="16093"/>
                  <a:pt x="7429" y="16055"/>
                </a:cubicBezTo>
                <a:cubicBezTo>
                  <a:pt x="7429" y="16017"/>
                  <a:pt x="7410" y="15987"/>
                  <a:pt x="7388" y="15987"/>
                </a:cubicBezTo>
                <a:close/>
                <a:moveTo>
                  <a:pt x="7595" y="15987"/>
                </a:moveTo>
                <a:cubicBezTo>
                  <a:pt x="7572" y="15987"/>
                  <a:pt x="7554" y="16017"/>
                  <a:pt x="7554" y="16055"/>
                </a:cubicBezTo>
                <a:cubicBezTo>
                  <a:pt x="7554" y="16093"/>
                  <a:pt x="7572" y="16123"/>
                  <a:pt x="7595" y="16123"/>
                </a:cubicBezTo>
                <a:cubicBezTo>
                  <a:pt x="7618" y="16123"/>
                  <a:pt x="7636" y="16093"/>
                  <a:pt x="7636" y="16055"/>
                </a:cubicBezTo>
                <a:cubicBezTo>
                  <a:pt x="7636" y="16017"/>
                  <a:pt x="7618" y="15987"/>
                  <a:pt x="7595" y="15987"/>
                </a:cubicBezTo>
                <a:close/>
                <a:moveTo>
                  <a:pt x="10957" y="15987"/>
                </a:moveTo>
                <a:cubicBezTo>
                  <a:pt x="10935" y="15987"/>
                  <a:pt x="10916" y="16017"/>
                  <a:pt x="10916" y="16055"/>
                </a:cubicBezTo>
                <a:cubicBezTo>
                  <a:pt x="10916" y="16093"/>
                  <a:pt x="10935" y="16123"/>
                  <a:pt x="10957" y="16123"/>
                </a:cubicBezTo>
                <a:cubicBezTo>
                  <a:pt x="10980" y="16123"/>
                  <a:pt x="10998" y="16093"/>
                  <a:pt x="10998" y="16055"/>
                </a:cubicBezTo>
                <a:cubicBezTo>
                  <a:pt x="10998" y="16017"/>
                  <a:pt x="10980" y="15987"/>
                  <a:pt x="10957" y="15987"/>
                </a:cubicBezTo>
                <a:close/>
                <a:moveTo>
                  <a:pt x="11165" y="15987"/>
                </a:moveTo>
                <a:cubicBezTo>
                  <a:pt x="11142" y="15987"/>
                  <a:pt x="11124" y="16017"/>
                  <a:pt x="11124" y="16055"/>
                </a:cubicBezTo>
                <a:cubicBezTo>
                  <a:pt x="11124" y="16093"/>
                  <a:pt x="11142" y="16123"/>
                  <a:pt x="11165" y="16123"/>
                </a:cubicBezTo>
                <a:cubicBezTo>
                  <a:pt x="11187" y="16123"/>
                  <a:pt x="11206" y="16093"/>
                  <a:pt x="11206" y="16055"/>
                </a:cubicBezTo>
                <a:cubicBezTo>
                  <a:pt x="11206" y="16017"/>
                  <a:pt x="11187" y="15987"/>
                  <a:pt x="11165" y="15987"/>
                </a:cubicBezTo>
                <a:close/>
                <a:moveTo>
                  <a:pt x="11380" y="15987"/>
                </a:moveTo>
                <a:cubicBezTo>
                  <a:pt x="11357" y="15987"/>
                  <a:pt x="11339" y="16017"/>
                  <a:pt x="11339" y="16055"/>
                </a:cubicBezTo>
                <a:cubicBezTo>
                  <a:pt x="11339" y="16093"/>
                  <a:pt x="11357" y="16123"/>
                  <a:pt x="11380" y="16123"/>
                </a:cubicBezTo>
                <a:cubicBezTo>
                  <a:pt x="11402" y="16123"/>
                  <a:pt x="11421" y="16093"/>
                  <a:pt x="11421" y="16055"/>
                </a:cubicBezTo>
                <a:cubicBezTo>
                  <a:pt x="11421" y="16017"/>
                  <a:pt x="11402" y="15987"/>
                  <a:pt x="11380" y="15987"/>
                </a:cubicBezTo>
                <a:close/>
                <a:moveTo>
                  <a:pt x="11587" y="15987"/>
                </a:moveTo>
                <a:cubicBezTo>
                  <a:pt x="11564" y="15987"/>
                  <a:pt x="11546" y="16017"/>
                  <a:pt x="11546" y="16055"/>
                </a:cubicBezTo>
                <a:cubicBezTo>
                  <a:pt x="11546" y="16093"/>
                  <a:pt x="11564" y="16123"/>
                  <a:pt x="11587" y="16123"/>
                </a:cubicBezTo>
                <a:cubicBezTo>
                  <a:pt x="11610" y="16123"/>
                  <a:pt x="11628" y="16093"/>
                  <a:pt x="11628" y="16055"/>
                </a:cubicBezTo>
                <a:cubicBezTo>
                  <a:pt x="11628" y="16017"/>
                  <a:pt x="11610" y="15987"/>
                  <a:pt x="11587" y="15987"/>
                </a:cubicBezTo>
                <a:close/>
                <a:moveTo>
                  <a:pt x="11794" y="15987"/>
                </a:moveTo>
                <a:cubicBezTo>
                  <a:pt x="11771" y="15987"/>
                  <a:pt x="11753" y="16017"/>
                  <a:pt x="11753" y="16055"/>
                </a:cubicBezTo>
                <a:cubicBezTo>
                  <a:pt x="11753" y="16093"/>
                  <a:pt x="11771" y="16123"/>
                  <a:pt x="11794" y="16123"/>
                </a:cubicBezTo>
                <a:cubicBezTo>
                  <a:pt x="11817" y="16123"/>
                  <a:pt x="11835" y="16093"/>
                  <a:pt x="11835" y="16055"/>
                </a:cubicBezTo>
                <a:cubicBezTo>
                  <a:pt x="11835" y="16017"/>
                  <a:pt x="11817" y="15987"/>
                  <a:pt x="11794" y="15987"/>
                </a:cubicBezTo>
                <a:close/>
                <a:moveTo>
                  <a:pt x="12009" y="15987"/>
                </a:moveTo>
                <a:cubicBezTo>
                  <a:pt x="11986" y="15987"/>
                  <a:pt x="11968" y="16017"/>
                  <a:pt x="11968" y="16055"/>
                </a:cubicBezTo>
                <a:cubicBezTo>
                  <a:pt x="11968" y="16093"/>
                  <a:pt x="11986" y="16123"/>
                  <a:pt x="12009" y="16123"/>
                </a:cubicBezTo>
                <a:cubicBezTo>
                  <a:pt x="12032" y="16123"/>
                  <a:pt x="12050" y="16093"/>
                  <a:pt x="12050" y="16055"/>
                </a:cubicBezTo>
                <a:cubicBezTo>
                  <a:pt x="12050" y="16017"/>
                  <a:pt x="12032" y="15987"/>
                  <a:pt x="12009" y="15987"/>
                </a:cubicBezTo>
                <a:close/>
                <a:moveTo>
                  <a:pt x="12216" y="15987"/>
                </a:moveTo>
                <a:cubicBezTo>
                  <a:pt x="12194" y="15987"/>
                  <a:pt x="12175" y="16017"/>
                  <a:pt x="12175" y="16055"/>
                </a:cubicBezTo>
                <a:cubicBezTo>
                  <a:pt x="12175" y="16093"/>
                  <a:pt x="12194" y="16123"/>
                  <a:pt x="12216" y="16123"/>
                </a:cubicBezTo>
                <a:cubicBezTo>
                  <a:pt x="12239" y="16123"/>
                  <a:pt x="12257" y="16093"/>
                  <a:pt x="12257" y="16055"/>
                </a:cubicBezTo>
                <a:cubicBezTo>
                  <a:pt x="12257" y="16017"/>
                  <a:pt x="12239" y="15987"/>
                  <a:pt x="12216" y="15987"/>
                </a:cubicBezTo>
                <a:close/>
                <a:moveTo>
                  <a:pt x="12424" y="15987"/>
                </a:moveTo>
                <a:cubicBezTo>
                  <a:pt x="12401" y="15987"/>
                  <a:pt x="12383" y="16017"/>
                  <a:pt x="12383" y="16055"/>
                </a:cubicBezTo>
                <a:cubicBezTo>
                  <a:pt x="12383" y="16070"/>
                  <a:pt x="12385" y="16083"/>
                  <a:pt x="12390" y="16094"/>
                </a:cubicBezTo>
                <a:cubicBezTo>
                  <a:pt x="12401" y="16084"/>
                  <a:pt x="12412" y="16074"/>
                  <a:pt x="12424" y="16063"/>
                </a:cubicBezTo>
                <a:cubicBezTo>
                  <a:pt x="12427" y="16061"/>
                  <a:pt x="12430" y="16058"/>
                  <a:pt x="12433" y="16055"/>
                </a:cubicBezTo>
                <a:cubicBezTo>
                  <a:pt x="12442" y="16046"/>
                  <a:pt x="12452" y="16036"/>
                  <a:pt x="12461" y="16027"/>
                </a:cubicBezTo>
                <a:cubicBezTo>
                  <a:pt x="12454" y="16003"/>
                  <a:pt x="12440" y="15987"/>
                  <a:pt x="12424" y="15987"/>
                </a:cubicBezTo>
                <a:close/>
                <a:moveTo>
                  <a:pt x="12846" y="15987"/>
                </a:moveTo>
                <a:cubicBezTo>
                  <a:pt x="12823" y="15987"/>
                  <a:pt x="12805" y="16017"/>
                  <a:pt x="12805" y="16055"/>
                </a:cubicBezTo>
                <a:cubicBezTo>
                  <a:pt x="12805" y="16093"/>
                  <a:pt x="12823" y="16123"/>
                  <a:pt x="12846" y="16123"/>
                </a:cubicBezTo>
                <a:cubicBezTo>
                  <a:pt x="12868" y="16123"/>
                  <a:pt x="12887" y="16093"/>
                  <a:pt x="12887" y="16055"/>
                </a:cubicBezTo>
                <a:cubicBezTo>
                  <a:pt x="12887" y="16017"/>
                  <a:pt x="12868" y="15987"/>
                  <a:pt x="12846" y="15987"/>
                </a:cubicBezTo>
                <a:close/>
                <a:moveTo>
                  <a:pt x="13053" y="15987"/>
                </a:moveTo>
                <a:cubicBezTo>
                  <a:pt x="13030" y="15987"/>
                  <a:pt x="13012" y="16017"/>
                  <a:pt x="13012" y="16055"/>
                </a:cubicBezTo>
                <a:cubicBezTo>
                  <a:pt x="13012" y="16093"/>
                  <a:pt x="13030" y="16123"/>
                  <a:pt x="13053" y="16123"/>
                </a:cubicBezTo>
                <a:cubicBezTo>
                  <a:pt x="13076" y="16123"/>
                  <a:pt x="13094" y="16093"/>
                  <a:pt x="13094" y="16055"/>
                </a:cubicBezTo>
                <a:cubicBezTo>
                  <a:pt x="13094" y="16017"/>
                  <a:pt x="13076" y="15987"/>
                  <a:pt x="13053" y="15987"/>
                </a:cubicBezTo>
                <a:close/>
                <a:moveTo>
                  <a:pt x="17675" y="15987"/>
                </a:moveTo>
                <a:cubicBezTo>
                  <a:pt x="17652" y="15987"/>
                  <a:pt x="17634" y="16017"/>
                  <a:pt x="17634" y="16055"/>
                </a:cubicBezTo>
                <a:cubicBezTo>
                  <a:pt x="17634" y="16093"/>
                  <a:pt x="17652" y="16123"/>
                  <a:pt x="17675" y="16123"/>
                </a:cubicBezTo>
                <a:cubicBezTo>
                  <a:pt x="17697" y="16123"/>
                  <a:pt x="17716" y="16093"/>
                  <a:pt x="17716" y="16055"/>
                </a:cubicBezTo>
                <a:cubicBezTo>
                  <a:pt x="17716" y="16017"/>
                  <a:pt x="17697" y="15987"/>
                  <a:pt x="17675" y="15987"/>
                </a:cubicBezTo>
                <a:close/>
                <a:moveTo>
                  <a:pt x="17882" y="15987"/>
                </a:moveTo>
                <a:cubicBezTo>
                  <a:pt x="17859" y="15987"/>
                  <a:pt x="17841" y="16017"/>
                  <a:pt x="17841" y="16055"/>
                </a:cubicBezTo>
                <a:cubicBezTo>
                  <a:pt x="17841" y="16093"/>
                  <a:pt x="17859" y="16123"/>
                  <a:pt x="17882" y="16123"/>
                </a:cubicBezTo>
                <a:cubicBezTo>
                  <a:pt x="17904" y="16123"/>
                  <a:pt x="17923" y="16093"/>
                  <a:pt x="17923" y="16055"/>
                </a:cubicBezTo>
                <a:cubicBezTo>
                  <a:pt x="17923" y="16017"/>
                  <a:pt x="17904" y="15987"/>
                  <a:pt x="17882" y="15987"/>
                </a:cubicBezTo>
                <a:close/>
                <a:moveTo>
                  <a:pt x="18097" y="15987"/>
                </a:moveTo>
                <a:cubicBezTo>
                  <a:pt x="18074" y="15987"/>
                  <a:pt x="18056" y="16017"/>
                  <a:pt x="18056" y="16055"/>
                </a:cubicBezTo>
                <a:cubicBezTo>
                  <a:pt x="18056" y="16093"/>
                  <a:pt x="18074" y="16123"/>
                  <a:pt x="18097" y="16123"/>
                </a:cubicBezTo>
                <a:cubicBezTo>
                  <a:pt x="18119" y="16123"/>
                  <a:pt x="18138" y="16093"/>
                  <a:pt x="18138" y="16055"/>
                </a:cubicBezTo>
                <a:cubicBezTo>
                  <a:pt x="18138" y="16017"/>
                  <a:pt x="18119" y="15987"/>
                  <a:pt x="18097" y="15987"/>
                </a:cubicBezTo>
                <a:close/>
                <a:moveTo>
                  <a:pt x="18304" y="15987"/>
                </a:moveTo>
                <a:cubicBezTo>
                  <a:pt x="18281" y="15987"/>
                  <a:pt x="18263" y="16017"/>
                  <a:pt x="18263" y="16055"/>
                </a:cubicBezTo>
                <a:cubicBezTo>
                  <a:pt x="18263" y="16093"/>
                  <a:pt x="18281" y="16123"/>
                  <a:pt x="18304" y="16123"/>
                </a:cubicBezTo>
                <a:cubicBezTo>
                  <a:pt x="18327" y="16123"/>
                  <a:pt x="18345" y="16093"/>
                  <a:pt x="18345" y="16055"/>
                </a:cubicBezTo>
                <a:cubicBezTo>
                  <a:pt x="18345" y="16017"/>
                  <a:pt x="18327" y="15987"/>
                  <a:pt x="18304" y="15987"/>
                </a:cubicBezTo>
                <a:close/>
                <a:moveTo>
                  <a:pt x="18511" y="15987"/>
                </a:moveTo>
                <a:cubicBezTo>
                  <a:pt x="18489" y="15987"/>
                  <a:pt x="18470" y="16017"/>
                  <a:pt x="18470" y="16055"/>
                </a:cubicBezTo>
                <a:cubicBezTo>
                  <a:pt x="18470" y="16093"/>
                  <a:pt x="18489" y="16123"/>
                  <a:pt x="18511" y="16123"/>
                </a:cubicBezTo>
                <a:cubicBezTo>
                  <a:pt x="18534" y="16123"/>
                  <a:pt x="18552" y="16093"/>
                  <a:pt x="18552" y="16055"/>
                </a:cubicBezTo>
                <a:cubicBezTo>
                  <a:pt x="18552" y="16017"/>
                  <a:pt x="18534" y="15987"/>
                  <a:pt x="18511" y="15987"/>
                </a:cubicBezTo>
                <a:close/>
                <a:moveTo>
                  <a:pt x="18726" y="15987"/>
                </a:moveTo>
                <a:cubicBezTo>
                  <a:pt x="18704" y="15987"/>
                  <a:pt x="18685" y="16017"/>
                  <a:pt x="18685" y="16055"/>
                </a:cubicBezTo>
                <a:cubicBezTo>
                  <a:pt x="18685" y="16093"/>
                  <a:pt x="18704" y="16123"/>
                  <a:pt x="18726" y="16123"/>
                </a:cubicBezTo>
                <a:cubicBezTo>
                  <a:pt x="18749" y="16123"/>
                  <a:pt x="18767" y="16093"/>
                  <a:pt x="18767" y="16055"/>
                </a:cubicBezTo>
                <a:cubicBezTo>
                  <a:pt x="18767" y="16017"/>
                  <a:pt x="18749" y="15987"/>
                  <a:pt x="18726" y="15987"/>
                </a:cubicBezTo>
                <a:close/>
                <a:moveTo>
                  <a:pt x="18934" y="15987"/>
                </a:moveTo>
                <a:cubicBezTo>
                  <a:pt x="18911" y="15987"/>
                  <a:pt x="18892" y="16017"/>
                  <a:pt x="18892" y="16055"/>
                </a:cubicBezTo>
                <a:cubicBezTo>
                  <a:pt x="18892" y="16093"/>
                  <a:pt x="18911" y="16123"/>
                  <a:pt x="18934" y="16123"/>
                </a:cubicBezTo>
                <a:cubicBezTo>
                  <a:pt x="18953" y="16123"/>
                  <a:pt x="18969" y="16102"/>
                  <a:pt x="18973" y="16072"/>
                </a:cubicBezTo>
                <a:cubicBezTo>
                  <a:pt x="18972" y="16067"/>
                  <a:pt x="18971" y="16061"/>
                  <a:pt x="18970" y="16055"/>
                </a:cubicBezTo>
                <a:cubicBezTo>
                  <a:pt x="18966" y="16039"/>
                  <a:pt x="18963" y="16021"/>
                  <a:pt x="18959" y="16002"/>
                </a:cubicBezTo>
                <a:cubicBezTo>
                  <a:pt x="18952" y="15993"/>
                  <a:pt x="18943" y="15987"/>
                  <a:pt x="18934" y="15987"/>
                </a:cubicBezTo>
                <a:close/>
                <a:moveTo>
                  <a:pt x="5812" y="16166"/>
                </a:moveTo>
                <a:cubicBezTo>
                  <a:pt x="5806" y="16166"/>
                  <a:pt x="5801" y="16168"/>
                  <a:pt x="5796" y="16171"/>
                </a:cubicBezTo>
                <a:cubicBezTo>
                  <a:pt x="5813" y="16201"/>
                  <a:pt x="5828" y="16238"/>
                  <a:pt x="5840" y="16285"/>
                </a:cubicBezTo>
                <a:cubicBezTo>
                  <a:pt x="5848" y="16272"/>
                  <a:pt x="5853" y="16254"/>
                  <a:pt x="5853" y="16234"/>
                </a:cubicBezTo>
                <a:cubicBezTo>
                  <a:pt x="5853" y="16197"/>
                  <a:pt x="5835" y="16166"/>
                  <a:pt x="5812" y="16166"/>
                </a:cubicBezTo>
                <a:close/>
                <a:moveTo>
                  <a:pt x="6021" y="16166"/>
                </a:moveTo>
                <a:cubicBezTo>
                  <a:pt x="5999" y="16166"/>
                  <a:pt x="5980" y="16196"/>
                  <a:pt x="5980" y="16234"/>
                </a:cubicBezTo>
                <a:cubicBezTo>
                  <a:pt x="5980" y="16272"/>
                  <a:pt x="5999" y="16303"/>
                  <a:pt x="6021" y="16303"/>
                </a:cubicBezTo>
                <a:cubicBezTo>
                  <a:pt x="6044" y="16303"/>
                  <a:pt x="6062" y="16272"/>
                  <a:pt x="6062" y="16234"/>
                </a:cubicBezTo>
                <a:cubicBezTo>
                  <a:pt x="6062" y="16197"/>
                  <a:pt x="6044" y="16166"/>
                  <a:pt x="6021" y="16166"/>
                </a:cubicBezTo>
                <a:close/>
                <a:moveTo>
                  <a:pt x="6236" y="16166"/>
                </a:moveTo>
                <a:cubicBezTo>
                  <a:pt x="6214" y="16166"/>
                  <a:pt x="6195" y="16196"/>
                  <a:pt x="6195" y="16234"/>
                </a:cubicBezTo>
                <a:cubicBezTo>
                  <a:pt x="6195" y="16272"/>
                  <a:pt x="6214" y="16303"/>
                  <a:pt x="6236" y="16303"/>
                </a:cubicBezTo>
                <a:cubicBezTo>
                  <a:pt x="6259" y="16303"/>
                  <a:pt x="6277" y="16272"/>
                  <a:pt x="6277" y="16234"/>
                </a:cubicBezTo>
                <a:cubicBezTo>
                  <a:pt x="6277" y="16197"/>
                  <a:pt x="6259" y="16166"/>
                  <a:pt x="6236" y="16166"/>
                </a:cubicBezTo>
                <a:close/>
                <a:moveTo>
                  <a:pt x="6443" y="16166"/>
                </a:moveTo>
                <a:cubicBezTo>
                  <a:pt x="6421" y="16166"/>
                  <a:pt x="6402" y="16196"/>
                  <a:pt x="6402" y="16234"/>
                </a:cubicBezTo>
                <a:cubicBezTo>
                  <a:pt x="6402" y="16272"/>
                  <a:pt x="6421" y="16303"/>
                  <a:pt x="6443" y="16303"/>
                </a:cubicBezTo>
                <a:cubicBezTo>
                  <a:pt x="6466" y="16303"/>
                  <a:pt x="6484" y="16272"/>
                  <a:pt x="6484" y="16234"/>
                </a:cubicBezTo>
                <a:cubicBezTo>
                  <a:pt x="6484" y="16197"/>
                  <a:pt x="6466" y="16166"/>
                  <a:pt x="6443" y="16166"/>
                </a:cubicBezTo>
                <a:close/>
                <a:moveTo>
                  <a:pt x="6651" y="16166"/>
                </a:moveTo>
                <a:cubicBezTo>
                  <a:pt x="6628" y="16166"/>
                  <a:pt x="6610" y="16196"/>
                  <a:pt x="6610" y="16234"/>
                </a:cubicBezTo>
                <a:cubicBezTo>
                  <a:pt x="6610" y="16272"/>
                  <a:pt x="6628" y="16303"/>
                  <a:pt x="6651" y="16303"/>
                </a:cubicBezTo>
                <a:cubicBezTo>
                  <a:pt x="6673" y="16303"/>
                  <a:pt x="6692" y="16272"/>
                  <a:pt x="6692" y="16234"/>
                </a:cubicBezTo>
                <a:cubicBezTo>
                  <a:pt x="6692" y="16197"/>
                  <a:pt x="6673" y="16166"/>
                  <a:pt x="6651" y="16166"/>
                </a:cubicBezTo>
                <a:close/>
                <a:moveTo>
                  <a:pt x="6866" y="16166"/>
                </a:moveTo>
                <a:cubicBezTo>
                  <a:pt x="6843" y="16166"/>
                  <a:pt x="6825" y="16196"/>
                  <a:pt x="6825" y="16234"/>
                </a:cubicBezTo>
                <a:cubicBezTo>
                  <a:pt x="6825" y="16272"/>
                  <a:pt x="6843" y="16303"/>
                  <a:pt x="6866" y="16303"/>
                </a:cubicBezTo>
                <a:cubicBezTo>
                  <a:pt x="6888" y="16303"/>
                  <a:pt x="6907" y="16272"/>
                  <a:pt x="6907" y="16234"/>
                </a:cubicBezTo>
                <a:cubicBezTo>
                  <a:pt x="6907" y="16197"/>
                  <a:pt x="6888" y="16166"/>
                  <a:pt x="6866" y="16166"/>
                </a:cubicBezTo>
                <a:close/>
                <a:moveTo>
                  <a:pt x="7073" y="16166"/>
                </a:moveTo>
                <a:cubicBezTo>
                  <a:pt x="7050" y="16166"/>
                  <a:pt x="7032" y="16196"/>
                  <a:pt x="7032" y="16234"/>
                </a:cubicBezTo>
                <a:cubicBezTo>
                  <a:pt x="7032" y="16272"/>
                  <a:pt x="7050" y="16303"/>
                  <a:pt x="7073" y="16303"/>
                </a:cubicBezTo>
                <a:cubicBezTo>
                  <a:pt x="7096" y="16303"/>
                  <a:pt x="7114" y="16272"/>
                  <a:pt x="7114" y="16234"/>
                </a:cubicBezTo>
                <a:cubicBezTo>
                  <a:pt x="7114" y="16197"/>
                  <a:pt x="7096" y="16166"/>
                  <a:pt x="7073" y="16166"/>
                </a:cubicBezTo>
                <a:close/>
                <a:moveTo>
                  <a:pt x="7280" y="16166"/>
                </a:moveTo>
                <a:cubicBezTo>
                  <a:pt x="7258" y="16166"/>
                  <a:pt x="7239" y="16196"/>
                  <a:pt x="7239" y="16234"/>
                </a:cubicBezTo>
                <a:cubicBezTo>
                  <a:pt x="7239" y="16272"/>
                  <a:pt x="7258" y="16303"/>
                  <a:pt x="7280" y="16303"/>
                </a:cubicBezTo>
                <a:cubicBezTo>
                  <a:pt x="7303" y="16303"/>
                  <a:pt x="7321" y="16272"/>
                  <a:pt x="7321" y="16234"/>
                </a:cubicBezTo>
                <a:cubicBezTo>
                  <a:pt x="7321" y="16197"/>
                  <a:pt x="7303" y="16166"/>
                  <a:pt x="7280" y="16166"/>
                </a:cubicBezTo>
                <a:close/>
                <a:moveTo>
                  <a:pt x="7495" y="16166"/>
                </a:moveTo>
                <a:cubicBezTo>
                  <a:pt x="7473" y="16166"/>
                  <a:pt x="7454" y="16196"/>
                  <a:pt x="7454" y="16234"/>
                </a:cubicBezTo>
                <a:cubicBezTo>
                  <a:pt x="7454" y="16272"/>
                  <a:pt x="7473" y="16303"/>
                  <a:pt x="7495" y="16303"/>
                </a:cubicBezTo>
                <a:cubicBezTo>
                  <a:pt x="7518" y="16303"/>
                  <a:pt x="7536" y="16272"/>
                  <a:pt x="7536" y="16234"/>
                </a:cubicBezTo>
                <a:cubicBezTo>
                  <a:pt x="7536" y="16197"/>
                  <a:pt x="7518" y="16166"/>
                  <a:pt x="7495" y="16166"/>
                </a:cubicBezTo>
                <a:close/>
                <a:moveTo>
                  <a:pt x="7702" y="16166"/>
                </a:moveTo>
                <a:cubicBezTo>
                  <a:pt x="7680" y="16166"/>
                  <a:pt x="7661" y="16196"/>
                  <a:pt x="7661" y="16234"/>
                </a:cubicBezTo>
                <a:cubicBezTo>
                  <a:pt x="7661" y="16272"/>
                  <a:pt x="7680" y="16303"/>
                  <a:pt x="7702" y="16303"/>
                </a:cubicBezTo>
                <a:cubicBezTo>
                  <a:pt x="7705" y="16303"/>
                  <a:pt x="7707" y="16302"/>
                  <a:pt x="7709" y="16301"/>
                </a:cubicBezTo>
                <a:cubicBezTo>
                  <a:pt x="7711" y="16278"/>
                  <a:pt x="7712" y="16254"/>
                  <a:pt x="7712" y="16237"/>
                </a:cubicBezTo>
                <a:cubicBezTo>
                  <a:pt x="7712" y="16218"/>
                  <a:pt x="7718" y="16196"/>
                  <a:pt x="7725" y="16177"/>
                </a:cubicBezTo>
                <a:cubicBezTo>
                  <a:pt x="7718" y="16170"/>
                  <a:pt x="7711" y="16166"/>
                  <a:pt x="7702" y="16166"/>
                </a:cubicBezTo>
                <a:close/>
                <a:moveTo>
                  <a:pt x="10851" y="16166"/>
                </a:moveTo>
                <a:cubicBezTo>
                  <a:pt x="10836" y="16166"/>
                  <a:pt x="10824" y="16179"/>
                  <a:pt x="10817" y="16198"/>
                </a:cubicBezTo>
                <a:cubicBezTo>
                  <a:pt x="10821" y="16232"/>
                  <a:pt x="10827" y="16264"/>
                  <a:pt x="10833" y="16295"/>
                </a:cubicBezTo>
                <a:cubicBezTo>
                  <a:pt x="10839" y="16300"/>
                  <a:pt x="10845" y="16303"/>
                  <a:pt x="10851" y="16303"/>
                </a:cubicBezTo>
                <a:cubicBezTo>
                  <a:pt x="10874" y="16303"/>
                  <a:pt x="10892" y="16272"/>
                  <a:pt x="10892" y="16234"/>
                </a:cubicBezTo>
                <a:cubicBezTo>
                  <a:pt x="10892" y="16197"/>
                  <a:pt x="10874" y="16166"/>
                  <a:pt x="10851" y="16166"/>
                </a:cubicBezTo>
                <a:close/>
                <a:moveTo>
                  <a:pt x="11065" y="16166"/>
                </a:moveTo>
                <a:cubicBezTo>
                  <a:pt x="11042" y="16166"/>
                  <a:pt x="11024" y="16196"/>
                  <a:pt x="11024" y="16234"/>
                </a:cubicBezTo>
                <a:cubicBezTo>
                  <a:pt x="11024" y="16272"/>
                  <a:pt x="11042" y="16303"/>
                  <a:pt x="11065" y="16303"/>
                </a:cubicBezTo>
                <a:cubicBezTo>
                  <a:pt x="11087" y="16303"/>
                  <a:pt x="11106" y="16272"/>
                  <a:pt x="11106" y="16234"/>
                </a:cubicBezTo>
                <a:cubicBezTo>
                  <a:pt x="11106" y="16197"/>
                  <a:pt x="11087" y="16166"/>
                  <a:pt x="11065" y="16166"/>
                </a:cubicBezTo>
                <a:close/>
                <a:moveTo>
                  <a:pt x="11272" y="16166"/>
                </a:moveTo>
                <a:cubicBezTo>
                  <a:pt x="11249" y="16166"/>
                  <a:pt x="11231" y="16196"/>
                  <a:pt x="11231" y="16234"/>
                </a:cubicBezTo>
                <a:cubicBezTo>
                  <a:pt x="11231" y="16272"/>
                  <a:pt x="11249" y="16303"/>
                  <a:pt x="11272" y="16303"/>
                </a:cubicBezTo>
                <a:cubicBezTo>
                  <a:pt x="11295" y="16303"/>
                  <a:pt x="11313" y="16272"/>
                  <a:pt x="11313" y="16234"/>
                </a:cubicBezTo>
                <a:cubicBezTo>
                  <a:pt x="11313" y="16197"/>
                  <a:pt x="11295" y="16166"/>
                  <a:pt x="11272" y="16166"/>
                </a:cubicBezTo>
                <a:close/>
                <a:moveTo>
                  <a:pt x="11479" y="16166"/>
                </a:moveTo>
                <a:cubicBezTo>
                  <a:pt x="11457" y="16166"/>
                  <a:pt x="11438" y="16196"/>
                  <a:pt x="11438" y="16234"/>
                </a:cubicBezTo>
                <a:cubicBezTo>
                  <a:pt x="11438" y="16272"/>
                  <a:pt x="11457" y="16303"/>
                  <a:pt x="11479" y="16303"/>
                </a:cubicBezTo>
                <a:cubicBezTo>
                  <a:pt x="11502" y="16303"/>
                  <a:pt x="11520" y="16272"/>
                  <a:pt x="11520" y="16234"/>
                </a:cubicBezTo>
                <a:cubicBezTo>
                  <a:pt x="11520" y="16197"/>
                  <a:pt x="11502" y="16166"/>
                  <a:pt x="11479" y="16166"/>
                </a:cubicBezTo>
                <a:close/>
                <a:moveTo>
                  <a:pt x="11694" y="16166"/>
                </a:moveTo>
                <a:cubicBezTo>
                  <a:pt x="11672" y="16166"/>
                  <a:pt x="11653" y="16196"/>
                  <a:pt x="11653" y="16234"/>
                </a:cubicBezTo>
                <a:cubicBezTo>
                  <a:pt x="11653" y="16272"/>
                  <a:pt x="11672" y="16303"/>
                  <a:pt x="11694" y="16303"/>
                </a:cubicBezTo>
                <a:cubicBezTo>
                  <a:pt x="11717" y="16303"/>
                  <a:pt x="11735" y="16272"/>
                  <a:pt x="11735" y="16234"/>
                </a:cubicBezTo>
                <a:cubicBezTo>
                  <a:pt x="11735" y="16197"/>
                  <a:pt x="11717" y="16166"/>
                  <a:pt x="11694" y="16166"/>
                </a:cubicBezTo>
                <a:close/>
                <a:moveTo>
                  <a:pt x="11902" y="16166"/>
                </a:moveTo>
                <a:cubicBezTo>
                  <a:pt x="11879" y="16166"/>
                  <a:pt x="11861" y="16196"/>
                  <a:pt x="11861" y="16234"/>
                </a:cubicBezTo>
                <a:cubicBezTo>
                  <a:pt x="11861" y="16272"/>
                  <a:pt x="11879" y="16303"/>
                  <a:pt x="11902" y="16303"/>
                </a:cubicBezTo>
                <a:cubicBezTo>
                  <a:pt x="11924" y="16303"/>
                  <a:pt x="11943" y="16272"/>
                  <a:pt x="11943" y="16234"/>
                </a:cubicBezTo>
                <a:cubicBezTo>
                  <a:pt x="11943" y="16197"/>
                  <a:pt x="11924" y="16166"/>
                  <a:pt x="11902" y="16166"/>
                </a:cubicBezTo>
                <a:close/>
                <a:moveTo>
                  <a:pt x="12109" y="16166"/>
                </a:moveTo>
                <a:cubicBezTo>
                  <a:pt x="12086" y="16166"/>
                  <a:pt x="12068" y="16196"/>
                  <a:pt x="12068" y="16234"/>
                </a:cubicBezTo>
                <a:cubicBezTo>
                  <a:pt x="12068" y="16272"/>
                  <a:pt x="12086" y="16303"/>
                  <a:pt x="12109" y="16303"/>
                </a:cubicBezTo>
                <a:cubicBezTo>
                  <a:pt x="12132" y="16303"/>
                  <a:pt x="12150" y="16272"/>
                  <a:pt x="12150" y="16234"/>
                </a:cubicBezTo>
                <a:cubicBezTo>
                  <a:pt x="12150" y="16197"/>
                  <a:pt x="12132" y="16166"/>
                  <a:pt x="12109" y="16166"/>
                </a:cubicBezTo>
                <a:close/>
                <a:moveTo>
                  <a:pt x="12324" y="16166"/>
                </a:moveTo>
                <a:cubicBezTo>
                  <a:pt x="12301" y="16166"/>
                  <a:pt x="12283" y="16196"/>
                  <a:pt x="12283" y="16234"/>
                </a:cubicBezTo>
                <a:cubicBezTo>
                  <a:pt x="12283" y="16237"/>
                  <a:pt x="12283" y="16239"/>
                  <a:pt x="12283" y="16242"/>
                </a:cubicBezTo>
                <a:cubicBezTo>
                  <a:pt x="12295" y="16213"/>
                  <a:pt x="12311" y="16189"/>
                  <a:pt x="12329" y="16167"/>
                </a:cubicBezTo>
                <a:cubicBezTo>
                  <a:pt x="12327" y="16166"/>
                  <a:pt x="12326" y="16166"/>
                  <a:pt x="12324" y="16166"/>
                </a:cubicBezTo>
                <a:close/>
                <a:moveTo>
                  <a:pt x="12953" y="16166"/>
                </a:moveTo>
                <a:cubicBezTo>
                  <a:pt x="12931" y="16166"/>
                  <a:pt x="12912" y="16196"/>
                  <a:pt x="12912" y="16234"/>
                </a:cubicBezTo>
                <a:cubicBezTo>
                  <a:pt x="12912" y="16272"/>
                  <a:pt x="12931" y="16303"/>
                  <a:pt x="12953" y="16303"/>
                </a:cubicBezTo>
                <a:cubicBezTo>
                  <a:pt x="12976" y="16303"/>
                  <a:pt x="12994" y="16272"/>
                  <a:pt x="12994" y="16234"/>
                </a:cubicBezTo>
                <a:cubicBezTo>
                  <a:pt x="12994" y="16197"/>
                  <a:pt x="12976" y="16166"/>
                  <a:pt x="12953" y="16166"/>
                </a:cubicBezTo>
                <a:close/>
                <a:moveTo>
                  <a:pt x="17567" y="16166"/>
                </a:moveTo>
                <a:cubicBezTo>
                  <a:pt x="17544" y="16166"/>
                  <a:pt x="17526" y="16196"/>
                  <a:pt x="17526" y="16234"/>
                </a:cubicBezTo>
                <a:cubicBezTo>
                  <a:pt x="17526" y="16272"/>
                  <a:pt x="17544" y="16303"/>
                  <a:pt x="17567" y="16303"/>
                </a:cubicBezTo>
                <a:cubicBezTo>
                  <a:pt x="17590" y="16303"/>
                  <a:pt x="17608" y="16272"/>
                  <a:pt x="17608" y="16234"/>
                </a:cubicBezTo>
                <a:cubicBezTo>
                  <a:pt x="17608" y="16197"/>
                  <a:pt x="17590" y="16166"/>
                  <a:pt x="17567" y="16166"/>
                </a:cubicBezTo>
                <a:close/>
                <a:moveTo>
                  <a:pt x="17782" y="16166"/>
                </a:moveTo>
                <a:cubicBezTo>
                  <a:pt x="17759" y="16166"/>
                  <a:pt x="17741" y="16196"/>
                  <a:pt x="17741" y="16234"/>
                </a:cubicBezTo>
                <a:cubicBezTo>
                  <a:pt x="17741" y="16272"/>
                  <a:pt x="17759" y="16303"/>
                  <a:pt x="17782" y="16303"/>
                </a:cubicBezTo>
                <a:cubicBezTo>
                  <a:pt x="17805" y="16303"/>
                  <a:pt x="17823" y="16272"/>
                  <a:pt x="17823" y="16234"/>
                </a:cubicBezTo>
                <a:cubicBezTo>
                  <a:pt x="17823" y="16197"/>
                  <a:pt x="17805" y="16166"/>
                  <a:pt x="17782" y="16166"/>
                </a:cubicBezTo>
                <a:close/>
                <a:moveTo>
                  <a:pt x="17989" y="16166"/>
                </a:moveTo>
                <a:cubicBezTo>
                  <a:pt x="17967" y="16166"/>
                  <a:pt x="17948" y="16196"/>
                  <a:pt x="17948" y="16234"/>
                </a:cubicBezTo>
                <a:cubicBezTo>
                  <a:pt x="17948" y="16272"/>
                  <a:pt x="17967" y="16303"/>
                  <a:pt x="17989" y="16303"/>
                </a:cubicBezTo>
                <a:cubicBezTo>
                  <a:pt x="18012" y="16303"/>
                  <a:pt x="18030" y="16272"/>
                  <a:pt x="18030" y="16234"/>
                </a:cubicBezTo>
                <a:cubicBezTo>
                  <a:pt x="18030" y="16197"/>
                  <a:pt x="18012" y="16166"/>
                  <a:pt x="17989" y="16166"/>
                </a:cubicBezTo>
                <a:close/>
                <a:moveTo>
                  <a:pt x="18197" y="16166"/>
                </a:moveTo>
                <a:cubicBezTo>
                  <a:pt x="18174" y="16166"/>
                  <a:pt x="18156" y="16196"/>
                  <a:pt x="18156" y="16234"/>
                </a:cubicBezTo>
                <a:cubicBezTo>
                  <a:pt x="18156" y="16272"/>
                  <a:pt x="18174" y="16303"/>
                  <a:pt x="18197" y="16303"/>
                </a:cubicBezTo>
                <a:cubicBezTo>
                  <a:pt x="18219" y="16303"/>
                  <a:pt x="18238" y="16272"/>
                  <a:pt x="18238" y="16234"/>
                </a:cubicBezTo>
                <a:cubicBezTo>
                  <a:pt x="18238" y="16197"/>
                  <a:pt x="18219" y="16166"/>
                  <a:pt x="18197" y="16166"/>
                </a:cubicBezTo>
                <a:close/>
                <a:moveTo>
                  <a:pt x="18412" y="16166"/>
                </a:moveTo>
                <a:cubicBezTo>
                  <a:pt x="18389" y="16166"/>
                  <a:pt x="18370" y="16196"/>
                  <a:pt x="18370" y="16234"/>
                </a:cubicBezTo>
                <a:cubicBezTo>
                  <a:pt x="18370" y="16272"/>
                  <a:pt x="18389" y="16303"/>
                  <a:pt x="18412" y="16303"/>
                </a:cubicBezTo>
                <a:cubicBezTo>
                  <a:pt x="18434" y="16303"/>
                  <a:pt x="18453" y="16272"/>
                  <a:pt x="18453" y="16234"/>
                </a:cubicBezTo>
                <a:cubicBezTo>
                  <a:pt x="18453" y="16197"/>
                  <a:pt x="18434" y="16166"/>
                  <a:pt x="18412" y="16166"/>
                </a:cubicBezTo>
                <a:close/>
                <a:moveTo>
                  <a:pt x="18619" y="16166"/>
                </a:moveTo>
                <a:cubicBezTo>
                  <a:pt x="18596" y="16166"/>
                  <a:pt x="18578" y="16196"/>
                  <a:pt x="18578" y="16234"/>
                </a:cubicBezTo>
                <a:cubicBezTo>
                  <a:pt x="18578" y="16272"/>
                  <a:pt x="18596" y="16303"/>
                  <a:pt x="18619" y="16303"/>
                </a:cubicBezTo>
                <a:cubicBezTo>
                  <a:pt x="18641" y="16303"/>
                  <a:pt x="18660" y="16272"/>
                  <a:pt x="18660" y="16234"/>
                </a:cubicBezTo>
                <a:cubicBezTo>
                  <a:pt x="18660" y="16197"/>
                  <a:pt x="18641" y="16166"/>
                  <a:pt x="18619" y="16166"/>
                </a:cubicBezTo>
                <a:close/>
                <a:moveTo>
                  <a:pt x="18826" y="16166"/>
                </a:moveTo>
                <a:cubicBezTo>
                  <a:pt x="18803" y="16166"/>
                  <a:pt x="18785" y="16196"/>
                  <a:pt x="18785" y="16234"/>
                </a:cubicBezTo>
                <a:cubicBezTo>
                  <a:pt x="18785" y="16272"/>
                  <a:pt x="18803" y="16303"/>
                  <a:pt x="18826" y="16303"/>
                </a:cubicBezTo>
                <a:cubicBezTo>
                  <a:pt x="18849" y="16303"/>
                  <a:pt x="18867" y="16272"/>
                  <a:pt x="18867" y="16234"/>
                </a:cubicBezTo>
                <a:cubicBezTo>
                  <a:pt x="18867" y="16197"/>
                  <a:pt x="18849" y="16166"/>
                  <a:pt x="18826" y="16166"/>
                </a:cubicBezTo>
                <a:close/>
                <a:moveTo>
                  <a:pt x="12766" y="16179"/>
                </a:moveTo>
                <a:cubicBezTo>
                  <a:pt x="12770" y="16200"/>
                  <a:pt x="12774" y="16223"/>
                  <a:pt x="12778" y="16245"/>
                </a:cubicBezTo>
                <a:cubicBezTo>
                  <a:pt x="12779" y="16240"/>
                  <a:pt x="12780" y="16235"/>
                  <a:pt x="12780" y="16229"/>
                </a:cubicBezTo>
                <a:cubicBezTo>
                  <a:pt x="12780" y="16209"/>
                  <a:pt x="12775" y="16191"/>
                  <a:pt x="12766" y="16179"/>
                </a:cubicBezTo>
                <a:close/>
                <a:moveTo>
                  <a:pt x="19003" y="16204"/>
                </a:moveTo>
                <a:cubicBezTo>
                  <a:pt x="19001" y="16212"/>
                  <a:pt x="19000" y="16220"/>
                  <a:pt x="19000" y="16228"/>
                </a:cubicBezTo>
                <a:cubicBezTo>
                  <a:pt x="19000" y="16256"/>
                  <a:pt x="19010" y="16280"/>
                  <a:pt x="19025" y="16291"/>
                </a:cubicBezTo>
                <a:cubicBezTo>
                  <a:pt x="19018" y="16275"/>
                  <a:pt x="19012" y="16259"/>
                  <a:pt x="19009" y="16240"/>
                </a:cubicBezTo>
                <a:cubicBezTo>
                  <a:pt x="19007" y="16227"/>
                  <a:pt x="19005" y="16215"/>
                  <a:pt x="19003" y="16204"/>
                </a:cubicBezTo>
                <a:close/>
                <a:moveTo>
                  <a:pt x="5921" y="16332"/>
                </a:moveTo>
                <a:cubicBezTo>
                  <a:pt x="5899" y="16332"/>
                  <a:pt x="5880" y="16363"/>
                  <a:pt x="5880" y="16401"/>
                </a:cubicBezTo>
                <a:cubicBezTo>
                  <a:pt x="5880" y="16438"/>
                  <a:pt x="5899" y="16469"/>
                  <a:pt x="5921" y="16469"/>
                </a:cubicBezTo>
                <a:cubicBezTo>
                  <a:pt x="5944" y="16469"/>
                  <a:pt x="5962" y="16438"/>
                  <a:pt x="5962" y="16401"/>
                </a:cubicBezTo>
                <a:cubicBezTo>
                  <a:pt x="5962" y="16363"/>
                  <a:pt x="5944" y="16332"/>
                  <a:pt x="5921" y="16332"/>
                </a:cubicBezTo>
                <a:close/>
                <a:moveTo>
                  <a:pt x="6129" y="16332"/>
                </a:moveTo>
                <a:cubicBezTo>
                  <a:pt x="6106" y="16332"/>
                  <a:pt x="6088" y="16363"/>
                  <a:pt x="6088" y="16401"/>
                </a:cubicBezTo>
                <a:cubicBezTo>
                  <a:pt x="6088" y="16438"/>
                  <a:pt x="6106" y="16469"/>
                  <a:pt x="6129" y="16469"/>
                </a:cubicBezTo>
                <a:cubicBezTo>
                  <a:pt x="6151" y="16469"/>
                  <a:pt x="6170" y="16438"/>
                  <a:pt x="6170" y="16401"/>
                </a:cubicBezTo>
                <a:cubicBezTo>
                  <a:pt x="6170" y="16363"/>
                  <a:pt x="6151" y="16332"/>
                  <a:pt x="6129" y="16332"/>
                </a:cubicBezTo>
                <a:close/>
                <a:moveTo>
                  <a:pt x="6336" y="16332"/>
                </a:moveTo>
                <a:cubicBezTo>
                  <a:pt x="6313" y="16332"/>
                  <a:pt x="6295" y="16363"/>
                  <a:pt x="6295" y="16401"/>
                </a:cubicBezTo>
                <a:cubicBezTo>
                  <a:pt x="6295" y="16438"/>
                  <a:pt x="6313" y="16469"/>
                  <a:pt x="6336" y="16469"/>
                </a:cubicBezTo>
                <a:cubicBezTo>
                  <a:pt x="6359" y="16469"/>
                  <a:pt x="6377" y="16438"/>
                  <a:pt x="6377" y="16401"/>
                </a:cubicBezTo>
                <a:cubicBezTo>
                  <a:pt x="6377" y="16363"/>
                  <a:pt x="6359" y="16332"/>
                  <a:pt x="6336" y="16332"/>
                </a:cubicBezTo>
                <a:close/>
                <a:moveTo>
                  <a:pt x="6551" y="16332"/>
                </a:moveTo>
                <a:cubicBezTo>
                  <a:pt x="6528" y="16332"/>
                  <a:pt x="6510" y="16363"/>
                  <a:pt x="6510" y="16401"/>
                </a:cubicBezTo>
                <a:cubicBezTo>
                  <a:pt x="6510" y="16438"/>
                  <a:pt x="6528" y="16469"/>
                  <a:pt x="6551" y="16469"/>
                </a:cubicBezTo>
                <a:cubicBezTo>
                  <a:pt x="6574" y="16469"/>
                  <a:pt x="6592" y="16438"/>
                  <a:pt x="6592" y="16401"/>
                </a:cubicBezTo>
                <a:cubicBezTo>
                  <a:pt x="6592" y="16363"/>
                  <a:pt x="6574" y="16332"/>
                  <a:pt x="6551" y="16332"/>
                </a:cubicBezTo>
                <a:close/>
                <a:moveTo>
                  <a:pt x="6758" y="16332"/>
                </a:moveTo>
                <a:cubicBezTo>
                  <a:pt x="6736" y="16332"/>
                  <a:pt x="6717" y="16363"/>
                  <a:pt x="6717" y="16401"/>
                </a:cubicBezTo>
                <a:cubicBezTo>
                  <a:pt x="6717" y="16438"/>
                  <a:pt x="6736" y="16469"/>
                  <a:pt x="6758" y="16469"/>
                </a:cubicBezTo>
                <a:cubicBezTo>
                  <a:pt x="6781" y="16469"/>
                  <a:pt x="6799" y="16438"/>
                  <a:pt x="6799" y="16401"/>
                </a:cubicBezTo>
                <a:cubicBezTo>
                  <a:pt x="6799" y="16363"/>
                  <a:pt x="6781" y="16332"/>
                  <a:pt x="6758" y="16332"/>
                </a:cubicBezTo>
                <a:close/>
                <a:moveTo>
                  <a:pt x="6965" y="16332"/>
                </a:moveTo>
                <a:cubicBezTo>
                  <a:pt x="6943" y="16332"/>
                  <a:pt x="6924" y="16363"/>
                  <a:pt x="6924" y="16401"/>
                </a:cubicBezTo>
                <a:cubicBezTo>
                  <a:pt x="6924" y="16438"/>
                  <a:pt x="6943" y="16469"/>
                  <a:pt x="6965" y="16469"/>
                </a:cubicBezTo>
                <a:cubicBezTo>
                  <a:pt x="6988" y="16469"/>
                  <a:pt x="7006" y="16438"/>
                  <a:pt x="7006" y="16401"/>
                </a:cubicBezTo>
                <a:cubicBezTo>
                  <a:pt x="7006" y="16363"/>
                  <a:pt x="6988" y="16332"/>
                  <a:pt x="6965" y="16332"/>
                </a:cubicBezTo>
                <a:close/>
                <a:moveTo>
                  <a:pt x="7180" y="16332"/>
                </a:moveTo>
                <a:cubicBezTo>
                  <a:pt x="7158" y="16332"/>
                  <a:pt x="7139" y="16363"/>
                  <a:pt x="7139" y="16401"/>
                </a:cubicBezTo>
                <a:cubicBezTo>
                  <a:pt x="7139" y="16438"/>
                  <a:pt x="7158" y="16469"/>
                  <a:pt x="7180" y="16469"/>
                </a:cubicBezTo>
                <a:cubicBezTo>
                  <a:pt x="7203" y="16469"/>
                  <a:pt x="7221" y="16438"/>
                  <a:pt x="7221" y="16401"/>
                </a:cubicBezTo>
                <a:cubicBezTo>
                  <a:pt x="7221" y="16363"/>
                  <a:pt x="7203" y="16332"/>
                  <a:pt x="7180" y="16332"/>
                </a:cubicBezTo>
                <a:close/>
                <a:moveTo>
                  <a:pt x="7388" y="16332"/>
                </a:moveTo>
                <a:cubicBezTo>
                  <a:pt x="7365" y="16332"/>
                  <a:pt x="7347" y="16363"/>
                  <a:pt x="7347" y="16401"/>
                </a:cubicBezTo>
                <a:cubicBezTo>
                  <a:pt x="7347" y="16438"/>
                  <a:pt x="7365" y="16469"/>
                  <a:pt x="7388" y="16469"/>
                </a:cubicBezTo>
                <a:cubicBezTo>
                  <a:pt x="7410" y="16469"/>
                  <a:pt x="7429" y="16438"/>
                  <a:pt x="7429" y="16401"/>
                </a:cubicBezTo>
                <a:cubicBezTo>
                  <a:pt x="7429" y="16363"/>
                  <a:pt x="7410" y="16332"/>
                  <a:pt x="7388" y="16332"/>
                </a:cubicBezTo>
                <a:close/>
                <a:moveTo>
                  <a:pt x="7595" y="16332"/>
                </a:moveTo>
                <a:cubicBezTo>
                  <a:pt x="7572" y="16332"/>
                  <a:pt x="7554" y="16363"/>
                  <a:pt x="7554" y="16401"/>
                </a:cubicBezTo>
                <a:cubicBezTo>
                  <a:pt x="7554" y="16438"/>
                  <a:pt x="7572" y="16469"/>
                  <a:pt x="7595" y="16469"/>
                </a:cubicBezTo>
                <a:cubicBezTo>
                  <a:pt x="7618" y="16469"/>
                  <a:pt x="7636" y="16438"/>
                  <a:pt x="7636" y="16401"/>
                </a:cubicBezTo>
                <a:cubicBezTo>
                  <a:pt x="7636" y="16363"/>
                  <a:pt x="7618" y="16332"/>
                  <a:pt x="7595" y="16332"/>
                </a:cubicBezTo>
                <a:close/>
                <a:moveTo>
                  <a:pt x="10957" y="16332"/>
                </a:moveTo>
                <a:cubicBezTo>
                  <a:pt x="10935" y="16332"/>
                  <a:pt x="10916" y="16363"/>
                  <a:pt x="10916" y="16401"/>
                </a:cubicBezTo>
                <a:cubicBezTo>
                  <a:pt x="10916" y="16438"/>
                  <a:pt x="10935" y="16469"/>
                  <a:pt x="10957" y="16469"/>
                </a:cubicBezTo>
                <a:cubicBezTo>
                  <a:pt x="10980" y="16469"/>
                  <a:pt x="10998" y="16438"/>
                  <a:pt x="10998" y="16401"/>
                </a:cubicBezTo>
                <a:cubicBezTo>
                  <a:pt x="10998" y="16363"/>
                  <a:pt x="10980" y="16332"/>
                  <a:pt x="10957" y="16332"/>
                </a:cubicBezTo>
                <a:close/>
                <a:moveTo>
                  <a:pt x="11165" y="16332"/>
                </a:moveTo>
                <a:cubicBezTo>
                  <a:pt x="11142" y="16332"/>
                  <a:pt x="11124" y="16363"/>
                  <a:pt x="11124" y="16401"/>
                </a:cubicBezTo>
                <a:cubicBezTo>
                  <a:pt x="11124" y="16438"/>
                  <a:pt x="11142" y="16469"/>
                  <a:pt x="11165" y="16469"/>
                </a:cubicBezTo>
                <a:cubicBezTo>
                  <a:pt x="11187" y="16469"/>
                  <a:pt x="11206" y="16438"/>
                  <a:pt x="11206" y="16401"/>
                </a:cubicBezTo>
                <a:cubicBezTo>
                  <a:pt x="11206" y="16363"/>
                  <a:pt x="11187" y="16332"/>
                  <a:pt x="11165" y="16332"/>
                </a:cubicBezTo>
                <a:close/>
                <a:moveTo>
                  <a:pt x="11380" y="16332"/>
                </a:moveTo>
                <a:cubicBezTo>
                  <a:pt x="11357" y="16332"/>
                  <a:pt x="11339" y="16363"/>
                  <a:pt x="11339" y="16401"/>
                </a:cubicBezTo>
                <a:cubicBezTo>
                  <a:pt x="11339" y="16438"/>
                  <a:pt x="11357" y="16469"/>
                  <a:pt x="11380" y="16469"/>
                </a:cubicBezTo>
                <a:cubicBezTo>
                  <a:pt x="11402" y="16469"/>
                  <a:pt x="11421" y="16438"/>
                  <a:pt x="11421" y="16401"/>
                </a:cubicBezTo>
                <a:cubicBezTo>
                  <a:pt x="11421" y="16363"/>
                  <a:pt x="11402" y="16332"/>
                  <a:pt x="11380" y="16332"/>
                </a:cubicBezTo>
                <a:close/>
                <a:moveTo>
                  <a:pt x="11587" y="16332"/>
                </a:moveTo>
                <a:cubicBezTo>
                  <a:pt x="11564" y="16332"/>
                  <a:pt x="11546" y="16363"/>
                  <a:pt x="11546" y="16401"/>
                </a:cubicBezTo>
                <a:cubicBezTo>
                  <a:pt x="11546" y="16438"/>
                  <a:pt x="11564" y="16469"/>
                  <a:pt x="11587" y="16469"/>
                </a:cubicBezTo>
                <a:cubicBezTo>
                  <a:pt x="11610" y="16469"/>
                  <a:pt x="11628" y="16438"/>
                  <a:pt x="11628" y="16401"/>
                </a:cubicBezTo>
                <a:cubicBezTo>
                  <a:pt x="11628" y="16363"/>
                  <a:pt x="11610" y="16332"/>
                  <a:pt x="11587" y="16332"/>
                </a:cubicBezTo>
                <a:close/>
                <a:moveTo>
                  <a:pt x="11794" y="16332"/>
                </a:moveTo>
                <a:cubicBezTo>
                  <a:pt x="11771" y="16332"/>
                  <a:pt x="11753" y="16363"/>
                  <a:pt x="11753" y="16401"/>
                </a:cubicBezTo>
                <a:cubicBezTo>
                  <a:pt x="11753" y="16438"/>
                  <a:pt x="11771" y="16469"/>
                  <a:pt x="11794" y="16469"/>
                </a:cubicBezTo>
                <a:cubicBezTo>
                  <a:pt x="11817" y="16469"/>
                  <a:pt x="11835" y="16438"/>
                  <a:pt x="11835" y="16401"/>
                </a:cubicBezTo>
                <a:cubicBezTo>
                  <a:pt x="11835" y="16363"/>
                  <a:pt x="11817" y="16332"/>
                  <a:pt x="11794" y="16332"/>
                </a:cubicBezTo>
                <a:close/>
                <a:moveTo>
                  <a:pt x="12009" y="16332"/>
                </a:moveTo>
                <a:cubicBezTo>
                  <a:pt x="11986" y="16332"/>
                  <a:pt x="11968" y="16363"/>
                  <a:pt x="11968" y="16401"/>
                </a:cubicBezTo>
                <a:cubicBezTo>
                  <a:pt x="11968" y="16438"/>
                  <a:pt x="11986" y="16469"/>
                  <a:pt x="12009" y="16469"/>
                </a:cubicBezTo>
                <a:cubicBezTo>
                  <a:pt x="12032" y="16469"/>
                  <a:pt x="12050" y="16438"/>
                  <a:pt x="12050" y="16401"/>
                </a:cubicBezTo>
                <a:cubicBezTo>
                  <a:pt x="12050" y="16363"/>
                  <a:pt x="12032" y="16332"/>
                  <a:pt x="12009" y="16332"/>
                </a:cubicBezTo>
                <a:close/>
                <a:moveTo>
                  <a:pt x="12216" y="16332"/>
                </a:moveTo>
                <a:cubicBezTo>
                  <a:pt x="12194" y="16332"/>
                  <a:pt x="12175" y="16363"/>
                  <a:pt x="12175" y="16401"/>
                </a:cubicBezTo>
                <a:cubicBezTo>
                  <a:pt x="12175" y="16424"/>
                  <a:pt x="12182" y="16444"/>
                  <a:pt x="12193" y="16456"/>
                </a:cubicBezTo>
                <a:cubicBezTo>
                  <a:pt x="12194" y="16439"/>
                  <a:pt x="12199" y="16419"/>
                  <a:pt x="12206" y="16401"/>
                </a:cubicBezTo>
                <a:cubicBezTo>
                  <a:pt x="12209" y="16393"/>
                  <a:pt x="12213" y="16386"/>
                  <a:pt x="12216" y="16379"/>
                </a:cubicBezTo>
                <a:cubicBezTo>
                  <a:pt x="12224" y="16365"/>
                  <a:pt x="12232" y="16354"/>
                  <a:pt x="12241" y="16346"/>
                </a:cubicBezTo>
                <a:cubicBezTo>
                  <a:pt x="12234" y="16337"/>
                  <a:pt x="12225" y="16332"/>
                  <a:pt x="12216" y="16332"/>
                </a:cubicBezTo>
                <a:close/>
                <a:moveTo>
                  <a:pt x="12846" y="16332"/>
                </a:moveTo>
                <a:cubicBezTo>
                  <a:pt x="12823" y="16332"/>
                  <a:pt x="12805" y="16363"/>
                  <a:pt x="12805" y="16401"/>
                </a:cubicBezTo>
                <a:cubicBezTo>
                  <a:pt x="12805" y="16438"/>
                  <a:pt x="12823" y="16469"/>
                  <a:pt x="12846" y="16469"/>
                </a:cubicBezTo>
                <a:cubicBezTo>
                  <a:pt x="12868" y="16469"/>
                  <a:pt x="12887" y="16438"/>
                  <a:pt x="12887" y="16401"/>
                </a:cubicBezTo>
                <a:cubicBezTo>
                  <a:pt x="12887" y="16363"/>
                  <a:pt x="12868" y="16332"/>
                  <a:pt x="12846" y="16332"/>
                </a:cubicBezTo>
                <a:close/>
                <a:moveTo>
                  <a:pt x="13053" y="16332"/>
                </a:moveTo>
                <a:cubicBezTo>
                  <a:pt x="13030" y="16332"/>
                  <a:pt x="13012" y="16363"/>
                  <a:pt x="13012" y="16401"/>
                </a:cubicBezTo>
                <a:cubicBezTo>
                  <a:pt x="13012" y="16438"/>
                  <a:pt x="13030" y="16469"/>
                  <a:pt x="13053" y="16469"/>
                </a:cubicBezTo>
                <a:cubicBezTo>
                  <a:pt x="13054" y="16469"/>
                  <a:pt x="13054" y="16469"/>
                  <a:pt x="13054" y="16469"/>
                </a:cubicBezTo>
                <a:cubicBezTo>
                  <a:pt x="13059" y="16446"/>
                  <a:pt x="13063" y="16423"/>
                  <a:pt x="13067" y="16401"/>
                </a:cubicBezTo>
                <a:cubicBezTo>
                  <a:pt x="13070" y="16382"/>
                  <a:pt x="13073" y="16363"/>
                  <a:pt x="13076" y="16344"/>
                </a:cubicBezTo>
                <a:cubicBezTo>
                  <a:pt x="13070" y="16336"/>
                  <a:pt x="13062" y="16332"/>
                  <a:pt x="13053" y="16332"/>
                </a:cubicBezTo>
                <a:close/>
                <a:moveTo>
                  <a:pt x="17467" y="16332"/>
                </a:moveTo>
                <a:cubicBezTo>
                  <a:pt x="17445" y="16332"/>
                  <a:pt x="17426" y="16363"/>
                  <a:pt x="17426" y="16401"/>
                </a:cubicBezTo>
                <a:cubicBezTo>
                  <a:pt x="17426" y="16438"/>
                  <a:pt x="17445" y="16469"/>
                  <a:pt x="17467" y="16469"/>
                </a:cubicBezTo>
                <a:cubicBezTo>
                  <a:pt x="17490" y="16469"/>
                  <a:pt x="17508" y="16438"/>
                  <a:pt x="17508" y="16401"/>
                </a:cubicBezTo>
                <a:cubicBezTo>
                  <a:pt x="17508" y="16363"/>
                  <a:pt x="17490" y="16332"/>
                  <a:pt x="17467" y="16332"/>
                </a:cubicBezTo>
                <a:close/>
                <a:moveTo>
                  <a:pt x="17675" y="16332"/>
                </a:moveTo>
                <a:cubicBezTo>
                  <a:pt x="17652" y="16332"/>
                  <a:pt x="17634" y="16363"/>
                  <a:pt x="17634" y="16401"/>
                </a:cubicBezTo>
                <a:cubicBezTo>
                  <a:pt x="17634" y="16438"/>
                  <a:pt x="17652" y="16469"/>
                  <a:pt x="17675" y="16469"/>
                </a:cubicBezTo>
                <a:cubicBezTo>
                  <a:pt x="17697" y="16469"/>
                  <a:pt x="17716" y="16438"/>
                  <a:pt x="17716" y="16401"/>
                </a:cubicBezTo>
                <a:cubicBezTo>
                  <a:pt x="17716" y="16363"/>
                  <a:pt x="17697" y="16332"/>
                  <a:pt x="17675" y="16332"/>
                </a:cubicBezTo>
                <a:close/>
                <a:moveTo>
                  <a:pt x="17882" y="16332"/>
                </a:moveTo>
                <a:cubicBezTo>
                  <a:pt x="17859" y="16332"/>
                  <a:pt x="17841" y="16363"/>
                  <a:pt x="17841" y="16401"/>
                </a:cubicBezTo>
                <a:cubicBezTo>
                  <a:pt x="17841" y="16438"/>
                  <a:pt x="17859" y="16469"/>
                  <a:pt x="17882" y="16469"/>
                </a:cubicBezTo>
                <a:cubicBezTo>
                  <a:pt x="17904" y="16469"/>
                  <a:pt x="17923" y="16438"/>
                  <a:pt x="17923" y="16401"/>
                </a:cubicBezTo>
                <a:cubicBezTo>
                  <a:pt x="17923" y="16363"/>
                  <a:pt x="17904" y="16332"/>
                  <a:pt x="17882" y="16332"/>
                </a:cubicBezTo>
                <a:close/>
                <a:moveTo>
                  <a:pt x="18097" y="16332"/>
                </a:moveTo>
                <a:cubicBezTo>
                  <a:pt x="18074" y="16332"/>
                  <a:pt x="18056" y="16363"/>
                  <a:pt x="18056" y="16401"/>
                </a:cubicBezTo>
                <a:cubicBezTo>
                  <a:pt x="18056" y="16438"/>
                  <a:pt x="18074" y="16469"/>
                  <a:pt x="18097" y="16469"/>
                </a:cubicBezTo>
                <a:cubicBezTo>
                  <a:pt x="18119" y="16469"/>
                  <a:pt x="18138" y="16438"/>
                  <a:pt x="18138" y="16401"/>
                </a:cubicBezTo>
                <a:cubicBezTo>
                  <a:pt x="18138" y="16363"/>
                  <a:pt x="18119" y="16332"/>
                  <a:pt x="18097" y="16332"/>
                </a:cubicBezTo>
                <a:close/>
                <a:moveTo>
                  <a:pt x="18304" y="16332"/>
                </a:moveTo>
                <a:cubicBezTo>
                  <a:pt x="18281" y="16332"/>
                  <a:pt x="18263" y="16363"/>
                  <a:pt x="18263" y="16401"/>
                </a:cubicBezTo>
                <a:cubicBezTo>
                  <a:pt x="18263" y="16438"/>
                  <a:pt x="18281" y="16469"/>
                  <a:pt x="18304" y="16469"/>
                </a:cubicBezTo>
                <a:cubicBezTo>
                  <a:pt x="18327" y="16469"/>
                  <a:pt x="18345" y="16438"/>
                  <a:pt x="18345" y="16401"/>
                </a:cubicBezTo>
                <a:cubicBezTo>
                  <a:pt x="18345" y="16363"/>
                  <a:pt x="18327" y="16332"/>
                  <a:pt x="18304" y="16332"/>
                </a:cubicBezTo>
                <a:close/>
                <a:moveTo>
                  <a:pt x="18511" y="16332"/>
                </a:moveTo>
                <a:cubicBezTo>
                  <a:pt x="18489" y="16332"/>
                  <a:pt x="18470" y="16363"/>
                  <a:pt x="18470" y="16401"/>
                </a:cubicBezTo>
                <a:cubicBezTo>
                  <a:pt x="18470" y="16438"/>
                  <a:pt x="18489" y="16469"/>
                  <a:pt x="18511" y="16469"/>
                </a:cubicBezTo>
                <a:cubicBezTo>
                  <a:pt x="18534" y="16469"/>
                  <a:pt x="18552" y="16438"/>
                  <a:pt x="18552" y="16401"/>
                </a:cubicBezTo>
                <a:cubicBezTo>
                  <a:pt x="18552" y="16363"/>
                  <a:pt x="18534" y="16332"/>
                  <a:pt x="18511" y="16332"/>
                </a:cubicBezTo>
                <a:close/>
                <a:moveTo>
                  <a:pt x="18726" y="16332"/>
                </a:moveTo>
                <a:cubicBezTo>
                  <a:pt x="18704" y="16332"/>
                  <a:pt x="18685" y="16363"/>
                  <a:pt x="18685" y="16401"/>
                </a:cubicBezTo>
                <a:cubicBezTo>
                  <a:pt x="18685" y="16438"/>
                  <a:pt x="18704" y="16469"/>
                  <a:pt x="18726" y="16469"/>
                </a:cubicBezTo>
                <a:cubicBezTo>
                  <a:pt x="18749" y="16469"/>
                  <a:pt x="18767" y="16438"/>
                  <a:pt x="18767" y="16401"/>
                </a:cubicBezTo>
                <a:cubicBezTo>
                  <a:pt x="18767" y="16363"/>
                  <a:pt x="18749" y="16332"/>
                  <a:pt x="18726" y="16332"/>
                </a:cubicBezTo>
                <a:close/>
                <a:moveTo>
                  <a:pt x="18934" y="16332"/>
                </a:moveTo>
                <a:cubicBezTo>
                  <a:pt x="18911" y="16332"/>
                  <a:pt x="18892" y="16363"/>
                  <a:pt x="18892" y="16401"/>
                </a:cubicBezTo>
                <a:cubicBezTo>
                  <a:pt x="18892" y="16438"/>
                  <a:pt x="18911" y="16469"/>
                  <a:pt x="18934" y="16469"/>
                </a:cubicBezTo>
                <a:cubicBezTo>
                  <a:pt x="18956" y="16469"/>
                  <a:pt x="18975" y="16438"/>
                  <a:pt x="18975" y="16401"/>
                </a:cubicBezTo>
                <a:cubicBezTo>
                  <a:pt x="18975" y="16363"/>
                  <a:pt x="18956" y="16332"/>
                  <a:pt x="18934" y="16332"/>
                </a:cubicBezTo>
                <a:close/>
                <a:moveTo>
                  <a:pt x="19100" y="16396"/>
                </a:moveTo>
                <a:cubicBezTo>
                  <a:pt x="19100" y="16400"/>
                  <a:pt x="19100" y="16405"/>
                  <a:pt x="19100" y="16409"/>
                </a:cubicBezTo>
                <a:cubicBezTo>
                  <a:pt x="19100" y="16447"/>
                  <a:pt x="19118" y="16477"/>
                  <a:pt x="19141" y="16477"/>
                </a:cubicBezTo>
                <a:cubicBezTo>
                  <a:pt x="19146" y="16477"/>
                  <a:pt x="19150" y="16476"/>
                  <a:pt x="19154" y="16473"/>
                </a:cubicBezTo>
                <a:cubicBezTo>
                  <a:pt x="19153" y="16468"/>
                  <a:pt x="19151" y="16464"/>
                  <a:pt x="19149" y="16459"/>
                </a:cubicBezTo>
                <a:cubicBezTo>
                  <a:pt x="19146" y="16455"/>
                  <a:pt x="19144" y="16450"/>
                  <a:pt x="19141" y="16445"/>
                </a:cubicBezTo>
                <a:cubicBezTo>
                  <a:pt x="19133" y="16432"/>
                  <a:pt x="19123" y="16421"/>
                  <a:pt x="19112" y="16409"/>
                </a:cubicBezTo>
                <a:cubicBezTo>
                  <a:pt x="19109" y="16405"/>
                  <a:pt x="19105" y="16400"/>
                  <a:pt x="19100" y="16396"/>
                </a:cubicBezTo>
                <a:close/>
                <a:moveTo>
                  <a:pt x="17286" y="16435"/>
                </a:moveTo>
                <a:cubicBezTo>
                  <a:pt x="17281" y="16436"/>
                  <a:pt x="17277" y="16438"/>
                  <a:pt x="17273" y="16439"/>
                </a:cubicBezTo>
                <a:cubicBezTo>
                  <a:pt x="17267" y="16441"/>
                  <a:pt x="17259" y="16443"/>
                  <a:pt x="17251" y="16445"/>
                </a:cubicBezTo>
                <a:cubicBezTo>
                  <a:pt x="17244" y="16447"/>
                  <a:pt x="17235" y="16449"/>
                  <a:pt x="17227" y="16452"/>
                </a:cubicBezTo>
                <a:cubicBezTo>
                  <a:pt x="17234" y="16461"/>
                  <a:pt x="17242" y="16466"/>
                  <a:pt x="17251" y="16466"/>
                </a:cubicBezTo>
                <a:cubicBezTo>
                  <a:pt x="17266" y="16466"/>
                  <a:pt x="17279" y="16453"/>
                  <a:pt x="17286" y="16435"/>
                </a:cubicBezTo>
                <a:close/>
                <a:moveTo>
                  <a:pt x="6021" y="16511"/>
                </a:moveTo>
                <a:cubicBezTo>
                  <a:pt x="5999" y="16511"/>
                  <a:pt x="5980" y="16542"/>
                  <a:pt x="5980" y="16580"/>
                </a:cubicBezTo>
                <a:cubicBezTo>
                  <a:pt x="5980" y="16618"/>
                  <a:pt x="5999" y="16648"/>
                  <a:pt x="6021" y="16648"/>
                </a:cubicBezTo>
                <a:cubicBezTo>
                  <a:pt x="6044" y="16648"/>
                  <a:pt x="6062" y="16618"/>
                  <a:pt x="6062" y="16580"/>
                </a:cubicBezTo>
                <a:cubicBezTo>
                  <a:pt x="6062" y="16542"/>
                  <a:pt x="6044" y="16511"/>
                  <a:pt x="6021" y="16511"/>
                </a:cubicBezTo>
                <a:close/>
                <a:moveTo>
                  <a:pt x="6236" y="16511"/>
                </a:moveTo>
                <a:cubicBezTo>
                  <a:pt x="6214" y="16511"/>
                  <a:pt x="6195" y="16542"/>
                  <a:pt x="6195" y="16580"/>
                </a:cubicBezTo>
                <a:cubicBezTo>
                  <a:pt x="6195" y="16618"/>
                  <a:pt x="6214" y="16648"/>
                  <a:pt x="6236" y="16648"/>
                </a:cubicBezTo>
                <a:cubicBezTo>
                  <a:pt x="6259" y="16648"/>
                  <a:pt x="6277" y="16618"/>
                  <a:pt x="6277" y="16580"/>
                </a:cubicBezTo>
                <a:cubicBezTo>
                  <a:pt x="6277" y="16542"/>
                  <a:pt x="6259" y="16511"/>
                  <a:pt x="6236" y="16511"/>
                </a:cubicBezTo>
                <a:close/>
                <a:moveTo>
                  <a:pt x="6443" y="16511"/>
                </a:moveTo>
                <a:cubicBezTo>
                  <a:pt x="6421" y="16511"/>
                  <a:pt x="6402" y="16542"/>
                  <a:pt x="6402" y="16580"/>
                </a:cubicBezTo>
                <a:cubicBezTo>
                  <a:pt x="6402" y="16618"/>
                  <a:pt x="6421" y="16648"/>
                  <a:pt x="6443" y="16648"/>
                </a:cubicBezTo>
                <a:cubicBezTo>
                  <a:pt x="6466" y="16648"/>
                  <a:pt x="6484" y="16618"/>
                  <a:pt x="6484" y="16580"/>
                </a:cubicBezTo>
                <a:cubicBezTo>
                  <a:pt x="6484" y="16542"/>
                  <a:pt x="6466" y="16511"/>
                  <a:pt x="6443" y="16511"/>
                </a:cubicBezTo>
                <a:close/>
                <a:moveTo>
                  <a:pt x="6651" y="16511"/>
                </a:moveTo>
                <a:cubicBezTo>
                  <a:pt x="6628" y="16511"/>
                  <a:pt x="6610" y="16542"/>
                  <a:pt x="6610" y="16580"/>
                </a:cubicBezTo>
                <a:cubicBezTo>
                  <a:pt x="6610" y="16618"/>
                  <a:pt x="6628" y="16648"/>
                  <a:pt x="6651" y="16648"/>
                </a:cubicBezTo>
                <a:cubicBezTo>
                  <a:pt x="6673" y="16648"/>
                  <a:pt x="6692" y="16618"/>
                  <a:pt x="6692" y="16580"/>
                </a:cubicBezTo>
                <a:cubicBezTo>
                  <a:pt x="6692" y="16542"/>
                  <a:pt x="6673" y="16511"/>
                  <a:pt x="6651" y="16511"/>
                </a:cubicBezTo>
                <a:close/>
                <a:moveTo>
                  <a:pt x="6866" y="16511"/>
                </a:moveTo>
                <a:cubicBezTo>
                  <a:pt x="6843" y="16511"/>
                  <a:pt x="6825" y="16542"/>
                  <a:pt x="6825" y="16580"/>
                </a:cubicBezTo>
                <a:cubicBezTo>
                  <a:pt x="6825" y="16618"/>
                  <a:pt x="6843" y="16648"/>
                  <a:pt x="6866" y="16648"/>
                </a:cubicBezTo>
                <a:cubicBezTo>
                  <a:pt x="6888" y="16648"/>
                  <a:pt x="6907" y="16618"/>
                  <a:pt x="6907" y="16580"/>
                </a:cubicBezTo>
                <a:cubicBezTo>
                  <a:pt x="6907" y="16542"/>
                  <a:pt x="6888" y="16511"/>
                  <a:pt x="6866" y="16511"/>
                </a:cubicBezTo>
                <a:close/>
                <a:moveTo>
                  <a:pt x="7073" y="16511"/>
                </a:moveTo>
                <a:cubicBezTo>
                  <a:pt x="7050" y="16511"/>
                  <a:pt x="7032" y="16542"/>
                  <a:pt x="7032" y="16580"/>
                </a:cubicBezTo>
                <a:cubicBezTo>
                  <a:pt x="7032" y="16618"/>
                  <a:pt x="7050" y="16648"/>
                  <a:pt x="7073" y="16648"/>
                </a:cubicBezTo>
                <a:cubicBezTo>
                  <a:pt x="7096" y="16648"/>
                  <a:pt x="7114" y="16618"/>
                  <a:pt x="7114" y="16580"/>
                </a:cubicBezTo>
                <a:cubicBezTo>
                  <a:pt x="7114" y="16542"/>
                  <a:pt x="7096" y="16511"/>
                  <a:pt x="7073" y="16511"/>
                </a:cubicBezTo>
                <a:close/>
                <a:moveTo>
                  <a:pt x="7280" y="16511"/>
                </a:moveTo>
                <a:cubicBezTo>
                  <a:pt x="7258" y="16511"/>
                  <a:pt x="7239" y="16542"/>
                  <a:pt x="7239" y="16580"/>
                </a:cubicBezTo>
                <a:cubicBezTo>
                  <a:pt x="7239" y="16618"/>
                  <a:pt x="7258" y="16648"/>
                  <a:pt x="7280" y="16648"/>
                </a:cubicBezTo>
                <a:cubicBezTo>
                  <a:pt x="7303" y="16648"/>
                  <a:pt x="7321" y="16618"/>
                  <a:pt x="7321" y="16580"/>
                </a:cubicBezTo>
                <a:cubicBezTo>
                  <a:pt x="7321" y="16542"/>
                  <a:pt x="7303" y="16511"/>
                  <a:pt x="7280" y="16511"/>
                </a:cubicBezTo>
                <a:close/>
                <a:moveTo>
                  <a:pt x="7495" y="16511"/>
                </a:moveTo>
                <a:cubicBezTo>
                  <a:pt x="7473" y="16511"/>
                  <a:pt x="7454" y="16542"/>
                  <a:pt x="7454" y="16580"/>
                </a:cubicBezTo>
                <a:cubicBezTo>
                  <a:pt x="7454" y="16618"/>
                  <a:pt x="7473" y="16648"/>
                  <a:pt x="7495" y="16648"/>
                </a:cubicBezTo>
                <a:cubicBezTo>
                  <a:pt x="7518" y="16648"/>
                  <a:pt x="7536" y="16618"/>
                  <a:pt x="7536" y="16580"/>
                </a:cubicBezTo>
                <a:cubicBezTo>
                  <a:pt x="7536" y="16542"/>
                  <a:pt x="7518" y="16511"/>
                  <a:pt x="7495" y="16511"/>
                </a:cubicBezTo>
                <a:close/>
                <a:moveTo>
                  <a:pt x="11065" y="16511"/>
                </a:moveTo>
                <a:cubicBezTo>
                  <a:pt x="11042" y="16511"/>
                  <a:pt x="11024" y="16542"/>
                  <a:pt x="11024" y="16580"/>
                </a:cubicBezTo>
                <a:cubicBezTo>
                  <a:pt x="11024" y="16618"/>
                  <a:pt x="11042" y="16648"/>
                  <a:pt x="11065" y="16648"/>
                </a:cubicBezTo>
                <a:cubicBezTo>
                  <a:pt x="11087" y="16648"/>
                  <a:pt x="11106" y="16618"/>
                  <a:pt x="11106" y="16580"/>
                </a:cubicBezTo>
                <a:cubicBezTo>
                  <a:pt x="11106" y="16542"/>
                  <a:pt x="11087" y="16511"/>
                  <a:pt x="11065" y="16511"/>
                </a:cubicBezTo>
                <a:close/>
                <a:moveTo>
                  <a:pt x="11272" y="16511"/>
                </a:moveTo>
                <a:cubicBezTo>
                  <a:pt x="11249" y="16511"/>
                  <a:pt x="11231" y="16542"/>
                  <a:pt x="11231" y="16580"/>
                </a:cubicBezTo>
                <a:cubicBezTo>
                  <a:pt x="11231" y="16618"/>
                  <a:pt x="11249" y="16648"/>
                  <a:pt x="11272" y="16648"/>
                </a:cubicBezTo>
                <a:cubicBezTo>
                  <a:pt x="11295" y="16648"/>
                  <a:pt x="11313" y="16618"/>
                  <a:pt x="11313" y="16580"/>
                </a:cubicBezTo>
                <a:cubicBezTo>
                  <a:pt x="11313" y="16542"/>
                  <a:pt x="11295" y="16511"/>
                  <a:pt x="11272" y="16511"/>
                </a:cubicBezTo>
                <a:close/>
                <a:moveTo>
                  <a:pt x="11479" y="16511"/>
                </a:moveTo>
                <a:cubicBezTo>
                  <a:pt x="11457" y="16511"/>
                  <a:pt x="11438" y="16542"/>
                  <a:pt x="11438" y="16580"/>
                </a:cubicBezTo>
                <a:cubicBezTo>
                  <a:pt x="11438" y="16618"/>
                  <a:pt x="11457" y="16648"/>
                  <a:pt x="11479" y="16648"/>
                </a:cubicBezTo>
                <a:cubicBezTo>
                  <a:pt x="11502" y="16648"/>
                  <a:pt x="11520" y="16618"/>
                  <a:pt x="11520" y="16580"/>
                </a:cubicBezTo>
                <a:cubicBezTo>
                  <a:pt x="11520" y="16542"/>
                  <a:pt x="11502" y="16511"/>
                  <a:pt x="11479" y="16511"/>
                </a:cubicBezTo>
                <a:close/>
                <a:moveTo>
                  <a:pt x="11694" y="16511"/>
                </a:moveTo>
                <a:cubicBezTo>
                  <a:pt x="11672" y="16511"/>
                  <a:pt x="11653" y="16542"/>
                  <a:pt x="11653" y="16580"/>
                </a:cubicBezTo>
                <a:cubicBezTo>
                  <a:pt x="11653" y="16618"/>
                  <a:pt x="11672" y="16648"/>
                  <a:pt x="11694" y="16648"/>
                </a:cubicBezTo>
                <a:cubicBezTo>
                  <a:pt x="11717" y="16648"/>
                  <a:pt x="11735" y="16618"/>
                  <a:pt x="11735" y="16580"/>
                </a:cubicBezTo>
                <a:cubicBezTo>
                  <a:pt x="11735" y="16542"/>
                  <a:pt x="11717" y="16511"/>
                  <a:pt x="11694" y="16511"/>
                </a:cubicBezTo>
                <a:close/>
                <a:moveTo>
                  <a:pt x="11902" y="16511"/>
                </a:moveTo>
                <a:cubicBezTo>
                  <a:pt x="11879" y="16511"/>
                  <a:pt x="11861" y="16542"/>
                  <a:pt x="11861" y="16580"/>
                </a:cubicBezTo>
                <a:cubicBezTo>
                  <a:pt x="11861" y="16618"/>
                  <a:pt x="11879" y="16648"/>
                  <a:pt x="11902" y="16648"/>
                </a:cubicBezTo>
                <a:cubicBezTo>
                  <a:pt x="11924" y="16648"/>
                  <a:pt x="11943" y="16618"/>
                  <a:pt x="11943" y="16580"/>
                </a:cubicBezTo>
                <a:cubicBezTo>
                  <a:pt x="11943" y="16542"/>
                  <a:pt x="11924" y="16511"/>
                  <a:pt x="11902" y="16511"/>
                </a:cubicBezTo>
                <a:close/>
                <a:moveTo>
                  <a:pt x="12109" y="16511"/>
                </a:moveTo>
                <a:cubicBezTo>
                  <a:pt x="12086" y="16511"/>
                  <a:pt x="12068" y="16542"/>
                  <a:pt x="12068" y="16580"/>
                </a:cubicBezTo>
                <a:cubicBezTo>
                  <a:pt x="12068" y="16618"/>
                  <a:pt x="12086" y="16648"/>
                  <a:pt x="12109" y="16648"/>
                </a:cubicBezTo>
                <a:cubicBezTo>
                  <a:pt x="12132" y="16648"/>
                  <a:pt x="12150" y="16618"/>
                  <a:pt x="12150" y="16580"/>
                </a:cubicBezTo>
                <a:cubicBezTo>
                  <a:pt x="12150" y="16542"/>
                  <a:pt x="12132" y="16511"/>
                  <a:pt x="12109" y="16511"/>
                </a:cubicBezTo>
                <a:close/>
                <a:moveTo>
                  <a:pt x="12761" y="16511"/>
                </a:moveTo>
                <a:cubicBezTo>
                  <a:pt x="12758" y="16525"/>
                  <a:pt x="12756" y="16533"/>
                  <a:pt x="12756" y="16533"/>
                </a:cubicBezTo>
                <a:cubicBezTo>
                  <a:pt x="12751" y="16533"/>
                  <a:pt x="12713" y="16602"/>
                  <a:pt x="12713" y="16619"/>
                </a:cubicBezTo>
                <a:cubicBezTo>
                  <a:pt x="12720" y="16632"/>
                  <a:pt x="12731" y="16641"/>
                  <a:pt x="12743" y="16641"/>
                </a:cubicBezTo>
                <a:cubicBezTo>
                  <a:pt x="12765" y="16641"/>
                  <a:pt x="12784" y="16610"/>
                  <a:pt x="12784" y="16573"/>
                </a:cubicBezTo>
                <a:cubicBezTo>
                  <a:pt x="12784" y="16546"/>
                  <a:pt x="12774" y="16523"/>
                  <a:pt x="12761" y="16511"/>
                </a:cubicBezTo>
                <a:close/>
                <a:moveTo>
                  <a:pt x="12953" y="16511"/>
                </a:moveTo>
                <a:cubicBezTo>
                  <a:pt x="12931" y="16511"/>
                  <a:pt x="12912" y="16542"/>
                  <a:pt x="12912" y="16580"/>
                </a:cubicBezTo>
                <a:cubicBezTo>
                  <a:pt x="12912" y="16618"/>
                  <a:pt x="12931" y="16648"/>
                  <a:pt x="12953" y="16648"/>
                </a:cubicBezTo>
                <a:cubicBezTo>
                  <a:pt x="12976" y="16648"/>
                  <a:pt x="12994" y="16618"/>
                  <a:pt x="12994" y="16580"/>
                </a:cubicBezTo>
                <a:cubicBezTo>
                  <a:pt x="12994" y="16542"/>
                  <a:pt x="12976" y="16511"/>
                  <a:pt x="12953" y="16511"/>
                </a:cubicBezTo>
                <a:close/>
                <a:moveTo>
                  <a:pt x="17153" y="16511"/>
                </a:moveTo>
                <a:cubicBezTo>
                  <a:pt x="17148" y="16511"/>
                  <a:pt x="17143" y="16513"/>
                  <a:pt x="17138" y="16516"/>
                </a:cubicBezTo>
                <a:cubicBezTo>
                  <a:pt x="17138" y="16517"/>
                  <a:pt x="17137" y="16518"/>
                  <a:pt x="17136" y="16519"/>
                </a:cubicBezTo>
                <a:cubicBezTo>
                  <a:pt x="17130" y="16532"/>
                  <a:pt x="17121" y="16549"/>
                  <a:pt x="17112" y="16567"/>
                </a:cubicBezTo>
                <a:cubicBezTo>
                  <a:pt x="17112" y="16571"/>
                  <a:pt x="17111" y="16575"/>
                  <a:pt x="17111" y="16580"/>
                </a:cubicBezTo>
                <a:cubicBezTo>
                  <a:pt x="17111" y="16618"/>
                  <a:pt x="17130" y="16648"/>
                  <a:pt x="17153" y="16648"/>
                </a:cubicBezTo>
                <a:cubicBezTo>
                  <a:pt x="17175" y="16648"/>
                  <a:pt x="17194" y="16618"/>
                  <a:pt x="17194" y="16580"/>
                </a:cubicBezTo>
                <a:cubicBezTo>
                  <a:pt x="17194" y="16542"/>
                  <a:pt x="17175" y="16511"/>
                  <a:pt x="17153" y="16511"/>
                </a:cubicBezTo>
                <a:close/>
                <a:moveTo>
                  <a:pt x="17360" y="16511"/>
                </a:moveTo>
                <a:cubicBezTo>
                  <a:pt x="17337" y="16511"/>
                  <a:pt x="17319" y="16542"/>
                  <a:pt x="17319" y="16580"/>
                </a:cubicBezTo>
                <a:cubicBezTo>
                  <a:pt x="17319" y="16618"/>
                  <a:pt x="17337" y="16648"/>
                  <a:pt x="17360" y="16648"/>
                </a:cubicBezTo>
                <a:cubicBezTo>
                  <a:pt x="17382" y="16648"/>
                  <a:pt x="17401" y="16618"/>
                  <a:pt x="17401" y="16580"/>
                </a:cubicBezTo>
                <a:cubicBezTo>
                  <a:pt x="17401" y="16542"/>
                  <a:pt x="17382" y="16511"/>
                  <a:pt x="17360" y="16511"/>
                </a:cubicBezTo>
                <a:close/>
                <a:moveTo>
                  <a:pt x="17567" y="16511"/>
                </a:moveTo>
                <a:cubicBezTo>
                  <a:pt x="17544" y="16511"/>
                  <a:pt x="17526" y="16542"/>
                  <a:pt x="17526" y="16580"/>
                </a:cubicBezTo>
                <a:cubicBezTo>
                  <a:pt x="17526" y="16618"/>
                  <a:pt x="17544" y="16648"/>
                  <a:pt x="17567" y="16648"/>
                </a:cubicBezTo>
                <a:cubicBezTo>
                  <a:pt x="17590" y="16648"/>
                  <a:pt x="17608" y="16618"/>
                  <a:pt x="17608" y="16580"/>
                </a:cubicBezTo>
                <a:cubicBezTo>
                  <a:pt x="17608" y="16542"/>
                  <a:pt x="17590" y="16511"/>
                  <a:pt x="17567" y="16511"/>
                </a:cubicBezTo>
                <a:close/>
                <a:moveTo>
                  <a:pt x="17782" y="16511"/>
                </a:moveTo>
                <a:cubicBezTo>
                  <a:pt x="17759" y="16511"/>
                  <a:pt x="17741" y="16542"/>
                  <a:pt x="17741" y="16580"/>
                </a:cubicBezTo>
                <a:cubicBezTo>
                  <a:pt x="17741" y="16618"/>
                  <a:pt x="17759" y="16648"/>
                  <a:pt x="17782" y="16648"/>
                </a:cubicBezTo>
                <a:cubicBezTo>
                  <a:pt x="17805" y="16648"/>
                  <a:pt x="17823" y="16618"/>
                  <a:pt x="17823" y="16580"/>
                </a:cubicBezTo>
                <a:cubicBezTo>
                  <a:pt x="17823" y="16542"/>
                  <a:pt x="17805" y="16511"/>
                  <a:pt x="17782" y="16511"/>
                </a:cubicBezTo>
                <a:close/>
                <a:moveTo>
                  <a:pt x="17989" y="16511"/>
                </a:moveTo>
                <a:cubicBezTo>
                  <a:pt x="17967" y="16511"/>
                  <a:pt x="17948" y="16542"/>
                  <a:pt x="17948" y="16580"/>
                </a:cubicBezTo>
                <a:cubicBezTo>
                  <a:pt x="17948" y="16618"/>
                  <a:pt x="17967" y="16648"/>
                  <a:pt x="17989" y="16648"/>
                </a:cubicBezTo>
                <a:cubicBezTo>
                  <a:pt x="18012" y="16648"/>
                  <a:pt x="18030" y="16618"/>
                  <a:pt x="18030" y="16580"/>
                </a:cubicBezTo>
                <a:cubicBezTo>
                  <a:pt x="18030" y="16542"/>
                  <a:pt x="18012" y="16511"/>
                  <a:pt x="17989" y="16511"/>
                </a:cubicBezTo>
                <a:close/>
                <a:moveTo>
                  <a:pt x="18197" y="16511"/>
                </a:moveTo>
                <a:cubicBezTo>
                  <a:pt x="18174" y="16511"/>
                  <a:pt x="18156" y="16542"/>
                  <a:pt x="18156" y="16580"/>
                </a:cubicBezTo>
                <a:cubicBezTo>
                  <a:pt x="18156" y="16618"/>
                  <a:pt x="18174" y="16648"/>
                  <a:pt x="18197" y="16648"/>
                </a:cubicBezTo>
                <a:cubicBezTo>
                  <a:pt x="18219" y="16648"/>
                  <a:pt x="18238" y="16618"/>
                  <a:pt x="18238" y="16580"/>
                </a:cubicBezTo>
                <a:cubicBezTo>
                  <a:pt x="18238" y="16542"/>
                  <a:pt x="18219" y="16511"/>
                  <a:pt x="18197" y="16511"/>
                </a:cubicBezTo>
                <a:close/>
                <a:moveTo>
                  <a:pt x="18412" y="16511"/>
                </a:moveTo>
                <a:cubicBezTo>
                  <a:pt x="18389" y="16511"/>
                  <a:pt x="18370" y="16542"/>
                  <a:pt x="18370" y="16580"/>
                </a:cubicBezTo>
                <a:cubicBezTo>
                  <a:pt x="18370" y="16618"/>
                  <a:pt x="18389" y="16648"/>
                  <a:pt x="18412" y="16648"/>
                </a:cubicBezTo>
                <a:cubicBezTo>
                  <a:pt x="18434" y="16648"/>
                  <a:pt x="18453" y="16618"/>
                  <a:pt x="18453" y="16580"/>
                </a:cubicBezTo>
                <a:cubicBezTo>
                  <a:pt x="18453" y="16542"/>
                  <a:pt x="18434" y="16511"/>
                  <a:pt x="18412" y="16511"/>
                </a:cubicBezTo>
                <a:close/>
                <a:moveTo>
                  <a:pt x="18619" y="16511"/>
                </a:moveTo>
                <a:cubicBezTo>
                  <a:pt x="18596" y="16511"/>
                  <a:pt x="18578" y="16542"/>
                  <a:pt x="18578" y="16580"/>
                </a:cubicBezTo>
                <a:cubicBezTo>
                  <a:pt x="18578" y="16618"/>
                  <a:pt x="18596" y="16648"/>
                  <a:pt x="18619" y="16648"/>
                </a:cubicBezTo>
                <a:cubicBezTo>
                  <a:pt x="18641" y="16648"/>
                  <a:pt x="18660" y="16618"/>
                  <a:pt x="18660" y="16580"/>
                </a:cubicBezTo>
                <a:cubicBezTo>
                  <a:pt x="18660" y="16542"/>
                  <a:pt x="18641" y="16511"/>
                  <a:pt x="18619" y="16511"/>
                </a:cubicBezTo>
                <a:close/>
                <a:moveTo>
                  <a:pt x="18826" y="16511"/>
                </a:moveTo>
                <a:cubicBezTo>
                  <a:pt x="18803" y="16511"/>
                  <a:pt x="18785" y="16542"/>
                  <a:pt x="18785" y="16580"/>
                </a:cubicBezTo>
                <a:cubicBezTo>
                  <a:pt x="18785" y="16618"/>
                  <a:pt x="18803" y="16648"/>
                  <a:pt x="18826" y="16648"/>
                </a:cubicBezTo>
                <a:cubicBezTo>
                  <a:pt x="18849" y="16648"/>
                  <a:pt x="18867" y="16618"/>
                  <a:pt x="18867" y="16580"/>
                </a:cubicBezTo>
                <a:cubicBezTo>
                  <a:pt x="18867" y="16542"/>
                  <a:pt x="18849" y="16511"/>
                  <a:pt x="18826" y="16511"/>
                </a:cubicBezTo>
                <a:close/>
                <a:moveTo>
                  <a:pt x="19041" y="16511"/>
                </a:moveTo>
                <a:cubicBezTo>
                  <a:pt x="19018" y="16511"/>
                  <a:pt x="19000" y="16542"/>
                  <a:pt x="19000" y="16580"/>
                </a:cubicBezTo>
                <a:cubicBezTo>
                  <a:pt x="19000" y="16618"/>
                  <a:pt x="19018" y="16648"/>
                  <a:pt x="19041" y="16648"/>
                </a:cubicBezTo>
                <a:cubicBezTo>
                  <a:pt x="19064" y="16648"/>
                  <a:pt x="19082" y="16618"/>
                  <a:pt x="19082" y="16580"/>
                </a:cubicBezTo>
                <a:cubicBezTo>
                  <a:pt x="19082" y="16542"/>
                  <a:pt x="19064" y="16511"/>
                  <a:pt x="19041" y="16511"/>
                </a:cubicBezTo>
                <a:close/>
                <a:moveTo>
                  <a:pt x="5921" y="16691"/>
                </a:moveTo>
                <a:cubicBezTo>
                  <a:pt x="5899" y="16691"/>
                  <a:pt x="5880" y="16721"/>
                  <a:pt x="5880" y="16759"/>
                </a:cubicBezTo>
                <a:cubicBezTo>
                  <a:pt x="5880" y="16797"/>
                  <a:pt x="5899" y="16827"/>
                  <a:pt x="5921" y="16827"/>
                </a:cubicBezTo>
                <a:cubicBezTo>
                  <a:pt x="5944" y="16827"/>
                  <a:pt x="5962" y="16797"/>
                  <a:pt x="5962" y="16759"/>
                </a:cubicBezTo>
                <a:cubicBezTo>
                  <a:pt x="5962" y="16721"/>
                  <a:pt x="5944" y="16691"/>
                  <a:pt x="5921" y="16691"/>
                </a:cubicBezTo>
                <a:close/>
                <a:moveTo>
                  <a:pt x="6129" y="16691"/>
                </a:moveTo>
                <a:cubicBezTo>
                  <a:pt x="6106" y="16691"/>
                  <a:pt x="6088" y="16721"/>
                  <a:pt x="6088" y="16759"/>
                </a:cubicBezTo>
                <a:cubicBezTo>
                  <a:pt x="6088" y="16797"/>
                  <a:pt x="6106" y="16827"/>
                  <a:pt x="6129" y="16827"/>
                </a:cubicBezTo>
                <a:cubicBezTo>
                  <a:pt x="6151" y="16827"/>
                  <a:pt x="6170" y="16797"/>
                  <a:pt x="6170" y="16759"/>
                </a:cubicBezTo>
                <a:cubicBezTo>
                  <a:pt x="6170" y="16721"/>
                  <a:pt x="6151" y="16691"/>
                  <a:pt x="6129" y="16691"/>
                </a:cubicBezTo>
                <a:close/>
                <a:moveTo>
                  <a:pt x="6336" y="16691"/>
                </a:moveTo>
                <a:cubicBezTo>
                  <a:pt x="6313" y="16691"/>
                  <a:pt x="6295" y="16721"/>
                  <a:pt x="6295" y="16759"/>
                </a:cubicBezTo>
                <a:cubicBezTo>
                  <a:pt x="6295" y="16797"/>
                  <a:pt x="6313" y="16827"/>
                  <a:pt x="6336" y="16827"/>
                </a:cubicBezTo>
                <a:cubicBezTo>
                  <a:pt x="6359" y="16827"/>
                  <a:pt x="6377" y="16797"/>
                  <a:pt x="6377" y="16759"/>
                </a:cubicBezTo>
                <a:cubicBezTo>
                  <a:pt x="6377" y="16721"/>
                  <a:pt x="6359" y="16691"/>
                  <a:pt x="6336" y="16691"/>
                </a:cubicBezTo>
                <a:close/>
                <a:moveTo>
                  <a:pt x="6551" y="16691"/>
                </a:moveTo>
                <a:cubicBezTo>
                  <a:pt x="6528" y="16691"/>
                  <a:pt x="6510" y="16721"/>
                  <a:pt x="6510" y="16759"/>
                </a:cubicBezTo>
                <a:cubicBezTo>
                  <a:pt x="6510" y="16797"/>
                  <a:pt x="6528" y="16827"/>
                  <a:pt x="6551" y="16827"/>
                </a:cubicBezTo>
                <a:cubicBezTo>
                  <a:pt x="6574" y="16827"/>
                  <a:pt x="6592" y="16797"/>
                  <a:pt x="6592" y="16759"/>
                </a:cubicBezTo>
                <a:cubicBezTo>
                  <a:pt x="6592" y="16721"/>
                  <a:pt x="6574" y="16691"/>
                  <a:pt x="6551" y="16691"/>
                </a:cubicBezTo>
                <a:close/>
                <a:moveTo>
                  <a:pt x="6758" y="16691"/>
                </a:moveTo>
                <a:cubicBezTo>
                  <a:pt x="6736" y="16691"/>
                  <a:pt x="6717" y="16721"/>
                  <a:pt x="6717" y="16759"/>
                </a:cubicBezTo>
                <a:cubicBezTo>
                  <a:pt x="6717" y="16797"/>
                  <a:pt x="6736" y="16827"/>
                  <a:pt x="6758" y="16827"/>
                </a:cubicBezTo>
                <a:cubicBezTo>
                  <a:pt x="6781" y="16827"/>
                  <a:pt x="6799" y="16797"/>
                  <a:pt x="6799" y="16759"/>
                </a:cubicBezTo>
                <a:cubicBezTo>
                  <a:pt x="6799" y="16721"/>
                  <a:pt x="6781" y="16691"/>
                  <a:pt x="6758" y="16691"/>
                </a:cubicBezTo>
                <a:close/>
                <a:moveTo>
                  <a:pt x="6965" y="16691"/>
                </a:moveTo>
                <a:cubicBezTo>
                  <a:pt x="6943" y="16691"/>
                  <a:pt x="6924" y="16721"/>
                  <a:pt x="6924" y="16759"/>
                </a:cubicBezTo>
                <a:cubicBezTo>
                  <a:pt x="6924" y="16797"/>
                  <a:pt x="6943" y="16827"/>
                  <a:pt x="6965" y="16827"/>
                </a:cubicBezTo>
                <a:cubicBezTo>
                  <a:pt x="6988" y="16827"/>
                  <a:pt x="7006" y="16797"/>
                  <a:pt x="7006" y="16759"/>
                </a:cubicBezTo>
                <a:cubicBezTo>
                  <a:pt x="7006" y="16721"/>
                  <a:pt x="6988" y="16691"/>
                  <a:pt x="6965" y="16691"/>
                </a:cubicBezTo>
                <a:close/>
                <a:moveTo>
                  <a:pt x="7180" y="16691"/>
                </a:moveTo>
                <a:cubicBezTo>
                  <a:pt x="7158" y="16691"/>
                  <a:pt x="7139" y="16721"/>
                  <a:pt x="7139" y="16759"/>
                </a:cubicBezTo>
                <a:cubicBezTo>
                  <a:pt x="7139" y="16797"/>
                  <a:pt x="7158" y="16827"/>
                  <a:pt x="7180" y="16827"/>
                </a:cubicBezTo>
                <a:cubicBezTo>
                  <a:pt x="7203" y="16827"/>
                  <a:pt x="7221" y="16797"/>
                  <a:pt x="7221" y="16759"/>
                </a:cubicBezTo>
                <a:cubicBezTo>
                  <a:pt x="7221" y="16721"/>
                  <a:pt x="7203" y="16691"/>
                  <a:pt x="7180" y="16691"/>
                </a:cubicBezTo>
                <a:close/>
                <a:moveTo>
                  <a:pt x="7388" y="16691"/>
                </a:moveTo>
                <a:cubicBezTo>
                  <a:pt x="7365" y="16691"/>
                  <a:pt x="7347" y="16721"/>
                  <a:pt x="7347" y="16759"/>
                </a:cubicBezTo>
                <a:cubicBezTo>
                  <a:pt x="7347" y="16797"/>
                  <a:pt x="7365" y="16827"/>
                  <a:pt x="7388" y="16827"/>
                </a:cubicBezTo>
                <a:cubicBezTo>
                  <a:pt x="7410" y="16827"/>
                  <a:pt x="7429" y="16797"/>
                  <a:pt x="7429" y="16759"/>
                </a:cubicBezTo>
                <a:cubicBezTo>
                  <a:pt x="7429" y="16721"/>
                  <a:pt x="7410" y="16691"/>
                  <a:pt x="7388" y="16691"/>
                </a:cubicBezTo>
                <a:close/>
                <a:moveTo>
                  <a:pt x="7595" y="16691"/>
                </a:moveTo>
                <a:cubicBezTo>
                  <a:pt x="7572" y="16691"/>
                  <a:pt x="7554" y="16721"/>
                  <a:pt x="7554" y="16759"/>
                </a:cubicBezTo>
                <a:cubicBezTo>
                  <a:pt x="7554" y="16772"/>
                  <a:pt x="7556" y="16783"/>
                  <a:pt x="7560" y="16793"/>
                </a:cubicBezTo>
                <a:cubicBezTo>
                  <a:pt x="7570" y="16784"/>
                  <a:pt x="7580" y="16772"/>
                  <a:pt x="7588" y="16759"/>
                </a:cubicBezTo>
                <a:cubicBezTo>
                  <a:pt x="7591" y="16755"/>
                  <a:pt x="7593" y="16751"/>
                  <a:pt x="7595" y="16747"/>
                </a:cubicBezTo>
                <a:cubicBezTo>
                  <a:pt x="7603" y="16732"/>
                  <a:pt x="7609" y="16717"/>
                  <a:pt x="7613" y="16702"/>
                </a:cubicBezTo>
                <a:cubicBezTo>
                  <a:pt x="7613" y="16701"/>
                  <a:pt x="7613" y="16699"/>
                  <a:pt x="7614" y="16698"/>
                </a:cubicBezTo>
                <a:cubicBezTo>
                  <a:pt x="7608" y="16693"/>
                  <a:pt x="7602" y="16691"/>
                  <a:pt x="7595" y="16691"/>
                </a:cubicBezTo>
                <a:close/>
                <a:moveTo>
                  <a:pt x="10960" y="16691"/>
                </a:moveTo>
                <a:cubicBezTo>
                  <a:pt x="10959" y="16691"/>
                  <a:pt x="10957" y="16691"/>
                  <a:pt x="10955" y="16691"/>
                </a:cubicBezTo>
                <a:cubicBezTo>
                  <a:pt x="10957" y="16696"/>
                  <a:pt x="10959" y="16701"/>
                  <a:pt x="10960" y="16705"/>
                </a:cubicBezTo>
                <a:cubicBezTo>
                  <a:pt x="10967" y="16721"/>
                  <a:pt x="10972" y="16738"/>
                  <a:pt x="10973" y="16759"/>
                </a:cubicBezTo>
                <a:cubicBezTo>
                  <a:pt x="10973" y="16763"/>
                  <a:pt x="10973" y="16766"/>
                  <a:pt x="10973" y="16771"/>
                </a:cubicBezTo>
                <a:lnTo>
                  <a:pt x="10973" y="16823"/>
                </a:lnTo>
                <a:cubicBezTo>
                  <a:pt x="10990" y="16814"/>
                  <a:pt x="11001" y="16789"/>
                  <a:pt x="11001" y="16759"/>
                </a:cubicBezTo>
                <a:cubicBezTo>
                  <a:pt x="11001" y="16721"/>
                  <a:pt x="10983" y="16691"/>
                  <a:pt x="10960" y="16691"/>
                </a:cubicBezTo>
                <a:close/>
                <a:moveTo>
                  <a:pt x="11165" y="16691"/>
                </a:moveTo>
                <a:cubicBezTo>
                  <a:pt x="11142" y="16691"/>
                  <a:pt x="11124" y="16721"/>
                  <a:pt x="11124" y="16759"/>
                </a:cubicBezTo>
                <a:cubicBezTo>
                  <a:pt x="11124" y="16797"/>
                  <a:pt x="11142" y="16827"/>
                  <a:pt x="11165" y="16827"/>
                </a:cubicBezTo>
                <a:cubicBezTo>
                  <a:pt x="11187" y="16827"/>
                  <a:pt x="11206" y="16797"/>
                  <a:pt x="11206" y="16759"/>
                </a:cubicBezTo>
                <a:cubicBezTo>
                  <a:pt x="11206" y="16721"/>
                  <a:pt x="11187" y="16691"/>
                  <a:pt x="11165" y="16691"/>
                </a:cubicBezTo>
                <a:close/>
                <a:moveTo>
                  <a:pt x="11380" y="16691"/>
                </a:moveTo>
                <a:cubicBezTo>
                  <a:pt x="11357" y="16691"/>
                  <a:pt x="11339" y="16721"/>
                  <a:pt x="11339" y="16759"/>
                </a:cubicBezTo>
                <a:cubicBezTo>
                  <a:pt x="11339" y="16797"/>
                  <a:pt x="11357" y="16827"/>
                  <a:pt x="11380" y="16827"/>
                </a:cubicBezTo>
                <a:cubicBezTo>
                  <a:pt x="11402" y="16827"/>
                  <a:pt x="11421" y="16797"/>
                  <a:pt x="11421" y="16759"/>
                </a:cubicBezTo>
                <a:cubicBezTo>
                  <a:pt x="11421" y="16721"/>
                  <a:pt x="11402" y="16691"/>
                  <a:pt x="11380" y="16691"/>
                </a:cubicBezTo>
                <a:close/>
                <a:moveTo>
                  <a:pt x="11587" y="16691"/>
                </a:moveTo>
                <a:cubicBezTo>
                  <a:pt x="11564" y="16691"/>
                  <a:pt x="11546" y="16721"/>
                  <a:pt x="11546" y="16759"/>
                </a:cubicBezTo>
                <a:cubicBezTo>
                  <a:pt x="11546" y="16797"/>
                  <a:pt x="11564" y="16827"/>
                  <a:pt x="11587" y="16827"/>
                </a:cubicBezTo>
                <a:cubicBezTo>
                  <a:pt x="11610" y="16827"/>
                  <a:pt x="11628" y="16797"/>
                  <a:pt x="11628" y="16759"/>
                </a:cubicBezTo>
                <a:cubicBezTo>
                  <a:pt x="11628" y="16721"/>
                  <a:pt x="11610" y="16691"/>
                  <a:pt x="11587" y="16691"/>
                </a:cubicBezTo>
                <a:close/>
                <a:moveTo>
                  <a:pt x="11794" y="16691"/>
                </a:moveTo>
                <a:cubicBezTo>
                  <a:pt x="11771" y="16691"/>
                  <a:pt x="11753" y="16721"/>
                  <a:pt x="11753" y="16759"/>
                </a:cubicBezTo>
                <a:cubicBezTo>
                  <a:pt x="11753" y="16797"/>
                  <a:pt x="11771" y="16827"/>
                  <a:pt x="11794" y="16827"/>
                </a:cubicBezTo>
                <a:cubicBezTo>
                  <a:pt x="11817" y="16827"/>
                  <a:pt x="11835" y="16797"/>
                  <a:pt x="11835" y="16759"/>
                </a:cubicBezTo>
                <a:cubicBezTo>
                  <a:pt x="11835" y="16721"/>
                  <a:pt x="11817" y="16691"/>
                  <a:pt x="11794" y="16691"/>
                </a:cubicBezTo>
                <a:close/>
                <a:moveTo>
                  <a:pt x="12009" y="16691"/>
                </a:moveTo>
                <a:cubicBezTo>
                  <a:pt x="11986" y="16691"/>
                  <a:pt x="11968" y="16721"/>
                  <a:pt x="11968" y="16759"/>
                </a:cubicBezTo>
                <a:cubicBezTo>
                  <a:pt x="11968" y="16797"/>
                  <a:pt x="11986" y="16827"/>
                  <a:pt x="12009" y="16827"/>
                </a:cubicBezTo>
                <a:cubicBezTo>
                  <a:pt x="12032" y="16827"/>
                  <a:pt x="12050" y="16797"/>
                  <a:pt x="12050" y="16759"/>
                </a:cubicBezTo>
                <a:cubicBezTo>
                  <a:pt x="12050" y="16721"/>
                  <a:pt x="12032" y="16691"/>
                  <a:pt x="12009" y="16691"/>
                </a:cubicBezTo>
                <a:close/>
                <a:moveTo>
                  <a:pt x="12216" y="16691"/>
                </a:moveTo>
                <a:cubicBezTo>
                  <a:pt x="12194" y="16691"/>
                  <a:pt x="12175" y="16721"/>
                  <a:pt x="12175" y="16759"/>
                </a:cubicBezTo>
                <a:cubicBezTo>
                  <a:pt x="12175" y="16797"/>
                  <a:pt x="12194" y="16827"/>
                  <a:pt x="12216" y="16827"/>
                </a:cubicBezTo>
                <a:cubicBezTo>
                  <a:pt x="12231" y="16827"/>
                  <a:pt x="12244" y="16814"/>
                  <a:pt x="12252" y="16793"/>
                </a:cubicBezTo>
                <a:cubicBezTo>
                  <a:pt x="12252" y="16781"/>
                  <a:pt x="12252" y="16769"/>
                  <a:pt x="12252" y="16759"/>
                </a:cubicBezTo>
                <a:cubicBezTo>
                  <a:pt x="12252" y="16759"/>
                  <a:pt x="12252" y="16758"/>
                  <a:pt x="12252" y="16758"/>
                </a:cubicBezTo>
                <a:cubicBezTo>
                  <a:pt x="12252" y="16744"/>
                  <a:pt x="12251" y="16732"/>
                  <a:pt x="12250" y="16719"/>
                </a:cubicBezTo>
                <a:cubicBezTo>
                  <a:pt x="12242" y="16702"/>
                  <a:pt x="12230" y="16691"/>
                  <a:pt x="12216" y="16691"/>
                </a:cubicBezTo>
                <a:close/>
                <a:moveTo>
                  <a:pt x="12846" y="16691"/>
                </a:moveTo>
                <a:cubicBezTo>
                  <a:pt x="12823" y="16691"/>
                  <a:pt x="12805" y="16721"/>
                  <a:pt x="12805" y="16759"/>
                </a:cubicBezTo>
                <a:cubicBezTo>
                  <a:pt x="12805" y="16797"/>
                  <a:pt x="12823" y="16827"/>
                  <a:pt x="12846" y="16827"/>
                </a:cubicBezTo>
                <a:cubicBezTo>
                  <a:pt x="12868" y="16827"/>
                  <a:pt x="12887" y="16797"/>
                  <a:pt x="12887" y="16759"/>
                </a:cubicBezTo>
                <a:cubicBezTo>
                  <a:pt x="12887" y="16721"/>
                  <a:pt x="12868" y="16691"/>
                  <a:pt x="12846" y="16691"/>
                </a:cubicBezTo>
                <a:close/>
                <a:moveTo>
                  <a:pt x="17045" y="16691"/>
                </a:moveTo>
                <a:cubicBezTo>
                  <a:pt x="17022" y="16691"/>
                  <a:pt x="17004" y="16721"/>
                  <a:pt x="17004" y="16759"/>
                </a:cubicBezTo>
                <a:cubicBezTo>
                  <a:pt x="17004" y="16797"/>
                  <a:pt x="17022" y="16827"/>
                  <a:pt x="17045" y="16827"/>
                </a:cubicBezTo>
                <a:cubicBezTo>
                  <a:pt x="17068" y="16827"/>
                  <a:pt x="17086" y="16797"/>
                  <a:pt x="17086" y="16759"/>
                </a:cubicBezTo>
                <a:cubicBezTo>
                  <a:pt x="17086" y="16721"/>
                  <a:pt x="17068" y="16691"/>
                  <a:pt x="17045" y="16691"/>
                </a:cubicBezTo>
                <a:close/>
                <a:moveTo>
                  <a:pt x="17252" y="16691"/>
                </a:moveTo>
                <a:cubicBezTo>
                  <a:pt x="17230" y="16691"/>
                  <a:pt x="17211" y="16721"/>
                  <a:pt x="17211" y="16759"/>
                </a:cubicBezTo>
                <a:cubicBezTo>
                  <a:pt x="17211" y="16797"/>
                  <a:pt x="17230" y="16827"/>
                  <a:pt x="17252" y="16827"/>
                </a:cubicBezTo>
                <a:cubicBezTo>
                  <a:pt x="17275" y="16827"/>
                  <a:pt x="17293" y="16797"/>
                  <a:pt x="17293" y="16759"/>
                </a:cubicBezTo>
                <a:cubicBezTo>
                  <a:pt x="17293" y="16721"/>
                  <a:pt x="17275" y="16691"/>
                  <a:pt x="17252" y="16691"/>
                </a:cubicBezTo>
                <a:close/>
                <a:moveTo>
                  <a:pt x="17467" y="16691"/>
                </a:moveTo>
                <a:cubicBezTo>
                  <a:pt x="17445" y="16691"/>
                  <a:pt x="17426" y="16721"/>
                  <a:pt x="17426" y="16759"/>
                </a:cubicBezTo>
                <a:cubicBezTo>
                  <a:pt x="17426" y="16797"/>
                  <a:pt x="17445" y="16827"/>
                  <a:pt x="17467" y="16827"/>
                </a:cubicBezTo>
                <a:cubicBezTo>
                  <a:pt x="17490" y="16827"/>
                  <a:pt x="17508" y="16797"/>
                  <a:pt x="17508" y="16759"/>
                </a:cubicBezTo>
                <a:cubicBezTo>
                  <a:pt x="17508" y="16721"/>
                  <a:pt x="17490" y="16691"/>
                  <a:pt x="17467" y="16691"/>
                </a:cubicBezTo>
                <a:close/>
                <a:moveTo>
                  <a:pt x="17675" y="16691"/>
                </a:moveTo>
                <a:cubicBezTo>
                  <a:pt x="17652" y="16691"/>
                  <a:pt x="17634" y="16721"/>
                  <a:pt x="17634" y="16759"/>
                </a:cubicBezTo>
                <a:cubicBezTo>
                  <a:pt x="17634" y="16797"/>
                  <a:pt x="17652" y="16827"/>
                  <a:pt x="17675" y="16827"/>
                </a:cubicBezTo>
                <a:cubicBezTo>
                  <a:pt x="17697" y="16827"/>
                  <a:pt x="17716" y="16797"/>
                  <a:pt x="17716" y="16759"/>
                </a:cubicBezTo>
                <a:cubicBezTo>
                  <a:pt x="17716" y="16721"/>
                  <a:pt x="17697" y="16691"/>
                  <a:pt x="17675" y="16691"/>
                </a:cubicBezTo>
                <a:close/>
                <a:moveTo>
                  <a:pt x="17882" y="16691"/>
                </a:moveTo>
                <a:cubicBezTo>
                  <a:pt x="17859" y="16691"/>
                  <a:pt x="17841" y="16721"/>
                  <a:pt x="17841" y="16759"/>
                </a:cubicBezTo>
                <a:cubicBezTo>
                  <a:pt x="17841" y="16797"/>
                  <a:pt x="17859" y="16827"/>
                  <a:pt x="17882" y="16827"/>
                </a:cubicBezTo>
                <a:cubicBezTo>
                  <a:pt x="17904" y="16827"/>
                  <a:pt x="17923" y="16797"/>
                  <a:pt x="17923" y="16759"/>
                </a:cubicBezTo>
                <a:cubicBezTo>
                  <a:pt x="17923" y="16721"/>
                  <a:pt x="17904" y="16691"/>
                  <a:pt x="17882" y="16691"/>
                </a:cubicBezTo>
                <a:close/>
                <a:moveTo>
                  <a:pt x="18097" y="16691"/>
                </a:moveTo>
                <a:cubicBezTo>
                  <a:pt x="18074" y="16691"/>
                  <a:pt x="18056" y="16721"/>
                  <a:pt x="18056" y="16759"/>
                </a:cubicBezTo>
                <a:cubicBezTo>
                  <a:pt x="18056" y="16797"/>
                  <a:pt x="18074" y="16827"/>
                  <a:pt x="18097" y="16827"/>
                </a:cubicBezTo>
                <a:cubicBezTo>
                  <a:pt x="18119" y="16827"/>
                  <a:pt x="18138" y="16797"/>
                  <a:pt x="18138" y="16759"/>
                </a:cubicBezTo>
                <a:cubicBezTo>
                  <a:pt x="18138" y="16721"/>
                  <a:pt x="18119" y="16691"/>
                  <a:pt x="18097" y="16691"/>
                </a:cubicBezTo>
                <a:close/>
                <a:moveTo>
                  <a:pt x="18304" y="16691"/>
                </a:moveTo>
                <a:cubicBezTo>
                  <a:pt x="18281" y="16691"/>
                  <a:pt x="18263" y="16721"/>
                  <a:pt x="18263" y="16759"/>
                </a:cubicBezTo>
                <a:cubicBezTo>
                  <a:pt x="18263" y="16797"/>
                  <a:pt x="18281" y="16827"/>
                  <a:pt x="18304" y="16827"/>
                </a:cubicBezTo>
                <a:cubicBezTo>
                  <a:pt x="18327" y="16827"/>
                  <a:pt x="18345" y="16797"/>
                  <a:pt x="18345" y="16759"/>
                </a:cubicBezTo>
                <a:cubicBezTo>
                  <a:pt x="18345" y="16721"/>
                  <a:pt x="18327" y="16691"/>
                  <a:pt x="18304" y="16691"/>
                </a:cubicBezTo>
                <a:close/>
                <a:moveTo>
                  <a:pt x="18511" y="16691"/>
                </a:moveTo>
                <a:cubicBezTo>
                  <a:pt x="18489" y="16691"/>
                  <a:pt x="18470" y="16721"/>
                  <a:pt x="18470" y="16759"/>
                </a:cubicBezTo>
                <a:cubicBezTo>
                  <a:pt x="18470" y="16797"/>
                  <a:pt x="18489" y="16827"/>
                  <a:pt x="18511" y="16827"/>
                </a:cubicBezTo>
                <a:cubicBezTo>
                  <a:pt x="18534" y="16827"/>
                  <a:pt x="18552" y="16797"/>
                  <a:pt x="18552" y="16759"/>
                </a:cubicBezTo>
                <a:cubicBezTo>
                  <a:pt x="18552" y="16721"/>
                  <a:pt x="18534" y="16691"/>
                  <a:pt x="18511" y="16691"/>
                </a:cubicBezTo>
                <a:close/>
                <a:moveTo>
                  <a:pt x="18726" y="16691"/>
                </a:moveTo>
                <a:cubicBezTo>
                  <a:pt x="18704" y="16691"/>
                  <a:pt x="18685" y="16721"/>
                  <a:pt x="18685" y="16759"/>
                </a:cubicBezTo>
                <a:cubicBezTo>
                  <a:pt x="18685" y="16797"/>
                  <a:pt x="18704" y="16827"/>
                  <a:pt x="18726" y="16827"/>
                </a:cubicBezTo>
                <a:cubicBezTo>
                  <a:pt x="18749" y="16827"/>
                  <a:pt x="18767" y="16797"/>
                  <a:pt x="18767" y="16759"/>
                </a:cubicBezTo>
                <a:cubicBezTo>
                  <a:pt x="18767" y="16721"/>
                  <a:pt x="18749" y="16691"/>
                  <a:pt x="18726" y="16691"/>
                </a:cubicBezTo>
                <a:close/>
                <a:moveTo>
                  <a:pt x="18934" y="16691"/>
                </a:moveTo>
                <a:cubicBezTo>
                  <a:pt x="18911" y="16691"/>
                  <a:pt x="18892" y="16721"/>
                  <a:pt x="18892" y="16759"/>
                </a:cubicBezTo>
                <a:cubicBezTo>
                  <a:pt x="18892" y="16797"/>
                  <a:pt x="18911" y="16827"/>
                  <a:pt x="18934" y="16827"/>
                </a:cubicBezTo>
                <a:cubicBezTo>
                  <a:pt x="18956" y="16827"/>
                  <a:pt x="18975" y="16797"/>
                  <a:pt x="18975" y="16759"/>
                </a:cubicBezTo>
                <a:cubicBezTo>
                  <a:pt x="18975" y="16721"/>
                  <a:pt x="18956" y="16691"/>
                  <a:pt x="18934" y="16691"/>
                </a:cubicBezTo>
                <a:close/>
                <a:moveTo>
                  <a:pt x="19141" y="16691"/>
                </a:moveTo>
                <a:cubicBezTo>
                  <a:pt x="19118" y="16691"/>
                  <a:pt x="19100" y="16721"/>
                  <a:pt x="19100" y="16759"/>
                </a:cubicBezTo>
                <a:cubicBezTo>
                  <a:pt x="19100" y="16797"/>
                  <a:pt x="19118" y="16827"/>
                  <a:pt x="19141" y="16827"/>
                </a:cubicBezTo>
                <a:cubicBezTo>
                  <a:pt x="19163" y="16827"/>
                  <a:pt x="19182" y="16797"/>
                  <a:pt x="19182" y="16759"/>
                </a:cubicBezTo>
                <a:cubicBezTo>
                  <a:pt x="19182" y="16721"/>
                  <a:pt x="19163" y="16691"/>
                  <a:pt x="19141" y="16691"/>
                </a:cubicBezTo>
                <a:close/>
                <a:moveTo>
                  <a:pt x="6021" y="16857"/>
                </a:moveTo>
                <a:cubicBezTo>
                  <a:pt x="5999" y="16857"/>
                  <a:pt x="5980" y="16888"/>
                  <a:pt x="5980" y="16925"/>
                </a:cubicBezTo>
                <a:cubicBezTo>
                  <a:pt x="5980" y="16963"/>
                  <a:pt x="5999" y="16994"/>
                  <a:pt x="6021" y="16994"/>
                </a:cubicBezTo>
                <a:cubicBezTo>
                  <a:pt x="6044" y="16994"/>
                  <a:pt x="6062" y="16963"/>
                  <a:pt x="6062" y="16925"/>
                </a:cubicBezTo>
                <a:cubicBezTo>
                  <a:pt x="6062" y="16888"/>
                  <a:pt x="6044" y="16857"/>
                  <a:pt x="6021" y="16857"/>
                </a:cubicBezTo>
                <a:close/>
                <a:moveTo>
                  <a:pt x="6236" y="16857"/>
                </a:moveTo>
                <a:cubicBezTo>
                  <a:pt x="6214" y="16857"/>
                  <a:pt x="6195" y="16888"/>
                  <a:pt x="6195" y="16925"/>
                </a:cubicBezTo>
                <a:cubicBezTo>
                  <a:pt x="6195" y="16963"/>
                  <a:pt x="6214" y="16994"/>
                  <a:pt x="6236" y="16994"/>
                </a:cubicBezTo>
                <a:cubicBezTo>
                  <a:pt x="6259" y="16994"/>
                  <a:pt x="6277" y="16963"/>
                  <a:pt x="6277" y="16925"/>
                </a:cubicBezTo>
                <a:cubicBezTo>
                  <a:pt x="6277" y="16888"/>
                  <a:pt x="6259" y="16857"/>
                  <a:pt x="6236" y="16857"/>
                </a:cubicBezTo>
                <a:close/>
                <a:moveTo>
                  <a:pt x="6443" y="16857"/>
                </a:moveTo>
                <a:cubicBezTo>
                  <a:pt x="6421" y="16857"/>
                  <a:pt x="6402" y="16888"/>
                  <a:pt x="6402" y="16925"/>
                </a:cubicBezTo>
                <a:cubicBezTo>
                  <a:pt x="6402" y="16963"/>
                  <a:pt x="6421" y="16994"/>
                  <a:pt x="6443" y="16994"/>
                </a:cubicBezTo>
                <a:cubicBezTo>
                  <a:pt x="6466" y="16994"/>
                  <a:pt x="6484" y="16963"/>
                  <a:pt x="6484" y="16925"/>
                </a:cubicBezTo>
                <a:cubicBezTo>
                  <a:pt x="6484" y="16888"/>
                  <a:pt x="6466" y="16857"/>
                  <a:pt x="6443" y="16857"/>
                </a:cubicBezTo>
                <a:close/>
                <a:moveTo>
                  <a:pt x="6651" y="16857"/>
                </a:moveTo>
                <a:cubicBezTo>
                  <a:pt x="6628" y="16857"/>
                  <a:pt x="6610" y="16888"/>
                  <a:pt x="6610" y="16925"/>
                </a:cubicBezTo>
                <a:cubicBezTo>
                  <a:pt x="6610" y="16963"/>
                  <a:pt x="6628" y="16994"/>
                  <a:pt x="6651" y="16994"/>
                </a:cubicBezTo>
                <a:cubicBezTo>
                  <a:pt x="6673" y="16994"/>
                  <a:pt x="6692" y="16963"/>
                  <a:pt x="6692" y="16925"/>
                </a:cubicBezTo>
                <a:cubicBezTo>
                  <a:pt x="6692" y="16888"/>
                  <a:pt x="6673" y="16857"/>
                  <a:pt x="6651" y="16857"/>
                </a:cubicBezTo>
                <a:close/>
                <a:moveTo>
                  <a:pt x="6866" y="16857"/>
                </a:moveTo>
                <a:cubicBezTo>
                  <a:pt x="6843" y="16857"/>
                  <a:pt x="6825" y="16888"/>
                  <a:pt x="6825" y="16925"/>
                </a:cubicBezTo>
                <a:cubicBezTo>
                  <a:pt x="6825" y="16963"/>
                  <a:pt x="6843" y="16994"/>
                  <a:pt x="6866" y="16994"/>
                </a:cubicBezTo>
                <a:cubicBezTo>
                  <a:pt x="6888" y="16994"/>
                  <a:pt x="6907" y="16963"/>
                  <a:pt x="6907" y="16925"/>
                </a:cubicBezTo>
                <a:cubicBezTo>
                  <a:pt x="6907" y="16888"/>
                  <a:pt x="6888" y="16857"/>
                  <a:pt x="6866" y="16857"/>
                </a:cubicBezTo>
                <a:close/>
                <a:moveTo>
                  <a:pt x="7073" y="16857"/>
                </a:moveTo>
                <a:cubicBezTo>
                  <a:pt x="7050" y="16857"/>
                  <a:pt x="7032" y="16888"/>
                  <a:pt x="7032" y="16925"/>
                </a:cubicBezTo>
                <a:cubicBezTo>
                  <a:pt x="7032" y="16963"/>
                  <a:pt x="7050" y="16994"/>
                  <a:pt x="7073" y="16994"/>
                </a:cubicBezTo>
                <a:cubicBezTo>
                  <a:pt x="7096" y="16994"/>
                  <a:pt x="7114" y="16963"/>
                  <a:pt x="7114" y="16925"/>
                </a:cubicBezTo>
                <a:cubicBezTo>
                  <a:pt x="7114" y="16888"/>
                  <a:pt x="7096" y="16857"/>
                  <a:pt x="7073" y="16857"/>
                </a:cubicBezTo>
                <a:close/>
                <a:moveTo>
                  <a:pt x="7280" y="16857"/>
                </a:moveTo>
                <a:cubicBezTo>
                  <a:pt x="7258" y="16857"/>
                  <a:pt x="7239" y="16888"/>
                  <a:pt x="7239" y="16925"/>
                </a:cubicBezTo>
                <a:cubicBezTo>
                  <a:pt x="7239" y="16958"/>
                  <a:pt x="7253" y="16985"/>
                  <a:pt x="7271" y="16992"/>
                </a:cubicBezTo>
                <a:cubicBezTo>
                  <a:pt x="7286" y="16970"/>
                  <a:pt x="7302" y="16960"/>
                  <a:pt x="7318" y="16951"/>
                </a:cubicBezTo>
                <a:cubicBezTo>
                  <a:pt x="7320" y="16943"/>
                  <a:pt x="7321" y="16935"/>
                  <a:pt x="7321" y="16925"/>
                </a:cubicBezTo>
                <a:cubicBezTo>
                  <a:pt x="7321" y="16888"/>
                  <a:pt x="7303" y="16857"/>
                  <a:pt x="7280" y="16857"/>
                </a:cubicBezTo>
                <a:close/>
                <a:moveTo>
                  <a:pt x="11065" y="16857"/>
                </a:moveTo>
                <a:cubicBezTo>
                  <a:pt x="11042" y="16857"/>
                  <a:pt x="11024" y="16888"/>
                  <a:pt x="11024" y="16925"/>
                </a:cubicBezTo>
                <a:cubicBezTo>
                  <a:pt x="11024" y="16963"/>
                  <a:pt x="11042" y="16994"/>
                  <a:pt x="11065" y="16994"/>
                </a:cubicBezTo>
                <a:cubicBezTo>
                  <a:pt x="11087" y="16994"/>
                  <a:pt x="11106" y="16963"/>
                  <a:pt x="11106" y="16925"/>
                </a:cubicBezTo>
                <a:cubicBezTo>
                  <a:pt x="11106" y="16888"/>
                  <a:pt x="11087" y="16857"/>
                  <a:pt x="11065" y="16857"/>
                </a:cubicBezTo>
                <a:close/>
                <a:moveTo>
                  <a:pt x="11272" y="16857"/>
                </a:moveTo>
                <a:cubicBezTo>
                  <a:pt x="11249" y="16857"/>
                  <a:pt x="11231" y="16888"/>
                  <a:pt x="11231" y="16925"/>
                </a:cubicBezTo>
                <a:cubicBezTo>
                  <a:pt x="11231" y="16963"/>
                  <a:pt x="11249" y="16994"/>
                  <a:pt x="11272" y="16994"/>
                </a:cubicBezTo>
                <a:cubicBezTo>
                  <a:pt x="11295" y="16994"/>
                  <a:pt x="11313" y="16963"/>
                  <a:pt x="11313" y="16925"/>
                </a:cubicBezTo>
                <a:cubicBezTo>
                  <a:pt x="11313" y="16888"/>
                  <a:pt x="11295" y="16857"/>
                  <a:pt x="11272" y="16857"/>
                </a:cubicBezTo>
                <a:close/>
                <a:moveTo>
                  <a:pt x="11479" y="16857"/>
                </a:moveTo>
                <a:cubicBezTo>
                  <a:pt x="11457" y="16857"/>
                  <a:pt x="11438" y="16888"/>
                  <a:pt x="11438" y="16925"/>
                </a:cubicBezTo>
                <a:cubicBezTo>
                  <a:pt x="11438" y="16963"/>
                  <a:pt x="11457" y="16994"/>
                  <a:pt x="11479" y="16994"/>
                </a:cubicBezTo>
                <a:cubicBezTo>
                  <a:pt x="11502" y="16994"/>
                  <a:pt x="11520" y="16963"/>
                  <a:pt x="11520" y="16925"/>
                </a:cubicBezTo>
                <a:cubicBezTo>
                  <a:pt x="11520" y="16888"/>
                  <a:pt x="11502" y="16857"/>
                  <a:pt x="11479" y="16857"/>
                </a:cubicBezTo>
                <a:close/>
                <a:moveTo>
                  <a:pt x="11694" y="16857"/>
                </a:moveTo>
                <a:cubicBezTo>
                  <a:pt x="11672" y="16857"/>
                  <a:pt x="11653" y="16888"/>
                  <a:pt x="11653" y="16925"/>
                </a:cubicBezTo>
                <a:cubicBezTo>
                  <a:pt x="11653" y="16963"/>
                  <a:pt x="11672" y="16994"/>
                  <a:pt x="11694" y="16994"/>
                </a:cubicBezTo>
                <a:cubicBezTo>
                  <a:pt x="11717" y="16994"/>
                  <a:pt x="11735" y="16963"/>
                  <a:pt x="11735" y="16925"/>
                </a:cubicBezTo>
                <a:cubicBezTo>
                  <a:pt x="11735" y="16888"/>
                  <a:pt x="11717" y="16857"/>
                  <a:pt x="11694" y="16857"/>
                </a:cubicBezTo>
                <a:close/>
                <a:moveTo>
                  <a:pt x="11902" y="16857"/>
                </a:moveTo>
                <a:cubicBezTo>
                  <a:pt x="11879" y="16857"/>
                  <a:pt x="11861" y="16888"/>
                  <a:pt x="11861" y="16925"/>
                </a:cubicBezTo>
                <a:cubicBezTo>
                  <a:pt x="11861" y="16963"/>
                  <a:pt x="11879" y="16994"/>
                  <a:pt x="11902" y="16994"/>
                </a:cubicBezTo>
                <a:cubicBezTo>
                  <a:pt x="11924" y="16994"/>
                  <a:pt x="11943" y="16963"/>
                  <a:pt x="11943" y="16925"/>
                </a:cubicBezTo>
                <a:cubicBezTo>
                  <a:pt x="11943" y="16888"/>
                  <a:pt x="11924" y="16857"/>
                  <a:pt x="11902" y="16857"/>
                </a:cubicBezTo>
                <a:close/>
                <a:moveTo>
                  <a:pt x="12109" y="16857"/>
                </a:moveTo>
                <a:cubicBezTo>
                  <a:pt x="12086" y="16857"/>
                  <a:pt x="12068" y="16888"/>
                  <a:pt x="12068" y="16925"/>
                </a:cubicBezTo>
                <a:cubicBezTo>
                  <a:pt x="12068" y="16963"/>
                  <a:pt x="12086" y="16994"/>
                  <a:pt x="12109" y="16994"/>
                </a:cubicBezTo>
                <a:cubicBezTo>
                  <a:pt x="12132" y="16994"/>
                  <a:pt x="12150" y="16963"/>
                  <a:pt x="12150" y="16925"/>
                </a:cubicBezTo>
                <a:cubicBezTo>
                  <a:pt x="12150" y="16888"/>
                  <a:pt x="12132" y="16857"/>
                  <a:pt x="12109" y="16857"/>
                </a:cubicBezTo>
                <a:close/>
                <a:moveTo>
                  <a:pt x="12744" y="16857"/>
                </a:moveTo>
                <a:cubicBezTo>
                  <a:pt x="12742" y="16857"/>
                  <a:pt x="12739" y="16857"/>
                  <a:pt x="12737" y="16858"/>
                </a:cubicBezTo>
                <a:cubicBezTo>
                  <a:pt x="12736" y="16870"/>
                  <a:pt x="12736" y="16883"/>
                  <a:pt x="12736" y="16899"/>
                </a:cubicBezTo>
                <a:cubicBezTo>
                  <a:pt x="12736" y="16930"/>
                  <a:pt x="12740" y="16963"/>
                  <a:pt x="12746" y="16993"/>
                </a:cubicBezTo>
                <a:cubicBezTo>
                  <a:pt x="12768" y="16992"/>
                  <a:pt x="12785" y="16962"/>
                  <a:pt x="12785" y="16925"/>
                </a:cubicBezTo>
                <a:cubicBezTo>
                  <a:pt x="12785" y="16888"/>
                  <a:pt x="12767" y="16857"/>
                  <a:pt x="12744" y="16857"/>
                </a:cubicBezTo>
                <a:close/>
                <a:moveTo>
                  <a:pt x="12953" y="16857"/>
                </a:moveTo>
                <a:cubicBezTo>
                  <a:pt x="12931" y="16857"/>
                  <a:pt x="12912" y="16888"/>
                  <a:pt x="12912" y="16925"/>
                </a:cubicBezTo>
                <a:cubicBezTo>
                  <a:pt x="12912" y="16963"/>
                  <a:pt x="12931" y="16994"/>
                  <a:pt x="12953" y="16994"/>
                </a:cubicBezTo>
                <a:cubicBezTo>
                  <a:pt x="12954" y="16994"/>
                  <a:pt x="12955" y="16993"/>
                  <a:pt x="12955" y="16993"/>
                </a:cubicBezTo>
                <a:cubicBezTo>
                  <a:pt x="12966" y="16959"/>
                  <a:pt x="12975" y="16920"/>
                  <a:pt x="12983" y="16879"/>
                </a:cubicBezTo>
                <a:cubicBezTo>
                  <a:pt x="12976" y="16865"/>
                  <a:pt x="12965" y="16857"/>
                  <a:pt x="12953" y="16857"/>
                </a:cubicBezTo>
                <a:close/>
                <a:moveTo>
                  <a:pt x="17153" y="16857"/>
                </a:moveTo>
                <a:cubicBezTo>
                  <a:pt x="17130" y="16857"/>
                  <a:pt x="17111" y="16888"/>
                  <a:pt x="17111" y="16925"/>
                </a:cubicBezTo>
                <a:cubicBezTo>
                  <a:pt x="17111" y="16963"/>
                  <a:pt x="17130" y="16994"/>
                  <a:pt x="17153" y="16994"/>
                </a:cubicBezTo>
                <a:cubicBezTo>
                  <a:pt x="17175" y="16994"/>
                  <a:pt x="17194" y="16963"/>
                  <a:pt x="17194" y="16925"/>
                </a:cubicBezTo>
                <a:cubicBezTo>
                  <a:pt x="17194" y="16888"/>
                  <a:pt x="17175" y="16857"/>
                  <a:pt x="17153" y="16857"/>
                </a:cubicBezTo>
                <a:close/>
                <a:moveTo>
                  <a:pt x="17360" y="16857"/>
                </a:moveTo>
                <a:cubicBezTo>
                  <a:pt x="17337" y="16857"/>
                  <a:pt x="17319" y="16888"/>
                  <a:pt x="17319" y="16925"/>
                </a:cubicBezTo>
                <a:cubicBezTo>
                  <a:pt x="17319" y="16963"/>
                  <a:pt x="17337" y="16994"/>
                  <a:pt x="17360" y="16994"/>
                </a:cubicBezTo>
                <a:cubicBezTo>
                  <a:pt x="17382" y="16994"/>
                  <a:pt x="17401" y="16963"/>
                  <a:pt x="17401" y="16925"/>
                </a:cubicBezTo>
                <a:cubicBezTo>
                  <a:pt x="17401" y="16888"/>
                  <a:pt x="17382" y="16857"/>
                  <a:pt x="17360" y="16857"/>
                </a:cubicBezTo>
                <a:close/>
                <a:moveTo>
                  <a:pt x="17567" y="16857"/>
                </a:moveTo>
                <a:cubicBezTo>
                  <a:pt x="17544" y="16857"/>
                  <a:pt x="17526" y="16888"/>
                  <a:pt x="17526" y="16925"/>
                </a:cubicBezTo>
                <a:cubicBezTo>
                  <a:pt x="17526" y="16963"/>
                  <a:pt x="17544" y="16994"/>
                  <a:pt x="17567" y="16994"/>
                </a:cubicBezTo>
                <a:cubicBezTo>
                  <a:pt x="17590" y="16994"/>
                  <a:pt x="17608" y="16963"/>
                  <a:pt x="17608" y="16925"/>
                </a:cubicBezTo>
                <a:cubicBezTo>
                  <a:pt x="17608" y="16888"/>
                  <a:pt x="17590" y="16857"/>
                  <a:pt x="17567" y="16857"/>
                </a:cubicBezTo>
                <a:close/>
                <a:moveTo>
                  <a:pt x="17782" y="16857"/>
                </a:moveTo>
                <a:cubicBezTo>
                  <a:pt x="17759" y="16857"/>
                  <a:pt x="17741" y="16888"/>
                  <a:pt x="17741" y="16925"/>
                </a:cubicBezTo>
                <a:cubicBezTo>
                  <a:pt x="17741" y="16963"/>
                  <a:pt x="17759" y="16994"/>
                  <a:pt x="17782" y="16994"/>
                </a:cubicBezTo>
                <a:cubicBezTo>
                  <a:pt x="17805" y="16994"/>
                  <a:pt x="17823" y="16963"/>
                  <a:pt x="17823" y="16925"/>
                </a:cubicBezTo>
                <a:cubicBezTo>
                  <a:pt x="17823" y="16888"/>
                  <a:pt x="17805" y="16857"/>
                  <a:pt x="17782" y="16857"/>
                </a:cubicBezTo>
                <a:close/>
                <a:moveTo>
                  <a:pt x="17989" y="16857"/>
                </a:moveTo>
                <a:cubicBezTo>
                  <a:pt x="17967" y="16857"/>
                  <a:pt x="17948" y="16888"/>
                  <a:pt x="17948" y="16925"/>
                </a:cubicBezTo>
                <a:cubicBezTo>
                  <a:pt x="17948" y="16963"/>
                  <a:pt x="17967" y="16994"/>
                  <a:pt x="17989" y="16994"/>
                </a:cubicBezTo>
                <a:cubicBezTo>
                  <a:pt x="18012" y="16994"/>
                  <a:pt x="18030" y="16963"/>
                  <a:pt x="18030" y="16925"/>
                </a:cubicBezTo>
                <a:cubicBezTo>
                  <a:pt x="18030" y="16888"/>
                  <a:pt x="18012" y="16857"/>
                  <a:pt x="17989" y="16857"/>
                </a:cubicBezTo>
                <a:close/>
                <a:moveTo>
                  <a:pt x="18197" y="16857"/>
                </a:moveTo>
                <a:cubicBezTo>
                  <a:pt x="18174" y="16857"/>
                  <a:pt x="18156" y="16888"/>
                  <a:pt x="18156" y="16925"/>
                </a:cubicBezTo>
                <a:cubicBezTo>
                  <a:pt x="18156" y="16963"/>
                  <a:pt x="18174" y="16994"/>
                  <a:pt x="18197" y="16994"/>
                </a:cubicBezTo>
                <a:cubicBezTo>
                  <a:pt x="18219" y="16994"/>
                  <a:pt x="18238" y="16963"/>
                  <a:pt x="18238" y="16925"/>
                </a:cubicBezTo>
                <a:cubicBezTo>
                  <a:pt x="18238" y="16888"/>
                  <a:pt x="18219" y="16857"/>
                  <a:pt x="18197" y="16857"/>
                </a:cubicBezTo>
                <a:close/>
                <a:moveTo>
                  <a:pt x="18412" y="16857"/>
                </a:moveTo>
                <a:cubicBezTo>
                  <a:pt x="18389" y="16857"/>
                  <a:pt x="18370" y="16888"/>
                  <a:pt x="18370" y="16925"/>
                </a:cubicBezTo>
                <a:cubicBezTo>
                  <a:pt x="18370" y="16963"/>
                  <a:pt x="18389" y="16994"/>
                  <a:pt x="18412" y="16994"/>
                </a:cubicBezTo>
                <a:cubicBezTo>
                  <a:pt x="18434" y="16994"/>
                  <a:pt x="18453" y="16963"/>
                  <a:pt x="18453" y="16925"/>
                </a:cubicBezTo>
                <a:cubicBezTo>
                  <a:pt x="18453" y="16888"/>
                  <a:pt x="18434" y="16857"/>
                  <a:pt x="18412" y="16857"/>
                </a:cubicBezTo>
                <a:close/>
                <a:moveTo>
                  <a:pt x="18619" y="16857"/>
                </a:moveTo>
                <a:cubicBezTo>
                  <a:pt x="18596" y="16857"/>
                  <a:pt x="18578" y="16888"/>
                  <a:pt x="18578" y="16925"/>
                </a:cubicBezTo>
                <a:cubicBezTo>
                  <a:pt x="18578" y="16963"/>
                  <a:pt x="18596" y="16994"/>
                  <a:pt x="18619" y="16994"/>
                </a:cubicBezTo>
                <a:cubicBezTo>
                  <a:pt x="18641" y="16994"/>
                  <a:pt x="18660" y="16963"/>
                  <a:pt x="18660" y="16925"/>
                </a:cubicBezTo>
                <a:cubicBezTo>
                  <a:pt x="18660" y="16888"/>
                  <a:pt x="18641" y="16857"/>
                  <a:pt x="18619" y="16857"/>
                </a:cubicBezTo>
                <a:close/>
                <a:moveTo>
                  <a:pt x="18826" y="16857"/>
                </a:moveTo>
                <a:cubicBezTo>
                  <a:pt x="18803" y="16857"/>
                  <a:pt x="18785" y="16888"/>
                  <a:pt x="18785" y="16925"/>
                </a:cubicBezTo>
                <a:cubicBezTo>
                  <a:pt x="18785" y="16963"/>
                  <a:pt x="18803" y="16994"/>
                  <a:pt x="18826" y="16994"/>
                </a:cubicBezTo>
                <a:cubicBezTo>
                  <a:pt x="18849" y="16994"/>
                  <a:pt x="18867" y="16963"/>
                  <a:pt x="18867" y="16925"/>
                </a:cubicBezTo>
                <a:cubicBezTo>
                  <a:pt x="18867" y="16888"/>
                  <a:pt x="18849" y="16857"/>
                  <a:pt x="18826" y="16857"/>
                </a:cubicBezTo>
                <a:close/>
                <a:moveTo>
                  <a:pt x="19041" y="16857"/>
                </a:moveTo>
                <a:cubicBezTo>
                  <a:pt x="19018" y="16857"/>
                  <a:pt x="19000" y="16888"/>
                  <a:pt x="19000" y="16925"/>
                </a:cubicBezTo>
                <a:cubicBezTo>
                  <a:pt x="19000" y="16963"/>
                  <a:pt x="19018" y="16994"/>
                  <a:pt x="19041" y="16994"/>
                </a:cubicBezTo>
                <a:cubicBezTo>
                  <a:pt x="19064" y="16994"/>
                  <a:pt x="19082" y="16963"/>
                  <a:pt x="19082" y="16925"/>
                </a:cubicBezTo>
                <a:cubicBezTo>
                  <a:pt x="19082" y="16888"/>
                  <a:pt x="19064" y="16857"/>
                  <a:pt x="19041" y="16857"/>
                </a:cubicBezTo>
                <a:close/>
                <a:moveTo>
                  <a:pt x="19248" y="16857"/>
                </a:moveTo>
                <a:cubicBezTo>
                  <a:pt x="19226" y="16857"/>
                  <a:pt x="19207" y="16888"/>
                  <a:pt x="19207" y="16925"/>
                </a:cubicBezTo>
                <a:cubicBezTo>
                  <a:pt x="19207" y="16963"/>
                  <a:pt x="19226" y="16994"/>
                  <a:pt x="19248" y="16994"/>
                </a:cubicBezTo>
                <a:cubicBezTo>
                  <a:pt x="19271" y="16994"/>
                  <a:pt x="19289" y="16963"/>
                  <a:pt x="19289" y="16925"/>
                </a:cubicBezTo>
                <a:cubicBezTo>
                  <a:pt x="19289" y="16888"/>
                  <a:pt x="19271" y="16857"/>
                  <a:pt x="19248" y="16857"/>
                </a:cubicBezTo>
                <a:close/>
                <a:moveTo>
                  <a:pt x="5850" y="16895"/>
                </a:moveTo>
                <a:cubicBezTo>
                  <a:pt x="5850" y="16899"/>
                  <a:pt x="5850" y="16904"/>
                  <a:pt x="5850" y="16907"/>
                </a:cubicBezTo>
                <a:lnTo>
                  <a:pt x="5850" y="16973"/>
                </a:lnTo>
                <a:cubicBezTo>
                  <a:pt x="5854" y="16962"/>
                  <a:pt x="5857" y="16948"/>
                  <a:pt x="5857" y="16933"/>
                </a:cubicBezTo>
                <a:cubicBezTo>
                  <a:pt x="5857" y="16919"/>
                  <a:pt x="5855" y="16906"/>
                  <a:pt x="5850" y="16895"/>
                </a:cubicBezTo>
                <a:close/>
                <a:moveTo>
                  <a:pt x="5921" y="17036"/>
                </a:moveTo>
                <a:cubicBezTo>
                  <a:pt x="5899" y="17036"/>
                  <a:pt x="5880" y="17067"/>
                  <a:pt x="5880" y="17105"/>
                </a:cubicBezTo>
                <a:cubicBezTo>
                  <a:pt x="5880" y="17142"/>
                  <a:pt x="5899" y="17173"/>
                  <a:pt x="5921" y="17173"/>
                </a:cubicBezTo>
                <a:cubicBezTo>
                  <a:pt x="5944" y="17173"/>
                  <a:pt x="5962" y="17142"/>
                  <a:pt x="5962" y="17105"/>
                </a:cubicBezTo>
                <a:cubicBezTo>
                  <a:pt x="5962" y="17067"/>
                  <a:pt x="5944" y="17036"/>
                  <a:pt x="5921" y="17036"/>
                </a:cubicBezTo>
                <a:close/>
                <a:moveTo>
                  <a:pt x="6129" y="17036"/>
                </a:moveTo>
                <a:cubicBezTo>
                  <a:pt x="6106" y="17036"/>
                  <a:pt x="6088" y="17067"/>
                  <a:pt x="6088" y="17105"/>
                </a:cubicBezTo>
                <a:cubicBezTo>
                  <a:pt x="6088" y="17142"/>
                  <a:pt x="6106" y="17173"/>
                  <a:pt x="6129" y="17173"/>
                </a:cubicBezTo>
                <a:cubicBezTo>
                  <a:pt x="6151" y="17173"/>
                  <a:pt x="6170" y="17142"/>
                  <a:pt x="6170" y="17105"/>
                </a:cubicBezTo>
                <a:cubicBezTo>
                  <a:pt x="6170" y="17067"/>
                  <a:pt x="6151" y="17036"/>
                  <a:pt x="6129" y="17036"/>
                </a:cubicBezTo>
                <a:close/>
                <a:moveTo>
                  <a:pt x="6336" y="17036"/>
                </a:moveTo>
                <a:cubicBezTo>
                  <a:pt x="6313" y="17036"/>
                  <a:pt x="6295" y="17067"/>
                  <a:pt x="6295" y="17105"/>
                </a:cubicBezTo>
                <a:cubicBezTo>
                  <a:pt x="6295" y="17142"/>
                  <a:pt x="6313" y="17173"/>
                  <a:pt x="6336" y="17173"/>
                </a:cubicBezTo>
                <a:cubicBezTo>
                  <a:pt x="6359" y="17173"/>
                  <a:pt x="6377" y="17142"/>
                  <a:pt x="6377" y="17105"/>
                </a:cubicBezTo>
                <a:cubicBezTo>
                  <a:pt x="6377" y="17067"/>
                  <a:pt x="6359" y="17036"/>
                  <a:pt x="6336" y="17036"/>
                </a:cubicBezTo>
                <a:close/>
                <a:moveTo>
                  <a:pt x="6551" y="17036"/>
                </a:moveTo>
                <a:cubicBezTo>
                  <a:pt x="6528" y="17036"/>
                  <a:pt x="6510" y="17067"/>
                  <a:pt x="6510" y="17105"/>
                </a:cubicBezTo>
                <a:cubicBezTo>
                  <a:pt x="6510" y="17142"/>
                  <a:pt x="6528" y="17173"/>
                  <a:pt x="6551" y="17173"/>
                </a:cubicBezTo>
                <a:cubicBezTo>
                  <a:pt x="6574" y="17173"/>
                  <a:pt x="6592" y="17142"/>
                  <a:pt x="6592" y="17105"/>
                </a:cubicBezTo>
                <a:cubicBezTo>
                  <a:pt x="6592" y="17067"/>
                  <a:pt x="6574" y="17036"/>
                  <a:pt x="6551" y="17036"/>
                </a:cubicBezTo>
                <a:close/>
                <a:moveTo>
                  <a:pt x="6758" y="17036"/>
                </a:moveTo>
                <a:cubicBezTo>
                  <a:pt x="6736" y="17036"/>
                  <a:pt x="6717" y="17067"/>
                  <a:pt x="6717" y="17105"/>
                </a:cubicBezTo>
                <a:cubicBezTo>
                  <a:pt x="6717" y="17142"/>
                  <a:pt x="6736" y="17173"/>
                  <a:pt x="6758" y="17173"/>
                </a:cubicBezTo>
                <a:cubicBezTo>
                  <a:pt x="6781" y="17173"/>
                  <a:pt x="6799" y="17142"/>
                  <a:pt x="6799" y="17105"/>
                </a:cubicBezTo>
                <a:cubicBezTo>
                  <a:pt x="6799" y="17067"/>
                  <a:pt x="6781" y="17036"/>
                  <a:pt x="6758" y="17036"/>
                </a:cubicBezTo>
                <a:close/>
                <a:moveTo>
                  <a:pt x="6965" y="17036"/>
                </a:moveTo>
                <a:cubicBezTo>
                  <a:pt x="6943" y="17036"/>
                  <a:pt x="6924" y="17067"/>
                  <a:pt x="6924" y="17105"/>
                </a:cubicBezTo>
                <a:cubicBezTo>
                  <a:pt x="6924" y="17142"/>
                  <a:pt x="6943" y="17173"/>
                  <a:pt x="6965" y="17173"/>
                </a:cubicBezTo>
                <a:cubicBezTo>
                  <a:pt x="6988" y="17173"/>
                  <a:pt x="7006" y="17142"/>
                  <a:pt x="7006" y="17105"/>
                </a:cubicBezTo>
                <a:cubicBezTo>
                  <a:pt x="7006" y="17067"/>
                  <a:pt x="6988" y="17036"/>
                  <a:pt x="6965" y="17036"/>
                </a:cubicBezTo>
                <a:close/>
                <a:moveTo>
                  <a:pt x="7180" y="17036"/>
                </a:moveTo>
                <a:cubicBezTo>
                  <a:pt x="7158" y="17036"/>
                  <a:pt x="7139" y="17067"/>
                  <a:pt x="7139" y="17105"/>
                </a:cubicBezTo>
                <a:cubicBezTo>
                  <a:pt x="7139" y="17142"/>
                  <a:pt x="7157" y="17171"/>
                  <a:pt x="7179" y="17173"/>
                </a:cubicBezTo>
                <a:cubicBezTo>
                  <a:pt x="7179" y="17171"/>
                  <a:pt x="7180" y="17169"/>
                  <a:pt x="7180" y="17168"/>
                </a:cubicBezTo>
                <a:cubicBezTo>
                  <a:pt x="7184" y="17156"/>
                  <a:pt x="7188" y="17145"/>
                  <a:pt x="7193" y="17133"/>
                </a:cubicBezTo>
                <a:cubicBezTo>
                  <a:pt x="7200" y="17121"/>
                  <a:pt x="7208" y="17113"/>
                  <a:pt x="7216" y="17105"/>
                </a:cubicBezTo>
                <a:cubicBezTo>
                  <a:pt x="7218" y="17103"/>
                  <a:pt x="7220" y="17101"/>
                  <a:pt x="7221" y="17100"/>
                </a:cubicBezTo>
                <a:cubicBezTo>
                  <a:pt x="7220" y="17064"/>
                  <a:pt x="7202" y="17036"/>
                  <a:pt x="7180" y="17036"/>
                </a:cubicBezTo>
                <a:close/>
                <a:moveTo>
                  <a:pt x="11165" y="17036"/>
                </a:moveTo>
                <a:cubicBezTo>
                  <a:pt x="11142" y="17036"/>
                  <a:pt x="11124" y="17067"/>
                  <a:pt x="11124" y="17105"/>
                </a:cubicBezTo>
                <a:cubicBezTo>
                  <a:pt x="11124" y="17142"/>
                  <a:pt x="11142" y="17173"/>
                  <a:pt x="11165" y="17173"/>
                </a:cubicBezTo>
                <a:cubicBezTo>
                  <a:pt x="11187" y="17173"/>
                  <a:pt x="11206" y="17142"/>
                  <a:pt x="11206" y="17105"/>
                </a:cubicBezTo>
                <a:cubicBezTo>
                  <a:pt x="11206" y="17067"/>
                  <a:pt x="11187" y="17036"/>
                  <a:pt x="11165" y="17036"/>
                </a:cubicBezTo>
                <a:close/>
                <a:moveTo>
                  <a:pt x="11380" y="17036"/>
                </a:moveTo>
                <a:cubicBezTo>
                  <a:pt x="11357" y="17036"/>
                  <a:pt x="11339" y="17067"/>
                  <a:pt x="11339" y="17105"/>
                </a:cubicBezTo>
                <a:cubicBezTo>
                  <a:pt x="11339" y="17142"/>
                  <a:pt x="11357" y="17173"/>
                  <a:pt x="11380" y="17173"/>
                </a:cubicBezTo>
                <a:cubicBezTo>
                  <a:pt x="11402" y="17173"/>
                  <a:pt x="11421" y="17142"/>
                  <a:pt x="11421" y="17105"/>
                </a:cubicBezTo>
                <a:cubicBezTo>
                  <a:pt x="11421" y="17067"/>
                  <a:pt x="11402" y="17036"/>
                  <a:pt x="11380" y="17036"/>
                </a:cubicBezTo>
                <a:close/>
                <a:moveTo>
                  <a:pt x="11587" y="17036"/>
                </a:moveTo>
                <a:cubicBezTo>
                  <a:pt x="11564" y="17036"/>
                  <a:pt x="11546" y="17067"/>
                  <a:pt x="11546" y="17105"/>
                </a:cubicBezTo>
                <a:cubicBezTo>
                  <a:pt x="11546" y="17142"/>
                  <a:pt x="11564" y="17173"/>
                  <a:pt x="11587" y="17173"/>
                </a:cubicBezTo>
                <a:cubicBezTo>
                  <a:pt x="11610" y="17173"/>
                  <a:pt x="11628" y="17142"/>
                  <a:pt x="11628" y="17105"/>
                </a:cubicBezTo>
                <a:cubicBezTo>
                  <a:pt x="11628" y="17067"/>
                  <a:pt x="11610" y="17036"/>
                  <a:pt x="11587" y="17036"/>
                </a:cubicBezTo>
                <a:close/>
                <a:moveTo>
                  <a:pt x="11794" y="17036"/>
                </a:moveTo>
                <a:cubicBezTo>
                  <a:pt x="11771" y="17036"/>
                  <a:pt x="11753" y="17067"/>
                  <a:pt x="11753" y="17105"/>
                </a:cubicBezTo>
                <a:cubicBezTo>
                  <a:pt x="11753" y="17142"/>
                  <a:pt x="11771" y="17173"/>
                  <a:pt x="11794" y="17173"/>
                </a:cubicBezTo>
                <a:cubicBezTo>
                  <a:pt x="11817" y="17173"/>
                  <a:pt x="11835" y="17142"/>
                  <a:pt x="11835" y="17105"/>
                </a:cubicBezTo>
                <a:cubicBezTo>
                  <a:pt x="11835" y="17067"/>
                  <a:pt x="11817" y="17036"/>
                  <a:pt x="11794" y="17036"/>
                </a:cubicBezTo>
                <a:close/>
                <a:moveTo>
                  <a:pt x="12009" y="17036"/>
                </a:moveTo>
                <a:cubicBezTo>
                  <a:pt x="11986" y="17036"/>
                  <a:pt x="11968" y="17067"/>
                  <a:pt x="11968" y="17105"/>
                </a:cubicBezTo>
                <a:cubicBezTo>
                  <a:pt x="11968" y="17142"/>
                  <a:pt x="11986" y="17173"/>
                  <a:pt x="12009" y="17173"/>
                </a:cubicBezTo>
                <a:cubicBezTo>
                  <a:pt x="12032" y="17173"/>
                  <a:pt x="12050" y="17142"/>
                  <a:pt x="12050" y="17105"/>
                </a:cubicBezTo>
                <a:cubicBezTo>
                  <a:pt x="12050" y="17067"/>
                  <a:pt x="12032" y="17036"/>
                  <a:pt x="12009" y="17036"/>
                </a:cubicBezTo>
                <a:close/>
                <a:moveTo>
                  <a:pt x="12846" y="17036"/>
                </a:moveTo>
                <a:cubicBezTo>
                  <a:pt x="12823" y="17036"/>
                  <a:pt x="12805" y="17067"/>
                  <a:pt x="12805" y="17105"/>
                </a:cubicBezTo>
                <a:cubicBezTo>
                  <a:pt x="12805" y="17113"/>
                  <a:pt x="12806" y="17121"/>
                  <a:pt x="12807" y="17128"/>
                </a:cubicBezTo>
                <a:cubicBezTo>
                  <a:pt x="12816" y="17134"/>
                  <a:pt x="12824" y="17137"/>
                  <a:pt x="12833" y="17137"/>
                </a:cubicBezTo>
                <a:cubicBezTo>
                  <a:pt x="12837" y="17137"/>
                  <a:pt x="12841" y="17136"/>
                  <a:pt x="12846" y="17135"/>
                </a:cubicBezTo>
                <a:cubicBezTo>
                  <a:pt x="12861" y="17133"/>
                  <a:pt x="12874" y="17127"/>
                  <a:pt x="12886" y="17117"/>
                </a:cubicBezTo>
                <a:cubicBezTo>
                  <a:pt x="12887" y="17113"/>
                  <a:pt x="12887" y="17109"/>
                  <a:pt x="12887" y="17105"/>
                </a:cubicBezTo>
                <a:cubicBezTo>
                  <a:pt x="12887" y="17067"/>
                  <a:pt x="12868" y="17036"/>
                  <a:pt x="12846" y="17036"/>
                </a:cubicBezTo>
                <a:close/>
                <a:moveTo>
                  <a:pt x="17048" y="17036"/>
                </a:moveTo>
                <a:cubicBezTo>
                  <a:pt x="17032" y="17036"/>
                  <a:pt x="17019" y="17051"/>
                  <a:pt x="17012" y="17072"/>
                </a:cubicBezTo>
                <a:cubicBezTo>
                  <a:pt x="17014" y="17083"/>
                  <a:pt x="17016" y="17094"/>
                  <a:pt x="17018" y="17105"/>
                </a:cubicBezTo>
                <a:cubicBezTo>
                  <a:pt x="17021" y="17123"/>
                  <a:pt x="17023" y="17140"/>
                  <a:pt x="17023" y="17159"/>
                </a:cubicBezTo>
                <a:cubicBezTo>
                  <a:pt x="17030" y="17168"/>
                  <a:pt x="17038" y="17173"/>
                  <a:pt x="17048" y="17173"/>
                </a:cubicBezTo>
                <a:cubicBezTo>
                  <a:pt x="17070" y="17173"/>
                  <a:pt x="17089" y="17142"/>
                  <a:pt x="17089" y="17105"/>
                </a:cubicBezTo>
                <a:cubicBezTo>
                  <a:pt x="17089" y="17067"/>
                  <a:pt x="17070" y="17036"/>
                  <a:pt x="17048" y="17036"/>
                </a:cubicBezTo>
                <a:close/>
                <a:moveTo>
                  <a:pt x="17252" y="17036"/>
                </a:moveTo>
                <a:cubicBezTo>
                  <a:pt x="17230" y="17036"/>
                  <a:pt x="17211" y="17067"/>
                  <a:pt x="17211" y="17105"/>
                </a:cubicBezTo>
                <a:cubicBezTo>
                  <a:pt x="17211" y="17142"/>
                  <a:pt x="17230" y="17173"/>
                  <a:pt x="17252" y="17173"/>
                </a:cubicBezTo>
                <a:cubicBezTo>
                  <a:pt x="17275" y="17173"/>
                  <a:pt x="17293" y="17142"/>
                  <a:pt x="17293" y="17105"/>
                </a:cubicBezTo>
                <a:cubicBezTo>
                  <a:pt x="17293" y="17067"/>
                  <a:pt x="17275" y="17036"/>
                  <a:pt x="17252" y="17036"/>
                </a:cubicBezTo>
                <a:close/>
                <a:moveTo>
                  <a:pt x="17467" y="17036"/>
                </a:moveTo>
                <a:cubicBezTo>
                  <a:pt x="17445" y="17036"/>
                  <a:pt x="17426" y="17067"/>
                  <a:pt x="17426" y="17105"/>
                </a:cubicBezTo>
                <a:cubicBezTo>
                  <a:pt x="17426" y="17142"/>
                  <a:pt x="17445" y="17173"/>
                  <a:pt x="17467" y="17173"/>
                </a:cubicBezTo>
                <a:cubicBezTo>
                  <a:pt x="17490" y="17173"/>
                  <a:pt x="17508" y="17142"/>
                  <a:pt x="17508" y="17105"/>
                </a:cubicBezTo>
                <a:cubicBezTo>
                  <a:pt x="17508" y="17067"/>
                  <a:pt x="17490" y="17036"/>
                  <a:pt x="17467" y="17036"/>
                </a:cubicBezTo>
                <a:close/>
                <a:moveTo>
                  <a:pt x="17675" y="17036"/>
                </a:moveTo>
                <a:cubicBezTo>
                  <a:pt x="17652" y="17036"/>
                  <a:pt x="17634" y="17067"/>
                  <a:pt x="17634" y="17105"/>
                </a:cubicBezTo>
                <a:cubicBezTo>
                  <a:pt x="17634" y="17142"/>
                  <a:pt x="17652" y="17173"/>
                  <a:pt x="17675" y="17173"/>
                </a:cubicBezTo>
                <a:cubicBezTo>
                  <a:pt x="17697" y="17173"/>
                  <a:pt x="17716" y="17142"/>
                  <a:pt x="17716" y="17105"/>
                </a:cubicBezTo>
                <a:cubicBezTo>
                  <a:pt x="17716" y="17067"/>
                  <a:pt x="17697" y="17036"/>
                  <a:pt x="17675" y="17036"/>
                </a:cubicBezTo>
                <a:close/>
                <a:moveTo>
                  <a:pt x="17882" y="17036"/>
                </a:moveTo>
                <a:cubicBezTo>
                  <a:pt x="17859" y="17036"/>
                  <a:pt x="17841" y="17067"/>
                  <a:pt x="17841" y="17105"/>
                </a:cubicBezTo>
                <a:cubicBezTo>
                  <a:pt x="17841" y="17142"/>
                  <a:pt x="17859" y="17173"/>
                  <a:pt x="17882" y="17173"/>
                </a:cubicBezTo>
                <a:cubicBezTo>
                  <a:pt x="17904" y="17173"/>
                  <a:pt x="17923" y="17142"/>
                  <a:pt x="17923" y="17105"/>
                </a:cubicBezTo>
                <a:cubicBezTo>
                  <a:pt x="17923" y="17067"/>
                  <a:pt x="17904" y="17036"/>
                  <a:pt x="17882" y="17036"/>
                </a:cubicBezTo>
                <a:close/>
                <a:moveTo>
                  <a:pt x="18097" y="17036"/>
                </a:moveTo>
                <a:cubicBezTo>
                  <a:pt x="18074" y="17036"/>
                  <a:pt x="18056" y="17067"/>
                  <a:pt x="18056" y="17105"/>
                </a:cubicBezTo>
                <a:cubicBezTo>
                  <a:pt x="18056" y="17142"/>
                  <a:pt x="18074" y="17173"/>
                  <a:pt x="18097" y="17173"/>
                </a:cubicBezTo>
                <a:cubicBezTo>
                  <a:pt x="18119" y="17173"/>
                  <a:pt x="18138" y="17142"/>
                  <a:pt x="18138" y="17105"/>
                </a:cubicBezTo>
                <a:cubicBezTo>
                  <a:pt x="18138" y="17067"/>
                  <a:pt x="18119" y="17036"/>
                  <a:pt x="18097" y="17036"/>
                </a:cubicBezTo>
                <a:close/>
                <a:moveTo>
                  <a:pt x="18304" y="17036"/>
                </a:moveTo>
                <a:cubicBezTo>
                  <a:pt x="18281" y="17036"/>
                  <a:pt x="18263" y="17067"/>
                  <a:pt x="18263" y="17105"/>
                </a:cubicBezTo>
                <a:cubicBezTo>
                  <a:pt x="18263" y="17142"/>
                  <a:pt x="18281" y="17173"/>
                  <a:pt x="18304" y="17173"/>
                </a:cubicBezTo>
                <a:cubicBezTo>
                  <a:pt x="18327" y="17173"/>
                  <a:pt x="18345" y="17142"/>
                  <a:pt x="18345" y="17105"/>
                </a:cubicBezTo>
                <a:cubicBezTo>
                  <a:pt x="18345" y="17067"/>
                  <a:pt x="18327" y="17036"/>
                  <a:pt x="18304" y="17036"/>
                </a:cubicBezTo>
                <a:close/>
                <a:moveTo>
                  <a:pt x="18511" y="17036"/>
                </a:moveTo>
                <a:cubicBezTo>
                  <a:pt x="18489" y="17036"/>
                  <a:pt x="18470" y="17067"/>
                  <a:pt x="18470" y="17105"/>
                </a:cubicBezTo>
                <a:cubicBezTo>
                  <a:pt x="18470" y="17142"/>
                  <a:pt x="18489" y="17173"/>
                  <a:pt x="18511" y="17173"/>
                </a:cubicBezTo>
                <a:cubicBezTo>
                  <a:pt x="18534" y="17173"/>
                  <a:pt x="18552" y="17142"/>
                  <a:pt x="18552" y="17105"/>
                </a:cubicBezTo>
                <a:cubicBezTo>
                  <a:pt x="18552" y="17067"/>
                  <a:pt x="18534" y="17036"/>
                  <a:pt x="18511" y="17036"/>
                </a:cubicBezTo>
                <a:close/>
                <a:moveTo>
                  <a:pt x="18726" y="17036"/>
                </a:moveTo>
                <a:cubicBezTo>
                  <a:pt x="18704" y="17036"/>
                  <a:pt x="18685" y="17067"/>
                  <a:pt x="18685" y="17105"/>
                </a:cubicBezTo>
                <a:cubicBezTo>
                  <a:pt x="18685" y="17142"/>
                  <a:pt x="18704" y="17173"/>
                  <a:pt x="18726" y="17173"/>
                </a:cubicBezTo>
                <a:cubicBezTo>
                  <a:pt x="18749" y="17173"/>
                  <a:pt x="18767" y="17142"/>
                  <a:pt x="18767" y="17105"/>
                </a:cubicBezTo>
                <a:cubicBezTo>
                  <a:pt x="18767" y="17067"/>
                  <a:pt x="18749" y="17036"/>
                  <a:pt x="18726" y="17036"/>
                </a:cubicBezTo>
                <a:close/>
                <a:moveTo>
                  <a:pt x="18934" y="17036"/>
                </a:moveTo>
                <a:cubicBezTo>
                  <a:pt x="18911" y="17036"/>
                  <a:pt x="18892" y="17067"/>
                  <a:pt x="18892" y="17105"/>
                </a:cubicBezTo>
                <a:cubicBezTo>
                  <a:pt x="18892" y="17142"/>
                  <a:pt x="18911" y="17173"/>
                  <a:pt x="18934" y="17173"/>
                </a:cubicBezTo>
                <a:cubicBezTo>
                  <a:pt x="18956" y="17173"/>
                  <a:pt x="18975" y="17142"/>
                  <a:pt x="18975" y="17105"/>
                </a:cubicBezTo>
                <a:cubicBezTo>
                  <a:pt x="18975" y="17067"/>
                  <a:pt x="18956" y="17036"/>
                  <a:pt x="18934" y="17036"/>
                </a:cubicBezTo>
                <a:close/>
                <a:moveTo>
                  <a:pt x="19141" y="17036"/>
                </a:moveTo>
                <a:cubicBezTo>
                  <a:pt x="19118" y="17036"/>
                  <a:pt x="19100" y="17067"/>
                  <a:pt x="19100" y="17105"/>
                </a:cubicBezTo>
                <a:cubicBezTo>
                  <a:pt x="19100" y="17142"/>
                  <a:pt x="19118" y="17173"/>
                  <a:pt x="19141" y="17173"/>
                </a:cubicBezTo>
                <a:cubicBezTo>
                  <a:pt x="19163" y="17173"/>
                  <a:pt x="19182" y="17142"/>
                  <a:pt x="19182" y="17105"/>
                </a:cubicBezTo>
                <a:cubicBezTo>
                  <a:pt x="19182" y="17067"/>
                  <a:pt x="19163" y="17036"/>
                  <a:pt x="19141" y="17036"/>
                </a:cubicBezTo>
                <a:close/>
                <a:moveTo>
                  <a:pt x="19356" y="17036"/>
                </a:moveTo>
                <a:cubicBezTo>
                  <a:pt x="19333" y="17036"/>
                  <a:pt x="19315" y="17067"/>
                  <a:pt x="19315" y="17105"/>
                </a:cubicBezTo>
                <a:cubicBezTo>
                  <a:pt x="19315" y="17142"/>
                  <a:pt x="19333" y="17173"/>
                  <a:pt x="19356" y="17173"/>
                </a:cubicBezTo>
                <a:cubicBezTo>
                  <a:pt x="19378" y="17173"/>
                  <a:pt x="19397" y="17142"/>
                  <a:pt x="19397" y="17105"/>
                </a:cubicBezTo>
                <a:cubicBezTo>
                  <a:pt x="19397" y="17067"/>
                  <a:pt x="19378" y="17036"/>
                  <a:pt x="19356" y="17036"/>
                </a:cubicBezTo>
                <a:close/>
                <a:moveTo>
                  <a:pt x="10978" y="17049"/>
                </a:moveTo>
                <a:cubicBezTo>
                  <a:pt x="10979" y="17069"/>
                  <a:pt x="10981" y="17089"/>
                  <a:pt x="10983" y="17109"/>
                </a:cubicBezTo>
                <a:cubicBezTo>
                  <a:pt x="10985" y="17124"/>
                  <a:pt x="10987" y="17139"/>
                  <a:pt x="10989" y="17153"/>
                </a:cubicBezTo>
                <a:cubicBezTo>
                  <a:pt x="10995" y="17141"/>
                  <a:pt x="10999" y="17126"/>
                  <a:pt x="10999" y="17109"/>
                </a:cubicBezTo>
                <a:cubicBezTo>
                  <a:pt x="10999" y="17083"/>
                  <a:pt x="10990" y="17061"/>
                  <a:pt x="10978" y="17049"/>
                </a:cubicBezTo>
                <a:close/>
                <a:moveTo>
                  <a:pt x="5831" y="17215"/>
                </a:moveTo>
                <a:cubicBezTo>
                  <a:pt x="5830" y="17223"/>
                  <a:pt x="5830" y="17230"/>
                  <a:pt x="5830" y="17235"/>
                </a:cubicBezTo>
                <a:lnTo>
                  <a:pt x="5830" y="17274"/>
                </a:lnTo>
                <a:cubicBezTo>
                  <a:pt x="5830" y="17296"/>
                  <a:pt x="5829" y="17317"/>
                  <a:pt x="5827" y="17338"/>
                </a:cubicBezTo>
                <a:cubicBezTo>
                  <a:pt x="5842" y="17328"/>
                  <a:pt x="5852" y="17304"/>
                  <a:pt x="5852" y="17275"/>
                </a:cubicBezTo>
                <a:cubicBezTo>
                  <a:pt x="5852" y="17249"/>
                  <a:pt x="5844" y="17227"/>
                  <a:pt x="5831" y="17215"/>
                </a:cubicBezTo>
                <a:close/>
                <a:moveTo>
                  <a:pt x="6021" y="17215"/>
                </a:moveTo>
                <a:cubicBezTo>
                  <a:pt x="5999" y="17215"/>
                  <a:pt x="5980" y="17246"/>
                  <a:pt x="5980" y="17284"/>
                </a:cubicBezTo>
                <a:cubicBezTo>
                  <a:pt x="5980" y="17322"/>
                  <a:pt x="5999" y="17352"/>
                  <a:pt x="6021" y="17352"/>
                </a:cubicBezTo>
                <a:cubicBezTo>
                  <a:pt x="6044" y="17352"/>
                  <a:pt x="6062" y="17322"/>
                  <a:pt x="6062" y="17284"/>
                </a:cubicBezTo>
                <a:cubicBezTo>
                  <a:pt x="6062" y="17246"/>
                  <a:pt x="6044" y="17215"/>
                  <a:pt x="6021" y="17215"/>
                </a:cubicBezTo>
                <a:close/>
                <a:moveTo>
                  <a:pt x="6236" y="17215"/>
                </a:moveTo>
                <a:cubicBezTo>
                  <a:pt x="6214" y="17215"/>
                  <a:pt x="6195" y="17246"/>
                  <a:pt x="6195" y="17284"/>
                </a:cubicBezTo>
                <a:cubicBezTo>
                  <a:pt x="6195" y="17322"/>
                  <a:pt x="6214" y="17352"/>
                  <a:pt x="6236" y="17352"/>
                </a:cubicBezTo>
                <a:cubicBezTo>
                  <a:pt x="6259" y="17352"/>
                  <a:pt x="6277" y="17322"/>
                  <a:pt x="6277" y="17284"/>
                </a:cubicBezTo>
                <a:cubicBezTo>
                  <a:pt x="6277" y="17246"/>
                  <a:pt x="6259" y="17215"/>
                  <a:pt x="6236" y="17215"/>
                </a:cubicBezTo>
                <a:close/>
                <a:moveTo>
                  <a:pt x="6443" y="17215"/>
                </a:moveTo>
                <a:cubicBezTo>
                  <a:pt x="6421" y="17215"/>
                  <a:pt x="6402" y="17246"/>
                  <a:pt x="6402" y="17284"/>
                </a:cubicBezTo>
                <a:cubicBezTo>
                  <a:pt x="6402" y="17322"/>
                  <a:pt x="6421" y="17352"/>
                  <a:pt x="6443" y="17352"/>
                </a:cubicBezTo>
                <a:cubicBezTo>
                  <a:pt x="6466" y="17352"/>
                  <a:pt x="6484" y="17322"/>
                  <a:pt x="6484" y="17284"/>
                </a:cubicBezTo>
                <a:cubicBezTo>
                  <a:pt x="6484" y="17246"/>
                  <a:pt x="6466" y="17215"/>
                  <a:pt x="6443" y="17215"/>
                </a:cubicBezTo>
                <a:close/>
                <a:moveTo>
                  <a:pt x="6651" y="17215"/>
                </a:moveTo>
                <a:cubicBezTo>
                  <a:pt x="6628" y="17215"/>
                  <a:pt x="6610" y="17246"/>
                  <a:pt x="6610" y="17284"/>
                </a:cubicBezTo>
                <a:cubicBezTo>
                  <a:pt x="6610" y="17322"/>
                  <a:pt x="6628" y="17352"/>
                  <a:pt x="6651" y="17352"/>
                </a:cubicBezTo>
                <a:cubicBezTo>
                  <a:pt x="6673" y="17352"/>
                  <a:pt x="6692" y="17322"/>
                  <a:pt x="6692" y="17284"/>
                </a:cubicBezTo>
                <a:cubicBezTo>
                  <a:pt x="6692" y="17246"/>
                  <a:pt x="6673" y="17215"/>
                  <a:pt x="6651" y="17215"/>
                </a:cubicBezTo>
                <a:close/>
                <a:moveTo>
                  <a:pt x="6866" y="17215"/>
                </a:moveTo>
                <a:cubicBezTo>
                  <a:pt x="6843" y="17215"/>
                  <a:pt x="6825" y="17246"/>
                  <a:pt x="6825" y="17284"/>
                </a:cubicBezTo>
                <a:cubicBezTo>
                  <a:pt x="6825" y="17322"/>
                  <a:pt x="6843" y="17352"/>
                  <a:pt x="6866" y="17352"/>
                </a:cubicBezTo>
                <a:cubicBezTo>
                  <a:pt x="6888" y="17352"/>
                  <a:pt x="6907" y="17322"/>
                  <a:pt x="6907" y="17284"/>
                </a:cubicBezTo>
                <a:cubicBezTo>
                  <a:pt x="6907" y="17246"/>
                  <a:pt x="6888" y="17215"/>
                  <a:pt x="6866" y="17215"/>
                </a:cubicBezTo>
                <a:close/>
                <a:moveTo>
                  <a:pt x="7073" y="17215"/>
                </a:moveTo>
                <a:cubicBezTo>
                  <a:pt x="7050" y="17215"/>
                  <a:pt x="7032" y="17246"/>
                  <a:pt x="7032" y="17284"/>
                </a:cubicBezTo>
                <a:cubicBezTo>
                  <a:pt x="7032" y="17322"/>
                  <a:pt x="7050" y="17352"/>
                  <a:pt x="7073" y="17352"/>
                </a:cubicBezTo>
                <a:cubicBezTo>
                  <a:pt x="7096" y="17352"/>
                  <a:pt x="7114" y="17322"/>
                  <a:pt x="7114" y="17284"/>
                </a:cubicBezTo>
                <a:cubicBezTo>
                  <a:pt x="7114" y="17246"/>
                  <a:pt x="7096" y="17215"/>
                  <a:pt x="7073" y="17215"/>
                </a:cubicBezTo>
                <a:close/>
                <a:moveTo>
                  <a:pt x="11065" y="17215"/>
                </a:moveTo>
                <a:cubicBezTo>
                  <a:pt x="11042" y="17215"/>
                  <a:pt x="11024" y="17246"/>
                  <a:pt x="11024" y="17284"/>
                </a:cubicBezTo>
                <a:cubicBezTo>
                  <a:pt x="11024" y="17322"/>
                  <a:pt x="11042" y="17352"/>
                  <a:pt x="11065" y="17352"/>
                </a:cubicBezTo>
                <a:cubicBezTo>
                  <a:pt x="11087" y="17352"/>
                  <a:pt x="11106" y="17322"/>
                  <a:pt x="11106" y="17284"/>
                </a:cubicBezTo>
                <a:cubicBezTo>
                  <a:pt x="11106" y="17246"/>
                  <a:pt x="11087" y="17215"/>
                  <a:pt x="11065" y="17215"/>
                </a:cubicBezTo>
                <a:close/>
                <a:moveTo>
                  <a:pt x="11272" y="17215"/>
                </a:moveTo>
                <a:cubicBezTo>
                  <a:pt x="11249" y="17215"/>
                  <a:pt x="11231" y="17246"/>
                  <a:pt x="11231" y="17284"/>
                </a:cubicBezTo>
                <a:cubicBezTo>
                  <a:pt x="11231" y="17322"/>
                  <a:pt x="11249" y="17352"/>
                  <a:pt x="11272" y="17352"/>
                </a:cubicBezTo>
                <a:cubicBezTo>
                  <a:pt x="11295" y="17352"/>
                  <a:pt x="11313" y="17322"/>
                  <a:pt x="11313" y="17284"/>
                </a:cubicBezTo>
                <a:cubicBezTo>
                  <a:pt x="11313" y="17246"/>
                  <a:pt x="11295" y="17215"/>
                  <a:pt x="11272" y="17215"/>
                </a:cubicBezTo>
                <a:close/>
                <a:moveTo>
                  <a:pt x="11479" y="17215"/>
                </a:moveTo>
                <a:cubicBezTo>
                  <a:pt x="11457" y="17215"/>
                  <a:pt x="11438" y="17246"/>
                  <a:pt x="11438" y="17284"/>
                </a:cubicBezTo>
                <a:cubicBezTo>
                  <a:pt x="11438" y="17322"/>
                  <a:pt x="11457" y="17352"/>
                  <a:pt x="11479" y="17352"/>
                </a:cubicBezTo>
                <a:cubicBezTo>
                  <a:pt x="11502" y="17352"/>
                  <a:pt x="11520" y="17322"/>
                  <a:pt x="11520" y="17284"/>
                </a:cubicBezTo>
                <a:cubicBezTo>
                  <a:pt x="11520" y="17246"/>
                  <a:pt x="11502" y="17215"/>
                  <a:pt x="11479" y="17215"/>
                </a:cubicBezTo>
                <a:close/>
                <a:moveTo>
                  <a:pt x="11694" y="17215"/>
                </a:moveTo>
                <a:cubicBezTo>
                  <a:pt x="11672" y="17215"/>
                  <a:pt x="11653" y="17246"/>
                  <a:pt x="11653" y="17284"/>
                </a:cubicBezTo>
                <a:cubicBezTo>
                  <a:pt x="11653" y="17322"/>
                  <a:pt x="11672" y="17352"/>
                  <a:pt x="11694" y="17352"/>
                </a:cubicBezTo>
                <a:cubicBezTo>
                  <a:pt x="11717" y="17352"/>
                  <a:pt x="11735" y="17322"/>
                  <a:pt x="11735" y="17284"/>
                </a:cubicBezTo>
                <a:cubicBezTo>
                  <a:pt x="11735" y="17246"/>
                  <a:pt x="11717" y="17215"/>
                  <a:pt x="11694" y="17215"/>
                </a:cubicBezTo>
                <a:close/>
                <a:moveTo>
                  <a:pt x="11902" y="17215"/>
                </a:moveTo>
                <a:cubicBezTo>
                  <a:pt x="11879" y="17215"/>
                  <a:pt x="11861" y="17246"/>
                  <a:pt x="11861" y="17284"/>
                </a:cubicBezTo>
                <a:cubicBezTo>
                  <a:pt x="11861" y="17322"/>
                  <a:pt x="11879" y="17352"/>
                  <a:pt x="11902" y="17352"/>
                </a:cubicBezTo>
                <a:cubicBezTo>
                  <a:pt x="11924" y="17352"/>
                  <a:pt x="11943" y="17322"/>
                  <a:pt x="11943" y="17284"/>
                </a:cubicBezTo>
                <a:cubicBezTo>
                  <a:pt x="11943" y="17246"/>
                  <a:pt x="11924" y="17215"/>
                  <a:pt x="11902" y="17215"/>
                </a:cubicBezTo>
                <a:close/>
                <a:moveTo>
                  <a:pt x="17153" y="17215"/>
                </a:moveTo>
                <a:cubicBezTo>
                  <a:pt x="17130" y="17215"/>
                  <a:pt x="17111" y="17246"/>
                  <a:pt x="17111" y="17284"/>
                </a:cubicBezTo>
                <a:cubicBezTo>
                  <a:pt x="17111" y="17322"/>
                  <a:pt x="17130" y="17352"/>
                  <a:pt x="17153" y="17352"/>
                </a:cubicBezTo>
                <a:cubicBezTo>
                  <a:pt x="17175" y="17352"/>
                  <a:pt x="17194" y="17322"/>
                  <a:pt x="17194" y="17284"/>
                </a:cubicBezTo>
                <a:cubicBezTo>
                  <a:pt x="17194" y="17246"/>
                  <a:pt x="17175" y="17215"/>
                  <a:pt x="17153" y="17215"/>
                </a:cubicBezTo>
                <a:close/>
                <a:moveTo>
                  <a:pt x="17360" y="17215"/>
                </a:moveTo>
                <a:cubicBezTo>
                  <a:pt x="17337" y="17215"/>
                  <a:pt x="17319" y="17246"/>
                  <a:pt x="17319" y="17284"/>
                </a:cubicBezTo>
                <a:cubicBezTo>
                  <a:pt x="17319" y="17322"/>
                  <a:pt x="17337" y="17352"/>
                  <a:pt x="17360" y="17352"/>
                </a:cubicBezTo>
                <a:cubicBezTo>
                  <a:pt x="17382" y="17352"/>
                  <a:pt x="17401" y="17322"/>
                  <a:pt x="17401" y="17284"/>
                </a:cubicBezTo>
                <a:cubicBezTo>
                  <a:pt x="17401" y="17246"/>
                  <a:pt x="17382" y="17215"/>
                  <a:pt x="17360" y="17215"/>
                </a:cubicBezTo>
                <a:close/>
                <a:moveTo>
                  <a:pt x="17567" y="17215"/>
                </a:moveTo>
                <a:cubicBezTo>
                  <a:pt x="17544" y="17215"/>
                  <a:pt x="17526" y="17246"/>
                  <a:pt x="17526" y="17284"/>
                </a:cubicBezTo>
                <a:cubicBezTo>
                  <a:pt x="17526" y="17322"/>
                  <a:pt x="17544" y="17352"/>
                  <a:pt x="17567" y="17352"/>
                </a:cubicBezTo>
                <a:cubicBezTo>
                  <a:pt x="17590" y="17352"/>
                  <a:pt x="17608" y="17322"/>
                  <a:pt x="17608" y="17284"/>
                </a:cubicBezTo>
                <a:cubicBezTo>
                  <a:pt x="17608" y="17246"/>
                  <a:pt x="17590" y="17215"/>
                  <a:pt x="17567" y="17215"/>
                </a:cubicBezTo>
                <a:close/>
                <a:moveTo>
                  <a:pt x="17782" y="17215"/>
                </a:moveTo>
                <a:cubicBezTo>
                  <a:pt x="17759" y="17215"/>
                  <a:pt x="17741" y="17246"/>
                  <a:pt x="17741" y="17284"/>
                </a:cubicBezTo>
                <a:cubicBezTo>
                  <a:pt x="17741" y="17322"/>
                  <a:pt x="17759" y="17352"/>
                  <a:pt x="17782" y="17352"/>
                </a:cubicBezTo>
                <a:cubicBezTo>
                  <a:pt x="17805" y="17352"/>
                  <a:pt x="17823" y="17322"/>
                  <a:pt x="17823" y="17284"/>
                </a:cubicBezTo>
                <a:cubicBezTo>
                  <a:pt x="17823" y="17246"/>
                  <a:pt x="17805" y="17215"/>
                  <a:pt x="17782" y="17215"/>
                </a:cubicBezTo>
                <a:close/>
                <a:moveTo>
                  <a:pt x="17989" y="17215"/>
                </a:moveTo>
                <a:cubicBezTo>
                  <a:pt x="17967" y="17215"/>
                  <a:pt x="17948" y="17246"/>
                  <a:pt x="17948" y="17284"/>
                </a:cubicBezTo>
                <a:cubicBezTo>
                  <a:pt x="17948" y="17322"/>
                  <a:pt x="17967" y="17352"/>
                  <a:pt x="17989" y="17352"/>
                </a:cubicBezTo>
                <a:cubicBezTo>
                  <a:pt x="18012" y="17352"/>
                  <a:pt x="18030" y="17322"/>
                  <a:pt x="18030" y="17284"/>
                </a:cubicBezTo>
                <a:cubicBezTo>
                  <a:pt x="18030" y="17246"/>
                  <a:pt x="18012" y="17215"/>
                  <a:pt x="17989" y="17215"/>
                </a:cubicBezTo>
                <a:close/>
                <a:moveTo>
                  <a:pt x="18197" y="17215"/>
                </a:moveTo>
                <a:cubicBezTo>
                  <a:pt x="18174" y="17215"/>
                  <a:pt x="18156" y="17246"/>
                  <a:pt x="18156" y="17284"/>
                </a:cubicBezTo>
                <a:cubicBezTo>
                  <a:pt x="18156" y="17322"/>
                  <a:pt x="18174" y="17352"/>
                  <a:pt x="18197" y="17352"/>
                </a:cubicBezTo>
                <a:cubicBezTo>
                  <a:pt x="18219" y="17352"/>
                  <a:pt x="18238" y="17322"/>
                  <a:pt x="18238" y="17284"/>
                </a:cubicBezTo>
                <a:cubicBezTo>
                  <a:pt x="18238" y="17246"/>
                  <a:pt x="18219" y="17215"/>
                  <a:pt x="18197" y="17215"/>
                </a:cubicBezTo>
                <a:close/>
                <a:moveTo>
                  <a:pt x="18412" y="17215"/>
                </a:moveTo>
                <a:cubicBezTo>
                  <a:pt x="18389" y="17215"/>
                  <a:pt x="18370" y="17246"/>
                  <a:pt x="18370" y="17284"/>
                </a:cubicBezTo>
                <a:cubicBezTo>
                  <a:pt x="18370" y="17322"/>
                  <a:pt x="18389" y="17352"/>
                  <a:pt x="18412" y="17352"/>
                </a:cubicBezTo>
                <a:cubicBezTo>
                  <a:pt x="18434" y="17352"/>
                  <a:pt x="18453" y="17322"/>
                  <a:pt x="18453" y="17284"/>
                </a:cubicBezTo>
                <a:cubicBezTo>
                  <a:pt x="18453" y="17246"/>
                  <a:pt x="18434" y="17215"/>
                  <a:pt x="18412" y="17215"/>
                </a:cubicBezTo>
                <a:close/>
                <a:moveTo>
                  <a:pt x="18619" y="17215"/>
                </a:moveTo>
                <a:cubicBezTo>
                  <a:pt x="18596" y="17215"/>
                  <a:pt x="18578" y="17246"/>
                  <a:pt x="18578" y="17284"/>
                </a:cubicBezTo>
                <a:cubicBezTo>
                  <a:pt x="18578" y="17322"/>
                  <a:pt x="18596" y="17352"/>
                  <a:pt x="18619" y="17352"/>
                </a:cubicBezTo>
                <a:cubicBezTo>
                  <a:pt x="18641" y="17352"/>
                  <a:pt x="18660" y="17322"/>
                  <a:pt x="18660" y="17284"/>
                </a:cubicBezTo>
                <a:cubicBezTo>
                  <a:pt x="18660" y="17246"/>
                  <a:pt x="18641" y="17215"/>
                  <a:pt x="18619" y="17215"/>
                </a:cubicBezTo>
                <a:close/>
                <a:moveTo>
                  <a:pt x="18826" y="17215"/>
                </a:moveTo>
                <a:cubicBezTo>
                  <a:pt x="18803" y="17215"/>
                  <a:pt x="18785" y="17246"/>
                  <a:pt x="18785" y="17284"/>
                </a:cubicBezTo>
                <a:cubicBezTo>
                  <a:pt x="18785" y="17322"/>
                  <a:pt x="18803" y="17352"/>
                  <a:pt x="18826" y="17352"/>
                </a:cubicBezTo>
                <a:cubicBezTo>
                  <a:pt x="18849" y="17352"/>
                  <a:pt x="18867" y="17322"/>
                  <a:pt x="18867" y="17284"/>
                </a:cubicBezTo>
                <a:cubicBezTo>
                  <a:pt x="18867" y="17246"/>
                  <a:pt x="18849" y="17215"/>
                  <a:pt x="18826" y="17215"/>
                </a:cubicBezTo>
                <a:close/>
                <a:moveTo>
                  <a:pt x="19041" y="17215"/>
                </a:moveTo>
                <a:cubicBezTo>
                  <a:pt x="19018" y="17215"/>
                  <a:pt x="19000" y="17246"/>
                  <a:pt x="19000" y="17284"/>
                </a:cubicBezTo>
                <a:cubicBezTo>
                  <a:pt x="19000" y="17322"/>
                  <a:pt x="19018" y="17352"/>
                  <a:pt x="19041" y="17352"/>
                </a:cubicBezTo>
                <a:cubicBezTo>
                  <a:pt x="19064" y="17352"/>
                  <a:pt x="19082" y="17322"/>
                  <a:pt x="19082" y="17284"/>
                </a:cubicBezTo>
                <a:cubicBezTo>
                  <a:pt x="19082" y="17246"/>
                  <a:pt x="19064" y="17215"/>
                  <a:pt x="19041" y="17215"/>
                </a:cubicBezTo>
                <a:close/>
                <a:moveTo>
                  <a:pt x="19248" y="17215"/>
                </a:moveTo>
                <a:cubicBezTo>
                  <a:pt x="19226" y="17215"/>
                  <a:pt x="19207" y="17246"/>
                  <a:pt x="19207" y="17284"/>
                </a:cubicBezTo>
                <a:cubicBezTo>
                  <a:pt x="19207" y="17322"/>
                  <a:pt x="19226" y="17352"/>
                  <a:pt x="19248" y="17352"/>
                </a:cubicBezTo>
                <a:cubicBezTo>
                  <a:pt x="19271" y="17352"/>
                  <a:pt x="19289" y="17322"/>
                  <a:pt x="19289" y="17284"/>
                </a:cubicBezTo>
                <a:cubicBezTo>
                  <a:pt x="19289" y="17246"/>
                  <a:pt x="19271" y="17215"/>
                  <a:pt x="19248" y="17215"/>
                </a:cubicBezTo>
                <a:close/>
                <a:moveTo>
                  <a:pt x="12073" y="17241"/>
                </a:moveTo>
                <a:cubicBezTo>
                  <a:pt x="12070" y="17251"/>
                  <a:pt x="12068" y="17261"/>
                  <a:pt x="12068" y="17273"/>
                </a:cubicBezTo>
                <a:cubicBezTo>
                  <a:pt x="12068" y="17301"/>
                  <a:pt x="12078" y="17325"/>
                  <a:pt x="12092" y="17335"/>
                </a:cubicBezTo>
                <a:cubicBezTo>
                  <a:pt x="12092" y="17329"/>
                  <a:pt x="12093" y="17322"/>
                  <a:pt x="12093" y="17315"/>
                </a:cubicBezTo>
                <a:cubicBezTo>
                  <a:pt x="12093" y="17285"/>
                  <a:pt x="12085" y="17260"/>
                  <a:pt x="12073" y="17241"/>
                </a:cubicBezTo>
                <a:close/>
                <a:moveTo>
                  <a:pt x="19418" y="17254"/>
                </a:moveTo>
                <a:cubicBezTo>
                  <a:pt x="19416" y="17262"/>
                  <a:pt x="19415" y="17272"/>
                  <a:pt x="19415" y="17281"/>
                </a:cubicBezTo>
                <a:cubicBezTo>
                  <a:pt x="19415" y="17299"/>
                  <a:pt x="19419" y="17314"/>
                  <a:pt x="19425" y="17327"/>
                </a:cubicBezTo>
                <a:cubicBezTo>
                  <a:pt x="19423" y="17302"/>
                  <a:pt x="19421" y="17278"/>
                  <a:pt x="19418" y="17254"/>
                </a:cubicBezTo>
                <a:close/>
                <a:moveTo>
                  <a:pt x="5921" y="17382"/>
                </a:moveTo>
                <a:cubicBezTo>
                  <a:pt x="5899" y="17382"/>
                  <a:pt x="5880" y="17412"/>
                  <a:pt x="5880" y="17450"/>
                </a:cubicBezTo>
                <a:cubicBezTo>
                  <a:pt x="5880" y="17488"/>
                  <a:pt x="5899" y="17519"/>
                  <a:pt x="5921" y="17519"/>
                </a:cubicBezTo>
                <a:cubicBezTo>
                  <a:pt x="5944" y="17519"/>
                  <a:pt x="5962" y="17488"/>
                  <a:pt x="5962" y="17450"/>
                </a:cubicBezTo>
                <a:cubicBezTo>
                  <a:pt x="5962" y="17412"/>
                  <a:pt x="5944" y="17382"/>
                  <a:pt x="5921" y="17382"/>
                </a:cubicBezTo>
                <a:close/>
                <a:moveTo>
                  <a:pt x="6129" y="17382"/>
                </a:moveTo>
                <a:cubicBezTo>
                  <a:pt x="6106" y="17382"/>
                  <a:pt x="6088" y="17412"/>
                  <a:pt x="6088" y="17450"/>
                </a:cubicBezTo>
                <a:cubicBezTo>
                  <a:pt x="6088" y="17488"/>
                  <a:pt x="6106" y="17519"/>
                  <a:pt x="6129" y="17519"/>
                </a:cubicBezTo>
                <a:cubicBezTo>
                  <a:pt x="6151" y="17519"/>
                  <a:pt x="6170" y="17488"/>
                  <a:pt x="6170" y="17450"/>
                </a:cubicBezTo>
                <a:cubicBezTo>
                  <a:pt x="6170" y="17412"/>
                  <a:pt x="6151" y="17382"/>
                  <a:pt x="6129" y="17382"/>
                </a:cubicBezTo>
                <a:close/>
                <a:moveTo>
                  <a:pt x="6336" y="17382"/>
                </a:moveTo>
                <a:cubicBezTo>
                  <a:pt x="6313" y="17382"/>
                  <a:pt x="6295" y="17412"/>
                  <a:pt x="6295" y="17450"/>
                </a:cubicBezTo>
                <a:cubicBezTo>
                  <a:pt x="6295" y="17488"/>
                  <a:pt x="6313" y="17519"/>
                  <a:pt x="6336" y="17519"/>
                </a:cubicBezTo>
                <a:cubicBezTo>
                  <a:pt x="6359" y="17519"/>
                  <a:pt x="6377" y="17488"/>
                  <a:pt x="6377" y="17450"/>
                </a:cubicBezTo>
                <a:cubicBezTo>
                  <a:pt x="6377" y="17412"/>
                  <a:pt x="6359" y="17382"/>
                  <a:pt x="6336" y="17382"/>
                </a:cubicBezTo>
                <a:close/>
                <a:moveTo>
                  <a:pt x="6551" y="17382"/>
                </a:moveTo>
                <a:cubicBezTo>
                  <a:pt x="6528" y="17382"/>
                  <a:pt x="6510" y="17412"/>
                  <a:pt x="6510" y="17450"/>
                </a:cubicBezTo>
                <a:cubicBezTo>
                  <a:pt x="6510" y="17488"/>
                  <a:pt x="6528" y="17519"/>
                  <a:pt x="6551" y="17519"/>
                </a:cubicBezTo>
                <a:cubicBezTo>
                  <a:pt x="6574" y="17519"/>
                  <a:pt x="6592" y="17488"/>
                  <a:pt x="6592" y="17450"/>
                </a:cubicBezTo>
                <a:cubicBezTo>
                  <a:pt x="6592" y="17412"/>
                  <a:pt x="6574" y="17382"/>
                  <a:pt x="6551" y="17382"/>
                </a:cubicBezTo>
                <a:close/>
                <a:moveTo>
                  <a:pt x="6758" y="17382"/>
                </a:moveTo>
                <a:cubicBezTo>
                  <a:pt x="6736" y="17382"/>
                  <a:pt x="6717" y="17412"/>
                  <a:pt x="6717" y="17450"/>
                </a:cubicBezTo>
                <a:cubicBezTo>
                  <a:pt x="6717" y="17488"/>
                  <a:pt x="6736" y="17519"/>
                  <a:pt x="6758" y="17519"/>
                </a:cubicBezTo>
                <a:cubicBezTo>
                  <a:pt x="6781" y="17519"/>
                  <a:pt x="6799" y="17488"/>
                  <a:pt x="6799" y="17450"/>
                </a:cubicBezTo>
                <a:cubicBezTo>
                  <a:pt x="6799" y="17412"/>
                  <a:pt x="6781" y="17382"/>
                  <a:pt x="6758" y="17382"/>
                </a:cubicBezTo>
                <a:close/>
                <a:moveTo>
                  <a:pt x="6965" y="17382"/>
                </a:moveTo>
                <a:cubicBezTo>
                  <a:pt x="6943" y="17382"/>
                  <a:pt x="6924" y="17412"/>
                  <a:pt x="6924" y="17450"/>
                </a:cubicBezTo>
                <a:cubicBezTo>
                  <a:pt x="6924" y="17488"/>
                  <a:pt x="6943" y="17519"/>
                  <a:pt x="6965" y="17519"/>
                </a:cubicBezTo>
                <a:cubicBezTo>
                  <a:pt x="6988" y="17519"/>
                  <a:pt x="7006" y="17488"/>
                  <a:pt x="7006" y="17450"/>
                </a:cubicBezTo>
                <a:cubicBezTo>
                  <a:pt x="7006" y="17412"/>
                  <a:pt x="6988" y="17382"/>
                  <a:pt x="6965" y="17382"/>
                </a:cubicBezTo>
                <a:close/>
                <a:moveTo>
                  <a:pt x="7170" y="17382"/>
                </a:moveTo>
                <a:cubicBezTo>
                  <a:pt x="7152" y="17390"/>
                  <a:pt x="7139" y="17416"/>
                  <a:pt x="7139" y="17447"/>
                </a:cubicBezTo>
                <a:cubicBezTo>
                  <a:pt x="7139" y="17479"/>
                  <a:pt x="7152" y="17506"/>
                  <a:pt x="7170" y="17513"/>
                </a:cubicBezTo>
                <a:lnTo>
                  <a:pt x="7170" y="17447"/>
                </a:lnTo>
                <a:lnTo>
                  <a:pt x="7170" y="17382"/>
                </a:lnTo>
                <a:close/>
                <a:moveTo>
                  <a:pt x="11165" y="17382"/>
                </a:moveTo>
                <a:cubicBezTo>
                  <a:pt x="11142" y="17382"/>
                  <a:pt x="11124" y="17412"/>
                  <a:pt x="11124" y="17450"/>
                </a:cubicBezTo>
                <a:cubicBezTo>
                  <a:pt x="11124" y="17488"/>
                  <a:pt x="11142" y="17519"/>
                  <a:pt x="11165" y="17519"/>
                </a:cubicBezTo>
                <a:cubicBezTo>
                  <a:pt x="11187" y="17519"/>
                  <a:pt x="11206" y="17488"/>
                  <a:pt x="11206" y="17450"/>
                </a:cubicBezTo>
                <a:cubicBezTo>
                  <a:pt x="11206" y="17412"/>
                  <a:pt x="11187" y="17382"/>
                  <a:pt x="11165" y="17382"/>
                </a:cubicBezTo>
                <a:close/>
                <a:moveTo>
                  <a:pt x="11380" y="17382"/>
                </a:moveTo>
                <a:cubicBezTo>
                  <a:pt x="11357" y="17382"/>
                  <a:pt x="11339" y="17412"/>
                  <a:pt x="11339" y="17450"/>
                </a:cubicBezTo>
                <a:cubicBezTo>
                  <a:pt x="11339" y="17488"/>
                  <a:pt x="11357" y="17519"/>
                  <a:pt x="11380" y="17519"/>
                </a:cubicBezTo>
                <a:cubicBezTo>
                  <a:pt x="11402" y="17519"/>
                  <a:pt x="11421" y="17488"/>
                  <a:pt x="11421" y="17450"/>
                </a:cubicBezTo>
                <a:cubicBezTo>
                  <a:pt x="11421" y="17412"/>
                  <a:pt x="11402" y="17382"/>
                  <a:pt x="11380" y="17382"/>
                </a:cubicBezTo>
                <a:close/>
                <a:moveTo>
                  <a:pt x="11587" y="17382"/>
                </a:moveTo>
                <a:cubicBezTo>
                  <a:pt x="11564" y="17382"/>
                  <a:pt x="11546" y="17412"/>
                  <a:pt x="11546" y="17450"/>
                </a:cubicBezTo>
                <a:cubicBezTo>
                  <a:pt x="11546" y="17488"/>
                  <a:pt x="11564" y="17519"/>
                  <a:pt x="11587" y="17519"/>
                </a:cubicBezTo>
                <a:cubicBezTo>
                  <a:pt x="11610" y="17519"/>
                  <a:pt x="11628" y="17488"/>
                  <a:pt x="11628" y="17450"/>
                </a:cubicBezTo>
                <a:cubicBezTo>
                  <a:pt x="11628" y="17412"/>
                  <a:pt x="11610" y="17382"/>
                  <a:pt x="11587" y="17382"/>
                </a:cubicBezTo>
                <a:close/>
                <a:moveTo>
                  <a:pt x="11794" y="17382"/>
                </a:moveTo>
                <a:cubicBezTo>
                  <a:pt x="11771" y="17382"/>
                  <a:pt x="11753" y="17412"/>
                  <a:pt x="11753" y="17450"/>
                </a:cubicBezTo>
                <a:cubicBezTo>
                  <a:pt x="11753" y="17488"/>
                  <a:pt x="11771" y="17519"/>
                  <a:pt x="11794" y="17519"/>
                </a:cubicBezTo>
                <a:cubicBezTo>
                  <a:pt x="11817" y="17519"/>
                  <a:pt x="11835" y="17488"/>
                  <a:pt x="11835" y="17450"/>
                </a:cubicBezTo>
                <a:cubicBezTo>
                  <a:pt x="11835" y="17412"/>
                  <a:pt x="11817" y="17382"/>
                  <a:pt x="11794" y="17382"/>
                </a:cubicBezTo>
                <a:close/>
                <a:moveTo>
                  <a:pt x="12009" y="17382"/>
                </a:moveTo>
                <a:cubicBezTo>
                  <a:pt x="11986" y="17382"/>
                  <a:pt x="11968" y="17412"/>
                  <a:pt x="11968" y="17450"/>
                </a:cubicBezTo>
                <a:cubicBezTo>
                  <a:pt x="11968" y="17488"/>
                  <a:pt x="11986" y="17519"/>
                  <a:pt x="12009" y="17519"/>
                </a:cubicBezTo>
                <a:cubicBezTo>
                  <a:pt x="12032" y="17519"/>
                  <a:pt x="12050" y="17488"/>
                  <a:pt x="12050" y="17450"/>
                </a:cubicBezTo>
                <a:cubicBezTo>
                  <a:pt x="12050" y="17412"/>
                  <a:pt x="12032" y="17382"/>
                  <a:pt x="12009" y="17382"/>
                </a:cubicBezTo>
                <a:close/>
                <a:moveTo>
                  <a:pt x="17045" y="17382"/>
                </a:moveTo>
                <a:cubicBezTo>
                  <a:pt x="17041" y="17382"/>
                  <a:pt x="17038" y="17383"/>
                  <a:pt x="17035" y="17384"/>
                </a:cubicBezTo>
                <a:cubicBezTo>
                  <a:pt x="17038" y="17407"/>
                  <a:pt x="17042" y="17427"/>
                  <a:pt x="17045" y="17446"/>
                </a:cubicBezTo>
                <a:cubicBezTo>
                  <a:pt x="17045" y="17447"/>
                  <a:pt x="17045" y="17449"/>
                  <a:pt x="17045" y="17450"/>
                </a:cubicBezTo>
                <a:cubicBezTo>
                  <a:pt x="17049" y="17473"/>
                  <a:pt x="17052" y="17495"/>
                  <a:pt x="17055" y="17516"/>
                </a:cubicBezTo>
                <a:cubicBezTo>
                  <a:pt x="17073" y="17508"/>
                  <a:pt x="17086" y="17482"/>
                  <a:pt x="17086" y="17450"/>
                </a:cubicBezTo>
                <a:cubicBezTo>
                  <a:pt x="17086" y="17412"/>
                  <a:pt x="17067" y="17382"/>
                  <a:pt x="17045" y="17382"/>
                </a:cubicBezTo>
                <a:close/>
                <a:moveTo>
                  <a:pt x="17252" y="17382"/>
                </a:moveTo>
                <a:cubicBezTo>
                  <a:pt x="17230" y="17382"/>
                  <a:pt x="17211" y="17412"/>
                  <a:pt x="17211" y="17450"/>
                </a:cubicBezTo>
                <a:cubicBezTo>
                  <a:pt x="17211" y="17488"/>
                  <a:pt x="17230" y="17519"/>
                  <a:pt x="17252" y="17519"/>
                </a:cubicBezTo>
                <a:cubicBezTo>
                  <a:pt x="17275" y="17519"/>
                  <a:pt x="17293" y="17488"/>
                  <a:pt x="17293" y="17450"/>
                </a:cubicBezTo>
                <a:cubicBezTo>
                  <a:pt x="17293" y="17412"/>
                  <a:pt x="17275" y="17382"/>
                  <a:pt x="17252" y="17382"/>
                </a:cubicBezTo>
                <a:close/>
                <a:moveTo>
                  <a:pt x="17467" y="17382"/>
                </a:moveTo>
                <a:cubicBezTo>
                  <a:pt x="17445" y="17382"/>
                  <a:pt x="17426" y="17412"/>
                  <a:pt x="17426" y="17450"/>
                </a:cubicBezTo>
                <a:cubicBezTo>
                  <a:pt x="17426" y="17488"/>
                  <a:pt x="17445" y="17519"/>
                  <a:pt x="17467" y="17519"/>
                </a:cubicBezTo>
                <a:cubicBezTo>
                  <a:pt x="17490" y="17519"/>
                  <a:pt x="17508" y="17488"/>
                  <a:pt x="17508" y="17450"/>
                </a:cubicBezTo>
                <a:cubicBezTo>
                  <a:pt x="17508" y="17412"/>
                  <a:pt x="17490" y="17382"/>
                  <a:pt x="17467" y="17382"/>
                </a:cubicBezTo>
                <a:close/>
                <a:moveTo>
                  <a:pt x="17675" y="17382"/>
                </a:moveTo>
                <a:cubicBezTo>
                  <a:pt x="17652" y="17382"/>
                  <a:pt x="17634" y="17412"/>
                  <a:pt x="17634" y="17450"/>
                </a:cubicBezTo>
                <a:cubicBezTo>
                  <a:pt x="17634" y="17488"/>
                  <a:pt x="17652" y="17519"/>
                  <a:pt x="17675" y="17519"/>
                </a:cubicBezTo>
                <a:cubicBezTo>
                  <a:pt x="17697" y="17519"/>
                  <a:pt x="17716" y="17488"/>
                  <a:pt x="17716" y="17450"/>
                </a:cubicBezTo>
                <a:cubicBezTo>
                  <a:pt x="17716" y="17412"/>
                  <a:pt x="17697" y="17382"/>
                  <a:pt x="17675" y="17382"/>
                </a:cubicBezTo>
                <a:close/>
                <a:moveTo>
                  <a:pt x="17882" y="17382"/>
                </a:moveTo>
                <a:cubicBezTo>
                  <a:pt x="17859" y="17382"/>
                  <a:pt x="17841" y="17412"/>
                  <a:pt x="17841" y="17450"/>
                </a:cubicBezTo>
                <a:cubicBezTo>
                  <a:pt x="17841" y="17488"/>
                  <a:pt x="17859" y="17519"/>
                  <a:pt x="17882" y="17519"/>
                </a:cubicBezTo>
                <a:cubicBezTo>
                  <a:pt x="17904" y="17519"/>
                  <a:pt x="17923" y="17488"/>
                  <a:pt x="17923" y="17450"/>
                </a:cubicBezTo>
                <a:cubicBezTo>
                  <a:pt x="17923" y="17412"/>
                  <a:pt x="17904" y="17382"/>
                  <a:pt x="17882" y="17382"/>
                </a:cubicBezTo>
                <a:close/>
                <a:moveTo>
                  <a:pt x="18097" y="17382"/>
                </a:moveTo>
                <a:cubicBezTo>
                  <a:pt x="18074" y="17382"/>
                  <a:pt x="18056" y="17412"/>
                  <a:pt x="18056" y="17450"/>
                </a:cubicBezTo>
                <a:cubicBezTo>
                  <a:pt x="18056" y="17488"/>
                  <a:pt x="18074" y="17519"/>
                  <a:pt x="18097" y="17519"/>
                </a:cubicBezTo>
                <a:cubicBezTo>
                  <a:pt x="18119" y="17519"/>
                  <a:pt x="18138" y="17488"/>
                  <a:pt x="18138" y="17450"/>
                </a:cubicBezTo>
                <a:cubicBezTo>
                  <a:pt x="18138" y="17412"/>
                  <a:pt x="18119" y="17382"/>
                  <a:pt x="18097" y="17382"/>
                </a:cubicBezTo>
                <a:close/>
                <a:moveTo>
                  <a:pt x="18304" y="17382"/>
                </a:moveTo>
                <a:cubicBezTo>
                  <a:pt x="18281" y="17382"/>
                  <a:pt x="18263" y="17412"/>
                  <a:pt x="18263" y="17450"/>
                </a:cubicBezTo>
                <a:cubicBezTo>
                  <a:pt x="18263" y="17488"/>
                  <a:pt x="18281" y="17519"/>
                  <a:pt x="18304" y="17519"/>
                </a:cubicBezTo>
                <a:cubicBezTo>
                  <a:pt x="18327" y="17519"/>
                  <a:pt x="18345" y="17488"/>
                  <a:pt x="18345" y="17450"/>
                </a:cubicBezTo>
                <a:cubicBezTo>
                  <a:pt x="18345" y="17412"/>
                  <a:pt x="18327" y="17382"/>
                  <a:pt x="18304" y="17382"/>
                </a:cubicBezTo>
                <a:close/>
                <a:moveTo>
                  <a:pt x="18511" y="17382"/>
                </a:moveTo>
                <a:cubicBezTo>
                  <a:pt x="18489" y="17382"/>
                  <a:pt x="18470" y="17412"/>
                  <a:pt x="18470" y="17450"/>
                </a:cubicBezTo>
                <a:cubicBezTo>
                  <a:pt x="18470" y="17488"/>
                  <a:pt x="18489" y="17519"/>
                  <a:pt x="18511" y="17519"/>
                </a:cubicBezTo>
                <a:cubicBezTo>
                  <a:pt x="18534" y="17519"/>
                  <a:pt x="18552" y="17488"/>
                  <a:pt x="18552" y="17450"/>
                </a:cubicBezTo>
                <a:cubicBezTo>
                  <a:pt x="18552" y="17412"/>
                  <a:pt x="18534" y="17382"/>
                  <a:pt x="18511" y="17382"/>
                </a:cubicBezTo>
                <a:close/>
                <a:moveTo>
                  <a:pt x="18726" y="17382"/>
                </a:moveTo>
                <a:cubicBezTo>
                  <a:pt x="18704" y="17382"/>
                  <a:pt x="18685" y="17412"/>
                  <a:pt x="18685" y="17450"/>
                </a:cubicBezTo>
                <a:cubicBezTo>
                  <a:pt x="18685" y="17488"/>
                  <a:pt x="18704" y="17519"/>
                  <a:pt x="18726" y="17519"/>
                </a:cubicBezTo>
                <a:cubicBezTo>
                  <a:pt x="18749" y="17519"/>
                  <a:pt x="18767" y="17488"/>
                  <a:pt x="18767" y="17450"/>
                </a:cubicBezTo>
                <a:cubicBezTo>
                  <a:pt x="18767" y="17412"/>
                  <a:pt x="18749" y="17382"/>
                  <a:pt x="18726" y="17382"/>
                </a:cubicBezTo>
                <a:close/>
                <a:moveTo>
                  <a:pt x="18934" y="17382"/>
                </a:moveTo>
                <a:cubicBezTo>
                  <a:pt x="18911" y="17382"/>
                  <a:pt x="18892" y="17412"/>
                  <a:pt x="18892" y="17450"/>
                </a:cubicBezTo>
                <a:cubicBezTo>
                  <a:pt x="18892" y="17488"/>
                  <a:pt x="18911" y="17519"/>
                  <a:pt x="18934" y="17519"/>
                </a:cubicBezTo>
                <a:cubicBezTo>
                  <a:pt x="18956" y="17519"/>
                  <a:pt x="18975" y="17488"/>
                  <a:pt x="18975" y="17450"/>
                </a:cubicBezTo>
                <a:cubicBezTo>
                  <a:pt x="18975" y="17412"/>
                  <a:pt x="18956" y="17382"/>
                  <a:pt x="18934" y="17382"/>
                </a:cubicBezTo>
                <a:close/>
                <a:moveTo>
                  <a:pt x="19141" y="17382"/>
                </a:moveTo>
                <a:cubicBezTo>
                  <a:pt x="19118" y="17382"/>
                  <a:pt x="19100" y="17412"/>
                  <a:pt x="19100" y="17450"/>
                </a:cubicBezTo>
                <a:cubicBezTo>
                  <a:pt x="19100" y="17488"/>
                  <a:pt x="19118" y="17519"/>
                  <a:pt x="19141" y="17519"/>
                </a:cubicBezTo>
                <a:cubicBezTo>
                  <a:pt x="19163" y="17519"/>
                  <a:pt x="19182" y="17488"/>
                  <a:pt x="19182" y="17450"/>
                </a:cubicBezTo>
                <a:cubicBezTo>
                  <a:pt x="19182" y="17412"/>
                  <a:pt x="19163" y="17382"/>
                  <a:pt x="19141" y="17382"/>
                </a:cubicBezTo>
                <a:close/>
                <a:moveTo>
                  <a:pt x="19356" y="17382"/>
                </a:moveTo>
                <a:cubicBezTo>
                  <a:pt x="19333" y="17382"/>
                  <a:pt x="19315" y="17412"/>
                  <a:pt x="19315" y="17450"/>
                </a:cubicBezTo>
                <a:cubicBezTo>
                  <a:pt x="19315" y="17488"/>
                  <a:pt x="19333" y="17519"/>
                  <a:pt x="19356" y="17519"/>
                </a:cubicBezTo>
                <a:cubicBezTo>
                  <a:pt x="19378" y="17519"/>
                  <a:pt x="19397" y="17488"/>
                  <a:pt x="19397" y="17450"/>
                </a:cubicBezTo>
                <a:cubicBezTo>
                  <a:pt x="19397" y="17412"/>
                  <a:pt x="19378" y="17382"/>
                  <a:pt x="19356" y="17382"/>
                </a:cubicBezTo>
                <a:close/>
                <a:moveTo>
                  <a:pt x="5811" y="17561"/>
                </a:moveTo>
                <a:cubicBezTo>
                  <a:pt x="5803" y="17561"/>
                  <a:pt x="5795" y="17565"/>
                  <a:pt x="5789" y="17571"/>
                </a:cubicBezTo>
                <a:cubicBezTo>
                  <a:pt x="5784" y="17604"/>
                  <a:pt x="5781" y="17639"/>
                  <a:pt x="5781" y="17676"/>
                </a:cubicBezTo>
                <a:cubicBezTo>
                  <a:pt x="5788" y="17689"/>
                  <a:pt x="5799" y="17698"/>
                  <a:pt x="5811" y="17698"/>
                </a:cubicBezTo>
                <a:cubicBezTo>
                  <a:pt x="5833" y="17698"/>
                  <a:pt x="5852" y="17667"/>
                  <a:pt x="5852" y="17629"/>
                </a:cubicBezTo>
                <a:cubicBezTo>
                  <a:pt x="5852" y="17592"/>
                  <a:pt x="5833" y="17561"/>
                  <a:pt x="5811" y="17561"/>
                </a:cubicBezTo>
                <a:close/>
                <a:moveTo>
                  <a:pt x="6021" y="17561"/>
                </a:moveTo>
                <a:cubicBezTo>
                  <a:pt x="5999" y="17561"/>
                  <a:pt x="5980" y="17592"/>
                  <a:pt x="5980" y="17629"/>
                </a:cubicBezTo>
                <a:cubicBezTo>
                  <a:pt x="5980" y="17667"/>
                  <a:pt x="5999" y="17698"/>
                  <a:pt x="6021" y="17698"/>
                </a:cubicBezTo>
                <a:cubicBezTo>
                  <a:pt x="6044" y="17698"/>
                  <a:pt x="6062" y="17667"/>
                  <a:pt x="6062" y="17629"/>
                </a:cubicBezTo>
                <a:cubicBezTo>
                  <a:pt x="6062" y="17592"/>
                  <a:pt x="6044" y="17561"/>
                  <a:pt x="6021" y="17561"/>
                </a:cubicBezTo>
                <a:close/>
                <a:moveTo>
                  <a:pt x="6236" y="17561"/>
                </a:moveTo>
                <a:cubicBezTo>
                  <a:pt x="6214" y="17561"/>
                  <a:pt x="6195" y="17592"/>
                  <a:pt x="6195" y="17629"/>
                </a:cubicBezTo>
                <a:cubicBezTo>
                  <a:pt x="6195" y="17667"/>
                  <a:pt x="6214" y="17698"/>
                  <a:pt x="6236" y="17698"/>
                </a:cubicBezTo>
                <a:cubicBezTo>
                  <a:pt x="6259" y="17698"/>
                  <a:pt x="6277" y="17667"/>
                  <a:pt x="6277" y="17629"/>
                </a:cubicBezTo>
                <a:cubicBezTo>
                  <a:pt x="6277" y="17592"/>
                  <a:pt x="6259" y="17561"/>
                  <a:pt x="6236" y="17561"/>
                </a:cubicBezTo>
                <a:close/>
                <a:moveTo>
                  <a:pt x="6443" y="17561"/>
                </a:moveTo>
                <a:cubicBezTo>
                  <a:pt x="6421" y="17561"/>
                  <a:pt x="6402" y="17592"/>
                  <a:pt x="6402" y="17629"/>
                </a:cubicBezTo>
                <a:cubicBezTo>
                  <a:pt x="6402" y="17667"/>
                  <a:pt x="6421" y="17698"/>
                  <a:pt x="6443" y="17698"/>
                </a:cubicBezTo>
                <a:cubicBezTo>
                  <a:pt x="6466" y="17698"/>
                  <a:pt x="6484" y="17667"/>
                  <a:pt x="6484" y="17629"/>
                </a:cubicBezTo>
                <a:cubicBezTo>
                  <a:pt x="6484" y="17592"/>
                  <a:pt x="6466" y="17561"/>
                  <a:pt x="6443" y="17561"/>
                </a:cubicBezTo>
                <a:close/>
                <a:moveTo>
                  <a:pt x="6651" y="17561"/>
                </a:moveTo>
                <a:cubicBezTo>
                  <a:pt x="6628" y="17561"/>
                  <a:pt x="6610" y="17592"/>
                  <a:pt x="6610" y="17629"/>
                </a:cubicBezTo>
                <a:cubicBezTo>
                  <a:pt x="6610" y="17667"/>
                  <a:pt x="6628" y="17698"/>
                  <a:pt x="6651" y="17698"/>
                </a:cubicBezTo>
                <a:cubicBezTo>
                  <a:pt x="6673" y="17698"/>
                  <a:pt x="6692" y="17667"/>
                  <a:pt x="6692" y="17629"/>
                </a:cubicBezTo>
                <a:cubicBezTo>
                  <a:pt x="6692" y="17592"/>
                  <a:pt x="6673" y="17561"/>
                  <a:pt x="6651" y="17561"/>
                </a:cubicBezTo>
                <a:close/>
                <a:moveTo>
                  <a:pt x="6866" y="17561"/>
                </a:moveTo>
                <a:cubicBezTo>
                  <a:pt x="6843" y="17561"/>
                  <a:pt x="6825" y="17592"/>
                  <a:pt x="6825" y="17629"/>
                </a:cubicBezTo>
                <a:cubicBezTo>
                  <a:pt x="6825" y="17667"/>
                  <a:pt x="6843" y="17698"/>
                  <a:pt x="6866" y="17698"/>
                </a:cubicBezTo>
                <a:cubicBezTo>
                  <a:pt x="6888" y="17698"/>
                  <a:pt x="6907" y="17667"/>
                  <a:pt x="6907" y="17629"/>
                </a:cubicBezTo>
                <a:cubicBezTo>
                  <a:pt x="6907" y="17592"/>
                  <a:pt x="6888" y="17561"/>
                  <a:pt x="6866" y="17561"/>
                </a:cubicBezTo>
                <a:close/>
                <a:moveTo>
                  <a:pt x="7073" y="17561"/>
                </a:moveTo>
                <a:cubicBezTo>
                  <a:pt x="7050" y="17561"/>
                  <a:pt x="7032" y="17592"/>
                  <a:pt x="7032" y="17629"/>
                </a:cubicBezTo>
                <a:cubicBezTo>
                  <a:pt x="7032" y="17667"/>
                  <a:pt x="7050" y="17698"/>
                  <a:pt x="7073" y="17698"/>
                </a:cubicBezTo>
                <a:cubicBezTo>
                  <a:pt x="7081" y="17698"/>
                  <a:pt x="7087" y="17694"/>
                  <a:pt x="7094" y="17688"/>
                </a:cubicBezTo>
                <a:cubicBezTo>
                  <a:pt x="7100" y="17665"/>
                  <a:pt x="7106" y="17643"/>
                  <a:pt x="7113" y="17623"/>
                </a:cubicBezTo>
                <a:cubicBezTo>
                  <a:pt x="7112" y="17588"/>
                  <a:pt x="7094" y="17561"/>
                  <a:pt x="7073" y="17561"/>
                </a:cubicBezTo>
                <a:close/>
                <a:moveTo>
                  <a:pt x="11272" y="17561"/>
                </a:moveTo>
                <a:cubicBezTo>
                  <a:pt x="11249" y="17561"/>
                  <a:pt x="11231" y="17592"/>
                  <a:pt x="11231" y="17629"/>
                </a:cubicBezTo>
                <a:cubicBezTo>
                  <a:pt x="11231" y="17667"/>
                  <a:pt x="11249" y="17698"/>
                  <a:pt x="11272" y="17698"/>
                </a:cubicBezTo>
                <a:cubicBezTo>
                  <a:pt x="11295" y="17698"/>
                  <a:pt x="11313" y="17667"/>
                  <a:pt x="11313" y="17629"/>
                </a:cubicBezTo>
                <a:cubicBezTo>
                  <a:pt x="11313" y="17592"/>
                  <a:pt x="11295" y="17561"/>
                  <a:pt x="11272" y="17561"/>
                </a:cubicBezTo>
                <a:close/>
                <a:moveTo>
                  <a:pt x="11479" y="17561"/>
                </a:moveTo>
                <a:cubicBezTo>
                  <a:pt x="11457" y="17561"/>
                  <a:pt x="11438" y="17592"/>
                  <a:pt x="11438" y="17629"/>
                </a:cubicBezTo>
                <a:cubicBezTo>
                  <a:pt x="11438" y="17667"/>
                  <a:pt x="11457" y="17698"/>
                  <a:pt x="11479" y="17698"/>
                </a:cubicBezTo>
                <a:cubicBezTo>
                  <a:pt x="11502" y="17698"/>
                  <a:pt x="11520" y="17667"/>
                  <a:pt x="11520" y="17629"/>
                </a:cubicBezTo>
                <a:cubicBezTo>
                  <a:pt x="11520" y="17592"/>
                  <a:pt x="11502" y="17561"/>
                  <a:pt x="11479" y="17561"/>
                </a:cubicBezTo>
                <a:close/>
                <a:moveTo>
                  <a:pt x="11694" y="17561"/>
                </a:moveTo>
                <a:cubicBezTo>
                  <a:pt x="11672" y="17561"/>
                  <a:pt x="11653" y="17592"/>
                  <a:pt x="11653" y="17629"/>
                </a:cubicBezTo>
                <a:cubicBezTo>
                  <a:pt x="11653" y="17667"/>
                  <a:pt x="11672" y="17698"/>
                  <a:pt x="11694" y="17698"/>
                </a:cubicBezTo>
                <a:cubicBezTo>
                  <a:pt x="11717" y="17698"/>
                  <a:pt x="11735" y="17667"/>
                  <a:pt x="11735" y="17629"/>
                </a:cubicBezTo>
                <a:cubicBezTo>
                  <a:pt x="11735" y="17592"/>
                  <a:pt x="11717" y="17561"/>
                  <a:pt x="11694" y="17561"/>
                </a:cubicBezTo>
                <a:close/>
                <a:moveTo>
                  <a:pt x="11902" y="17561"/>
                </a:moveTo>
                <a:cubicBezTo>
                  <a:pt x="11879" y="17561"/>
                  <a:pt x="11861" y="17592"/>
                  <a:pt x="11861" y="17629"/>
                </a:cubicBezTo>
                <a:cubicBezTo>
                  <a:pt x="11861" y="17667"/>
                  <a:pt x="11879" y="17698"/>
                  <a:pt x="11902" y="17698"/>
                </a:cubicBezTo>
                <a:cubicBezTo>
                  <a:pt x="11924" y="17698"/>
                  <a:pt x="11943" y="17667"/>
                  <a:pt x="11943" y="17629"/>
                </a:cubicBezTo>
                <a:cubicBezTo>
                  <a:pt x="11943" y="17592"/>
                  <a:pt x="11924" y="17561"/>
                  <a:pt x="11902" y="17561"/>
                </a:cubicBezTo>
                <a:close/>
                <a:moveTo>
                  <a:pt x="17153" y="17561"/>
                </a:moveTo>
                <a:cubicBezTo>
                  <a:pt x="17130" y="17561"/>
                  <a:pt x="17111" y="17592"/>
                  <a:pt x="17111" y="17629"/>
                </a:cubicBezTo>
                <a:cubicBezTo>
                  <a:pt x="17111" y="17667"/>
                  <a:pt x="17130" y="17698"/>
                  <a:pt x="17153" y="17698"/>
                </a:cubicBezTo>
                <a:cubicBezTo>
                  <a:pt x="17175" y="17698"/>
                  <a:pt x="17194" y="17667"/>
                  <a:pt x="17194" y="17629"/>
                </a:cubicBezTo>
                <a:cubicBezTo>
                  <a:pt x="17194" y="17592"/>
                  <a:pt x="17175" y="17561"/>
                  <a:pt x="17153" y="17561"/>
                </a:cubicBezTo>
                <a:close/>
                <a:moveTo>
                  <a:pt x="17360" y="17561"/>
                </a:moveTo>
                <a:cubicBezTo>
                  <a:pt x="17337" y="17561"/>
                  <a:pt x="17319" y="17592"/>
                  <a:pt x="17319" y="17629"/>
                </a:cubicBezTo>
                <a:cubicBezTo>
                  <a:pt x="17319" y="17667"/>
                  <a:pt x="17337" y="17698"/>
                  <a:pt x="17360" y="17698"/>
                </a:cubicBezTo>
                <a:cubicBezTo>
                  <a:pt x="17382" y="17698"/>
                  <a:pt x="17401" y="17667"/>
                  <a:pt x="17401" y="17629"/>
                </a:cubicBezTo>
                <a:cubicBezTo>
                  <a:pt x="17401" y="17592"/>
                  <a:pt x="17382" y="17561"/>
                  <a:pt x="17360" y="17561"/>
                </a:cubicBezTo>
                <a:close/>
                <a:moveTo>
                  <a:pt x="17567" y="17561"/>
                </a:moveTo>
                <a:cubicBezTo>
                  <a:pt x="17544" y="17561"/>
                  <a:pt x="17526" y="17592"/>
                  <a:pt x="17526" y="17629"/>
                </a:cubicBezTo>
                <a:cubicBezTo>
                  <a:pt x="17526" y="17667"/>
                  <a:pt x="17544" y="17698"/>
                  <a:pt x="17567" y="17698"/>
                </a:cubicBezTo>
                <a:cubicBezTo>
                  <a:pt x="17590" y="17698"/>
                  <a:pt x="17608" y="17667"/>
                  <a:pt x="17608" y="17629"/>
                </a:cubicBezTo>
                <a:cubicBezTo>
                  <a:pt x="17608" y="17592"/>
                  <a:pt x="17590" y="17561"/>
                  <a:pt x="17567" y="17561"/>
                </a:cubicBezTo>
                <a:close/>
                <a:moveTo>
                  <a:pt x="17782" y="17561"/>
                </a:moveTo>
                <a:cubicBezTo>
                  <a:pt x="17759" y="17561"/>
                  <a:pt x="17741" y="17592"/>
                  <a:pt x="17741" y="17629"/>
                </a:cubicBezTo>
                <a:cubicBezTo>
                  <a:pt x="17741" y="17667"/>
                  <a:pt x="17759" y="17698"/>
                  <a:pt x="17782" y="17698"/>
                </a:cubicBezTo>
                <a:cubicBezTo>
                  <a:pt x="17805" y="17698"/>
                  <a:pt x="17823" y="17667"/>
                  <a:pt x="17823" y="17629"/>
                </a:cubicBezTo>
                <a:cubicBezTo>
                  <a:pt x="17823" y="17592"/>
                  <a:pt x="17805" y="17561"/>
                  <a:pt x="17782" y="17561"/>
                </a:cubicBezTo>
                <a:close/>
                <a:moveTo>
                  <a:pt x="17989" y="17561"/>
                </a:moveTo>
                <a:cubicBezTo>
                  <a:pt x="17967" y="17561"/>
                  <a:pt x="17948" y="17592"/>
                  <a:pt x="17948" y="17629"/>
                </a:cubicBezTo>
                <a:cubicBezTo>
                  <a:pt x="17948" y="17667"/>
                  <a:pt x="17967" y="17698"/>
                  <a:pt x="17989" y="17698"/>
                </a:cubicBezTo>
                <a:cubicBezTo>
                  <a:pt x="18012" y="17698"/>
                  <a:pt x="18030" y="17667"/>
                  <a:pt x="18030" y="17629"/>
                </a:cubicBezTo>
                <a:cubicBezTo>
                  <a:pt x="18030" y="17592"/>
                  <a:pt x="18012" y="17561"/>
                  <a:pt x="17989" y="17561"/>
                </a:cubicBezTo>
                <a:close/>
                <a:moveTo>
                  <a:pt x="18197" y="17561"/>
                </a:moveTo>
                <a:cubicBezTo>
                  <a:pt x="18174" y="17561"/>
                  <a:pt x="18156" y="17592"/>
                  <a:pt x="18156" y="17629"/>
                </a:cubicBezTo>
                <a:cubicBezTo>
                  <a:pt x="18156" y="17667"/>
                  <a:pt x="18174" y="17698"/>
                  <a:pt x="18197" y="17698"/>
                </a:cubicBezTo>
                <a:cubicBezTo>
                  <a:pt x="18219" y="17698"/>
                  <a:pt x="18238" y="17667"/>
                  <a:pt x="18238" y="17629"/>
                </a:cubicBezTo>
                <a:cubicBezTo>
                  <a:pt x="18238" y="17592"/>
                  <a:pt x="18219" y="17561"/>
                  <a:pt x="18197" y="17561"/>
                </a:cubicBezTo>
                <a:close/>
                <a:moveTo>
                  <a:pt x="18412" y="17561"/>
                </a:moveTo>
                <a:cubicBezTo>
                  <a:pt x="18389" y="17561"/>
                  <a:pt x="18370" y="17592"/>
                  <a:pt x="18370" y="17629"/>
                </a:cubicBezTo>
                <a:cubicBezTo>
                  <a:pt x="18370" y="17667"/>
                  <a:pt x="18389" y="17698"/>
                  <a:pt x="18412" y="17698"/>
                </a:cubicBezTo>
                <a:cubicBezTo>
                  <a:pt x="18434" y="17698"/>
                  <a:pt x="18453" y="17667"/>
                  <a:pt x="18453" y="17629"/>
                </a:cubicBezTo>
                <a:cubicBezTo>
                  <a:pt x="18453" y="17592"/>
                  <a:pt x="18434" y="17561"/>
                  <a:pt x="18412" y="17561"/>
                </a:cubicBezTo>
                <a:close/>
                <a:moveTo>
                  <a:pt x="18619" y="17561"/>
                </a:moveTo>
                <a:cubicBezTo>
                  <a:pt x="18596" y="17561"/>
                  <a:pt x="18578" y="17592"/>
                  <a:pt x="18578" y="17629"/>
                </a:cubicBezTo>
                <a:cubicBezTo>
                  <a:pt x="18578" y="17667"/>
                  <a:pt x="18596" y="17698"/>
                  <a:pt x="18619" y="17698"/>
                </a:cubicBezTo>
                <a:cubicBezTo>
                  <a:pt x="18641" y="17698"/>
                  <a:pt x="18660" y="17667"/>
                  <a:pt x="18660" y="17629"/>
                </a:cubicBezTo>
                <a:cubicBezTo>
                  <a:pt x="18660" y="17592"/>
                  <a:pt x="18641" y="17561"/>
                  <a:pt x="18619" y="17561"/>
                </a:cubicBezTo>
                <a:close/>
                <a:moveTo>
                  <a:pt x="18826" y="17561"/>
                </a:moveTo>
                <a:cubicBezTo>
                  <a:pt x="18803" y="17561"/>
                  <a:pt x="18785" y="17592"/>
                  <a:pt x="18785" y="17629"/>
                </a:cubicBezTo>
                <a:cubicBezTo>
                  <a:pt x="18785" y="17667"/>
                  <a:pt x="18803" y="17698"/>
                  <a:pt x="18826" y="17698"/>
                </a:cubicBezTo>
                <a:cubicBezTo>
                  <a:pt x="18849" y="17698"/>
                  <a:pt x="18867" y="17667"/>
                  <a:pt x="18867" y="17629"/>
                </a:cubicBezTo>
                <a:cubicBezTo>
                  <a:pt x="18867" y="17592"/>
                  <a:pt x="18849" y="17561"/>
                  <a:pt x="18826" y="17561"/>
                </a:cubicBezTo>
                <a:close/>
                <a:moveTo>
                  <a:pt x="19041" y="17561"/>
                </a:moveTo>
                <a:cubicBezTo>
                  <a:pt x="19018" y="17561"/>
                  <a:pt x="19000" y="17592"/>
                  <a:pt x="19000" y="17629"/>
                </a:cubicBezTo>
                <a:cubicBezTo>
                  <a:pt x="19000" y="17667"/>
                  <a:pt x="19018" y="17698"/>
                  <a:pt x="19041" y="17698"/>
                </a:cubicBezTo>
                <a:cubicBezTo>
                  <a:pt x="19064" y="17698"/>
                  <a:pt x="19082" y="17667"/>
                  <a:pt x="19082" y="17629"/>
                </a:cubicBezTo>
                <a:cubicBezTo>
                  <a:pt x="19082" y="17592"/>
                  <a:pt x="19064" y="17561"/>
                  <a:pt x="19041" y="17561"/>
                </a:cubicBezTo>
                <a:close/>
                <a:moveTo>
                  <a:pt x="19248" y="17561"/>
                </a:moveTo>
                <a:cubicBezTo>
                  <a:pt x="19226" y="17561"/>
                  <a:pt x="19207" y="17592"/>
                  <a:pt x="19207" y="17629"/>
                </a:cubicBezTo>
                <a:cubicBezTo>
                  <a:pt x="19207" y="17667"/>
                  <a:pt x="19226" y="17698"/>
                  <a:pt x="19248" y="17698"/>
                </a:cubicBezTo>
                <a:cubicBezTo>
                  <a:pt x="19271" y="17698"/>
                  <a:pt x="19289" y="17667"/>
                  <a:pt x="19289" y="17629"/>
                </a:cubicBezTo>
                <a:cubicBezTo>
                  <a:pt x="19289" y="17592"/>
                  <a:pt x="19271" y="17561"/>
                  <a:pt x="19248" y="17561"/>
                </a:cubicBezTo>
                <a:close/>
                <a:moveTo>
                  <a:pt x="11085" y="17574"/>
                </a:moveTo>
                <a:cubicBezTo>
                  <a:pt x="11091" y="17592"/>
                  <a:pt x="11097" y="17611"/>
                  <a:pt x="11102" y="17630"/>
                </a:cubicBezTo>
                <a:cubicBezTo>
                  <a:pt x="11102" y="17630"/>
                  <a:pt x="11103" y="17630"/>
                  <a:pt x="11103" y="17629"/>
                </a:cubicBezTo>
                <a:cubicBezTo>
                  <a:pt x="11103" y="17606"/>
                  <a:pt x="11096" y="17586"/>
                  <a:pt x="11085" y="17574"/>
                </a:cubicBezTo>
                <a:close/>
                <a:moveTo>
                  <a:pt x="19429" y="17574"/>
                </a:moveTo>
                <a:cubicBezTo>
                  <a:pt x="19420" y="17586"/>
                  <a:pt x="19415" y="17605"/>
                  <a:pt x="19415" y="17626"/>
                </a:cubicBezTo>
                <a:cubicBezTo>
                  <a:pt x="19415" y="17639"/>
                  <a:pt x="19417" y="17651"/>
                  <a:pt x="19421" y="17662"/>
                </a:cubicBezTo>
                <a:cubicBezTo>
                  <a:pt x="19424" y="17635"/>
                  <a:pt x="19427" y="17604"/>
                  <a:pt x="19429" y="17574"/>
                </a:cubicBezTo>
                <a:close/>
                <a:moveTo>
                  <a:pt x="5921" y="17740"/>
                </a:moveTo>
                <a:cubicBezTo>
                  <a:pt x="5899" y="17740"/>
                  <a:pt x="5880" y="17771"/>
                  <a:pt x="5880" y="17809"/>
                </a:cubicBezTo>
                <a:cubicBezTo>
                  <a:pt x="5880" y="17846"/>
                  <a:pt x="5899" y="17877"/>
                  <a:pt x="5921" y="17877"/>
                </a:cubicBezTo>
                <a:cubicBezTo>
                  <a:pt x="5944" y="17877"/>
                  <a:pt x="5962" y="17846"/>
                  <a:pt x="5962" y="17809"/>
                </a:cubicBezTo>
                <a:cubicBezTo>
                  <a:pt x="5962" y="17771"/>
                  <a:pt x="5944" y="17740"/>
                  <a:pt x="5921" y="17740"/>
                </a:cubicBezTo>
                <a:close/>
                <a:moveTo>
                  <a:pt x="6129" y="17740"/>
                </a:moveTo>
                <a:cubicBezTo>
                  <a:pt x="6106" y="17740"/>
                  <a:pt x="6088" y="17771"/>
                  <a:pt x="6088" y="17809"/>
                </a:cubicBezTo>
                <a:cubicBezTo>
                  <a:pt x="6088" y="17846"/>
                  <a:pt x="6106" y="17877"/>
                  <a:pt x="6129" y="17877"/>
                </a:cubicBezTo>
                <a:cubicBezTo>
                  <a:pt x="6151" y="17877"/>
                  <a:pt x="6170" y="17846"/>
                  <a:pt x="6170" y="17809"/>
                </a:cubicBezTo>
                <a:cubicBezTo>
                  <a:pt x="6170" y="17771"/>
                  <a:pt x="6151" y="17740"/>
                  <a:pt x="6129" y="17740"/>
                </a:cubicBezTo>
                <a:close/>
                <a:moveTo>
                  <a:pt x="6336" y="17740"/>
                </a:moveTo>
                <a:cubicBezTo>
                  <a:pt x="6313" y="17740"/>
                  <a:pt x="6295" y="17771"/>
                  <a:pt x="6295" y="17809"/>
                </a:cubicBezTo>
                <a:cubicBezTo>
                  <a:pt x="6295" y="17846"/>
                  <a:pt x="6313" y="17877"/>
                  <a:pt x="6336" y="17877"/>
                </a:cubicBezTo>
                <a:cubicBezTo>
                  <a:pt x="6359" y="17877"/>
                  <a:pt x="6377" y="17846"/>
                  <a:pt x="6377" y="17809"/>
                </a:cubicBezTo>
                <a:cubicBezTo>
                  <a:pt x="6377" y="17771"/>
                  <a:pt x="6359" y="17740"/>
                  <a:pt x="6336" y="17740"/>
                </a:cubicBezTo>
                <a:close/>
                <a:moveTo>
                  <a:pt x="6551" y="17740"/>
                </a:moveTo>
                <a:cubicBezTo>
                  <a:pt x="6528" y="17740"/>
                  <a:pt x="6510" y="17771"/>
                  <a:pt x="6510" y="17809"/>
                </a:cubicBezTo>
                <a:cubicBezTo>
                  <a:pt x="6510" y="17846"/>
                  <a:pt x="6528" y="17877"/>
                  <a:pt x="6551" y="17877"/>
                </a:cubicBezTo>
                <a:cubicBezTo>
                  <a:pt x="6574" y="17877"/>
                  <a:pt x="6592" y="17846"/>
                  <a:pt x="6592" y="17809"/>
                </a:cubicBezTo>
                <a:cubicBezTo>
                  <a:pt x="6592" y="17771"/>
                  <a:pt x="6574" y="17740"/>
                  <a:pt x="6551" y="17740"/>
                </a:cubicBezTo>
                <a:close/>
                <a:moveTo>
                  <a:pt x="6758" y="17740"/>
                </a:moveTo>
                <a:cubicBezTo>
                  <a:pt x="6736" y="17740"/>
                  <a:pt x="6717" y="17771"/>
                  <a:pt x="6717" y="17809"/>
                </a:cubicBezTo>
                <a:cubicBezTo>
                  <a:pt x="6717" y="17846"/>
                  <a:pt x="6736" y="17877"/>
                  <a:pt x="6758" y="17877"/>
                </a:cubicBezTo>
                <a:cubicBezTo>
                  <a:pt x="6781" y="17877"/>
                  <a:pt x="6799" y="17846"/>
                  <a:pt x="6799" y="17809"/>
                </a:cubicBezTo>
                <a:cubicBezTo>
                  <a:pt x="6799" y="17771"/>
                  <a:pt x="6781" y="17740"/>
                  <a:pt x="6758" y="17740"/>
                </a:cubicBezTo>
                <a:close/>
                <a:moveTo>
                  <a:pt x="6965" y="17740"/>
                </a:moveTo>
                <a:cubicBezTo>
                  <a:pt x="6943" y="17740"/>
                  <a:pt x="6924" y="17771"/>
                  <a:pt x="6924" y="17809"/>
                </a:cubicBezTo>
                <a:cubicBezTo>
                  <a:pt x="6924" y="17846"/>
                  <a:pt x="6943" y="17877"/>
                  <a:pt x="6965" y="17877"/>
                </a:cubicBezTo>
                <a:cubicBezTo>
                  <a:pt x="6988" y="17877"/>
                  <a:pt x="7006" y="17846"/>
                  <a:pt x="7006" y="17809"/>
                </a:cubicBezTo>
                <a:cubicBezTo>
                  <a:pt x="7006" y="17771"/>
                  <a:pt x="6988" y="17740"/>
                  <a:pt x="6965" y="17740"/>
                </a:cubicBezTo>
                <a:close/>
                <a:moveTo>
                  <a:pt x="11165" y="17740"/>
                </a:moveTo>
                <a:cubicBezTo>
                  <a:pt x="11155" y="17740"/>
                  <a:pt x="11146" y="17746"/>
                  <a:pt x="11139" y="17757"/>
                </a:cubicBezTo>
                <a:cubicBezTo>
                  <a:pt x="11141" y="17762"/>
                  <a:pt x="11142" y="17768"/>
                  <a:pt x="11144" y="17773"/>
                </a:cubicBezTo>
                <a:cubicBezTo>
                  <a:pt x="11146" y="17781"/>
                  <a:pt x="11151" y="17794"/>
                  <a:pt x="11156" y="17809"/>
                </a:cubicBezTo>
                <a:cubicBezTo>
                  <a:pt x="11159" y="17816"/>
                  <a:pt x="11162" y="17824"/>
                  <a:pt x="11165" y="17832"/>
                </a:cubicBezTo>
                <a:cubicBezTo>
                  <a:pt x="11170" y="17845"/>
                  <a:pt x="11175" y="17858"/>
                  <a:pt x="11180" y="17872"/>
                </a:cubicBezTo>
                <a:cubicBezTo>
                  <a:pt x="11196" y="17862"/>
                  <a:pt x="11206" y="17837"/>
                  <a:pt x="11206" y="17809"/>
                </a:cubicBezTo>
                <a:cubicBezTo>
                  <a:pt x="11206" y="17771"/>
                  <a:pt x="11188" y="17740"/>
                  <a:pt x="11165" y="17740"/>
                </a:cubicBezTo>
                <a:close/>
                <a:moveTo>
                  <a:pt x="11380" y="17740"/>
                </a:moveTo>
                <a:cubicBezTo>
                  <a:pt x="11357" y="17740"/>
                  <a:pt x="11339" y="17771"/>
                  <a:pt x="11339" y="17809"/>
                </a:cubicBezTo>
                <a:cubicBezTo>
                  <a:pt x="11339" y="17846"/>
                  <a:pt x="11357" y="17877"/>
                  <a:pt x="11380" y="17877"/>
                </a:cubicBezTo>
                <a:cubicBezTo>
                  <a:pt x="11402" y="17877"/>
                  <a:pt x="11421" y="17846"/>
                  <a:pt x="11421" y="17809"/>
                </a:cubicBezTo>
                <a:cubicBezTo>
                  <a:pt x="11421" y="17771"/>
                  <a:pt x="11402" y="17740"/>
                  <a:pt x="11380" y="17740"/>
                </a:cubicBezTo>
                <a:close/>
                <a:moveTo>
                  <a:pt x="11587" y="17740"/>
                </a:moveTo>
                <a:cubicBezTo>
                  <a:pt x="11564" y="17740"/>
                  <a:pt x="11546" y="17771"/>
                  <a:pt x="11546" y="17809"/>
                </a:cubicBezTo>
                <a:cubicBezTo>
                  <a:pt x="11546" y="17846"/>
                  <a:pt x="11564" y="17877"/>
                  <a:pt x="11587" y="17877"/>
                </a:cubicBezTo>
                <a:cubicBezTo>
                  <a:pt x="11610" y="17877"/>
                  <a:pt x="11628" y="17846"/>
                  <a:pt x="11628" y="17809"/>
                </a:cubicBezTo>
                <a:cubicBezTo>
                  <a:pt x="11628" y="17771"/>
                  <a:pt x="11610" y="17740"/>
                  <a:pt x="11587" y="17740"/>
                </a:cubicBezTo>
                <a:close/>
                <a:moveTo>
                  <a:pt x="11794" y="17740"/>
                </a:moveTo>
                <a:cubicBezTo>
                  <a:pt x="11771" y="17740"/>
                  <a:pt x="11753" y="17771"/>
                  <a:pt x="11753" y="17809"/>
                </a:cubicBezTo>
                <a:cubicBezTo>
                  <a:pt x="11753" y="17846"/>
                  <a:pt x="11771" y="17877"/>
                  <a:pt x="11794" y="17877"/>
                </a:cubicBezTo>
                <a:cubicBezTo>
                  <a:pt x="11817" y="17877"/>
                  <a:pt x="11835" y="17846"/>
                  <a:pt x="11835" y="17809"/>
                </a:cubicBezTo>
                <a:cubicBezTo>
                  <a:pt x="11835" y="17771"/>
                  <a:pt x="11817" y="17740"/>
                  <a:pt x="11794" y="17740"/>
                </a:cubicBezTo>
                <a:close/>
                <a:moveTo>
                  <a:pt x="17252" y="17740"/>
                </a:moveTo>
                <a:cubicBezTo>
                  <a:pt x="17230" y="17740"/>
                  <a:pt x="17211" y="17771"/>
                  <a:pt x="17211" y="17809"/>
                </a:cubicBezTo>
                <a:cubicBezTo>
                  <a:pt x="17211" y="17846"/>
                  <a:pt x="17230" y="17877"/>
                  <a:pt x="17252" y="17877"/>
                </a:cubicBezTo>
                <a:cubicBezTo>
                  <a:pt x="17275" y="17877"/>
                  <a:pt x="17293" y="17846"/>
                  <a:pt x="17293" y="17809"/>
                </a:cubicBezTo>
                <a:cubicBezTo>
                  <a:pt x="17293" y="17771"/>
                  <a:pt x="17275" y="17740"/>
                  <a:pt x="17252" y="17740"/>
                </a:cubicBezTo>
                <a:close/>
                <a:moveTo>
                  <a:pt x="17467" y="17740"/>
                </a:moveTo>
                <a:cubicBezTo>
                  <a:pt x="17445" y="17740"/>
                  <a:pt x="17426" y="17771"/>
                  <a:pt x="17426" y="17809"/>
                </a:cubicBezTo>
                <a:cubicBezTo>
                  <a:pt x="17426" y="17846"/>
                  <a:pt x="17445" y="17877"/>
                  <a:pt x="17467" y="17877"/>
                </a:cubicBezTo>
                <a:cubicBezTo>
                  <a:pt x="17490" y="17877"/>
                  <a:pt x="17508" y="17846"/>
                  <a:pt x="17508" y="17809"/>
                </a:cubicBezTo>
                <a:cubicBezTo>
                  <a:pt x="17508" y="17771"/>
                  <a:pt x="17490" y="17740"/>
                  <a:pt x="17467" y="17740"/>
                </a:cubicBezTo>
                <a:close/>
                <a:moveTo>
                  <a:pt x="17675" y="17740"/>
                </a:moveTo>
                <a:cubicBezTo>
                  <a:pt x="17652" y="17740"/>
                  <a:pt x="17634" y="17771"/>
                  <a:pt x="17634" y="17809"/>
                </a:cubicBezTo>
                <a:cubicBezTo>
                  <a:pt x="17634" y="17846"/>
                  <a:pt x="17652" y="17877"/>
                  <a:pt x="17675" y="17877"/>
                </a:cubicBezTo>
                <a:cubicBezTo>
                  <a:pt x="17697" y="17877"/>
                  <a:pt x="17716" y="17846"/>
                  <a:pt x="17716" y="17809"/>
                </a:cubicBezTo>
                <a:cubicBezTo>
                  <a:pt x="17716" y="17771"/>
                  <a:pt x="17697" y="17740"/>
                  <a:pt x="17675" y="17740"/>
                </a:cubicBezTo>
                <a:close/>
                <a:moveTo>
                  <a:pt x="17882" y="17740"/>
                </a:moveTo>
                <a:cubicBezTo>
                  <a:pt x="17859" y="17740"/>
                  <a:pt x="17841" y="17771"/>
                  <a:pt x="17841" y="17809"/>
                </a:cubicBezTo>
                <a:cubicBezTo>
                  <a:pt x="17841" y="17846"/>
                  <a:pt x="17859" y="17877"/>
                  <a:pt x="17882" y="17877"/>
                </a:cubicBezTo>
                <a:cubicBezTo>
                  <a:pt x="17904" y="17877"/>
                  <a:pt x="17923" y="17846"/>
                  <a:pt x="17923" y="17809"/>
                </a:cubicBezTo>
                <a:cubicBezTo>
                  <a:pt x="17923" y="17771"/>
                  <a:pt x="17904" y="17740"/>
                  <a:pt x="17882" y="17740"/>
                </a:cubicBezTo>
                <a:close/>
                <a:moveTo>
                  <a:pt x="18097" y="17740"/>
                </a:moveTo>
                <a:cubicBezTo>
                  <a:pt x="18074" y="17740"/>
                  <a:pt x="18056" y="17771"/>
                  <a:pt x="18056" y="17809"/>
                </a:cubicBezTo>
                <a:cubicBezTo>
                  <a:pt x="18056" y="17846"/>
                  <a:pt x="18074" y="17877"/>
                  <a:pt x="18097" y="17877"/>
                </a:cubicBezTo>
                <a:cubicBezTo>
                  <a:pt x="18119" y="17877"/>
                  <a:pt x="18138" y="17846"/>
                  <a:pt x="18138" y="17809"/>
                </a:cubicBezTo>
                <a:cubicBezTo>
                  <a:pt x="18138" y="17771"/>
                  <a:pt x="18119" y="17740"/>
                  <a:pt x="18097" y="17740"/>
                </a:cubicBezTo>
                <a:close/>
                <a:moveTo>
                  <a:pt x="18304" y="17740"/>
                </a:moveTo>
                <a:cubicBezTo>
                  <a:pt x="18281" y="17740"/>
                  <a:pt x="18263" y="17771"/>
                  <a:pt x="18263" y="17809"/>
                </a:cubicBezTo>
                <a:cubicBezTo>
                  <a:pt x="18263" y="17846"/>
                  <a:pt x="18281" y="17877"/>
                  <a:pt x="18304" y="17877"/>
                </a:cubicBezTo>
                <a:cubicBezTo>
                  <a:pt x="18327" y="17877"/>
                  <a:pt x="18345" y="17846"/>
                  <a:pt x="18345" y="17809"/>
                </a:cubicBezTo>
                <a:cubicBezTo>
                  <a:pt x="18345" y="17771"/>
                  <a:pt x="18327" y="17740"/>
                  <a:pt x="18304" y="17740"/>
                </a:cubicBezTo>
                <a:close/>
                <a:moveTo>
                  <a:pt x="18511" y="17740"/>
                </a:moveTo>
                <a:cubicBezTo>
                  <a:pt x="18489" y="17740"/>
                  <a:pt x="18470" y="17771"/>
                  <a:pt x="18470" y="17809"/>
                </a:cubicBezTo>
                <a:cubicBezTo>
                  <a:pt x="18470" y="17846"/>
                  <a:pt x="18489" y="17877"/>
                  <a:pt x="18511" y="17877"/>
                </a:cubicBezTo>
                <a:cubicBezTo>
                  <a:pt x="18534" y="17877"/>
                  <a:pt x="18552" y="17846"/>
                  <a:pt x="18552" y="17809"/>
                </a:cubicBezTo>
                <a:cubicBezTo>
                  <a:pt x="18552" y="17771"/>
                  <a:pt x="18534" y="17740"/>
                  <a:pt x="18511" y="17740"/>
                </a:cubicBezTo>
                <a:close/>
                <a:moveTo>
                  <a:pt x="18726" y="17740"/>
                </a:moveTo>
                <a:cubicBezTo>
                  <a:pt x="18704" y="17740"/>
                  <a:pt x="18685" y="17771"/>
                  <a:pt x="18685" y="17809"/>
                </a:cubicBezTo>
                <a:cubicBezTo>
                  <a:pt x="18685" y="17846"/>
                  <a:pt x="18704" y="17877"/>
                  <a:pt x="18726" y="17877"/>
                </a:cubicBezTo>
                <a:cubicBezTo>
                  <a:pt x="18749" y="17877"/>
                  <a:pt x="18767" y="17846"/>
                  <a:pt x="18767" y="17809"/>
                </a:cubicBezTo>
                <a:cubicBezTo>
                  <a:pt x="18767" y="17771"/>
                  <a:pt x="18749" y="17740"/>
                  <a:pt x="18726" y="17740"/>
                </a:cubicBezTo>
                <a:close/>
                <a:moveTo>
                  <a:pt x="18934" y="17740"/>
                </a:moveTo>
                <a:cubicBezTo>
                  <a:pt x="18911" y="17740"/>
                  <a:pt x="18892" y="17771"/>
                  <a:pt x="18892" y="17809"/>
                </a:cubicBezTo>
                <a:cubicBezTo>
                  <a:pt x="18892" y="17846"/>
                  <a:pt x="18911" y="17877"/>
                  <a:pt x="18934" y="17877"/>
                </a:cubicBezTo>
                <a:cubicBezTo>
                  <a:pt x="18956" y="17877"/>
                  <a:pt x="18975" y="17846"/>
                  <a:pt x="18975" y="17809"/>
                </a:cubicBezTo>
                <a:cubicBezTo>
                  <a:pt x="18975" y="17771"/>
                  <a:pt x="18956" y="17740"/>
                  <a:pt x="18934" y="17740"/>
                </a:cubicBezTo>
                <a:close/>
                <a:moveTo>
                  <a:pt x="19141" y="17740"/>
                </a:moveTo>
                <a:cubicBezTo>
                  <a:pt x="19118" y="17740"/>
                  <a:pt x="19100" y="17771"/>
                  <a:pt x="19100" y="17809"/>
                </a:cubicBezTo>
                <a:cubicBezTo>
                  <a:pt x="19100" y="17846"/>
                  <a:pt x="19118" y="17877"/>
                  <a:pt x="19141" y="17877"/>
                </a:cubicBezTo>
                <a:cubicBezTo>
                  <a:pt x="19163" y="17877"/>
                  <a:pt x="19182" y="17846"/>
                  <a:pt x="19182" y="17809"/>
                </a:cubicBezTo>
                <a:cubicBezTo>
                  <a:pt x="19182" y="17771"/>
                  <a:pt x="19163" y="17740"/>
                  <a:pt x="19141" y="17740"/>
                </a:cubicBezTo>
                <a:close/>
                <a:moveTo>
                  <a:pt x="19356" y="17740"/>
                </a:moveTo>
                <a:cubicBezTo>
                  <a:pt x="19333" y="17740"/>
                  <a:pt x="19315" y="17771"/>
                  <a:pt x="19315" y="17809"/>
                </a:cubicBezTo>
                <a:cubicBezTo>
                  <a:pt x="19315" y="17846"/>
                  <a:pt x="19333" y="17877"/>
                  <a:pt x="19356" y="17877"/>
                </a:cubicBezTo>
                <a:cubicBezTo>
                  <a:pt x="19378" y="17877"/>
                  <a:pt x="19397" y="17846"/>
                  <a:pt x="19397" y="17809"/>
                </a:cubicBezTo>
                <a:cubicBezTo>
                  <a:pt x="19397" y="17771"/>
                  <a:pt x="19378" y="17740"/>
                  <a:pt x="19356" y="17740"/>
                </a:cubicBezTo>
                <a:close/>
                <a:moveTo>
                  <a:pt x="5814" y="17907"/>
                </a:moveTo>
                <a:cubicBezTo>
                  <a:pt x="5792" y="17907"/>
                  <a:pt x="5774" y="17935"/>
                  <a:pt x="5773" y="17970"/>
                </a:cubicBezTo>
                <a:lnTo>
                  <a:pt x="5773" y="17981"/>
                </a:lnTo>
                <a:cubicBezTo>
                  <a:pt x="5775" y="18016"/>
                  <a:pt x="5792" y="18043"/>
                  <a:pt x="5814" y="18043"/>
                </a:cubicBezTo>
                <a:cubicBezTo>
                  <a:pt x="5836" y="18043"/>
                  <a:pt x="5855" y="18013"/>
                  <a:pt x="5855" y="17975"/>
                </a:cubicBezTo>
                <a:cubicBezTo>
                  <a:pt x="5855" y="17937"/>
                  <a:pt x="5836" y="17907"/>
                  <a:pt x="5814" y="17907"/>
                </a:cubicBezTo>
                <a:close/>
                <a:moveTo>
                  <a:pt x="6021" y="17907"/>
                </a:moveTo>
                <a:cubicBezTo>
                  <a:pt x="5999" y="17907"/>
                  <a:pt x="5980" y="17937"/>
                  <a:pt x="5980" y="17975"/>
                </a:cubicBezTo>
                <a:cubicBezTo>
                  <a:pt x="5980" y="18013"/>
                  <a:pt x="5999" y="18043"/>
                  <a:pt x="6021" y="18043"/>
                </a:cubicBezTo>
                <a:cubicBezTo>
                  <a:pt x="6044" y="18043"/>
                  <a:pt x="6062" y="18013"/>
                  <a:pt x="6062" y="17975"/>
                </a:cubicBezTo>
                <a:cubicBezTo>
                  <a:pt x="6062" y="17937"/>
                  <a:pt x="6044" y="17907"/>
                  <a:pt x="6021" y="17907"/>
                </a:cubicBezTo>
                <a:close/>
                <a:moveTo>
                  <a:pt x="6236" y="17907"/>
                </a:moveTo>
                <a:cubicBezTo>
                  <a:pt x="6214" y="17907"/>
                  <a:pt x="6195" y="17937"/>
                  <a:pt x="6195" y="17975"/>
                </a:cubicBezTo>
                <a:cubicBezTo>
                  <a:pt x="6195" y="18013"/>
                  <a:pt x="6214" y="18043"/>
                  <a:pt x="6236" y="18043"/>
                </a:cubicBezTo>
                <a:cubicBezTo>
                  <a:pt x="6259" y="18043"/>
                  <a:pt x="6277" y="18013"/>
                  <a:pt x="6277" y="17975"/>
                </a:cubicBezTo>
                <a:cubicBezTo>
                  <a:pt x="6277" y="17937"/>
                  <a:pt x="6259" y="17907"/>
                  <a:pt x="6236" y="17907"/>
                </a:cubicBezTo>
                <a:close/>
                <a:moveTo>
                  <a:pt x="6443" y="17907"/>
                </a:moveTo>
                <a:cubicBezTo>
                  <a:pt x="6421" y="17907"/>
                  <a:pt x="6402" y="17937"/>
                  <a:pt x="6402" y="17975"/>
                </a:cubicBezTo>
                <a:cubicBezTo>
                  <a:pt x="6402" y="18013"/>
                  <a:pt x="6421" y="18043"/>
                  <a:pt x="6443" y="18043"/>
                </a:cubicBezTo>
                <a:cubicBezTo>
                  <a:pt x="6466" y="18043"/>
                  <a:pt x="6484" y="18013"/>
                  <a:pt x="6484" y="17975"/>
                </a:cubicBezTo>
                <a:cubicBezTo>
                  <a:pt x="6484" y="17937"/>
                  <a:pt x="6466" y="17907"/>
                  <a:pt x="6443" y="17907"/>
                </a:cubicBezTo>
                <a:close/>
                <a:moveTo>
                  <a:pt x="6651" y="17907"/>
                </a:moveTo>
                <a:cubicBezTo>
                  <a:pt x="6628" y="17907"/>
                  <a:pt x="6610" y="17937"/>
                  <a:pt x="6610" y="17975"/>
                </a:cubicBezTo>
                <a:cubicBezTo>
                  <a:pt x="6610" y="18013"/>
                  <a:pt x="6628" y="18043"/>
                  <a:pt x="6651" y="18043"/>
                </a:cubicBezTo>
                <a:cubicBezTo>
                  <a:pt x="6673" y="18043"/>
                  <a:pt x="6692" y="18013"/>
                  <a:pt x="6692" y="17975"/>
                </a:cubicBezTo>
                <a:cubicBezTo>
                  <a:pt x="6692" y="17937"/>
                  <a:pt x="6673" y="17907"/>
                  <a:pt x="6651" y="17907"/>
                </a:cubicBezTo>
                <a:close/>
                <a:moveTo>
                  <a:pt x="6866" y="17907"/>
                </a:moveTo>
                <a:cubicBezTo>
                  <a:pt x="6843" y="17907"/>
                  <a:pt x="6825" y="17937"/>
                  <a:pt x="6825" y="17975"/>
                </a:cubicBezTo>
                <a:cubicBezTo>
                  <a:pt x="6825" y="18013"/>
                  <a:pt x="6843" y="18043"/>
                  <a:pt x="6866" y="18043"/>
                </a:cubicBezTo>
                <a:cubicBezTo>
                  <a:pt x="6888" y="18043"/>
                  <a:pt x="6907" y="18013"/>
                  <a:pt x="6907" y="17975"/>
                </a:cubicBezTo>
                <a:cubicBezTo>
                  <a:pt x="6907" y="17937"/>
                  <a:pt x="6888" y="17907"/>
                  <a:pt x="6866" y="17907"/>
                </a:cubicBezTo>
                <a:close/>
                <a:moveTo>
                  <a:pt x="11272" y="17907"/>
                </a:moveTo>
                <a:cubicBezTo>
                  <a:pt x="11249" y="17907"/>
                  <a:pt x="11231" y="17937"/>
                  <a:pt x="11231" y="17975"/>
                </a:cubicBezTo>
                <a:cubicBezTo>
                  <a:pt x="11231" y="18013"/>
                  <a:pt x="11249" y="18043"/>
                  <a:pt x="11272" y="18043"/>
                </a:cubicBezTo>
                <a:cubicBezTo>
                  <a:pt x="11295" y="18043"/>
                  <a:pt x="11313" y="18013"/>
                  <a:pt x="11313" y="17975"/>
                </a:cubicBezTo>
                <a:cubicBezTo>
                  <a:pt x="11313" y="17937"/>
                  <a:pt x="11295" y="17907"/>
                  <a:pt x="11272" y="17907"/>
                </a:cubicBezTo>
                <a:close/>
                <a:moveTo>
                  <a:pt x="11479" y="17907"/>
                </a:moveTo>
                <a:cubicBezTo>
                  <a:pt x="11457" y="17907"/>
                  <a:pt x="11438" y="17937"/>
                  <a:pt x="11438" y="17975"/>
                </a:cubicBezTo>
                <a:cubicBezTo>
                  <a:pt x="11438" y="18013"/>
                  <a:pt x="11457" y="18043"/>
                  <a:pt x="11479" y="18043"/>
                </a:cubicBezTo>
                <a:cubicBezTo>
                  <a:pt x="11502" y="18043"/>
                  <a:pt x="11520" y="18013"/>
                  <a:pt x="11520" y="17975"/>
                </a:cubicBezTo>
                <a:cubicBezTo>
                  <a:pt x="11520" y="17937"/>
                  <a:pt x="11502" y="17907"/>
                  <a:pt x="11479" y="17907"/>
                </a:cubicBezTo>
                <a:close/>
                <a:moveTo>
                  <a:pt x="11694" y="17907"/>
                </a:moveTo>
                <a:cubicBezTo>
                  <a:pt x="11672" y="17907"/>
                  <a:pt x="11653" y="17937"/>
                  <a:pt x="11653" y="17975"/>
                </a:cubicBezTo>
                <a:cubicBezTo>
                  <a:pt x="11653" y="18013"/>
                  <a:pt x="11672" y="18043"/>
                  <a:pt x="11694" y="18043"/>
                </a:cubicBezTo>
                <a:cubicBezTo>
                  <a:pt x="11717" y="18043"/>
                  <a:pt x="11735" y="18013"/>
                  <a:pt x="11735" y="17975"/>
                </a:cubicBezTo>
                <a:cubicBezTo>
                  <a:pt x="11735" y="17937"/>
                  <a:pt x="11717" y="17907"/>
                  <a:pt x="11694" y="17907"/>
                </a:cubicBezTo>
                <a:close/>
                <a:moveTo>
                  <a:pt x="11902" y="17907"/>
                </a:moveTo>
                <a:cubicBezTo>
                  <a:pt x="11879" y="17907"/>
                  <a:pt x="11861" y="17937"/>
                  <a:pt x="11861" y="17975"/>
                </a:cubicBezTo>
                <a:cubicBezTo>
                  <a:pt x="11861" y="17990"/>
                  <a:pt x="11864" y="18004"/>
                  <a:pt x="11869" y="18015"/>
                </a:cubicBezTo>
                <a:cubicBezTo>
                  <a:pt x="11881" y="17981"/>
                  <a:pt x="11893" y="17945"/>
                  <a:pt x="11907" y="17907"/>
                </a:cubicBezTo>
                <a:cubicBezTo>
                  <a:pt x="11905" y="17907"/>
                  <a:pt x="11903" y="17907"/>
                  <a:pt x="11902" y="17907"/>
                </a:cubicBezTo>
                <a:close/>
                <a:moveTo>
                  <a:pt x="17146" y="17907"/>
                </a:moveTo>
                <a:cubicBezTo>
                  <a:pt x="17136" y="17907"/>
                  <a:pt x="17126" y="17913"/>
                  <a:pt x="17119" y="17924"/>
                </a:cubicBezTo>
                <a:cubicBezTo>
                  <a:pt x="17125" y="17956"/>
                  <a:pt x="17129" y="17994"/>
                  <a:pt x="17129" y="18037"/>
                </a:cubicBezTo>
                <a:cubicBezTo>
                  <a:pt x="17135" y="18041"/>
                  <a:pt x="17140" y="18043"/>
                  <a:pt x="17146" y="18043"/>
                </a:cubicBezTo>
                <a:cubicBezTo>
                  <a:pt x="17169" y="18043"/>
                  <a:pt x="17187" y="18013"/>
                  <a:pt x="17187" y="17975"/>
                </a:cubicBezTo>
                <a:cubicBezTo>
                  <a:pt x="17187" y="17937"/>
                  <a:pt x="17169" y="17907"/>
                  <a:pt x="17146" y="17907"/>
                </a:cubicBezTo>
                <a:close/>
                <a:moveTo>
                  <a:pt x="17360" y="17907"/>
                </a:moveTo>
                <a:cubicBezTo>
                  <a:pt x="17337" y="17907"/>
                  <a:pt x="17319" y="17937"/>
                  <a:pt x="17319" y="17975"/>
                </a:cubicBezTo>
                <a:cubicBezTo>
                  <a:pt x="17319" y="18013"/>
                  <a:pt x="17337" y="18043"/>
                  <a:pt x="17360" y="18043"/>
                </a:cubicBezTo>
                <a:cubicBezTo>
                  <a:pt x="17382" y="18043"/>
                  <a:pt x="17401" y="18013"/>
                  <a:pt x="17401" y="17975"/>
                </a:cubicBezTo>
                <a:cubicBezTo>
                  <a:pt x="17401" y="17937"/>
                  <a:pt x="17382" y="17907"/>
                  <a:pt x="17360" y="17907"/>
                </a:cubicBezTo>
                <a:close/>
                <a:moveTo>
                  <a:pt x="17567" y="17907"/>
                </a:moveTo>
                <a:cubicBezTo>
                  <a:pt x="17544" y="17907"/>
                  <a:pt x="17526" y="17937"/>
                  <a:pt x="17526" y="17975"/>
                </a:cubicBezTo>
                <a:cubicBezTo>
                  <a:pt x="17526" y="18013"/>
                  <a:pt x="17544" y="18043"/>
                  <a:pt x="17567" y="18043"/>
                </a:cubicBezTo>
                <a:cubicBezTo>
                  <a:pt x="17590" y="18043"/>
                  <a:pt x="17608" y="18013"/>
                  <a:pt x="17608" y="17975"/>
                </a:cubicBezTo>
                <a:cubicBezTo>
                  <a:pt x="17608" y="17937"/>
                  <a:pt x="17590" y="17907"/>
                  <a:pt x="17567" y="17907"/>
                </a:cubicBezTo>
                <a:close/>
                <a:moveTo>
                  <a:pt x="17782" y="17907"/>
                </a:moveTo>
                <a:cubicBezTo>
                  <a:pt x="17759" y="17907"/>
                  <a:pt x="17741" y="17937"/>
                  <a:pt x="17741" y="17975"/>
                </a:cubicBezTo>
                <a:cubicBezTo>
                  <a:pt x="17741" y="18004"/>
                  <a:pt x="17752" y="18028"/>
                  <a:pt x="17767" y="18038"/>
                </a:cubicBezTo>
                <a:cubicBezTo>
                  <a:pt x="17780" y="18035"/>
                  <a:pt x="17793" y="18033"/>
                  <a:pt x="17807" y="18029"/>
                </a:cubicBezTo>
                <a:cubicBezTo>
                  <a:pt x="17817" y="18017"/>
                  <a:pt x="17823" y="17997"/>
                  <a:pt x="17823" y="17975"/>
                </a:cubicBezTo>
                <a:cubicBezTo>
                  <a:pt x="17823" y="17937"/>
                  <a:pt x="17805" y="17907"/>
                  <a:pt x="17782" y="17907"/>
                </a:cubicBezTo>
                <a:close/>
                <a:moveTo>
                  <a:pt x="18200" y="17907"/>
                </a:moveTo>
                <a:cubicBezTo>
                  <a:pt x="18184" y="17907"/>
                  <a:pt x="18170" y="17922"/>
                  <a:pt x="18163" y="17944"/>
                </a:cubicBezTo>
                <a:cubicBezTo>
                  <a:pt x="18193" y="17961"/>
                  <a:pt x="18218" y="17983"/>
                  <a:pt x="18235" y="18010"/>
                </a:cubicBezTo>
                <a:cubicBezTo>
                  <a:pt x="18238" y="18000"/>
                  <a:pt x="18241" y="17988"/>
                  <a:pt x="18241" y="17975"/>
                </a:cubicBezTo>
                <a:cubicBezTo>
                  <a:pt x="18241" y="17937"/>
                  <a:pt x="18222" y="17907"/>
                  <a:pt x="18200" y="17907"/>
                </a:cubicBezTo>
                <a:close/>
                <a:moveTo>
                  <a:pt x="18412" y="17907"/>
                </a:moveTo>
                <a:cubicBezTo>
                  <a:pt x="18389" y="17907"/>
                  <a:pt x="18370" y="17937"/>
                  <a:pt x="18370" y="17975"/>
                </a:cubicBezTo>
                <a:cubicBezTo>
                  <a:pt x="18370" y="18013"/>
                  <a:pt x="18389" y="18043"/>
                  <a:pt x="18412" y="18043"/>
                </a:cubicBezTo>
                <a:cubicBezTo>
                  <a:pt x="18434" y="18043"/>
                  <a:pt x="18453" y="18013"/>
                  <a:pt x="18453" y="17975"/>
                </a:cubicBezTo>
                <a:cubicBezTo>
                  <a:pt x="18453" y="17937"/>
                  <a:pt x="18434" y="17907"/>
                  <a:pt x="18412" y="17907"/>
                </a:cubicBezTo>
                <a:close/>
                <a:moveTo>
                  <a:pt x="18619" y="17907"/>
                </a:moveTo>
                <a:cubicBezTo>
                  <a:pt x="18596" y="17907"/>
                  <a:pt x="18578" y="17937"/>
                  <a:pt x="18578" y="17975"/>
                </a:cubicBezTo>
                <a:cubicBezTo>
                  <a:pt x="18578" y="18013"/>
                  <a:pt x="18596" y="18043"/>
                  <a:pt x="18619" y="18043"/>
                </a:cubicBezTo>
                <a:cubicBezTo>
                  <a:pt x="18641" y="18043"/>
                  <a:pt x="18660" y="18013"/>
                  <a:pt x="18660" y="17975"/>
                </a:cubicBezTo>
                <a:cubicBezTo>
                  <a:pt x="18660" y="17937"/>
                  <a:pt x="18641" y="17907"/>
                  <a:pt x="18619" y="17907"/>
                </a:cubicBezTo>
                <a:close/>
                <a:moveTo>
                  <a:pt x="18826" y="17907"/>
                </a:moveTo>
                <a:cubicBezTo>
                  <a:pt x="18803" y="17907"/>
                  <a:pt x="18785" y="17937"/>
                  <a:pt x="18785" y="17975"/>
                </a:cubicBezTo>
                <a:cubicBezTo>
                  <a:pt x="18785" y="18013"/>
                  <a:pt x="18803" y="18043"/>
                  <a:pt x="18826" y="18043"/>
                </a:cubicBezTo>
                <a:cubicBezTo>
                  <a:pt x="18849" y="18043"/>
                  <a:pt x="18867" y="18013"/>
                  <a:pt x="18867" y="17975"/>
                </a:cubicBezTo>
                <a:cubicBezTo>
                  <a:pt x="18867" y="17937"/>
                  <a:pt x="18849" y="17907"/>
                  <a:pt x="18826" y="17907"/>
                </a:cubicBezTo>
                <a:close/>
                <a:moveTo>
                  <a:pt x="19041" y="17907"/>
                </a:moveTo>
                <a:cubicBezTo>
                  <a:pt x="19018" y="17907"/>
                  <a:pt x="19000" y="17937"/>
                  <a:pt x="19000" y="17975"/>
                </a:cubicBezTo>
                <a:cubicBezTo>
                  <a:pt x="19000" y="18013"/>
                  <a:pt x="19018" y="18043"/>
                  <a:pt x="19041" y="18043"/>
                </a:cubicBezTo>
                <a:cubicBezTo>
                  <a:pt x="19064" y="18043"/>
                  <a:pt x="19082" y="18013"/>
                  <a:pt x="19082" y="17975"/>
                </a:cubicBezTo>
                <a:cubicBezTo>
                  <a:pt x="19082" y="17937"/>
                  <a:pt x="19064" y="17907"/>
                  <a:pt x="19041" y="17907"/>
                </a:cubicBezTo>
                <a:close/>
                <a:moveTo>
                  <a:pt x="19248" y="17907"/>
                </a:moveTo>
                <a:cubicBezTo>
                  <a:pt x="19226" y="17907"/>
                  <a:pt x="19207" y="17937"/>
                  <a:pt x="19207" y="17975"/>
                </a:cubicBezTo>
                <a:cubicBezTo>
                  <a:pt x="19207" y="18013"/>
                  <a:pt x="19226" y="18043"/>
                  <a:pt x="19248" y="18043"/>
                </a:cubicBezTo>
                <a:cubicBezTo>
                  <a:pt x="19271" y="18043"/>
                  <a:pt x="19289" y="18013"/>
                  <a:pt x="19289" y="17975"/>
                </a:cubicBezTo>
                <a:cubicBezTo>
                  <a:pt x="19289" y="17937"/>
                  <a:pt x="19271" y="17907"/>
                  <a:pt x="19248" y="17907"/>
                </a:cubicBezTo>
                <a:close/>
                <a:moveTo>
                  <a:pt x="5921" y="18086"/>
                </a:moveTo>
                <a:cubicBezTo>
                  <a:pt x="5899" y="18086"/>
                  <a:pt x="5880" y="18116"/>
                  <a:pt x="5880" y="18154"/>
                </a:cubicBezTo>
                <a:cubicBezTo>
                  <a:pt x="5880" y="18192"/>
                  <a:pt x="5899" y="18223"/>
                  <a:pt x="5921" y="18223"/>
                </a:cubicBezTo>
                <a:cubicBezTo>
                  <a:pt x="5944" y="18223"/>
                  <a:pt x="5962" y="18192"/>
                  <a:pt x="5962" y="18154"/>
                </a:cubicBezTo>
                <a:cubicBezTo>
                  <a:pt x="5962" y="18116"/>
                  <a:pt x="5944" y="18086"/>
                  <a:pt x="5921" y="18086"/>
                </a:cubicBezTo>
                <a:close/>
                <a:moveTo>
                  <a:pt x="6129" y="18086"/>
                </a:moveTo>
                <a:cubicBezTo>
                  <a:pt x="6106" y="18086"/>
                  <a:pt x="6088" y="18116"/>
                  <a:pt x="6088" y="18154"/>
                </a:cubicBezTo>
                <a:cubicBezTo>
                  <a:pt x="6088" y="18192"/>
                  <a:pt x="6106" y="18223"/>
                  <a:pt x="6129" y="18223"/>
                </a:cubicBezTo>
                <a:cubicBezTo>
                  <a:pt x="6151" y="18223"/>
                  <a:pt x="6170" y="18192"/>
                  <a:pt x="6170" y="18154"/>
                </a:cubicBezTo>
                <a:cubicBezTo>
                  <a:pt x="6170" y="18116"/>
                  <a:pt x="6151" y="18086"/>
                  <a:pt x="6129" y="18086"/>
                </a:cubicBezTo>
                <a:close/>
                <a:moveTo>
                  <a:pt x="6336" y="18086"/>
                </a:moveTo>
                <a:cubicBezTo>
                  <a:pt x="6313" y="18086"/>
                  <a:pt x="6295" y="18116"/>
                  <a:pt x="6295" y="18154"/>
                </a:cubicBezTo>
                <a:cubicBezTo>
                  <a:pt x="6295" y="18192"/>
                  <a:pt x="6313" y="18223"/>
                  <a:pt x="6336" y="18223"/>
                </a:cubicBezTo>
                <a:cubicBezTo>
                  <a:pt x="6359" y="18223"/>
                  <a:pt x="6377" y="18192"/>
                  <a:pt x="6377" y="18154"/>
                </a:cubicBezTo>
                <a:cubicBezTo>
                  <a:pt x="6377" y="18116"/>
                  <a:pt x="6359" y="18086"/>
                  <a:pt x="6336" y="18086"/>
                </a:cubicBezTo>
                <a:close/>
                <a:moveTo>
                  <a:pt x="6551" y="18086"/>
                </a:moveTo>
                <a:cubicBezTo>
                  <a:pt x="6528" y="18086"/>
                  <a:pt x="6510" y="18116"/>
                  <a:pt x="6510" y="18154"/>
                </a:cubicBezTo>
                <a:cubicBezTo>
                  <a:pt x="6510" y="18192"/>
                  <a:pt x="6528" y="18223"/>
                  <a:pt x="6551" y="18223"/>
                </a:cubicBezTo>
                <a:cubicBezTo>
                  <a:pt x="6574" y="18223"/>
                  <a:pt x="6592" y="18192"/>
                  <a:pt x="6592" y="18154"/>
                </a:cubicBezTo>
                <a:cubicBezTo>
                  <a:pt x="6592" y="18116"/>
                  <a:pt x="6574" y="18086"/>
                  <a:pt x="6551" y="18086"/>
                </a:cubicBezTo>
                <a:close/>
                <a:moveTo>
                  <a:pt x="6758" y="18086"/>
                </a:moveTo>
                <a:cubicBezTo>
                  <a:pt x="6736" y="18086"/>
                  <a:pt x="6717" y="18116"/>
                  <a:pt x="6717" y="18154"/>
                </a:cubicBezTo>
                <a:cubicBezTo>
                  <a:pt x="6717" y="18192"/>
                  <a:pt x="6736" y="18223"/>
                  <a:pt x="6758" y="18223"/>
                </a:cubicBezTo>
                <a:cubicBezTo>
                  <a:pt x="6781" y="18223"/>
                  <a:pt x="6799" y="18192"/>
                  <a:pt x="6799" y="18154"/>
                </a:cubicBezTo>
                <a:cubicBezTo>
                  <a:pt x="6799" y="18116"/>
                  <a:pt x="6781" y="18086"/>
                  <a:pt x="6758" y="18086"/>
                </a:cubicBezTo>
                <a:close/>
                <a:moveTo>
                  <a:pt x="11380" y="18086"/>
                </a:moveTo>
                <a:cubicBezTo>
                  <a:pt x="11357" y="18086"/>
                  <a:pt x="11339" y="18116"/>
                  <a:pt x="11339" y="18154"/>
                </a:cubicBezTo>
                <a:cubicBezTo>
                  <a:pt x="11339" y="18192"/>
                  <a:pt x="11357" y="18223"/>
                  <a:pt x="11380" y="18223"/>
                </a:cubicBezTo>
                <a:cubicBezTo>
                  <a:pt x="11402" y="18223"/>
                  <a:pt x="11421" y="18192"/>
                  <a:pt x="11421" y="18154"/>
                </a:cubicBezTo>
                <a:cubicBezTo>
                  <a:pt x="11421" y="18116"/>
                  <a:pt x="11402" y="18086"/>
                  <a:pt x="11380" y="18086"/>
                </a:cubicBezTo>
                <a:close/>
                <a:moveTo>
                  <a:pt x="11587" y="18086"/>
                </a:moveTo>
                <a:cubicBezTo>
                  <a:pt x="11564" y="18086"/>
                  <a:pt x="11546" y="18116"/>
                  <a:pt x="11546" y="18154"/>
                </a:cubicBezTo>
                <a:cubicBezTo>
                  <a:pt x="11546" y="18192"/>
                  <a:pt x="11564" y="18223"/>
                  <a:pt x="11587" y="18223"/>
                </a:cubicBezTo>
                <a:cubicBezTo>
                  <a:pt x="11610" y="18223"/>
                  <a:pt x="11628" y="18192"/>
                  <a:pt x="11628" y="18154"/>
                </a:cubicBezTo>
                <a:cubicBezTo>
                  <a:pt x="11628" y="18116"/>
                  <a:pt x="11610" y="18086"/>
                  <a:pt x="11587" y="18086"/>
                </a:cubicBezTo>
                <a:close/>
                <a:moveTo>
                  <a:pt x="11794" y="18086"/>
                </a:moveTo>
                <a:cubicBezTo>
                  <a:pt x="11771" y="18086"/>
                  <a:pt x="11753" y="18116"/>
                  <a:pt x="11753" y="18154"/>
                </a:cubicBezTo>
                <a:cubicBezTo>
                  <a:pt x="11753" y="18171"/>
                  <a:pt x="11757" y="18187"/>
                  <a:pt x="11763" y="18199"/>
                </a:cubicBezTo>
                <a:cubicBezTo>
                  <a:pt x="11775" y="18187"/>
                  <a:pt x="11785" y="18175"/>
                  <a:pt x="11794" y="18162"/>
                </a:cubicBezTo>
                <a:cubicBezTo>
                  <a:pt x="11796" y="18160"/>
                  <a:pt x="11798" y="18157"/>
                  <a:pt x="11800" y="18154"/>
                </a:cubicBezTo>
                <a:cubicBezTo>
                  <a:pt x="11809" y="18140"/>
                  <a:pt x="11818" y="18126"/>
                  <a:pt x="11826" y="18111"/>
                </a:cubicBezTo>
                <a:cubicBezTo>
                  <a:pt x="11818" y="18096"/>
                  <a:pt x="11807" y="18086"/>
                  <a:pt x="11794" y="18086"/>
                </a:cubicBezTo>
                <a:close/>
                <a:moveTo>
                  <a:pt x="17252" y="18086"/>
                </a:moveTo>
                <a:cubicBezTo>
                  <a:pt x="17230" y="18086"/>
                  <a:pt x="17211" y="18116"/>
                  <a:pt x="17211" y="18154"/>
                </a:cubicBezTo>
                <a:cubicBezTo>
                  <a:pt x="17211" y="18192"/>
                  <a:pt x="17230" y="18223"/>
                  <a:pt x="17252" y="18223"/>
                </a:cubicBezTo>
                <a:cubicBezTo>
                  <a:pt x="17275" y="18223"/>
                  <a:pt x="17293" y="18192"/>
                  <a:pt x="17293" y="18154"/>
                </a:cubicBezTo>
                <a:cubicBezTo>
                  <a:pt x="17293" y="18116"/>
                  <a:pt x="17275" y="18086"/>
                  <a:pt x="17252" y="18086"/>
                </a:cubicBezTo>
                <a:close/>
                <a:moveTo>
                  <a:pt x="17467" y="18086"/>
                </a:moveTo>
                <a:cubicBezTo>
                  <a:pt x="17445" y="18086"/>
                  <a:pt x="17426" y="18116"/>
                  <a:pt x="17426" y="18154"/>
                </a:cubicBezTo>
                <a:cubicBezTo>
                  <a:pt x="17426" y="18192"/>
                  <a:pt x="17445" y="18223"/>
                  <a:pt x="17467" y="18223"/>
                </a:cubicBezTo>
                <a:cubicBezTo>
                  <a:pt x="17490" y="18223"/>
                  <a:pt x="17508" y="18192"/>
                  <a:pt x="17508" y="18154"/>
                </a:cubicBezTo>
                <a:cubicBezTo>
                  <a:pt x="17508" y="18116"/>
                  <a:pt x="17490" y="18086"/>
                  <a:pt x="17467" y="18086"/>
                </a:cubicBezTo>
                <a:close/>
                <a:moveTo>
                  <a:pt x="18306" y="18086"/>
                </a:moveTo>
                <a:cubicBezTo>
                  <a:pt x="18291" y="18086"/>
                  <a:pt x="18278" y="18100"/>
                  <a:pt x="18271" y="18121"/>
                </a:cubicBezTo>
                <a:cubicBezTo>
                  <a:pt x="18274" y="18131"/>
                  <a:pt x="18277" y="18143"/>
                  <a:pt x="18280" y="18154"/>
                </a:cubicBezTo>
                <a:cubicBezTo>
                  <a:pt x="18286" y="18177"/>
                  <a:pt x="18292" y="18200"/>
                  <a:pt x="18298" y="18221"/>
                </a:cubicBezTo>
                <a:cubicBezTo>
                  <a:pt x="18301" y="18222"/>
                  <a:pt x="18303" y="18223"/>
                  <a:pt x="18306" y="18223"/>
                </a:cubicBezTo>
                <a:cubicBezTo>
                  <a:pt x="18329" y="18223"/>
                  <a:pt x="18347" y="18192"/>
                  <a:pt x="18347" y="18154"/>
                </a:cubicBezTo>
                <a:cubicBezTo>
                  <a:pt x="18347" y="18116"/>
                  <a:pt x="18329" y="18086"/>
                  <a:pt x="18306" y="18086"/>
                </a:cubicBezTo>
                <a:close/>
                <a:moveTo>
                  <a:pt x="18511" y="18086"/>
                </a:moveTo>
                <a:cubicBezTo>
                  <a:pt x="18493" y="18086"/>
                  <a:pt x="18478" y="18104"/>
                  <a:pt x="18472" y="18129"/>
                </a:cubicBezTo>
                <a:cubicBezTo>
                  <a:pt x="18472" y="18137"/>
                  <a:pt x="18472" y="18145"/>
                  <a:pt x="18471" y="18154"/>
                </a:cubicBezTo>
                <a:cubicBezTo>
                  <a:pt x="18471" y="18158"/>
                  <a:pt x="18471" y="18162"/>
                  <a:pt x="18470" y="18167"/>
                </a:cubicBezTo>
                <a:cubicBezTo>
                  <a:pt x="18474" y="18198"/>
                  <a:pt x="18491" y="18223"/>
                  <a:pt x="18511" y="18223"/>
                </a:cubicBezTo>
                <a:cubicBezTo>
                  <a:pt x="18533" y="18223"/>
                  <a:pt x="18552" y="18192"/>
                  <a:pt x="18552" y="18154"/>
                </a:cubicBezTo>
                <a:cubicBezTo>
                  <a:pt x="18552" y="18116"/>
                  <a:pt x="18533" y="18086"/>
                  <a:pt x="18511" y="18086"/>
                </a:cubicBezTo>
                <a:close/>
                <a:moveTo>
                  <a:pt x="18726" y="18086"/>
                </a:moveTo>
                <a:cubicBezTo>
                  <a:pt x="18704" y="18086"/>
                  <a:pt x="18685" y="18116"/>
                  <a:pt x="18685" y="18154"/>
                </a:cubicBezTo>
                <a:cubicBezTo>
                  <a:pt x="18685" y="18192"/>
                  <a:pt x="18704" y="18223"/>
                  <a:pt x="18726" y="18223"/>
                </a:cubicBezTo>
                <a:cubicBezTo>
                  <a:pt x="18749" y="18223"/>
                  <a:pt x="18767" y="18192"/>
                  <a:pt x="18767" y="18154"/>
                </a:cubicBezTo>
                <a:cubicBezTo>
                  <a:pt x="18767" y="18116"/>
                  <a:pt x="18749" y="18086"/>
                  <a:pt x="18726" y="18086"/>
                </a:cubicBezTo>
                <a:close/>
                <a:moveTo>
                  <a:pt x="18934" y="18086"/>
                </a:moveTo>
                <a:cubicBezTo>
                  <a:pt x="18911" y="18086"/>
                  <a:pt x="18892" y="18116"/>
                  <a:pt x="18892" y="18154"/>
                </a:cubicBezTo>
                <a:cubicBezTo>
                  <a:pt x="18892" y="18192"/>
                  <a:pt x="18911" y="18223"/>
                  <a:pt x="18934" y="18223"/>
                </a:cubicBezTo>
                <a:cubicBezTo>
                  <a:pt x="18956" y="18223"/>
                  <a:pt x="18975" y="18192"/>
                  <a:pt x="18975" y="18154"/>
                </a:cubicBezTo>
                <a:cubicBezTo>
                  <a:pt x="18975" y="18116"/>
                  <a:pt x="18956" y="18086"/>
                  <a:pt x="18934" y="18086"/>
                </a:cubicBezTo>
                <a:close/>
                <a:moveTo>
                  <a:pt x="19141" y="18086"/>
                </a:moveTo>
                <a:cubicBezTo>
                  <a:pt x="19118" y="18086"/>
                  <a:pt x="19100" y="18116"/>
                  <a:pt x="19100" y="18154"/>
                </a:cubicBezTo>
                <a:cubicBezTo>
                  <a:pt x="19100" y="18192"/>
                  <a:pt x="19118" y="18223"/>
                  <a:pt x="19141" y="18223"/>
                </a:cubicBezTo>
                <a:cubicBezTo>
                  <a:pt x="19163" y="18223"/>
                  <a:pt x="19182" y="18192"/>
                  <a:pt x="19182" y="18154"/>
                </a:cubicBezTo>
                <a:cubicBezTo>
                  <a:pt x="19182" y="18116"/>
                  <a:pt x="19163" y="18086"/>
                  <a:pt x="19141" y="18086"/>
                </a:cubicBezTo>
                <a:close/>
                <a:moveTo>
                  <a:pt x="19339" y="18086"/>
                </a:moveTo>
                <a:cubicBezTo>
                  <a:pt x="19325" y="18097"/>
                  <a:pt x="19315" y="18120"/>
                  <a:pt x="19315" y="18148"/>
                </a:cubicBezTo>
                <a:cubicBezTo>
                  <a:pt x="19315" y="18149"/>
                  <a:pt x="19315" y="18150"/>
                  <a:pt x="19315" y="18151"/>
                </a:cubicBezTo>
                <a:cubicBezTo>
                  <a:pt x="19315" y="18150"/>
                  <a:pt x="19316" y="18149"/>
                  <a:pt x="19316" y="18148"/>
                </a:cubicBezTo>
                <a:cubicBezTo>
                  <a:pt x="19323" y="18126"/>
                  <a:pt x="19331" y="18105"/>
                  <a:pt x="19339" y="18086"/>
                </a:cubicBezTo>
                <a:close/>
                <a:moveTo>
                  <a:pt x="11192" y="18099"/>
                </a:moveTo>
                <a:cubicBezTo>
                  <a:pt x="11190" y="18103"/>
                  <a:pt x="11187" y="18108"/>
                  <a:pt x="11185" y="18113"/>
                </a:cubicBezTo>
                <a:cubicBezTo>
                  <a:pt x="11189" y="18122"/>
                  <a:pt x="11194" y="18134"/>
                  <a:pt x="11198" y="18149"/>
                </a:cubicBezTo>
                <a:cubicBezTo>
                  <a:pt x="11200" y="18154"/>
                  <a:pt x="11201" y="18161"/>
                  <a:pt x="11203" y="18168"/>
                </a:cubicBezTo>
                <a:cubicBezTo>
                  <a:pt x="11204" y="18162"/>
                  <a:pt x="11205" y="18155"/>
                  <a:pt x="11205" y="18149"/>
                </a:cubicBezTo>
                <a:cubicBezTo>
                  <a:pt x="11205" y="18129"/>
                  <a:pt x="11200" y="18111"/>
                  <a:pt x="11192" y="18099"/>
                </a:cubicBezTo>
                <a:close/>
                <a:moveTo>
                  <a:pt x="5814" y="18265"/>
                </a:moveTo>
                <a:cubicBezTo>
                  <a:pt x="5791" y="18265"/>
                  <a:pt x="5773" y="18296"/>
                  <a:pt x="5773" y="18333"/>
                </a:cubicBezTo>
                <a:cubicBezTo>
                  <a:pt x="5773" y="18371"/>
                  <a:pt x="5791" y="18402"/>
                  <a:pt x="5814" y="18402"/>
                </a:cubicBezTo>
                <a:cubicBezTo>
                  <a:pt x="5837" y="18402"/>
                  <a:pt x="5855" y="18371"/>
                  <a:pt x="5855" y="18333"/>
                </a:cubicBezTo>
                <a:cubicBezTo>
                  <a:pt x="5855" y="18296"/>
                  <a:pt x="5837" y="18265"/>
                  <a:pt x="5814" y="18265"/>
                </a:cubicBezTo>
                <a:close/>
                <a:moveTo>
                  <a:pt x="6021" y="18265"/>
                </a:moveTo>
                <a:cubicBezTo>
                  <a:pt x="5999" y="18265"/>
                  <a:pt x="5980" y="18296"/>
                  <a:pt x="5980" y="18333"/>
                </a:cubicBezTo>
                <a:cubicBezTo>
                  <a:pt x="5980" y="18371"/>
                  <a:pt x="5999" y="18402"/>
                  <a:pt x="6021" y="18402"/>
                </a:cubicBezTo>
                <a:cubicBezTo>
                  <a:pt x="6044" y="18402"/>
                  <a:pt x="6062" y="18371"/>
                  <a:pt x="6062" y="18333"/>
                </a:cubicBezTo>
                <a:cubicBezTo>
                  <a:pt x="6062" y="18296"/>
                  <a:pt x="6044" y="18265"/>
                  <a:pt x="6021" y="18265"/>
                </a:cubicBezTo>
                <a:close/>
                <a:moveTo>
                  <a:pt x="6236" y="18265"/>
                </a:moveTo>
                <a:cubicBezTo>
                  <a:pt x="6214" y="18265"/>
                  <a:pt x="6195" y="18296"/>
                  <a:pt x="6195" y="18333"/>
                </a:cubicBezTo>
                <a:cubicBezTo>
                  <a:pt x="6195" y="18371"/>
                  <a:pt x="6214" y="18402"/>
                  <a:pt x="6236" y="18402"/>
                </a:cubicBezTo>
                <a:cubicBezTo>
                  <a:pt x="6259" y="18402"/>
                  <a:pt x="6277" y="18371"/>
                  <a:pt x="6277" y="18333"/>
                </a:cubicBezTo>
                <a:cubicBezTo>
                  <a:pt x="6277" y="18296"/>
                  <a:pt x="6259" y="18265"/>
                  <a:pt x="6236" y="18265"/>
                </a:cubicBezTo>
                <a:close/>
                <a:moveTo>
                  <a:pt x="6443" y="18265"/>
                </a:moveTo>
                <a:cubicBezTo>
                  <a:pt x="6421" y="18265"/>
                  <a:pt x="6402" y="18296"/>
                  <a:pt x="6402" y="18333"/>
                </a:cubicBezTo>
                <a:cubicBezTo>
                  <a:pt x="6402" y="18371"/>
                  <a:pt x="6421" y="18402"/>
                  <a:pt x="6443" y="18402"/>
                </a:cubicBezTo>
                <a:cubicBezTo>
                  <a:pt x="6466" y="18402"/>
                  <a:pt x="6484" y="18371"/>
                  <a:pt x="6484" y="18333"/>
                </a:cubicBezTo>
                <a:cubicBezTo>
                  <a:pt x="6484" y="18296"/>
                  <a:pt x="6466" y="18265"/>
                  <a:pt x="6443" y="18265"/>
                </a:cubicBezTo>
                <a:close/>
                <a:moveTo>
                  <a:pt x="6651" y="18265"/>
                </a:moveTo>
                <a:cubicBezTo>
                  <a:pt x="6628" y="18265"/>
                  <a:pt x="6610" y="18296"/>
                  <a:pt x="6610" y="18333"/>
                </a:cubicBezTo>
                <a:cubicBezTo>
                  <a:pt x="6610" y="18347"/>
                  <a:pt x="6612" y="18359"/>
                  <a:pt x="6616" y="18369"/>
                </a:cubicBezTo>
                <a:cubicBezTo>
                  <a:pt x="6629" y="18379"/>
                  <a:pt x="6642" y="18392"/>
                  <a:pt x="6655" y="18401"/>
                </a:cubicBezTo>
                <a:cubicBezTo>
                  <a:pt x="6676" y="18397"/>
                  <a:pt x="6692" y="18368"/>
                  <a:pt x="6692" y="18333"/>
                </a:cubicBezTo>
                <a:cubicBezTo>
                  <a:pt x="6692" y="18296"/>
                  <a:pt x="6673" y="18265"/>
                  <a:pt x="6651" y="18265"/>
                </a:cubicBezTo>
                <a:close/>
                <a:moveTo>
                  <a:pt x="6866" y="18265"/>
                </a:moveTo>
                <a:cubicBezTo>
                  <a:pt x="6843" y="18265"/>
                  <a:pt x="6825" y="18296"/>
                  <a:pt x="6825" y="18333"/>
                </a:cubicBezTo>
                <a:cubicBezTo>
                  <a:pt x="6825" y="18364"/>
                  <a:pt x="6837" y="18389"/>
                  <a:pt x="6853" y="18398"/>
                </a:cubicBezTo>
                <a:cubicBezTo>
                  <a:pt x="6870" y="18367"/>
                  <a:pt x="6882" y="18326"/>
                  <a:pt x="6893" y="18283"/>
                </a:cubicBezTo>
                <a:cubicBezTo>
                  <a:pt x="6886" y="18272"/>
                  <a:pt x="6876" y="18265"/>
                  <a:pt x="6866" y="18265"/>
                </a:cubicBezTo>
                <a:close/>
                <a:moveTo>
                  <a:pt x="11272" y="18265"/>
                </a:moveTo>
                <a:cubicBezTo>
                  <a:pt x="11250" y="18265"/>
                  <a:pt x="11232" y="18294"/>
                  <a:pt x="11231" y="18330"/>
                </a:cubicBezTo>
                <a:cubicBezTo>
                  <a:pt x="11235" y="18325"/>
                  <a:pt x="11239" y="18318"/>
                  <a:pt x="11248" y="18315"/>
                </a:cubicBezTo>
                <a:cubicBezTo>
                  <a:pt x="11258" y="18350"/>
                  <a:pt x="11271" y="18380"/>
                  <a:pt x="11291" y="18393"/>
                </a:cubicBezTo>
                <a:cubicBezTo>
                  <a:pt x="11304" y="18382"/>
                  <a:pt x="11313" y="18359"/>
                  <a:pt x="11313" y="18333"/>
                </a:cubicBezTo>
                <a:cubicBezTo>
                  <a:pt x="11313" y="18296"/>
                  <a:pt x="11295" y="18265"/>
                  <a:pt x="11272" y="18265"/>
                </a:cubicBezTo>
                <a:close/>
                <a:moveTo>
                  <a:pt x="11479" y="18265"/>
                </a:moveTo>
                <a:cubicBezTo>
                  <a:pt x="11458" y="18265"/>
                  <a:pt x="11442" y="18289"/>
                  <a:pt x="11438" y="18322"/>
                </a:cubicBezTo>
                <a:cubicBezTo>
                  <a:pt x="11459" y="18304"/>
                  <a:pt x="11480" y="18288"/>
                  <a:pt x="11503" y="18279"/>
                </a:cubicBezTo>
                <a:cubicBezTo>
                  <a:pt x="11496" y="18270"/>
                  <a:pt x="11488" y="18265"/>
                  <a:pt x="11479" y="18265"/>
                </a:cubicBezTo>
                <a:close/>
                <a:moveTo>
                  <a:pt x="17149" y="18265"/>
                </a:moveTo>
                <a:cubicBezTo>
                  <a:pt x="17132" y="18265"/>
                  <a:pt x="17118" y="18283"/>
                  <a:pt x="17111" y="18307"/>
                </a:cubicBezTo>
                <a:cubicBezTo>
                  <a:pt x="17131" y="18334"/>
                  <a:pt x="17158" y="18358"/>
                  <a:pt x="17182" y="18374"/>
                </a:cubicBezTo>
                <a:cubicBezTo>
                  <a:pt x="17187" y="18363"/>
                  <a:pt x="17190" y="18349"/>
                  <a:pt x="17190" y="18333"/>
                </a:cubicBezTo>
                <a:cubicBezTo>
                  <a:pt x="17190" y="18296"/>
                  <a:pt x="17172" y="18265"/>
                  <a:pt x="17149" y="18265"/>
                </a:cubicBezTo>
                <a:close/>
                <a:moveTo>
                  <a:pt x="17360" y="18265"/>
                </a:moveTo>
                <a:cubicBezTo>
                  <a:pt x="17337" y="18265"/>
                  <a:pt x="17319" y="18296"/>
                  <a:pt x="17319" y="18333"/>
                </a:cubicBezTo>
                <a:cubicBezTo>
                  <a:pt x="17319" y="18335"/>
                  <a:pt x="17319" y="18336"/>
                  <a:pt x="17319" y="18337"/>
                </a:cubicBezTo>
                <a:cubicBezTo>
                  <a:pt x="17339" y="18314"/>
                  <a:pt x="17358" y="18289"/>
                  <a:pt x="17378" y="18272"/>
                </a:cubicBezTo>
                <a:cubicBezTo>
                  <a:pt x="17372" y="18268"/>
                  <a:pt x="17366" y="18265"/>
                  <a:pt x="17360" y="18265"/>
                </a:cubicBezTo>
                <a:close/>
                <a:moveTo>
                  <a:pt x="18407" y="18265"/>
                </a:moveTo>
                <a:cubicBezTo>
                  <a:pt x="18387" y="18268"/>
                  <a:pt x="18370" y="18297"/>
                  <a:pt x="18370" y="18333"/>
                </a:cubicBezTo>
                <a:cubicBezTo>
                  <a:pt x="18370" y="18337"/>
                  <a:pt x="18371" y="18341"/>
                  <a:pt x="18371" y="18345"/>
                </a:cubicBezTo>
                <a:cubicBezTo>
                  <a:pt x="18383" y="18325"/>
                  <a:pt x="18395" y="18297"/>
                  <a:pt x="18407" y="18265"/>
                </a:cubicBezTo>
                <a:close/>
                <a:moveTo>
                  <a:pt x="18619" y="18265"/>
                </a:moveTo>
                <a:cubicBezTo>
                  <a:pt x="18596" y="18265"/>
                  <a:pt x="18578" y="18296"/>
                  <a:pt x="18578" y="18333"/>
                </a:cubicBezTo>
                <a:cubicBezTo>
                  <a:pt x="18578" y="18371"/>
                  <a:pt x="18596" y="18402"/>
                  <a:pt x="18619" y="18402"/>
                </a:cubicBezTo>
                <a:cubicBezTo>
                  <a:pt x="18641" y="18402"/>
                  <a:pt x="18660" y="18371"/>
                  <a:pt x="18660" y="18333"/>
                </a:cubicBezTo>
                <a:cubicBezTo>
                  <a:pt x="18660" y="18296"/>
                  <a:pt x="18641" y="18265"/>
                  <a:pt x="18619" y="18265"/>
                </a:cubicBezTo>
                <a:close/>
                <a:moveTo>
                  <a:pt x="18826" y="18265"/>
                </a:moveTo>
                <a:cubicBezTo>
                  <a:pt x="18803" y="18265"/>
                  <a:pt x="18785" y="18296"/>
                  <a:pt x="18785" y="18333"/>
                </a:cubicBezTo>
                <a:cubicBezTo>
                  <a:pt x="18785" y="18371"/>
                  <a:pt x="18803" y="18402"/>
                  <a:pt x="18826" y="18402"/>
                </a:cubicBezTo>
                <a:cubicBezTo>
                  <a:pt x="18849" y="18402"/>
                  <a:pt x="18867" y="18371"/>
                  <a:pt x="18867" y="18333"/>
                </a:cubicBezTo>
                <a:cubicBezTo>
                  <a:pt x="18867" y="18296"/>
                  <a:pt x="18849" y="18265"/>
                  <a:pt x="18826" y="18265"/>
                </a:cubicBezTo>
                <a:close/>
                <a:moveTo>
                  <a:pt x="19041" y="18265"/>
                </a:moveTo>
                <a:cubicBezTo>
                  <a:pt x="19018" y="18265"/>
                  <a:pt x="19000" y="18296"/>
                  <a:pt x="19000" y="18333"/>
                </a:cubicBezTo>
                <a:cubicBezTo>
                  <a:pt x="19000" y="18371"/>
                  <a:pt x="19018" y="18402"/>
                  <a:pt x="19041" y="18402"/>
                </a:cubicBezTo>
                <a:cubicBezTo>
                  <a:pt x="19064" y="18402"/>
                  <a:pt x="19082" y="18371"/>
                  <a:pt x="19082" y="18333"/>
                </a:cubicBezTo>
                <a:cubicBezTo>
                  <a:pt x="19082" y="18296"/>
                  <a:pt x="19064" y="18265"/>
                  <a:pt x="19041" y="18265"/>
                </a:cubicBezTo>
                <a:close/>
                <a:moveTo>
                  <a:pt x="19248" y="18265"/>
                </a:moveTo>
                <a:cubicBezTo>
                  <a:pt x="19226" y="18265"/>
                  <a:pt x="19207" y="18296"/>
                  <a:pt x="19207" y="18333"/>
                </a:cubicBezTo>
                <a:cubicBezTo>
                  <a:pt x="19207" y="18371"/>
                  <a:pt x="19226" y="18402"/>
                  <a:pt x="19248" y="18402"/>
                </a:cubicBezTo>
                <a:cubicBezTo>
                  <a:pt x="19253" y="18402"/>
                  <a:pt x="19257" y="18400"/>
                  <a:pt x="19261" y="18398"/>
                </a:cubicBezTo>
                <a:cubicBezTo>
                  <a:pt x="19269" y="18362"/>
                  <a:pt x="19277" y="18329"/>
                  <a:pt x="19283" y="18297"/>
                </a:cubicBezTo>
                <a:cubicBezTo>
                  <a:pt x="19276" y="18278"/>
                  <a:pt x="19263" y="18265"/>
                  <a:pt x="19248" y="18265"/>
                </a:cubicBezTo>
                <a:close/>
                <a:moveTo>
                  <a:pt x="11664" y="18278"/>
                </a:moveTo>
                <a:cubicBezTo>
                  <a:pt x="11663" y="18279"/>
                  <a:pt x="11662" y="18281"/>
                  <a:pt x="11661" y="18282"/>
                </a:cubicBezTo>
                <a:cubicBezTo>
                  <a:pt x="11662" y="18282"/>
                  <a:pt x="11662" y="18281"/>
                  <a:pt x="11663" y="18281"/>
                </a:cubicBezTo>
                <a:cubicBezTo>
                  <a:pt x="11663" y="18280"/>
                  <a:pt x="11664" y="18279"/>
                  <a:pt x="11664" y="18278"/>
                </a:cubicBezTo>
                <a:close/>
                <a:moveTo>
                  <a:pt x="18451" y="18316"/>
                </a:moveTo>
                <a:cubicBezTo>
                  <a:pt x="18442" y="18345"/>
                  <a:pt x="18431" y="18366"/>
                  <a:pt x="18417" y="18372"/>
                </a:cubicBezTo>
                <a:cubicBezTo>
                  <a:pt x="18417" y="18379"/>
                  <a:pt x="18418" y="18386"/>
                  <a:pt x="18420" y="18392"/>
                </a:cubicBezTo>
                <a:cubicBezTo>
                  <a:pt x="18438" y="18385"/>
                  <a:pt x="18452" y="18358"/>
                  <a:pt x="18452" y="18326"/>
                </a:cubicBezTo>
                <a:cubicBezTo>
                  <a:pt x="18452" y="18322"/>
                  <a:pt x="18452" y="18319"/>
                  <a:pt x="18451" y="18316"/>
                </a:cubicBezTo>
                <a:close/>
                <a:moveTo>
                  <a:pt x="5921" y="18431"/>
                </a:moveTo>
                <a:cubicBezTo>
                  <a:pt x="5899" y="18431"/>
                  <a:pt x="5880" y="18462"/>
                  <a:pt x="5880" y="18500"/>
                </a:cubicBezTo>
                <a:cubicBezTo>
                  <a:pt x="5880" y="18538"/>
                  <a:pt x="5899" y="18568"/>
                  <a:pt x="5921" y="18568"/>
                </a:cubicBezTo>
                <a:cubicBezTo>
                  <a:pt x="5944" y="18568"/>
                  <a:pt x="5962" y="18538"/>
                  <a:pt x="5962" y="18500"/>
                </a:cubicBezTo>
                <a:cubicBezTo>
                  <a:pt x="5962" y="18462"/>
                  <a:pt x="5944" y="18431"/>
                  <a:pt x="5921" y="18431"/>
                </a:cubicBezTo>
                <a:close/>
                <a:moveTo>
                  <a:pt x="6129" y="18431"/>
                </a:moveTo>
                <a:cubicBezTo>
                  <a:pt x="6106" y="18431"/>
                  <a:pt x="6088" y="18462"/>
                  <a:pt x="6088" y="18500"/>
                </a:cubicBezTo>
                <a:cubicBezTo>
                  <a:pt x="6088" y="18538"/>
                  <a:pt x="6106" y="18568"/>
                  <a:pt x="6129" y="18568"/>
                </a:cubicBezTo>
                <a:cubicBezTo>
                  <a:pt x="6151" y="18568"/>
                  <a:pt x="6170" y="18538"/>
                  <a:pt x="6170" y="18500"/>
                </a:cubicBezTo>
                <a:cubicBezTo>
                  <a:pt x="6170" y="18462"/>
                  <a:pt x="6151" y="18431"/>
                  <a:pt x="6129" y="18431"/>
                </a:cubicBezTo>
                <a:close/>
                <a:moveTo>
                  <a:pt x="6336" y="18431"/>
                </a:moveTo>
                <a:cubicBezTo>
                  <a:pt x="6313" y="18431"/>
                  <a:pt x="6295" y="18462"/>
                  <a:pt x="6295" y="18500"/>
                </a:cubicBezTo>
                <a:cubicBezTo>
                  <a:pt x="6295" y="18538"/>
                  <a:pt x="6313" y="18568"/>
                  <a:pt x="6336" y="18568"/>
                </a:cubicBezTo>
                <a:cubicBezTo>
                  <a:pt x="6359" y="18568"/>
                  <a:pt x="6377" y="18538"/>
                  <a:pt x="6377" y="18500"/>
                </a:cubicBezTo>
                <a:cubicBezTo>
                  <a:pt x="6377" y="18462"/>
                  <a:pt x="6359" y="18431"/>
                  <a:pt x="6336" y="18431"/>
                </a:cubicBezTo>
                <a:close/>
                <a:moveTo>
                  <a:pt x="6551" y="18431"/>
                </a:moveTo>
                <a:cubicBezTo>
                  <a:pt x="6528" y="18431"/>
                  <a:pt x="6510" y="18462"/>
                  <a:pt x="6510" y="18500"/>
                </a:cubicBezTo>
                <a:cubicBezTo>
                  <a:pt x="6510" y="18538"/>
                  <a:pt x="6528" y="18568"/>
                  <a:pt x="6551" y="18568"/>
                </a:cubicBezTo>
                <a:cubicBezTo>
                  <a:pt x="6574" y="18568"/>
                  <a:pt x="6592" y="18538"/>
                  <a:pt x="6592" y="18500"/>
                </a:cubicBezTo>
                <a:cubicBezTo>
                  <a:pt x="6592" y="18462"/>
                  <a:pt x="6574" y="18431"/>
                  <a:pt x="6551" y="18431"/>
                </a:cubicBezTo>
                <a:close/>
                <a:moveTo>
                  <a:pt x="6755" y="18431"/>
                </a:moveTo>
                <a:cubicBezTo>
                  <a:pt x="6750" y="18431"/>
                  <a:pt x="6745" y="18433"/>
                  <a:pt x="6740" y="18436"/>
                </a:cubicBezTo>
                <a:cubicBezTo>
                  <a:pt x="6745" y="18439"/>
                  <a:pt x="6750" y="18441"/>
                  <a:pt x="6755" y="18443"/>
                </a:cubicBezTo>
                <a:cubicBezTo>
                  <a:pt x="6762" y="18445"/>
                  <a:pt x="6768" y="18447"/>
                  <a:pt x="6774" y="18447"/>
                </a:cubicBezTo>
                <a:cubicBezTo>
                  <a:pt x="6776" y="18447"/>
                  <a:pt x="6779" y="18446"/>
                  <a:pt x="6781" y="18446"/>
                </a:cubicBezTo>
                <a:cubicBezTo>
                  <a:pt x="6774" y="18437"/>
                  <a:pt x="6765" y="18431"/>
                  <a:pt x="6755" y="18431"/>
                </a:cubicBezTo>
                <a:close/>
                <a:moveTo>
                  <a:pt x="18515" y="18431"/>
                </a:moveTo>
                <a:cubicBezTo>
                  <a:pt x="18512" y="18431"/>
                  <a:pt x="18509" y="18432"/>
                  <a:pt x="18507" y="18433"/>
                </a:cubicBezTo>
                <a:cubicBezTo>
                  <a:pt x="18505" y="18440"/>
                  <a:pt x="18503" y="18448"/>
                  <a:pt x="18501" y="18456"/>
                </a:cubicBezTo>
                <a:lnTo>
                  <a:pt x="18515" y="18456"/>
                </a:lnTo>
                <a:lnTo>
                  <a:pt x="18527" y="18456"/>
                </a:lnTo>
                <a:cubicBezTo>
                  <a:pt x="18532" y="18453"/>
                  <a:pt x="18537" y="18451"/>
                  <a:pt x="18542" y="18448"/>
                </a:cubicBezTo>
                <a:cubicBezTo>
                  <a:pt x="18535" y="18438"/>
                  <a:pt x="18525" y="18431"/>
                  <a:pt x="18515" y="18431"/>
                </a:cubicBezTo>
                <a:close/>
                <a:moveTo>
                  <a:pt x="18726" y="18431"/>
                </a:moveTo>
                <a:cubicBezTo>
                  <a:pt x="18704" y="18431"/>
                  <a:pt x="18685" y="18462"/>
                  <a:pt x="18685" y="18500"/>
                </a:cubicBezTo>
                <a:cubicBezTo>
                  <a:pt x="18685" y="18538"/>
                  <a:pt x="18704" y="18568"/>
                  <a:pt x="18726" y="18568"/>
                </a:cubicBezTo>
                <a:cubicBezTo>
                  <a:pt x="18749" y="18568"/>
                  <a:pt x="18767" y="18538"/>
                  <a:pt x="18767" y="18500"/>
                </a:cubicBezTo>
                <a:cubicBezTo>
                  <a:pt x="18767" y="18462"/>
                  <a:pt x="18749" y="18431"/>
                  <a:pt x="18726" y="18431"/>
                </a:cubicBezTo>
                <a:close/>
                <a:moveTo>
                  <a:pt x="18934" y="18431"/>
                </a:moveTo>
                <a:cubicBezTo>
                  <a:pt x="18911" y="18431"/>
                  <a:pt x="18892" y="18462"/>
                  <a:pt x="18892" y="18500"/>
                </a:cubicBezTo>
                <a:cubicBezTo>
                  <a:pt x="18892" y="18538"/>
                  <a:pt x="18911" y="18568"/>
                  <a:pt x="18934" y="18568"/>
                </a:cubicBezTo>
                <a:cubicBezTo>
                  <a:pt x="18956" y="18568"/>
                  <a:pt x="18975" y="18538"/>
                  <a:pt x="18975" y="18500"/>
                </a:cubicBezTo>
                <a:cubicBezTo>
                  <a:pt x="18975" y="18462"/>
                  <a:pt x="18956" y="18431"/>
                  <a:pt x="18934" y="18431"/>
                </a:cubicBezTo>
                <a:close/>
                <a:moveTo>
                  <a:pt x="19141" y="18431"/>
                </a:moveTo>
                <a:cubicBezTo>
                  <a:pt x="19118" y="18431"/>
                  <a:pt x="19100" y="18462"/>
                  <a:pt x="19100" y="18500"/>
                </a:cubicBezTo>
                <a:cubicBezTo>
                  <a:pt x="19100" y="18538"/>
                  <a:pt x="19118" y="18568"/>
                  <a:pt x="19141" y="18568"/>
                </a:cubicBezTo>
                <a:cubicBezTo>
                  <a:pt x="19163" y="18568"/>
                  <a:pt x="19182" y="18538"/>
                  <a:pt x="19182" y="18500"/>
                </a:cubicBezTo>
                <a:cubicBezTo>
                  <a:pt x="19182" y="18462"/>
                  <a:pt x="19163" y="18431"/>
                  <a:pt x="19141" y="18431"/>
                </a:cubicBezTo>
                <a:close/>
                <a:moveTo>
                  <a:pt x="20627" y="18444"/>
                </a:moveTo>
                <a:cubicBezTo>
                  <a:pt x="20634" y="18468"/>
                  <a:pt x="20642" y="18490"/>
                  <a:pt x="20651" y="18508"/>
                </a:cubicBezTo>
                <a:cubicBezTo>
                  <a:pt x="20652" y="18509"/>
                  <a:pt x="20653" y="18510"/>
                  <a:pt x="20653" y="18511"/>
                </a:cubicBezTo>
                <a:cubicBezTo>
                  <a:pt x="20653" y="18510"/>
                  <a:pt x="20653" y="18509"/>
                  <a:pt x="20653" y="18508"/>
                </a:cubicBezTo>
                <a:cubicBezTo>
                  <a:pt x="20653" y="18479"/>
                  <a:pt x="20643" y="18454"/>
                  <a:pt x="20627" y="18444"/>
                </a:cubicBezTo>
                <a:close/>
                <a:moveTo>
                  <a:pt x="5750" y="18483"/>
                </a:moveTo>
                <a:cubicBezTo>
                  <a:pt x="5750" y="18485"/>
                  <a:pt x="5750" y="18486"/>
                  <a:pt x="5750" y="18489"/>
                </a:cubicBezTo>
                <a:cubicBezTo>
                  <a:pt x="5749" y="18496"/>
                  <a:pt x="5746" y="18500"/>
                  <a:pt x="5742" y="18503"/>
                </a:cubicBezTo>
                <a:cubicBezTo>
                  <a:pt x="5738" y="18506"/>
                  <a:pt x="5734" y="18509"/>
                  <a:pt x="5730" y="18519"/>
                </a:cubicBezTo>
                <a:cubicBezTo>
                  <a:pt x="5726" y="18531"/>
                  <a:pt x="5722" y="18550"/>
                  <a:pt x="5719" y="18570"/>
                </a:cubicBezTo>
                <a:cubicBezTo>
                  <a:pt x="5738" y="18564"/>
                  <a:pt x="5753" y="18536"/>
                  <a:pt x="5753" y="18503"/>
                </a:cubicBezTo>
                <a:cubicBezTo>
                  <a:pt x="5753" y="18495"/>
                  <a:pt x="5752" y="18489"/>
                  <a:pt x="5750" y="18483"/>
                </a:cubicBezTo>
                <a:close/>
                <a:moveTo>
                  <a:pt x="5814" y="18611"/>
                </a:moveTo>
                <a:cubicBezTo>
                  <a:pt x="5791" y="18611"/>
                  <a:pt x="5773" y="18641"/>
                  <a:pt x="5773" y="18679"/>
                </a:cubicBezTo>
                <a:cubicBezTo>
                  <a:pt x="5773" y="18717"/>
                  <a:pt x="5791" y="18747"/>
                  <a:pt x="5814" y="18747"/>
                </a:cubicBezTo>
                <a:cubicBezTo>
                  <a:pt x="5837" y="18747"/>
                  <a:pt x="5855" y="18717"/>
                  <a:pt x="5855" y="18679"/>
                </a:cubicBezTo>
                <a:cubicBezTo>
                  <a:pt x="5855" y="18641"/>
                  <a:pt x="5837" y="18611"/>
                  <a:pt x="5814" y="18611"/>
                </a:cubicBezTo>
                <a:close/>
                <a:moveTo>
                  <a:pt x="6021" y="18611"/>
                </a:moveTo>
                <a:cubicBezTo>
                  <a:pt x="5999" y="18611"/>
                  <a:pt x="5980" y="18641"/>
                  <a:pt x="5980" y="18679"/>
                </a:cubicBezTo>
                <a:cubicBezTo>
                  <a:pt x="5980" y="18717"/>
                  <a:pt x="5999" y="18747"/>
                  <a:pt x="6021" y="18747"/>
                </a:cubicBezTo>
                <a:cubicBezTo>
                  <a:pt x="6044" y="18747"/>
                  <a:pt x="6062" y="18717"/>
                  <a:pt x="6062" y="18679"/>
                </a:cubicBezTo>
                <a:cubicBezTo>
                  <a:pt x="6062" y="18641"/>
                  <a:pt x="6044" y="18611"/>
                  <a:pt x="6021" y="18611"/>
                </a:cubicBezTo>
                <a:close/>
                <a:moveTo>
                  <a:pt x="6236" y="18611"/>
                </a:moveTo>
                <a:cubicBezTo>
                  <a:pt x="6214" y="18611"/>
                  <a:pt x="6195" y="18641"/>
                  <a:pt x="6195" y="18679"/>
                </a:cubicBezTo>
                <a:cubicBezTo>
                  <a:pt x="6195" y="18717"/>
                  <a:pt x="6214" y="18747"/>
                  <a:pt x="6236" y="18747"/>
                </a:cubicBezTo>
                <a:cubicBezTo>
                  <a:pt x="6259" y="18747"/>
                  <a:pt x="6277" y="18717"/>
                  <a:pt x="6277" y="18679"/>
                </a:cubicBezTo>
                <a:cubicBezTo>
                  <a:pt x="6277" y="18641"/>
                  <a:pt x="6259" y="18611"/>
                  <a:pt x="6236" y="18611"/>
                </a:cubicBezTo>
                <a:close/>
                <a:moveTo>
                  <a:pt x="6443" y="18611"/>
                </a:moveTo>
                <a:cubicBezTo>
                  <a:pt x="6421" y="18611"/>
                  <a:pt x="6402" y="18641"/>
                  <a:pt x="6402" y="18679"/>
                </a:cubicBezTo>
                <a:cubicBezTo>
                  <a:pt x="6402" y="18717"/>
                  <a:pt x="6421" y="18747"/>
                  <a:pt x="6443" y="18747"/>
                </a:cubicBezTo>
                <a:cubicBezTo>
                  <a:pt x="6466" y="18747"/>
                  <a:pt x="6484" y="18717"/>
                  <a:pt x="6484" y="18679"/>
                </a:cubicBezTo>
                <a:cubicBezTo>
                  <a:pt x="6484" y="18641"/>
                  <a:pt x="6466" y="18611"/>
                  <a:pt x="6443" y="18611"/>
                </a:cubicBezTo>
                <a:close/>
                <a:moveTo>
                  <a:pt x="6647" y="18611"/>
                </a:moveTo>
                <a:cubicBezTo>
                  <a:pt x="6626" y="18614"/>
                  <a:pt x="6610" y="18643"/>
                  <a:pt x="6610" y="18678"/>
                </a:cubicBezTo>
                <a:cubicBezTo>
                  <a:pt x="6610" y="18716"/>
                  <a:pt x="6628" y="18747"/>
                  <a:pt x="6651" y="18747"/>
                </a:cubicBezTo>
                <a:cubicBezTo>
                  <a:pt x="6660" y="18747"/>
                  <a:pt x="6668" y="18742"/>
                  <a:pt x="6674" y="18734"/>
                </a:cubicBezTo>
                <a:cubicBezTo>
                  <a:pt x="6676" y="18717"/>
                  <a:pt x="6676" y="18698"/>
                  <a:pt x="6676" y="18673"/>
                </a:cubicBezTo>
                <a:cubicBezTo>
                  <a:pt x="6676" y="18640"/>
                  <a:pt x="6659" y="18630"/>
                  <a:pt x="6647" y="18611"/>
                </a:cubicBezTo>
                <a:close/>
                <a:moveTo>
                  <a:pt x="18619" y="18611"/>
                </a:moveTo>
                <a:cubicBezTo>
                  <a:pt x="18613" y="18611"/>
                  <a:pt x="18606" y="18613"/>
                  <a:pt x="18601" y="18618"/>
                </a:cubicBezTo>
                <a:cubicBezTo>
                  <a:pt x="18601" y="18619"/>
                  <a:pt x="18601" y="18621"/>
                  <a:pt x="18601" y="18622"/>
                </a:cubicBezTo>
                <a:cubicBezTo>
                  <a:pt x="18601" y="18668"/>
                  <a:pt x="18611" y="18710"/>
                  <a:pt x="18626" y="18746"/>
                </a:cubicBezTo>
                <a:cubicBezTo>
                  <a:pt x="18646" y="18741"/>
                  <a:pt x="18660" y="18713"/>
                  <a:pt x="18660" y="18679"/>
                </a:cubicBezTo>
                <a:cubicBezTo>
                  <a:pt x="18660" y="18641"/>
                  <a:pt x="18642" y="18611"/>
                  <a:pt x="18619" y="18611"/>
                </a:cubicBezTo>
                <a:close/>
                <a:moveTo>
                  <a:pt x="18826" y="18611"/>
                </a:moveTo>
                <a:cubicBezTo>
                  <a:pt x="18803" y="18611"/>
                  <a:pt x="18785" y="18641"/>
                  <a:pt x="18785" y="18679"/>
                </a:cubicBezTo>
                <a:cubicBezTo>
                  <a:pt x="18785" y="18717"/>
                  <a:pt x="18803" y="18747"/>
                  <a:pt x="18826" y="18747"/>
                </a:cubicBezTo>
                <a:cubicBezTo>
                  <a:pt x="18849" y="18747"/>
                  <a:pt x="18867" y="18717"/>
                  <a:pt x="18867" y="18679"/>
                </a:cubicBezTo>
                <a:cubicBezTo>
                  <a:pt x="18867" y="18641"/>
                  <a:pt x="18849" y="18611"/>
                  <a:pt x="18826" y="18611"/>
                </a:cubicBezTo>
                <a:close/>
                <a:moveTo>
                  <a:pt x="19041" y="18611"/>
                </a:moveTo>
                <a:cubicBezTo>
                  <a:pt x="19018" y="18611"/>
                  <a:pt x="19000" y="18641"/>
                  <a:pt x="19000" y="18679"/>
                </a:cubicBezTo>
                <a:cubicBezTo>
                  <a:pt x="19000" y="18717"/>
                  <a:pt x="19018" y="18747"/>
                  <a:pt x="19041" y="18747"/>
                </a:cubicBezTo>
                <a:cubicBezTo>
                  <a:pt x="19064" y="18747"/>
                  <a:pt x="19082" y="18717"/>
                  <a:pt x="19082" y="18679"/>
                </a:cubicBezTo>
                <a:cubicBezTo>
                  <a:pt x="19082" y="18641"/>
                  <a:pt x="19064" y="18611"/>
                  <a:pt x="19041" y="18611"/>
                </a:cubicBezTo>
                <a:close/>
                <a:moveTo>
                  <a:pt x="20715" y="18611"/>
                </a:moveTo>
                <a:cubicBezTo>
                  <a:pt x="20705" y="18611"/>
                  <a:pt x="20696" y="18617"/>
                  <a:pt x="20689" y="18627"/>
                </a:cubicBezTo>
                <a:cubicBezTo>
                  <a:pt x="20694" y="18639"/>
                  <a:pt x="20700" y="18651"/>
                  <a:pt x="20704" y="18669"/>
                </a:cubicBezTo>
                <a:lnTo>
                  <a:pt x="20704" y="18667"/>
                </a:lnTo>
                <a:cubicBezTo>
                  <a:pt x="20707" y="18687"/>
                  <a:pt x="20712" y="18721"/>
                  <a:pt x="20712" y="18747"/>
                </a:cubicBezTo>
                <a:cubicBezTo>
                  <a:pt x="20713" y="18747"/>
                  <a:pt x="20714" y="18747"/>
                  <a:pt x="20715" y="18747"/>
                </a:cubicBezTo>
                <a:cubicBezTo>
                  <a:pt x="20738" y="18747"/>
                  <a:pt x="20756" y="18717"/>
                  <a:pt x="20756" y="18679"/>
                </a:cubicBezTo>
                <a:cubicBezTo>
                  <a:pt x="20756" y="18659"/>
                  <a:pt x="20751" y="18642"/>
                  <a:pt x="20743" y="18629"/>
                </a:cubicBezTo>
                <a:cubicBezTo>
                  <a:pt x="20743" y="18633"/>
                  <a:pt x="20742" y="18636"/>
                  <a:pt x="20742" y="18639"/>
                </a:cubicBezTo>
                <a:lnTo>
                  <a:pt x="20729" y="18639"/>
                </a:lnTo>
                <a:cubicBezTo>
                  <a:pt x="20727" y="18634"/>
                  <a:pt x="20723" y="18624"/>
                  <a:pt x="20719" y="18611"/>
                </a:cubicBezTo>
                <a:cubicBezTo>
                  <a:pt x="20718" y="18611"/>
                  <a:pt x="20716" y="18611"/>
                  <a:pt x="20715" y="18611"/>
                </a:cubicBezTo>
                <a:close/>
                <a:moveTo>
                  <a:pt x="19229" y="18623"/>
                </a:moveTo>
                <a:cubicBezTo>
                  <a:pt x="19216" y="18635"/>
                  <a:pt x="19207" y="18657"/>
                  <a:pt x="19207" y="18683"/>
                </a:cubicBezTo>
                <a:cubicBezTo>
                  <a:pt x="19207" y="18690"/>
                  <a:pt x="19208" y="18697"/>
                  <a:pt x="19209" y="18704"/>
                </a:cubicBezTo>
                <a:cubicBezTo>
                  <a:pt x="19218" y="18686"/>
                  <a:pt x="19225" y="18664"/>
                  <a:pt x="19228" y="18635"/>
                </a:cubicBezTo>
                <a:lnTo>
                  <a:pt x="19228" y="18644"/>
                </a:lnTo>
                <a:cubicBezTo>
                  <a:pt x="19228" y="18637"/>
                  <a:pt x="19229" y="18630"/>
                  <a:pt x="19229" y="18623"/>
                </a:cubicBezTo>
                <a:close/>
                <a:moveTo>
                  <a:pt x="20926" y="18726"/>
                </a:moveTo>
                <a:cubicBezTo>
                  <a:pt x="20916" y="18726"/>
                  <a:pt x="20909" y="18729"/>
                  <a:pt x="20904" y="18734"/>
                </a:cubicBezTo>
                <a:cubicBezTo>
                  <a:pt x="20910" y="18740"/>
                  <a:pt x="20917" y="18744"/>
                  <a:pt x="20925" y="18744"/>
                </a:cubicBezTo>
                <a:cubicBezTo>
                  <a:pt x="20929" y="18744"/>
                  <a:pt x="20934" y="18742"/>
                  <a:pt x="20938" y="18740"/>
                </a:cubicBezTo>
                <a:cubicBezTo>
                  <a:pt x="20935" y="18732"/>
                  <a:pt x="20930" y="18726"/>
                  <a:pt x="20926" y="18726"/>
                </a:cubicBezTo>
                <a:close/>
                <a:moveTo>
                  <a:pt x="5706" y="18790"/>
                </a:moveTo>
                <a:cubicBezTo>
                  <a:pt x="5684" y="18790"/>
                  <a:pt x="5665" y="18820"/>
                  <a:pt x="5665" y="18858"/>
                </a:cubicBezTo>
                <a:cubicBezTo>
                  <a:pt x="5665" y="18896"/>
                  <a:pt x="5684" y="18926"/>
                  <a:pt x="5706" y="18926"/>
                </a:cubicBezTo>
                <a:cubicBezTo>
                  <a:pt x="5729" y="18926"/>
                  <a:pt x="5747" y="18896"/>
                  <a:pt x="5747" y="18858"/>
                </a:cubicBezTo>
                <a:cubicBezTo>
                  <a:pt x="5747" y="18820"/>
                  <a:pt x="5729" y="18790"/>
                  <a:pt x="5706" y="18790"/>
                </a:cubicBezTo>
                <a:close/>
                <a:moveTo>
                  <a:pt x="5921" y="18790"/>
                </a:moveTo>
                <a:cubicBezTo>
                  <a:pt x="5899" y="18790"/>
                  <a:pt x="5880" y="18820"/>
                  <a:pt x="5880" y="18858"/>
                </a:cubicBezTo>
                <a:cubicBezTo>
                  <a:pt x="5880" y="18896"/>
                  <a:pt x="5899" y="18926"/>
                  <a:pt x="5921" y="18926"/>
                </a:cubicBezTo>
                <a:cubicBezTo>
                  <a:pt x="5944" y="18926"/>
                  <a:pt x="5962" y="18896"/>
                  <a:pt x="5962" y="18858"/>
                </a:cubicBezTo>
                <a:cubicBezTo>
                  <a:pt x="5962" y="18820"/>
                  <a:pt x="5944" y="18790"/>
                  <a:pt x="5921" y="18790"/>
                </a:cubicBezTo>
                <a:close/>
                <a:moveTo>
                  <a:pt x="6129" y="18790"/>
                </a:moveTo>
                <a:cubicBezTo>
                  <a:pt x="6106" y="18790"/>
                  <a:pt x="6088" y="18820"/>
                  <a:pt x="6088" y="18858"/>
                </a:cubicBezTo>
                <a:cubicBezTo>
                  <a:pt x="6088" y="18896"/>
                  <a:pt x="6106" y="18926"/>
                  <a:pt x="6129" y="18926"/>
                </a:cubicBezTo>
                <a:cubicBezTo>
                  <a:pt x="6151" y="18926"/>
                  <a:pt x="6170" y="18896"/>
                  <a:pt x="6170" y="18858"/>
                </a:cubicBezTo>
                <a:cubicBezTo>
                  <a:pt x="6170" y="18820"/>
                  <a:pt x="6151" y="18790"/>
                  <a:pt x="6129" y="18790"/>
                </a:cubicBezTo>
                <a:close/>
                <a:moveTo>
                  <a:pt x="6336" y="18790"/>
                </a:moveTo>
                <a:cubicBezTo>
                  <a:pt x="6313" y="18790"/>
                  <a:pt x="6295" y="18820"/>
                  <a:pt x="6295" y="18858"/>
                </a:cubicBezTo>
                <a:cubicBezTo>
                  <a:pt x="6295" y="18896"/>
                  <a:pt x="6313" y="18926"/>
                  <a:pt x="6336" y="18926"/>
                </a:cubicBezTo>
                <a:cubicBezTo>
                  <a:pt x="6359" y="18926"/>
                  <a:pt x="6377" y="18896"/>
                  <a:pt x="6377" y="18858"/>
                </a:cubicBezTo>
                <a:cubicBezTo>
                  <a:pt x="6377" y="18820"/>
                  <a:pt x="6359" y="18790"/>
                  <a:pt x="6336" y="18790"/>
                </a:cubicBezTo>
                <a:close/>
                <a:moveTo>
                  <a:pt x="6551" y="18790"/>
                </a:moveTo>
                <a:cubicBezTo>
                  <a:pt x="6528" y="18790"/>
                  <a:pt x="6510" y="18820"/>
                  <a:pt x="6510" y="18858"/>
                </a:cubicBezTo>
                <a:cubicBezTo>
                  <a:pt x="6510" y="18896"/>
                  <a:pt x="6528" y="18926"/>
                  <a:pt x="6551" y="18926"/>
                </a:cubicBezTo>
                <a:cubicBezTo>
                  <a:pt x="6574" y="18926"/>
                  <a:pt x="6592" y="18896"/>
                  <a:pt x="6592" y="18858"/>
                </a:cubicBezTo>
                <a:cubicBezTo>
                  <a:pt x="6592" y="18820"/>
                  <a:pt x="6574" y="18790"/>
                  <a:pt x="6551" y="18790"/>
                </a:cubicBezTo>
                <a:close/>
                <a:moveTo>
                  <a:pt x="18725" y="18790"/>
                </a:moveTo>
                <a:cubicBezTo>
                  <a:pt x="18706" y="18790"/>
                  <a:pt x="18690" y="18811"/>
                  <a:pt x="18685" y="18840"/>
                </a:cubicBezTo>
                <a:cubicBezTo>
                  <a:pt x="18691" y="18846"/>
                  <a:pt x="18697" y="18853"/>
                  <a:pt x="18704" y="18858"/>
                </a:cubicBezTo>
                <a:cubicBezTo>
                  <a:pt x="18711" y="18864"/>
                  <a:pt x="18718" y="18870"/>
                  <a:pt x="18725" y="18875"/>
                </a:cubicBezTo>
                <a:cubicBezTo>
                  <a:pt x="18736" y="18883"/>
                  <a:pt x="18747" y="18890"/>
                  <a:pt x="18759" y="18895"/>
                </a:cubicBezTo>
                <a:cubicBezTo>
                  <a:pt x="18763" y="18885"/>
                  <a:pt x="18766" y="18872"/>
                  <a:pt x="18766" y="18858"/>
                </a:cubicBezTo>
                <a:cubicBezTo>
                  <a:pt x="18766" y="18820"/>
                  <a:pt x="18747" y="18790"/>
                  <a:pt x="18725" y="18790"/>
                </a:cubicBezTo>
                <a:close/>
                <a:moveTo>
                  <a:pt x="18934" y="18790"/>
                </a:moveTo>
                <a:cubicBezTo>
                  <a:pt x="18920" y="18790"/>
                  <a:pt x="18907" y="18802"/>
                  <a:pt x="18900" y="18821"/>
                </a:cubicBezTo>
                <a:cubicBezTo>
                  <a:pt x="18902" y="18820"/>
                  <a:pt x="18904" y="18819"/>
                  <a:pt x="18907" y="18818"/>
                </a:cubicBezTo>
                <a:cubicBezTo>
                  <a:pt x="18908" y="18826"/>
                  <a:pt x="18916" y="18841"/>
                  <a:pt x="18929" y="18858"/>
                </a:cubicBezTo>
                <a:cubicBezTo>
                  <a:pt x="18931" y="18861"/>
                  <a:pt x="18932" y="18863"/>
                  <a:pt x="18934" y="18866"/>
                </a:cubicBezTo>
                <a:cubicBezTo>
                  <a:pt x="18944" y="18878"/>
                  <a:pt x="18955" y="18891"/>
                  <a:pt x="18965" y="18903"/>
                </a:cubicBezTo>
                <a:cubicBezTo>
                  <a:pt x="18972" y="18891"/>
                  <a:pt x="18976" y="18875"/>
                  <a:pt x="18976" y="18858"/>
                </a:cubicBezTo>
                <a:cubicBezTo>
                  <a:pt x="18976" y="18820"/>
                  <a:pt x="18957" y="18790"/>
                  <a:pt x="18934" y="18790"/>
                </a:cubicBezTo>
                <a:close/>
                <a:moveTo>
                  <a:pt x="20822" y="18790"/>
                </a:moveTo>
                <a:cubicBezTo>
                  <a:pt x="20799" y="18790"/>
                  <a:pt x="20781" y="18820"/>
                  <a:pt x="20781" y="18858"/>
                </a:cubicBezTo>
                <a:cubicBezTo>
                  <a:pt x="20781" y="18896"/>
                  <a:pt x="20799" y="18926"/>
                  <a:pt x="20822" y="18926"/>
                </a:cubicBezTo>
                <a:cubicBezTo>
                  <a:pt x="20845" y="18926"/>
                  <a:pt x="20863" y="18896"/>
                  <a:pt x="20863" y="18858"/>
                </a:cubicBezTo>
                <a:cubicBezTo>
                  <a:pt x="20863" y="18820"/>
                  <a:pt x="20845" y="18790"/>
                  <a:pt x="20822" y="18790"/>
                </a:cubicBezTo>
                <a:close/>
                <a:moveTo>
                  <a:pt x="5814" y="18956"/>
                </a:moveTo>
                <a:cubicBezTo>
                  <a:pt x="5791" y="18956"/>
                  <a:pt x="5773" y="18987"/>
                  <a:pt x="5773" y="19024"/>
                </a:cubicBezTo>
                <a:cubicBezTo>
                  <a:pt x="5773" y="19062"/>
                  <a:pt x="5791" y="19093"/>
                  <a:pt x="5814" y="19093"/>
                </a:cubicBezTo>
                <a:cubicBezTo>
                  <a:pt x="5837" y="19093"/>
                  <a:pt x="5855" y="19062"/>
                  <a:pt x="5855" y="19024"/>
                </a:cubicBezTo>
                <a:cubicBezTo>
                  <a:pt x="5855" y="18987"/>
                  <a:pt x="5837" y="18956"/>
                  <a:pt x="5814" y="18956"/>
                </a:cubicBezTo>
                <a:close/>
                <a:moveTo>
                  <a:pt x="6021" y="18956"/>
                </a:moveTo>
                <a:cubicBezTo>
                  <a:pt x="5999" y="18956"/>
                  <a:pt x="5980" y="18987"/>
                  <a:pt x="5980" y="19024"/>
                </a:cubicBezTo>
                <a:cubicBezTo>
                  <a:pt x="5980" y="19062"/>
                  <a:pt x="5999" y="19093"/>
                  <a:pt x="6021" y="19093"/>
                </a:cubicBezTo>
                <a:cubicBezTo>
                  <a:pt x="6044" y="19093"/>
                  <a:pt x="6062" y="19062"/>
                  <a:pt x="6062" y="19024"/>
                </a:cubicBezTo>
                <a:cubicBezTo>
                  <a:pt x="6062" y="18987"/>
                  <a:pt x="6044" y="18956"/>
                  <a:pt x="6021" y="18956"/>
                </a:cubicBezTo>
                <a:close/>
                <a:moveTo>
                  <a:pt x="6236" y="18956"/>
                </a:moveTo>
                <a:cubicBezTo>
                  <a:pt x="6214" y="18956"/>
                  <a:pt x="6195" y="18987"/>
                  <a:pt x="6195" y="19024"/>
                </a:cubicBezTo>
                <a:cubicBezTo>
                  <a:pt x="6195" y="19062"/>
                  <a:pt x="6214" y="19093"/>
                  <a:pt x="6236" y="19093"/>
                </a:cubicBezTo>
                <a:cubicBezTo>
                  <a:pt x="6259" y="19093"/>
                  <a:pt x="6277" y="19062"/>
                  <a:pt x="6277" y="19024"/>
                </a:cubicBezTo>
                <a:cubicBezTo>
                  <a:pt x="6277" y="18987"/>
                  <a:pt x="6259" y="18956"/>
                  <a:pt x="6236" y="18956"/>
                </a:cubicBezTo>
                <a:close/>
                <a:moveTo>
                  <a:pt x="6440" y="18956"/>
                </a:moveTo>
                <a:cubicBezTo>
                  <a:pt x="6423" y="18956"/>
                  <a:pt x="6409" y="18973"/>
                  <a:pt x="6402" y="18996"/>
                </a:cubicBezTo>
                <a:cubicBezTo>
                  <a:pt x="6428" y="19001"/>
                  <a:pt x="6458" y="19009"/>
                  <a:pt x="6476" y="18998"/>
                </a:cubicBezTo>
                <a:cubicBezTo>
                  <a:pt x="6477" y="18998"/>
                  <a:pt x="6477" y="18998"/>
                  <a:pt x="6478" y="18997"/>
                </a:cubicBezTo>
                <a:cubicBezTo>
                  <a:pt x="6471" y="18973"/>
                  <a:pt x="6457" y="18956"/>
                  <a:pt x="6440" y="18956"/>
                </a:cubicBezTo>
                <a:close/>
                <a:moveTo>
                  <a:pt x="20715" y="18956"/>
                </a:moveTo>
                <a:cubicBezTo>
                  <a:pt x="20692" y="18956"/>
                  <a:pt x="20674" y="18987"/>
                  <a:pt x="20674" y="19024"/>
                </a:cubicBezTo>
                <a:cubicBezTo>
                  <a:pt x="20674" y="19025"/>
                  <a:pt x="20673" y="19026"/>
                  <a:pt x="20674" y="19026"/>
                </a:cubicBezTo>
                <a:cubicBezTo>
                  <a:pt x="20693" y="19044"/>
                  <a:pt x="20724" y="19048"/>
                  <a:pt x="20733" y="19085"/>
                </a:cubicBezTo>
                <a:cubicBezTo>
                  <a:pt x="20746" y="19074"/>
                  <a:pt x="20756" y="19051"/>
                  <a:pt x="20756" y="19024"/>
                </a:cubicBezTo>
                <a:cubicBezTo>
                  <a:pt x="20756" y="18987"/>
                  <a:pt x="20737" y="18956"/>
                  <a:pt x="20715" y="18956"/>
                </a:cubicBezTo>
                <a:close/>
                <a:moveTo>
                  <a:pt x="5706" y="19135"/>
                </a:moveTo>
                <a:cubicBezTo>
                  <a:pt x="5684" y="19135"/>
                  <a:pt x="5665" y="19166"/>
                  <a:pt x="5665" y="19204"/>
                </a:cubicBezTo>
                <a:cubicBezTo>
                  <a:pt x="5665" y="19241"/>
                  <a:pt x="5684" y="19272"/>
                  <a:pt x="5706" y="19272"/>
                </a:cubicBezTo>
                <a:cubicBezTo>
                  <a:pt x="5729" y="19272"/>
                  <a:pt x="5747" y="19241"/>
                  <a:pt x="5747" y="19204"/>
                </a:cubicBezTo>
                <a:cubicBezTo>
                  <a:pt x="5747" y="19166"/>
                  <a:pt x="5729" y="19135"/>
                  <a:pt x="5706" y="19135"/>
                </a:cubicBezTo>
                <a:close/>
                <a:moveTo>
                  <a:pt x="5921" y="19135"/>
                </a:moveTo>
                <a:cubicBezTo>
                  <a:pt x="5899" y="19135"/>
                  <a:pt x="5880" y="19166"/>
                  <a:pt x="5880" y="19204"/>
                </a:cubicBezTo>
                <a:cubicBezTo>
                  <a:pt x="5880" y="19241"/>
                  <a:pt x="5899" y="19272"/>
                  <a:pt x="5921" y="19272"/>
                </a:cubicBezTo>
                <a:cubicBezTo>
                  <a:pt x="5944" y="19272"/>
                  <a:pt x="5962" y="19241"/>
                  <a:pt x="5962" y="19204"/>
                </a:cubicBezTo>
                <a:cubicBezTo>
                  <a:pt x="5962" y="19166"/>
                  <a:pt x="5944" y="19135"/>
                  <a:pt x="5921" y="19135"/>
                </a:cubicBezTo>
                <a:close/>
                <a:moveTo>
                  <a:pt x="6129" y="19135"/>
                </a:moveTo>
                <a:cubicBezTo>
                  <a:pt x="6106" y="19135"/>
                  <a:pt x="6088" y="19166"/>
                  <a:pt x="6088" y="19204"/>
                </a:cubicBezTo>
                <a:cubicBezTo>
                  <a:pt x="6088" y="19241"/>
                  <a:pt x="6106" y="19272"/>
                  <a:pt x="6129" y="19272"/>
                </a:cubicBezTo>
                <a:cubicBezTo>
                  <a:pt x="6151" y="19272"/>
                  <a:pt x="6170" y="19241"/>
                  <a:pt x="6170" y="19204"/>
                </a:cubicBezTo>
                <a:cubicBezTo>
                  <a:pt x="6170" y="19166"/>
                  <a:pt x="6151" y="19135"/>
                  <a:pt x="6129" y="19135"/>
                </a:cubicBezTo>
                <a:close/>
                <a:moveTo>
                  <a:pt x="6336" y="19135"/>
                </a:moveTo>
                <a:cubicBezTo>
                  <a:pt x="6313" y="19135"/>
                  <a:pt x="6295" y="19166"/>
                  <a:pt x="6295" y="19204"/>
                </a:cubicBezTo>
                <a:cubicBezTo>
                  <a:pt x="6295" y="19239"/>
                  <a:pt x="6311" y="19268"/>
                  <a:pt x="6332" y="19271"/>
                </a:cubicBezTo>
                <a:lnTo>
                  <a:pt x="6332" y="19258"/>
                </a:lnTo>
                <a:cubicBezTo>
                  <a:pt x="6334" y="19250"/>
                  <a:pt x="6335" y="19241"/>
                  <a:pt x="6336" y="19230"/>
                </a:cubicBezTo>
                <a:cubicBezTo>
                  <a:pt x="6337" y="19222"/>
                  <a:pt x="6337" y="19213"/>
                  <a:pt x="6337" y="19204"/>
                </a:cubicBezTo>
                <a:cubicBezTo>
                  <a:pt x="6338" y="19182"/>
                  <a:pt x="6338" y="19159"/>
                  <a:pt x="6338" y="19136"/>
                </a:cubicBezTo>
                <a:cubicBezTo>
                  <a:pt x="6337" y="19136"/>
                  <a:pt x="6337" y="19135"/>
                  <a:pt x="6336" y="19135"/>
                </a:cubicBezTo>
                <a:close/>
                <a:moveTo>
                  <a:pt x="20822" y="19135"/>
                </a:moveTo>
                <a:cubicBezTo>
                  <a:pt x="20799" y="19135"/>
                  <a:pt x="20781" y="19166"/>
                  <a:pt x="20781" y="19204"/>
                </a:cubicBezTo>
                <a:cubicBezTo>
                  <a:pt x="20781" y="19220"/>
                  <a:pt x="20785" y="19235"/>
                  <a:pt x="20790" y="19246"/>
                </a:cubicBezTo>
                <a:cubicBezTo>
                  <a:pt x="20796" y="19234"/>
                  <a:pt x="20800" y="19219"/>
                  <a:pt x="20805" y="19204"/>
                </a:cubicBezTo>
                <a:cubicBezTo>
                  <a:pt x="20811" y="19185"/>
                  <a:pt x="20816" y="19165"/>
                  <a:pt x="20822" y="19146"/>
                </a:cubicBezTo>
                <a:cubicBezTo>
                  <a:pt x="20822" y="19145"/>
                  <a:pt x="20823" y="19143"/>
                  <a:pt x="20823" y="19142"/>
                </a:cubicBezTo>
                <a:cubicBezTo>
                  <a:pt x="20824" y="19140"/>
                  <a:pt x="20825" y="19139"/>
                  <a:pt x="20826" y="19136"/>
                </a:cubicBezTo>
                <a:cubicBezTo>
                  <a:pt x="20825" y="19136"/>
                  <a:pt x="20823" y="19135"/>
                  <a:pt x="20822" y="19135"/>
                </a:cubicBezTo>
                <a:close/>
                <a:moveTo>
                  <a:pt x="20595" y="19161"/>
                </a:moveTo>
                <a:cubicBezTo>
                  <a:pt x="20589" y="19166"/>
                  <a:pt x="20582" y="19176"/>
                  <a:pt x="20574" y="19189"/>
                </a:cubicBezTo>
                <a:cubicBezTo>
                  <a:pt x="20574" y="19193"/>
                  <a:pt x="20574" y="19196"/>
                  <a:pt x="20574" y="19200"/>
                </a:cubicBezTo>
                <a:cubicBezTo>
                  <a:pt x="20574" y="19238"/>
                  <a:pt x="20592" y="19268"/>
                  <a:pt x="20615" y="19268"/>
                </a:cubicBezTo>
                <a:cubicBezTo>
                  <a:pt x="20630" y="19268"/>
                  <a:pt x="20644" y="19254"/>
                  <a:pt x="20651" y="19232"/>
                </a:cubicBezTo>
                <a:cubicBezTo>
                  <a:pt x="20642" y="19244"/>
                  <a:pt x="20633" y="19263"/>
                  <a:pt x="20621" y="19263"/>
                </a:cubicBezTo>
                <a:cubicBezTo>
                  <a:pt x="20618" y="19263"/>
                  <a:pt x="20616" y="19261"/>
                  <a:pt x="20615" y="19258"/>
                </a:cubicBezTo>
                <a:cubicBezTo>
                  <a:pt x="20609" y="19249"/>
                  <a:pt x="20610" y="19226"/>
                  <a:pt x="20610" y="19203"/>
                </a:cubicBezTo>
                <a:cubicBezTo>
                  <a:pt x="20608" y="19203"/>
                  <a:pt x="20607" y="19202"/>
                  <a:pt x="20605" y="19200"/>
                </a:cubicBezTo>
                <a:cubicBezTo>
                  <a:pt x="20600" y="19195"/>
                  <a:pt x="20595" y="19183"/>
                  <a:pt x="20595" y="19161"/>
                </a:cubicBezTo>
                <a:close/>
                <a:moveTo>
                  <a:pt x="18910" y="19174"/>
                </a:moveTo>
                <a:cubicBezTo>
                  <a:pt x="18903" y="19176"/>
                  <a:pt x="18898" y="19179"/>
                  <a:pt x="18894" y="19184"/>
                </a:cubicBezTo>
                <a:cubicBezTo>
                  <a:pt x="18893" y="19190"/>
                  <a:pt x="18892" y="19195"/>
                  <a:pt x="18892" y="19201"/>
                </a:cubicBezTo>
                <a:cubicBezTo>
                  <a:pt x="18892" y="19239"/>
                  <a:pt x="18911" y="19270"/>
                  <a:pt x="18934" y="19270"/>
                </a:cubicBezTo>
                <a:cubicBezTo>
                  <a:pt x="18956" y="19270"/>
                  <a:pt x="18975" y="19239"/>
                  <a:pt x="18975" y="19201"/>
                </a:cubicBezTo>
                <a:cubicBezTo>
                  <a:pt x="18975" y="19197"/>
                  <a:pt x="18974" y="19193"/>
                  <a:pt x="18974" y="19188"/>
                </a:cubicBezTo>
                <a:cubicBezTo>
                  <a:pt x="18961" y="19183"/>
                  <a:pt x="18947" y="19178"/>
                  <a:pt x="18934" y="19175"/>
                </a:cubicBezTo>
                <a:cubicBezTo>
                  <a:pt x="18925" y="19174"/>
                  <a:pt x="18917" y="19173"/>
                  <a:pt x="18910" y="19174"/>
                </a:cubicBezTo>
                <a:close/>
                <a:moveTo>
                  <a:pt x="19101" y="19186"/>
                </a:moveTo>
                <a:cubicBezTo>
                  <a:pt x="19100" y="19192"/>
                  <a:pt x="19100" y="19198"/>
                  <a:pt x="19100" y="19204"/>
                </a:cubicBezTo>
                <a:cubicBezTo>
                  <a:pt x="19100" y="19229"/>
                  <a:pt x="19107" y="19250"/>
                  <a:pt x="19118" y="19262"/>
                </a:cubicBezTo>
                <a:cubicBezTo>
                  <a:pt x="19115" y="19242"/>
                  <a:pt x="19110" y="19224"/>
                  <a:pt x="19105" y="19204"/>
                </a:cubicBezTo>
                <a:cubicBezTo>
                  <a:pt x="19104" y="19199"/>
                  <a:pt x="19103" y="19193"/>
                  <a:pt x="19101" y="19186"/>
                </a:cubicBezTo>
                <a:close/>
                <a:moveTo>
                  <a:pt x="5814" y="19314"/>
                </a:moveTo>
                <a:cubicBezTo>
                  <a:pt x="5791" y="19314"/>
                  <a:pt x="5773" y="19345"/>
                  <a:pt x="5773" y="19383"/>
                </a:cubicBezTo>
                <a:cubicBezTo>
                  <a:pt x="5773" y="19421"/>
                  <a:pt x="5791" y="19451"/>
                  <a:pt x="5814" y="19451"/>
                </a:cubicBezTo>
                <a:cubicBezTo>
                  <a:pt x="5837" y="19451"/>
                  <a:pt x="5855" y="19421"/>
                  <a:pt x="5855" y="19383"/>
                </a:cubicBezTo>
                <a:cubicBezTo>
                  <a:pt x="5855" y="19345"/>
                  <a:pt x="5837" y="19314"/>
                  <a:pt x="5814" y="19314"/>
                </a:cubicBezTo>
                <a:close/>
                <a:moveTo>
                  <a:pt x="6021" y="19314"/>
                </a:moveTo>
                <a:cubicBezTo>
                  <a:pt x="5999" y="19314"/>
                  <a:pt x="5980" y="19345"/>
                  <a:pt x="5980" y="19383"/>
                </a:cubicBezTo>
                <a:cubicBezTo>
                  <a:pt x="5980" y="19421"/>
                  <a:pt x="5999" y="19451"/>
                  <a:pt x="6021" y="19451"/>
                </a:cubicBezTo>
                <a:cubicBezTo>
                  <a:pt x="6044" y="19451"/>
                  <a:pt x="6062" y="19421"/>
                  <a:pt x="6062" y="19383"/>
                </a:cubicBezTo>
                <a:cubicBezTo>
                  <a:pt x="6062" y="19345"/>
                  <a:pt x="6044" y="19314"/>
                  <a:pt x="6021" y="19314"/>
                </a:cubicBezTo>
                <a:close/>
                <a:moveTo>
                  <a:pt x="6233" y="19314"/>
                </a:moveTo>
                <a:cubicBezTo>
                  <a:pt x="6230" y="19314"/>
                  <a:pt x="6228" y="19315"/>
                  <a:pt x="6226" y="19316"/>
                </a:cubicBezTo>
                <a:cubicBezTo>
                  <a:pt x="6239" y="19330"/>
                  <a:pt x="6251" y="19347"/>
                  <a:pt x="6269" y="19353"/>
                </a:cubicBezTo>
                <a:cubicBezTo>
                  <a:pt x="6263" y="19330"/>
                  <a:pt x="6249" y="19314"/>
                  <a:pt x="6233" y="19314"/>
                </a:cubicBezTo>
                <a:close/>
                <a:moveTo>
                  <a:pt x="19041" y="19314"/>
                </a:moveTo>
                <a:cubicBezTo>
                  <a:pt x="19018" y="19314"/>
                  <a:pt x="19000" y="19345"/>
                  <a:pt x="19000" y="19383"/>
                </a:cubicBezTo>
                <a:cubicBezTo>
                  <a:pt x="19000" y="19421"/>
                  <a:pt x="19018" y="19451"/>
                  <a:pt x="19041" y="19451"/>
                </a:cubicBezTo>
                <a:cubicBezTo>
                  <a:pt x="19064" y="19451"/>
                  <a:pt x="19082" y="19421"/>
                  <a:pt x="19082" y="19383"/>
                </a:cubicBezTo>
                <a:cubicBezTo>
                  <a:pt x="19082" y="19345"/>
                  <a:pt x="19064" y="19314"/>
                  <a:pt x="19041" y="19314"/>
                </a:cubicBezTo>
                <a:close/>
                <a:moveTo>
                  <a:pt x="20535" y="19327"/>
                </a:moveTo>
                <a:cubicBezTo>
                  <a:pt x="20519" y="19332"/>
                  <a:pt x="20507" y="19341"/>
                  <a:pt x="20499" y="19373"/>
                </a:cubicBezTo>
                <a:cubicBezTo>
                  <a:pt x="20496" y="19386"/>
                  <a:pt x="20496" y="19416"/>
                  <a:pt x="20496" y="19416"/>
                </a:cubicBezTo>
                <a:cubicBezTo>
                  <a:pt x="20496" y="19416"/>
                  <a:pt x="20493" y="19425"/>
                  <a:pt x="20489" y="19438"/>
                </a:cubicBezTo>
                <a:cubicBezTo>
                  <a:pt x="20494" y="19441"/>
                  <a:pt x="20500" y="19443"/>
                  <a:pt x="20505" y="19443"/>
                </a:cubicBezTo>
                <a:cubicBezTo>
                  <a:pt x="20528" y="19443"/>
                  <a:pt x="20546" y="19412"/>
                  <a:pt x="20546" y="19374"/>
                </a:cubicBezTo>
                <a:cubicBezTo>
                  <a:pt x="20546" y="19356"/>
                  <a:pt x="20542" y="19340"/>
                  <a:pt x="20535" y="19327"/>
                </a:cubicBezTo>
                <a:close/>
                <a:moveTo>
                  <a:pt x="5635" y="19340"/>
                </a:moveTo>
                <a:cubicBezTo>
                  <a:pt x="5636" y="19358"/>
                  <a:pt x="5638" y="19377"/>
                  <a:pt x="5641" y="19395"/>
                </a:cubicBezTo>
                <a:cubicBezTo>
                  <a:pt x="5642" y="19390"/>
                  <a:pt x="5642" y="19385"/>
                  <a:pt x="5642" y="19379"/>
                </a:cubicBezTo>
                <a:cubicBezTo>
                  <a:pt x="5642" y="19365"/>
                  <a:pt x="5639" y="19351"/>
                  <a:pt x="5635" y="19340"/>
                </a:cubicBezTo>
                <a:close/>
                <a:moveTo>
                  <a:pt x="5719" y="19481"/>
                </a:moveTo>
                <a:lnTo>
                  <a:pt x="5712" y="19539"/>
                </a:lnTo>
                <a:lnTo>
                  <a:pt x="5711" y="19548"/>
                </a:lnTo>
                <a:lnTo>
                  <a:pt x="5704" y="19615"/>
                </a:lnTo>
                <a:cubicBezTo>
                  <a:pt x="5707" y="19616"/>
                  <a:pt x="5709" y="19616"/>
                  <a:pt x="5712" y="19616"/>
                </a:cubicBezTo>
                <a:cubicBezTo>
                  <a:pt x="5735" y="19616"/>
                  <a:pt x="5753" y="19586"/>
                  <a:pt x="5753" y="19548"/>
                </a:cubicBezTo>
                <a:cubicBezTo>
                  <a:pt x="5753" y="19514"/>
                  <a:pt x="5738" y="19486"/>
                  <a:pt x="5719" y="19481"/>
                </a:cubicBezTo>
                <a:close/>
                <a:moveTo>
                  <a:pt x="5921" y="19481"/>
                </a:moveTo>
                <a:cubicBezTo>
                  <a:pt x="5899" y="19481"/>
                  <a:pt x="5880" y="19511"/>
                  <a:pt x="5880" y="19549"/>
                </a:cubicBezTo>
                <a:cubicBezTo>
                  <a:pt x="5880" y="19587"/>
                  <a:pt x="5899" y="19618"/>
                  <a:pt x="5921" y="19618"/>
                </a:cubicBezTo>
                <a:cubicBezTo>
                  <a:pt x="5944" y="19618"/>
                  <a:pt x="5962" y="19587"/>
                  <a:pt x="5962" y="19549"/>
                </a:cubicBezTo>
                <a:cubicBezTo>
                  <a:pt x="5962" y="19511"/>
                  <a:pt x="5944" y="19481"/>
                  <a:pt x="5921" y="19481"/>
                </a:cubicBezTo>
                <a:close/>
                <a:moveTo>
                  <a:pt x="6129" y="19481"/>
                </a:moveTo>
                <a:cubicBezTo>
                  <a:pt x="6106" y="19481"/>
                  <a:pt x="6088" y="19511"/>
                  <a:pt x="6088" y="19549"/>
                </a:cubicBezTo>
                <a:cubicBezTo>
                  <a:pt x="6088" y="19587"/>
                  <a:pt x="6106" y="19618"/>
                  <a:pt x="6129" y="19618"/>
                </a:cubicBezTo>
                <a:cubicBezTo>
                  <a:pt x="6151" y="19618"/>
                  <a:pt x="6170" y="19587"/>
                  <a:pt x="6170" y="19549"/>
                </a:cubicBezTo>
                <a:cubicBezTo>
                  <a:pt x="6170" y="19511"/>
                  <a:pt x="6151" y="19481"/>
                  <a:pt x="6129" y="19481"/>
                </a:cubicBezTo>
                <a:close/>
                <a:moveTo>
                  <a:pt x="20615" y="19481"/>
                </a:moveTo>
                <a:cubicBezTo>
                  <a:pt x="20592" y="19481"/>
                  <a:pt x="20574" y="19511"/>
                  <a:pt x="20574" y="19549"/>
                </a:cubicBezTo>
                <a:cubicBezTo>
                  <a:pt x="20574" y="19580"/>
                  <a:pt x="20586" y="19605"/>
                  <a:pt x="20602" y="19614"/>
                </a:cubicBezTo>
                <a:cubicBezTo>
                  <a:pt x="20601" y="19593"/>
                  <a:pt x="20599" y="19576"/>
                  <a:pt x="20600" y="19549"/>
                </a:cubicBezTo>
                <a:cubicBezTo>
                  <a:pt x="20600" y="19540"/>
                  <a:pt x="20600" y="19530"/>
                  <a:pt x="20601" y="19518"/>
                </a:cubicBezTo>
                <a:cubicBezTo>
                  <a:pt x="20606" y="19518"/>
                  <a:pt x="20610" y="19515"/>
                  <a:pt x="20615" y="19511"/>
                </a:cubicBezTo>
                <a:cubicBezTo>
                  <a:pt x="20620" y="19505"/>
                  <a:pt x="20626" y="19497"/>
                  <a:pt x="20631" y="19486"/>
                </a:cubicBezTo>
                <a:cubicBezTo>
                  <a:pt x="20626" y="19483"/>
                  <a:pt x="20621" y="19481"/>
                  <a:pt x="20615" y="19481"/>
                </a:cubicBezTo>
                <a:close/>
                <a:moveTo>
                  <a:pt x="18946" y="19494"/>
                </a:moveTo>
                <a:cubicBezTo>
                  <a:pt x="18954" y="19518"/>
                  <a:pt x="18963" y="19539"/>
                  <a:pt x="18972" y="19558"/>
                </a:cubicBezTo>
                <a:cubicBezTo>
                  <a:pt x="18972" y="19560"/>
                  <a:pt x="18973" y="19562"/>
                  <a:pt x="18974" y="19563"/>
                </a:cubicBezTo>
                <a:cubicBezTo>
                  <a:pt x="18974" y="19562"/>
                  <a:pt x="18974" y="19560"/>
                  <a:pt x="18974" y="19558"/>
                </a:cubicBezTo>
                <a:cubicBezTo>
                  <a:pt x="18974" y="19528"/>
                  <a:pt x="18962" y="19503"/>
                  <a:pt x="18946" y="19494"/>
                </a:cubicBezTo>
                <a:close/>
                <a:moveTo>
                  <a:pt x="20446" y="19545"/>
                </a:moveTo>
                <a:cubicBezTo>
                  <a:pt x="20443" y="19549"/>
                  <a:pt x="20440" y="19553"/>
                  <a:pt x="20438" y="19557"/>
                </a:cubicBezTo>
                <a:cubicBezTo>
                  <a:pt x="20427" y="19574"/>
                  <a:pt x="20417" y="19593"/>
                  <a:pt x="20405" y="19612"/>
                </a:cubicBezTo>
                <a:cubicBezTo>
                  <a:pt x="20403" y="19616"/>
                  <a:pt x="20400" y="19620"/>
                  <a:pt x="20397" y="19624"/>
                </a:cubicBezTo>
                <a:cubicBezTo>
                  <a:pt x="20400" y="19625"/>
                  <a:pt x="20403" y="19625"/>
                  <a:pt x="20405" y="19625"/>
                </a:cubicBezTo>
                <a:cubicBezTo>
                  <a:pt x="20428" y="19625"/>
                  <a:pt x="20446" y="19595"/>
                  <a:pt x="20446" y="19557"/>
                </a:cubicBezTo>
                <a:cubicBezTo>
                  <a:pt x="20446" y="19553"/>
                  <a:pt x="20446" y="19549"/>
                  <a:pt x="20446" y="19545"/>
                </a:cubicBezTo>
                <a:close/>
                <a:moveTo>
                  <a:pt x="5612" y="19660"/>
                </a:moveTo>
                <a:cubicBezTo>
                  <a:pt x="5616" y="19674"/>
                  <a:pt x="5622" y="19687"/>
                  <a:pt x="5630" y="19690"/>
                </a:cubicBezTo>
                <a:cubicBezTo>
                  <a:pt x="5630" y="19690"/>
                  <a:pt x="5635" y="19690"/>
                  <a:pt x="5635" y="19690"/>
                </a:cubicBezTo>
                <a:cubicBezTo>
                  <a:pt x="5630" y="19675"/>
                  <a:pt x="5621" y="19665"/>
                  <a:pt x="5612" y="19660"/>
                </a:cubicBezTo>
                <a:close/>
                <a:moveTo>
                  <a:pt x="5814" y="19660"/>
                </a:moveTo>
                <a:cubicBezTo>
                  <a:pt x="5791" y="19660"/>
                  <a:pt x="5773" y="19691"/>
                  <a:pt x="5773" y="19728"/>
                </a:cubicBezTo>
                <a:cubicBezTo>
                  <a:pt x="5773" y="19766"/>
                  <a:pt x="5791" y="19797"/>
                  <a:pt x="5814" y="19797"/>
                </a:cubicBezTo>
                <a:cubicBezTo>
                  <a:pt x="5837" y="19797"/>
                  <a:pt x="5855" y="19766"/>
                  <a:pt x="5855" y="19728"/>
                </a:cubicBezTo>
                <a:cubicBezTo>
                  <a:pt x="5855" y="19691"/>
                  <a:pt x="5837" y="19660"/>
                  <a:pt x="5814" y="19660"/>
                </a:cubicBezTo>
                <a:close/>
                <a:moveTo>
                  <a:pt x="6021" y="19660"/>
                </a:moveTo>
                <a:cubicBezTo>
                  <a:pt x="5999" y="19660"/>
                  <a:pt x="5980" y="19691"/>
                  <a:pt x="5980" y="19728"/>
                </a:cubicBezTo>
                <a:cubicBezTo>
                  <a:pt x="5980" y="19766"/>
                  <a:pt x="5999" y="19797"/>
                  <a:pt x="6021" y="19797"/>
                </a:cubicBezTo>
                <a:cubicBezTo>
                  <a:pt x="6044" y="19797"/>
                  <a:pt x="6062" y="19766"/>
                  <a:pt x="6062" y="19728"/>
                </a:cubicBezTo>
                <a:cubicBezTo>
                  <a:pt x="6062" y="19691"/>
                  <a:pt x="6044" y="19660"/>
                  <a:pt x="6021" y="19660"/>
                </a:cubicBezTo>
                <a:close/>
                <a:moveTo>
                  <a:pt x="20507" y="19660"/>
                </a:moveTo>
                <a:cubicBezTo>
                  <a:pt x="20485" y="19660"/>
                  <a:pt x="20466" y="19691"/>
                  <a:pt x="20466" y="19728"/>
                </a:cubicBezTo>
                <a:cubicBezTo>
                  <a:pt x="20466" y="19760"/>
                  <a:pt x="20479" y="19786"/>
                  <a:pt x="20496" y="19794"/>
                </a:cubicBezTo>
                <a:cubicBezTo>
                  <a:pt x="20508" y="19743"/>
                  <a:pt x="20518" y="19695"/>
                  <a:pt x="20520" y="19676"/>
                </a:cubicBezTo>
                <a:cubicBezTo>
                  <a:pt x="20523" y="19676"/>
                  <a:pt x="20527" y="19675"/>
                  <a:pt x="20532" y="19674"/>
                </a:cubicBezTo>
                <a:cubicBezTo>
                  <a:pt x="20525" y="19665"/>
                  <a:pt x="20516" y="19660"/>
                  <a:pt x="20507" y="19660"/>
                </a:cubicBezTo>
                <a:close/>
                <a:moveTo>
                  <a:pt x="20324" y="19673"/>
                </a:moveTo>
                <a:cubicBezTo>
                  <a:pt x="20317" y="19683"/>
                  <a:pt x="20311" y="19699"/>
                  <a:pt x="20306" y="19716"/>
                </a:cubicBezTo>
                <a:cubicBezTo>
                  <a:pt x="20299" y="19738"/>
                  <a:pt x="20287" y="19759"/>
                  <a:pt x="20274" y="19781"/>
                </a:cubicBezTo>
                <a:cubicBezTo>
                  <a:pt x="20281" y="19789"/>
                  <a:pt x="20290" y="19795"/>
                  <a:pt x="20299" y="19795"/>
                </a:cubicBezTo>
                <a:cubicBezTo>
                  <a:pt x="20321" y="19795"/>
                  <a:pt x="20340" y="19764"/>
                  <a:pt x="20340" y="19726"/>
                </a:cubicBezTo>
                <a:cubicBezTo>
                  <a:pt x="20340" y="19705"/>
                  <a:pt x="20334" y="19685"/>
                  <a:pt x="20324" y="19673"/>
                </a:cubicBezTo>
                <a:close/>
                <a:moveTo>
                  <a:pt x="5706" y="19839"/>
                </a:moveTo>
                <a:cubicBezTo>
                  <a:pt x="5690" y="19839"/>
                  <a:pt x="5676" y="19855"/>
                  <a:pt x="5670" y="19878"/>
                </a:cubicBezTo>
                <a:lnTo>
                  <a:pt x="5666" y="19908"/>
                </a:lnTo>
                <a:lnTo>
                  <a:pt x="5665" y="19913"/>
                </a:lnTo>
                <a:cubicBezTo>
                  <a:pt x="5667" y="19948"/>
                  <a:pt x="5685" y="19976"/>
                  <a:pt x="5706" y="19976"/>
                </a:cubicBezTo>
                <a:cubicBezTo>
                  <a:pt x="5729" y="19976"/>
                  <a:pt x="5747" y="19945"/>
                  <a:pt x="5747" y="19908"/>
                </a:cubicBezTo>
                <a:cubicBezTo>
                  <a:pt x="5747" y="19870"/>
                  <a:pt x="5729" y="19839"/>
                  <a:pt x="5706" y="19839"/>
                </a:cubicBezTo>
                <a:close/>
                <a:moveTo>
                  <a:pt x="5921" y="19839"/>
                </a:moveTo>
                <a:cubicBezTo>
                  <a:pt x="5899" y="19839"/>
                  <a:pt x="5880" y="19870"/>
                  <a:pt x="5880" y="19908"/>
                </a:cubicBezTo>
                <a:cubicBezTo>
                  <a:pt x="5880" y="19945"/>
                  <a:pt x="5899" y="19976"/>
                  <a:pt x="5921" y="19976"/>
                </a:cubicBezTo>
                <a:cubicBezTo>
                  <a:pt x="5944" y="19976"/>
                  <a:pt x="5962" y="19945"/>
                  <a:pt x="5962" y="19908"/>
                </a:cubicBezTo>
                <a:cubicBezTo>
                  <a:pt x="5962" y="19870"/>
                  <a:pt x="5944" y="19839"/>
                  <a:pt x="5921" y="19839"/>
                </a:cubicBezTo>
                <a:close/>
                <a:moveTo>
                  <a:pt x="6129" y="19839"/>
                </a:moveTo>
                <a:cubicBezTo>
                  <a:pt x="6106" y="19839"/>
                  <a:pt x="6088" y="19870"/>
                  <a:pt x="6088" y="19908"/>
                </a:cubicBezTo>
                <a:cubicBezTo>
                  <a:pt x="6088" y="19917"/>
                  <a:pt x="6089" y="19925"/>
                  <a:pt x="6091" y="19933"/>
                </a:cubicBezTo>
                <a:cubicBezTo>
                  <a:pt x="6094" y="19931"/>
                  <a:pt x="6096" y="19929"/>
                  <a:pt x="6099" y="19928"/>
                </a:cubicBezTo>
                <a:cubicBezTo>
                  <a:pt x="6106" y="19926"/>
                  <a:pt x="6118" y="19923"/>
                  <a:pt x="6129" y="19918"/>
                </a:cubicBezTo>
                <a:cubicBezTo>
                  <a:pt x="6133" y="19915"/>
                  <a:pt x="6138" y="19912"/>
                  <a:pt x="6142" y="19908"/>
                </a:cubicBezTo>
                <a:cubicBezTo>
                  <a:pt x="6150" y="19900"/>
                  <a:pt x="6155" y="19889"/>
                  <a:pt x="6157" y="19872"/>
                </a:cubicBezTo>
                <a:cubicBezTo>
                  <a:pt x="6157" y="19868"/>
                  <a:pt x="6158" y="19865"/>
                  <a:pt x="6158" y="19861"/>
                </a:cubicBezTo>
                <a:cubicBezTo>
                  <a:pt x="6151" y="19848"/>
                  <a:pt x="6140" y="19839"/>
                  <a:pt x="6129" y="19839"/>
                </a:cubicBezTo>
                <a:close/>
                <a:moveTo>
                  <a:pt x="20400" y="19839"/>
                </a:moveTo>
                <a:cubicBezTo>
                  <a:pt x="20377" y="19839"/>
                  <a:pt x="20359" y="19870"/>
                  <a:pt x="20359" y="19908"/>
                </a:cubicBezTo>
                <a:cubicBezTo>
                  <a:pt x="20359" y="19945"/>
                  <a:pt x="20377" y="19976"/>
                  <a:pt x="20400" y="19976"/>
                </a:cubicBezTo>
                <a:cubicBezTo>
                  <a:pt x="20422" y="19976"/>
                  <a:pt x="20441" y="19945"/>
                  <a:pt x="20441" y="19908"/>
                </a:cubicBezTo>
                <a:cubicBezTo>
                  <a:pt x="20441" y="19870"/>
                  <a:pt x="20422" y="19839"/>
                  <a:pt x="20400" y="19839"/>
                </a:cubicBezTo>
                <a:close/>
                <a:moveTo>
                  <a:pt x="20232" y="19878"/>
                </a:moveTo>
                <a:cubicBezTo>
                  <a:pt x="20229" y="19886"/>
                  <a:pt x="20227" y="19895"/>
                  <a:pt x="20226" y="19904"/>
                </a:cubicBezTo>
                <a:cubicBezTo>
                  <a:pt x="20223" y="19920"/>
                  <a:pt x="20221" y="19936"/>
                  <a:pt x="20221" y="19954"/>
                </a:cubicBezTo>
                <a:cubicBezTo>
                  <a:pt x="20221" y="19955"/>
                  <a:pt x="20221" y="19955"/>
                  <a:pt x="20221" y="19956"/>
                </a:cubicBezTo>
                <a:cubicBezTo>
                  <a:pt x="20229" y="19943"/>
                  <a:pt x="20235" y="19925"/>
                  <a:pt x="20235" y="19904"/>
                </a:cubicBezTo>
                <a:cubicBezTo>
                  <a:pt x="20235" y="19895"/>
                  <a:pt x="20234" y="19886"/>
                  <a:pt x="20232" y="19878"/>
                </a:cubicBezTo>
                <a:close/>
                <a:moveTo>
                  <a:pt x="5814" y="20006"/>
                </a:moveTo>
                <a:cubicBezTo>
                  <a:pt x="5791" y="20006"/>
                  <a:pt x="5773" y="20036"/>
                  <a:pt x="5773" y="20074"/>
                </a:cubicBezTo>
                <a:cubicBezTo>
                  <a:pt x="5773" y="20112"/>
                  <a:pt x="5791" y="20142"/>
                  <a:pt x="5814" y="20142"/>
                </a:cubicBezTo>
                <a:cubicBezTo>
                  <a:pt x="5837" y="20142"/>
                  <a:pt x="5855" y="20112"/>
                  <a:pt x="5855" y="20074"/>
                </a:cubicBezTo>
                <a:cubicBezTo>
                  <a:pt x="5855" y="20036"/>
                  <a:pt x="5837" y="20006"/>
                  <a:pt x="5814" y="20006"/>
                </a:cubicBezTo>
                <a:close/>
                <a:moveTo>
                  <a:pt x="6021" y="20006"/>
                </a:moveTo>
                <a:cubicBezTo>
                  <a:pt x="5999" y="20006"/>
                  <a:pt x="5980" y="20036"/>
                  <a:pt x="5980" y="20074"/>
                </a:cubicBezTo>
                <a:cubicBezTo>
                  <a:pt x="5980" y="20112"/>
                  <a:pt x="5999" y="20142"/>
                  <a:pt x="6021" y="20142"/>
                </a:cubicBezTo>
                <a:cubicBezTo>
                  <a:pt x="6028" y="20142"/>
                  <a:pt x="6034" y="20139"/>
                  <a:pt x="6040" y="20134"/>
                </a:cubicBezTo>
                <a:cubicBezTo>
                  <a:pt x="6036" y="20117"/>
                  <a:pt x="6033" y="20096"/>
                  <a:pt x="6033" y="20068"/>
                </a:cubicBezTo>
                <a:cubicBezTo>
                  <a:pt x="6033" y="20049"/>
                  <a:pt x="6035" y="20030"/>
                  <a:pt x="6039" y="20013"/>
                </a:cubicBezTo>
                <a:cubicBezTo>
                  <a:pt x="6034" y="20008"/>
                  <a:pt x="6028" y="20006"/>
                  <a:pt x="6021" y="20006"/>
                </a:cubicBezTo>
                <a:close/>
                <a:moveTo>
                  <a:pt x="20297" y="20006"/>
                </a:moveTo>
                <a:cubicBezTo>
                  <a:pt x="20289" y="20006"/>
                  <a:pt x="20281" y="20010"/>
                  <a:pt x="20274" y="20018"/>
                </a:cubicBezTo>
                <a:cubicBezTo>
                  <a:pt x="20296" y="20036"/>
                  <a:pt x="20320" y="20051"/>
                  <a:pt x="20326" y="20051"/>
                </a:cubicBezTo>
                <a:cubicBezTo>
                  <a:pt x="20329" y="20051"/>
                  <a:pt x="20332" y="20053"/>
                  <a:pt x="20336" y="20054"/>
                </a:cubicBezTo>
                <a:cubicBezTo>
                  <a:pt x="20331" y="20026"/>
                  <a:pt x="20316" y="20006"/>
                  <a:pt x="20297" y="20006"/>
                </a:cubicBezTo>
                <a:close/>
                <a:moveTo>
                  <a:pt x="5587" y="20031"/>
                </a:moveTo>
                <a:cubicBezTo>
                  <a:pt x="5576" y="20031"/>
                  <a:pt x="5568" y="20052"/>
                  <a:pt x="5568" y="20078"/>
                </a:cubicBezTo>
                <a:lnTo>
                  <a:pt x="5566" y="20078"/>
                </a:lnTo>
                <a:lnTo>
                  <a:pt x="5566" y="20121"/>
                </a:lnTo>
                <a:cubicBezTo>
                  <a:pt x="5566" y="20121"/>
                  <a:pt x="5566" y="20121"/>
                  <a:pt x="5566" y="20122"/>
                </a:cubicBezTo>
                <a:cubicBezTo>
                  <a:pt x="5573" y="20140"/>
                  <a:pt x="5585" y="20152"/>
                  <a:pt x="5600" y="20152"/>
                </a:cubicBezTo>
                <a:cubicBezTo>
                  <a:pt x="5617" y="20152"/>
                  <a:pt x="5633" y="20133"/>
                  <a:pt x="5638" y="20107"/>
                </a:cubicBezTo>
                <a:cubicBezTo>
                  <a:pt x="5613" y="20099"/>
                  <a:pt x="5623" y="20031"/>
                  <a:pt x="5587" y="20031"/>
                </a:cubicBezTo>
                <a:close/>
                <a:moveTo>
                  <a:pt x="5706" y="20185"/>
                </a:moveTo>
                <a:cubicBezTo>
                  <a:pt x="5684" y="20185"/>
                  <a:pt x="5665" y="20215"/>
                  <a:pt x="5665" y="20253"/>
                </a:cubicBezTo>
                <a:cubicBezTo>
                  <a:pt x="5665" y="20291"/>
                  <a:pt x="5684" y="20322"/>
                  <a:pt x="5706" y="20322"/>
                </a:cubicBezTo>
                <a:cubicBezTo>
                  <a:pt x="5729" y="20322"/>
                  <a:pt x="5747" y="20291"/>
                  <a:pt x="5747" y="20253"/>
                </a:cubicBezTo>
                <a:cubicBezTo>
                  <a:pt x="5747" y="20215"/>
                  <a:pt x="5729" y="20185"/>
                  <a:pt x="5706" y="20185"/>
                </a:cubicBezTo>
                <a:close/>
                <a:moveTo>
                  <a:pt x="5921" y="20185"/>
                </a:moveTo>
                <a:cubicBezTo>
                  <a:pt x="5899" y="20185"/>
                  <a:pt x="5880" y="20215"/>
                  <a:pt x="5880" y="20253"/>
                </a:cubicBezTo>
                <a:cubicBezTo>
                  <a:pt x="5880" y="20291"/>
                  <a:pt x="5899" y="20322"/>
                  <a:pt x="5921" y="20322"/>
                </a:cubicBezTo>
                <a:cubicBezTo>
                  <a:pt x="5944" y="20322"/>
                  <a:pt x="5962" y="20291"/>
                  <a:pt x="5962" y="20253"/>
                </a:cubicBezTo>
                <a:cubicBezTo>
                  <a:pt x="5962" y="20215"/>
                  <a:pt x="5944" y="20185"/>
                  <a:pt x="5921" y="20185"/>
                </a:cubicBezTo>
                <a:close/>
                <a:moveTo>
                  <a:pt x="6095" y="20210"/>
                </a:moveTo>
                <a:cubicBezTo>
                  <a:pt x="6090" y="20221"/>
                  <a:pt x="6088" y="20234"/>
                  <a:pt x="6088" y="20248"/>
                </a:cubicBezTo>
                <a:cubicBezTo>
                  <a:pt x="6088" y="20286"/>
                  <a:pt x="6106" y="20316"/>
                  <a:pt x="6129" y="20316"/>
                </a:cubicBezTo>
                <a:cubicBezTo>
                  <a:pt x="6129" y="20316"/>
                  <a:pt x="6130" y="20316"/>
                  <a:pt x="6131" y="20316"/>
                </a:cubicBezTo>
                <a:cubicBezTo>
                  <a:pt x="6131" y="20313"/>
                  <a:pt x="6131" y="20311"/>
                  <a:pt x="6131" y="20307"/>
                </a:cubicBezTo>
                <a:cubicBezTo>
                  <a:pt x="6131" y="20294"/>
                  <a:pt x="6130" y="20284"/>
                  <a:pt x="6129" y="20274"/>
                </a:cubicBezTo>
                <a:cubicBezTo>
                  <a:pt x="6127" y="20264"/>
                  <a:pt x="6125" y="20255"/>
                  <a:pt x="6122" y="20248"/>
                </a:cubicBezTo>
                <a:cubicBezTo>
                  <a:pt x="6115" y="20232"/>
                  <a:pt x="6105" y="20221"/>
                  <a:pt x="6095" y="20210"/>
                </a:cubicBezTo>
                <a:close/>
                <a:moveTo>
                  <a:pt x="5607" y="20364"/>
                </a:moveTo>
                <a:cubicBezTo>
                  <a:pt x="5584" y="20364"/>
                  <a:pt x="5566" y="20395"/>
                  <a:pt x="5566" y="20432"/>
                </a:cubicBezTo>
                <a:cubicBezTo>
                  <a:pt x="5566" y="20470"/>
                  <a:pt x="5584" y="20501"/>
                  <a:pt x="5607" y="20501"/>
                </a:cubicBezTo>
                <a:cubicBezTo>
                  <a:pt x="5629" y="20501"/>
                  <a:pt x="5648" y="20470"/>
                  <a:pt x="5648" y="20432"/>
                </a:cubicBezTo>
                <a:cubicBezTo>
                  <a:pt x="5648" y="20395"/>
                  <a:pt x="5629" y="20364"/>
                  <a:pt x="5607" y="20364"/>
                </a:cubicBezTo>
                <a:close/>
                <a:moveTo>
                  <a:pt x="5814" y="20364"/>
                </a:moveTo>
                <a:cubicBezTo>
                  <a:pt x="5791" y="20364"/>
                  <a:pt x="5773" y="20395"/>
                  <a:pt x="5773" y="20432"/>
                </a:cubicBezTo>
                <a:cubicBezTo>
                  <a:pt x="5773" y="20470"/>
                  <a:pt x="5791" y="20501"/>
                  <a:pt x="5814" y="20501"/>
                </a:cubicBezTo>
                <a:cubicBezTo>
                  <a:pt x="5837" y="20501"/>
                  <a:pt x="5855" y="20470"/>
                  <a:pt x="5855" y="20432"/>
                </a:cubicBezTo>
                <a:cubicBezTo>
                  <a:pt x="5855" y="20395"/>
                  <a:pt x="5837" y="20364"/>
                  <a:pt x="5814" y="20364"/>
                </a:cubicBezTo>
                <a:close/>
                <a:moveTo>
                  <a:pt x="6021" y="20364"/>
                </a:moveTo>
                <a:cubicBezTo>
                  <a:pt x="5999" y="20364"/>
                  <a:pt x="5980" y="20395"/>
                  <a:pt x="5980" y="20432"/>
                </a:cubicBezTo>
                <a:cubicBezTo>
                  <a:pt x="5980" y="20470"/>
                  <a:pt x="5999" y="20501"/>
                  <a:pt x="6021" y="20501"/>
                </a:cubicBezTo>
                <a:cubicBezTo>
                  <a:pt x="6044" y="20501"/>
                  <a:pt x="6062" y="20470"/>
                  <a:pt x="6062" y="20432"/>
                </a:cubicBezTo>
                <a:cubicBezTo>
                  <a:pt x="6062" y="20395"/>
                  <a:pt x="6044" y="20364"/>
                  <a:pt x="6021" y="20364"/>
                </a:cubicBezTo>
                <a:close/>
                <a:moveTo>
                  <a:pt x="5706" y="20530"/>
                </a:moveTo>
                <a:cubicBezTo>
                  <a:pt x="5684" y="20530"/>
                  <a:pt x="5665" y="20561"/>
                  <a:pt x="5665" y="20599"/>
                </a:cubicBezTo>
                <a:cubicBezTo>
                  <a:pt x="5665" y="20637"/>
                  <a:pt x="5684" y="20667"/>
                  <a:pt x="5706" y="20667"/>
                </a:cubicBezTo>
                <a:cubicBezTo>
                  <a:pt x="5729" y="20667"/>
                  <a:pt x="5747" y="20637"/>
                  <a:pt x="5747" y="20599"/>
                </a:cubicBezTo>
                <a:cubicBezTo>
                  <a:pt x="5747" y="20561"/>
                  <a:pt x="5729" y="20530"/>
                  <a:pt x="5706" y="20530"/>
                </a:cubicBezTo>
                <a:close/>
                <a:moveTo>
                  <a:pt x="5921" y="20530"/>
                </a:moveTo>
                <a:cubicBezTo>
                  <a:pt x="5899" y="20530"/>
                  <a:pt x="5880" y="20561"/>
                  <a:pt x="5880" y="20599"/>
                </a:cubicBezTo>
                <a:cubicBezTo>
                  <a:pt x="5880" y="20637"/>
                  <a:pt x="5899" y="20667"/>
                  <a:pt x="5921" y="20667"/>
                </a:cubicBezTo>
                <a:cubicBezTo>
                  <a:pt x="5944" y="20667"/>
                  <a:pt x="5962" y="20637"/>
                  <a:pt x="5962" y="20599"/>
                </a:cubicBezTo>
                <a:cubicBezTo>
                  <a:pt x="5962" y="20561"/>
                  <a:pt x="5944" y="20530"/>
                  <a:pt x="5921" y="20530"/>
                </a:cubicBezTo>
                <a:close/>
                <a:moveTo>
                  <a:pt x="5604" y="20710"/>
                </a:moveTo>
                <a:cubicBezTo>
                  <a:pt x="5595" y="20710"/>
                  <a:pt x="5588" y="20714"/>
                  <a:pt x="5581" y="20721"/>
                </a:cubicBezTo>
                <a:cubicBezTo>
                  <a:pt x="5582" y="20733"/>
                  <a:pt x="5582" y="20745"/>
                  <a:pt x="5582" y="20755"/>
                </a:cubicBezTo>
                <a:lnTo>
                  <a:pt x="5582" y="20815"/>
                </a:lnTo>
                <a:cubicBezTo>
                  <a:pt x="5582" y="20824"/>
                  <a:pt x="5583" y="20831"/>
                  <a:pt x="5584" y="20838"/>
                </a:cubicBezTo>
                <a:cubicBezTo>
                  <a:pt x="5590" y="20843"/>
                  <a:pt x="5597" y="20846"/>
                  <a:pt x="5604" y="20846"/>
                </a:cubicBezTo>
                <a:cubicBezTo>
                  <a:pt x="5626" y="20846"/>
                  <a:pt x="5645" y="20816"/>
                  <a:pt x="5645" y="20778"/>
                </a:cubicBezTo>
                <a:cubicBezTo>
                  <a:pt x="5645" y="20740"/>
                  <a:pt x="5626" y="20710"/>
                  <a:pt x="5604" y="20710"/>
                </a:cubicBezTo>
                <a:close/>
                <a:moveTo>
                  <a:pt x="5814" y="20710"/>
                </a:moveTo>
                <a:cubicBezTo>
                  <a:pt x="5791" y="20710"/>
                  <a:pt x="5773" y="20740"/>
                  <a:pt x="5773" y="20778"/>
                </a:cubicBezTo>
                <a:cubicBezTo>
                  <a:pt x="5773" y="20816"/>
                  <a:pt x="5791" y="20846"/>
                  <a:pt x="5814" y="20846"/>
                </a:cubicBezTo>
                <a:cubicBezTo>
                  <a:pt x="5837" y="20846"/>
                  <a:pt x="5855" y="20816"/>
                  <a:pt x="5855" y="20778"/>
                </a:cubicBezTo>
                <a:cubicBezTo>
                  <a:pt x="5855" y="20740"/>
                  <a:pt x="5837" y="20710"/>
                  <a:pt x="5814" y="20710"/>
                </a:cubicBezTo>
                <a:close/>
                <a:moveTo>
                  <a:pt x="5706" y="20889"/>
                </a:moveTo>
                <a:cubicBezTo>
                  <a:pt x="5684" y="20889"/>
                  <a:pt x="5665" y="20919"/>
                  <a:pt x="5665" y="20957"/>
                </a:cubicBezTo>
                <a:cubicBezTo>
                  <a:pt x="5665" y="20995"/>
                  <a:pt x="5684" y="21026"/>
                  <a:pt x="5706" y="21026"/>
                </a:cubicBezTo>
                <a:cubicBezTo>
                  <a:pt x="5729" y="21026"/>
                  <a:pt x="5747" y="20995"/>
                  <a:pt x="5747" y="20957"/>
                </a:cubicBezTo>
                <a:cubicBezTo>
                  <a:pt x="5747" y="20919"/>
                  <a:pt x="5729" y="20889"/>
                  <a:pt x="5706" y="20889"/>
                </a:cubicBezTo>
                <a:close/>
                <a:moveTo>
                  <a:pt x="5921" y="20889"/>
                </a:moveTo>
                <a:cubicBezTo>
                  <a:pt x="5899" y="20889"/>
                  <a:pt x="5880" y="20919"/>
                  <a:pt x="5880" y="20957"/>
                </a:cubicBezTo>
                <a:cubicBezTo>
                  <a:pt x="5880" y="20995"/>
                  <a:pt x="5899" y="21026"/>
                  <a:pt x="5921" y="21026"/>
                </a:cubicBezTo>
                <a:cubicBezTo>
                  <a:pt x="5932" y="21026"/>
                  <a:pt x="5941" y="21019"/>
                  <a:pt x="5948" y="21009"/>
                </a:cubicBezTo>
                <a:cubicBezTo>
                  <a:pt x="5940" y="21000"/>
                  <a:pt x="5932" y="20980"/>
                  <a:pt x="5927" y="20957"/>
                </a:cubicBezTo>
                <a:cubicBezTo>
                  <a:pt x="5925" y="20944"/>
                  <a:pt x="5923" y="20930"/>
                  <a:pt x="5923" y="20917"/>
                </a:cubicBezTo>
                <a:cubicBezTo>
                  <a:pt x="5923" y="20907"/>
                  <a:pt x="5923" y="20898"/>
                  <a:pt x="5924" y="20889"/>
                </a:cubicBezTo>
                <a:cubicBezTo>
                  <a:pt x="5923" y="20889"/>
                  <a:pt x="5922" y="20889"/>
                  <a:pt x="5921" y="20889"/>
                </a:cubicBezTo>
                <a:close/>
                <a:moveTo>
                  <a:pt x="5814" y="21055"/>
                </a:moveTo>
                <a:cubicBezTo>
                  <a:pt x="5791" y="21055"/>
                  <a:pt x="5773" y="21086"/>
                  <a:pt x="5773" y="21124"/>
                </a:cubicBezTo>
                <a:cubicBezTo>
                  <a:pt x="5773" y="21161"/>
                  <a:pt x="5791" y="21192"/>
                  <a:pt x="5814" y="21192"/>
                </a:cubicBezTo>
                <a:cubicBezTo>
                  <a:pt x="5837" y="21192"/>
                  <a:pt x="5855" y="21161"/>
                  <a:pt x="5855" y="21124"/>
                </a:cubicBezTo>
                <a:cubicBezTo>
                  <a:pt x="5855" y="21086"/>
                  <a:pt x="5837" y="21055"/>
                  <a:pt x="5814" y="21055"/>
                </a:cubicBezTo>
                <a:close/>
                <a:moveTo>
                  <a:pt x="5642" y="21094"/>
                </a:moveTo>
                <a:cubicBezTo>
                  <a:pt x="5634" y="21119"/>
                  <a:pt x="5604" y="21120"/>
                  <a:pt x="5604" y="21154"/>
                </a:cubicBezTo>
                <a:cubicBezTo>
                  <a:pt x="5604" y="21161"/>
                  <a:pt x="5613" y="21177"/>
                  <a:pt x="5620" y="21190"/>
                </a:cubicBezTo>
                <a:cubicBezTo>
                  <a:pt x="5636" y="21180"/>
                  <a:pt x="5647" y="21155"/>
                  <a:pt x="5647" y="21126"/>
                </a:cubicBezTo>
                <a:cubicBezTo>
                  <a:pt x="5647" y="21114"/>
                  <a:pt x="5645" y="21103"/>
                  <a:pt x="5642" y="21094"/>
                </a:cubicBezTo>
                <a:close/>
                <a:moveTo>
                  <a:pt x="5981" y="21119"/>
                </a:moveTo>
                <a:cubicBezTo>
                  <a:pt x="5980" y="21122"/>
                  <a:pt x="5980" y="21125"/>
                  <a:pt x="5980" y="21129"/>
                </a:cubicBezTo>
                <a:cubicBezTo>
                  <a:pt x="5980" y="21143"/>
                  <a:pt x="5983" y="21156"/>
                  <a:pt x="5987" y="21167"/>
                </a:cubicBezTo>
                <a:cubicBezTo>
                  <a:pt x="5985" y="21151"/>
                  <a:pt x="5983" y="21135"/>
                  <a:pt x="5981" y="21119"/>
                </a:cubicBezTo>
                <a:close/>
                <a:moveTo>
                  <a:pt x="5705" y="21234"/>
                </a:moveTo>
                <a:cubicBezTo>
                  <a:pt x="5686" y="21234"/>
                  <a:pt x="5670" y="21257"/>
                  <a:pt x="5665" y="21287"/>
                </a:cubicBezTo>
                <a:cubicBezTo>
                  <a:pt x="5671" y="21293"/>
                  <a:pt x="5677" y="21299"/>
                  <a:pt x="5683" y="21303"/>
                </a:cubicBezTo>
                <a:cubicBezTo>
                  <a:pt x="5690" y="21307"/>
                  <a:pt x="5697" y="21310"/>
                  <a:pt x="5705" y="21312"/>
                </a:cubicBezTo>
                <a:cubicBezTo>
                  <a:pt x="5711" y="21313"/>
                  <a:pt x="5716" y="21314"/>
                  <a:pt x="5722" y="21314"/>
                </a:cubicBezTo>
                <a:cubicBezTo>
                  <a:pt x="5723" y="21327"/>
                  <a:pt x="5725" y="21344"/>
                  <a:pt x="5730" y="21356"/>
                </a:cubicBezTo>
                <a:cubicBezTo>
                  <a:pt x="5740" y="21343"/>
                  <a:pt x="5746" y="21325"/>
                  <a:pt x="5746" y="21303"/>
                </a:cubicBezTo>
                <a:cubicBezTo>
                  <a:pt x="5746" y="21265"/>
                  <a:pt x="5728" y="21234"/>
                  <a:pt x="5705" y="21234"/>
                </a:cubicBezTo>
                <a:close/>
                <a:moveTo>
                  <a:pt x="5921" y="21234"/>
                </a:moveTo>
                <a:cubicBezTo>
                  <a:pt x="5899" y="21234"/>
                  <a:pt x="5880" y="21265"/>
                  <a:pt x="5880" y="21303"/>
                </a:cubicBezTo>
                <a:cubicBezTo>
                  <a:pt x="5880" y="21341"/>
                  <a:pt x="5899" y="21371"/>
                  <a:pt x="5921" y="21371"/>
                </a:cubicBezTo>
                <a:cubicBezTo>
                  <a:pt x="5944" y="21371"/>
                  <a:pt x="5962" y="21341"/>
                  <a:pt x="5962" y="21303"/>
                </a:cubicBezTo>
                <a:cubicBezTo>
                  <a:pt x="5962" y="21265"/>
                  <a:pt x="5944" y="21234"/>
                  <a:pt x="5921" y="21234"/>
                </a:cubicBezTo>
                <a:close/>
                <a:moveTo>
                  <a:pt x="5812" y="21414"/>
                </a:moveTo>
                <a:cubicBezTo>
                  <a:pt x="5806" y="21414"/>
                  <a:pt x="5801" y="21416"/>
                  <a:pt x="5796" y="21419"/>
                </a:cubicBezTo>
                <a:cubicBezTo>
                  <a:pt x="5808" y="21445"/>
                  <a:pt x="5830" y="21453"/>
                  <a:pt x="5851" y="21463"/>
                </a:cubicBezTo>
                <a:cubicBezTo>
                  <a:pt x="5846" y="21435"/>
                  <a:pt x="5831" y="21414"/>
                  <a:pt x="5812" y="21414"/>
                </a:cubicBezTo>
                <a:close/>
                <a:moveTo>
                  <a:pt x="6021" y="21414"/>
                </a:moveTo>
                <a:cubicBezTo>
                  <a:pt x="5999" y="21414"/>
                  <a:pt x="5980" y="21444"/>
                  <a:pt x="5980" y="21482"/>
                </a:cubicBezTo>
                <a:cubicBezTo>
                  <a:pt x="5980" y="21520"/>
                  <a:pt x="5999" y="21550"/>
                  <a:pt x="6021" y="21550"/>
                </a:cubicBezTo>
                <a:cubicBezTo>
                  <a:pt x="6044" y="21550"/>
                  <a:pt x="6062" y="21520"/>
                  <a:pt x="6062" y="21482"/>
                </a:cubicBezTo>
                <a:cubicBezTo>
                  <a:pt x="6062" y="21444"/>
                  <a:pt x="6044" y="21414"/>
                  <a:pt x="6021" y="21414"/>
                </a:cubicBezTo>
                <a:close/>
                <a:moveTo>
                  <a:pt x="5921" y="21580"/>
                </a:moveTo>
                <a:cubicBezTo>
                  <a:pt x="5917" y="21580"/>
                  <a:pt x="5914" y="21581"/>
                  <a:pt x="5911" y="21582"/>
                </a:cubicBezTo>
                <a:cubicBezTo>
                  <a:pt x="5914" y="21587"/>
                  <a:pt x="5917" y="21591"/>
                  <a:pt x="5921" y="21594"/>
                </a:cubicBezTo>
                <a:cubicBezTo>
                  <a:pt x="5925" y="21598"/>
                  <a:pt x="5930" y="21600"/>
                  <a:pt x="5937" y="21600"/>
                </a:cubicBezTo>
                <a:lnTo>
                  <a:pt x="5950" y="21600"/>
                </a:lnTo>
                <a:cubicBezTo>
                  <a:pt x="5942" y="21588"/>
                  <a:pt x="5932" y="21580"/>
                  <a:pt x="5921" y="21580"/>
                </a:cubicBezTo>
                <a:close/>
              </a:path>
            </a:pathLst>
          </a:custGeom>
          <a:solidFill>
            <a:schemeClr val="dk1">
              <a:alpha val="24705"/>
            </a:schemeClr>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11" name="Google Shape;1311;p80"/>
          <p:cNvSpPr/>
          <p:nvPr/>
        </p:nvSpPr>
        <p:spPr>
          <a:xfrm>
            <a:off x="2130803" y="557939"/>
            <a:ext cx="1185456" cy="118545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2" name="Google Shape;1312;p80"/>
          <p:cNvSpPr/>
          <p:nvPr/>
        </p:nvSpPr>
        <p:spPr>
          <a:xfrm>
            <a:off x="4021596" y="557939"/>
            <a:ext cx="1185456" cy="1185456"/>
          </a:xfrm>
          <a:prstGeom prst="ellipse">
            <a:avLst/>
          </a:prstGeom>
          <a:solidFill>
            <a:schemeClr val="accent2">
              <a:alpha val="8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3" name="Google Shape;1313;p80"/>
          <p:cNvSpPr/>
          <p:nvPr/>
        </p:nvSpPr>
        <p:spPr>
          <a:xfrm>
            <a:off x="4966614" y="712543"/>
            <a:ext cx="876248" cy="876248"/>
          </a:xfrm>
          <a:prstGeom prst="ellipse">
            <a:avLst/>
          </a:prstGeom>
          <a:solidFill>
            <a:schemeClr val="accent3">
              <a:alpha val="8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4" name="Google Shape;1314;p80"/>
          <p:cNvSpPr/>
          <p:nvPr/>
        </p:nvSpPr>
        <p:spPr>
          <a:xfrm>
            <a:off x="6160362" y="1092629"/>
            <a:ext cx="991727" cy="991727"/>
          </a:xfrm>
          <a:prstGeom prst="ellipse">
            <a:avLst/>
          </a:prstGeom>
          <a:solidFill>
            <a:schemeClr val="accent4">
              <a:alpha val="8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5" name="Google Shape;1315;p80"/>
          <p:cNvSpPr/>
          <p:nvPr/>
        </p:nvSpPr>
        <p:spPr>
          <a:xfrm>
            <a:off x="7167374" y="580808"/>
            <a:ext cx="760010" cy="760008"/>
          </a:xfrm>
          <a:prstGeom prst="ellipse">
            <a:avLst/>
          </a:prstGeom>
          <a:solidFill>
            <a:schemeClr val="accent5">
              <a:alpha val="80000"/>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6" name="Google Shape;1316;p80"/>
          <p:cNvSpPr/>
          <p:nvPr/>
        </p:nvSpPr>
        <p:spPr>
          <a:xfrm>
            <a:off x="2649618" y="1076754"/>
            <a:ext cx="147826" cy="147826"/>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7" name="Google Shape;1317;p80"/>
          <p:cNvSpPr/>
          <p:nvPr/>
        </p:nvSpPr>
        <p:spPr>
          <a:xfrm>
            <a:off x="4540411" y="1076754"/>
            <a:ext cx="147826" cy="147826"/>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8" name="Google Shape;1318;p80"/>
          <p:cNvSpPr/>
          <p:nvPr/>
        </p:nvSpPr>
        <p:spPr>
          <a:xfrm>
            <a:off x="5350104" y="1096033"/>
            <a:ext cx="109268" cy="109268"/>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19" name="Google Shape;1319;p80"/>
          <p:cNvSpPr/>
          <p:nvPr/>
        </p:nvSpPr>
        <p:spPr>
          <a:xfrm>
            <a:off x="6594392" y="1526659"/>
            <a:ext cx="123668" cy="123668"/>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20" name="Google Shape;1320;p80"/>
          <p:cNvSpPr/>
          <p:nvPr/>
        </p:nvSpPr>
        <p:spPr>
          <a:xfrm>
            <a:off x="7499992" y="913425"/>
            <a:ext cx="94774" cy="94774"/>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cxnSp>
        <p:nvCxnSpPr>
          <p:cNvPr id="1321" name="Google Shape;1321;p80"/>
          <p:cNvCxnSpPr/>
          <p:nvPr/>
        </p:nvCxnSpPr>
        <p:spPr>
          <a:xfrm flipH="1">
            <a:off x="1503336" y="1634907"/>
            <a:ext cx="877428" cy="1410510"/>
          </a:xfrm>
          <a:prstGeom prst="straightConnector1">
            <a:avLst/>
          </a:prstGeom>
          <a:blipFill rotWithShape="0">
            <a:blip r:embed="rId3">
              <a:alphaModFix/>
            </a:blip>
            <a:tile algn="tl" flip="none" tx="3" sx="100000" ty="0" sy="100000"/>
          </a:blipFill>
          <a:ln cap="flat" cmpd="sng" w="9525">
            <a:solidFill>
              <a:schemeClr val="accent1"/>
            </a:solidFill>
            <a:prstDash val="dash"/>
            <a:round/>
            <a:headEnd len="med" w="med" type="oval"/>
            <a:tailEnd len="med" w="med" type="oval"/>
          </a:ln>
        </p:spPr>
      </p:cxnSp>
      <p:cxnSp>
        <p:nvCxnSpPr>
          <p:cNvPr id="1322" name="Google Shape;1322;p80"/>
          <p:cNvCxnSpPr/>
          <p:nvPr/>
        </p:nvCxnSpPr>
        <p:spPr>
          <a:xfrm flipH="1">
            <a:off x="4029559" y="1681402"/>
            <a:ext cx="350486" cy="1433757"/>
          </a:xfrm>
          <a:prstGeom prst="straightConnector1">
            <a:avLst/>
          </a:prstGeom>
          <a:blipFill rotWithShape="0">
            <a:blip r:embed="rId3">
              <a:alphaModFix/>
            </a:blip>
            <a:tile algn="tl" flip="none" tx="11" sx="100000" ty="0" sy="100000"/>
          </a:blipFill>
          <a:ln cap="flat" cmpd="sng" w="9525">
            <a:solidFill>
              <a:schemeClr val="accent2"/>
            </a:solidFill>
            <a:prstDash val="dash"/>
            <a:round/>
            <a:headEnd len="med" w="med" type="oval"/>
            <a:tailEnd len="med" w="med" type="oval"/>
          </a:ln>
        </p:spPr>
      </p:cxnSp>
      <p:cxnSp>
        <p:nvCxnSpPr>
          <p:cNvPr id="1323" name="Google Shape;1323;p80"/>
          <p:cNvCxnSpPr/>
          <p:nvPr/>
        </p:nvCxnSpPr>
        <p:spPr>
          <a:xfrm>
            <a:off x="5470902" y="1580827"/>
            <a:ext cx="185979" cy="960895"/>
          </a:xfrm>
          <a:prstGeom prst="straightConnector1">
            <a:avLst/>
          </a:prstGeom>
          <a:blipFill rotWithShape="1">
            <a:blip r:embed="rId3">
              <a:alphaModFix/>
            </a:blip>
            <a:tile algn="tl" flip="none" tx="0" sx="100000" ty="0" sy="100000"/>
          </a:blipFill>
          <a:ln cap="flat" cmpd="sng" w="9525">
            <a:solidFill>
              <a:schemeClr val="accent3"/>
            </a:solidFill>
            <a:prstDash val="dash"/>
            <a:round/>
            <a:headEnd len="med" w="med" type="oval"/>
            <a:tailEnd len="med" w="med" type="oval"/>
          </a:ln>
        </p:spPr>
      </p:cxnSp>
      <p:cxnSp>
        <p:nvCxnSpPr>
          <p:cNvPr id="1324" name="Google Shape;1324;p80"/>
          <p:cNvCxnSpPr/>
          <p:nvPr/>
        </p:nvCxnSpPr>
        <p:spPr>
          <a:xfrm flipH="1">
            <a:off x="6501539" y="2069024"/>
            <a:ext cx="61993" cy="1511084"/>
          </a:xfrm>
          <a:prstGeom prst="straightConnector1">
            <a:avLst/>
          </a:prstGeom>
          <a:blipFill rotWithShape="0">
            <a:blip r:embed="rId3">
              <a:alphaModFix/>
            </a:blip>
            <a:tile algn="tl" flip="none" tx="-7" sx="100000" ty="0" sy="100000"/>
          </a:blipFill>
          <a:ln cap="flat" cmpd="sng" w="9525">
            <a:solidFill>
              <a:schemeClr val="accent4"/>
            </a:solidFill>
            <a:prstDash val="dash"/>
            <a:round/>
            <a:headEnd len="med" w="med" type="oval"/>
            <a:tailEnd len="med" w="med" type="oval"/>
          </a:ln>
        </p:spPr>
      </p:cxnSp>
      <p:cxnSp>
        <p:nvCxnSpPr>
          <p:cNvPr id="1325" name="Google Shape;1325;p80"/>
          <p:cNvCxnSpPr/>
          <p:nvPr/>
        </p:nvCxnSpPr>
        <p:spPr>
          <a:xfrm>
            <a:off x="7679410" y="1332854"/>
            <a:ext cx="123987" cy="395207"/>
          </a:xfrm>
          <a:prstGeom prst="straightConnector1">
            <a:avLst/>
          </a:prstGeom>
          <a:blipFill rotWithShape="1">
            <a:blip r:embed="rId3">
              <a:alphaModFix/>
            </a:blip>
            <a:tile algn="tl" flip="none" tx="0" sx="100000" ty="0" sy="100000"/>
          </a:blipFill>
          <a:ln cap="flat" cmpd="sng" w="9525">
            <a:solidFill>
              <a:schemeClr val="accent5"/>
            </a:solidFill>
            <a:prstDash val="dash"/>
            <a:round/>
            <a:headEnd len="med" w="med" type="oval"/>
            <a:tailEnd len="med" w="med" type="oval"/>
          </a:ln>
        </p:spPr>
      </p:cxnSp>
      <p:sp>
        <p:nvSpPr>
          <p:cNvPr id="1326" name="Google Shape;1326;p80"/>
          <p:cNvSpPr/>
          <p:nvPr/>
        </p:nvSpPr>
        <p:spPr>
          <a:xfrm>
            <a:off x="1102602" y="3080578"/>
            <a:ext cx="408484" cy="409566"/>
          </a:xfrm>
          <a:custGeom>
            <a:pathLst>
              <a:path extrusionOk="0" h="2405063" w="2398712">
                <a:moveTo>
                  <a:pt x="228600" y="1524000"/>
                </a:moveTo>
                <a:cubicBezTo>
                  <a:pt x="305386" y="1842211"/>
                  <a:pt x="556562" y="2092908"/>
                  <a:pt x="874713" y="2170113"/>
                </a:cubicBezTo>
                <a:cubicBezTo>
                  <a:pt x="874713" y="2170113"/>
                  <a:pt x="874713" y="1524000"/>
                  <a:pt x="874713" y="1524000"/>
                </a:cubicBezTo>
                <a:close/>
                <a:moveTo>
                  <a:pt x="0" y="1320800"/>
                </a:moveTo>
                <a:lnTo>
                  <a:pt x="1084263" y="1320800"/>
                </a:lnTo>
                <a:lnTo>
                  <a:pt x="1084263" y="2405063"/>
                </a:lnTo>
                <a:cubicBezTo>
                  <a:pt x="485609" y="2405063"/>
                  <a:pt x="0" y="1919454"/>
                  <a:pt x="0" y="1320800"/>
                </a:cubicBezTo>
                <a:close/>
                <a:moveTo>
                  <a:pt x="1314158" y="0"/>
                </a:moveTo>
                <a:cubicBezTo>
                  <a:pt x="1913150" y="0"/>
                  <a:pt x="2398712" y="486065"/>
                  <a:pt x="2398712" y="1085056"/>
                </a:cubicBezTo>
                <a:cubicBezTo>
                  <a:pt x="2398712" y="1684148"/>
                  <a:pt x="1913150" y="2170113"/>
                  <a:pt x="1313656" y="2170113"/>
                </a:cubicBezTo>
                <a:lnTo>
                  <a:pt x="1313656" y="1085056"/>
                </a:lnTo>
                <a:lnTo>
                  <a:pt x="228600" y="1085056"/>
                </a:lnTo>
                <a:cubicBezTo>
                  <a:pt x="228600" y="486065"/>
                  <a:pt x="714565" y="0"/>
                  <a:pt x="1314158" y="0"/>
                </a:cubicBezTo>
                <a:close/>
              </a:path>
            </a:pathLst>
          </a:custGeom>
          <a:solidFill>
            <a:schemeClr val="dk1">
              <a:alpha val="6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27" name="Google Shape;1327;p80"/>
          <p:cNvSpPr/>
          <p:nvPr/>
        </p:nvSpPr>
        <p:spPr>
          <a:xfrm>
            <a:off x="3770850" y="3157230"/>
            <a:ext cx="444690" cy="445110"/>
          </a:xfrm>
          <a:custGeom>
            <a:pathLst>
              <a:path extrusionOk="0" h="20698" w="20698">
                <a:moveTo>
                  <a:pt x="13585" y="8450"/>
                </a:moveTo>
                <a:lnTo>
                  <a:pt x="14937" y="7099"/>
                </a:lnTo>
                <a:lnTo>
                  <a:pt x="16417" y="5619"/>
                </a:lnTo>
                <a:lnTo>
                  <a:pt x="17646" y="4390"/>
                </a:lnTo>
                <a:lnTo>
                  <a:pt x="18511" y="4547"/>
                </a:lnTo>
                <a:lnTo>
                  <a:pt x="20698" y="2361"/>
                </a:lnTo>
                <a:lnTo>
                  <a:pt x="18697" y="2001"/>
                </a:lnTo>
                <a:lnTo>
                  <a:pt x="18337" y="0"/>
                </a:lnTo>
                <a:lnTo>
                  <a:pt x="16154" y="2186"/>
                </a:lnTo>
                <a:lnTo>
                  <a:pt x="16310" y="3052"/>
                </a:lnTo>
                <a:lnTo>
                  <a:pt x="15082" y="4280"/>
                </a:lnTo>
                <a:cubicBezTo>
                  <a:pt x="11453" y="1326"/>
                  <a:pt x="6087" y="1538"/>
                  <a:pt x="2705" y="4916"/>
                </a:cubicBezTo>
                <a:cubicBezTo>
                  <a:pt x="-902" y="8522"/>
                  <a:pt x="-902" y="14388"/>
                  <a:pt x="2705" y="17994"/>
                </a:cubicBezTo>
                <a:cubicBezTo>
                  <a:pt x="6312" y="21600"/>
                  <a:pt x="12178" y="21600"/>
                  <a:pt x="15785" y="17994"/>
                </a:cubicBezTo>
                <a:cubicBezTo>
                  <a:pt x="18803" y="14976"/>
                  <a:pt x="19295" y="10379"/>
                  <a:pt x="17260" y="6848"/>
                </a:cubicBezTo>
                <a:lnTo>
                  <a:pt x="15726" y="8383"/>
                </a:lnTo>
                <a:cubicBezTo>
                  <a:pt x="16985" y="11044"/>
                  <a:pt x="16519" y="14328"/>
                  <a:pt x="14318" y="16528"/>
                </a:cubicBezTo>
                <a:cubicBezTo>
                  <a:pt x="11522" y="19324"/>
                  <a:pt x="6973" y="19324"/>
                  <a:pt x="4176" y="16528"/>
                </a:cubicBezTo>
                <a:cubicBezTo>
                  <a:pt x="1378" y="13731"/>
                  <a:pt x="1378" y="9184"/>
                  <a:pt x="4176" y="6386"/>
                </a:cubicBezTo>
                <a:cubicBezTo>
                  <a:pt x="6744" y="3818"/>
                  <a:pt x="10792" y="3611"/>
                  <a:pt x="13602" y="5763"/>
                </a:cubicBezTo>
                <a:lnTo>
                  <a:pt x="12250" y="7115"/>
                </a:lnTo>
                <a:cubicBezTo>
                  <a:pt x="10186" y="5687"/>
                  <a:pt x="7338" y="5891"/>
                  <a:pt x="5507" y="7721"/>
                </a:cubicBezTo>
                <a:cubicBezTo>
                  <a:pt x="3447" y="9781"/>
                  <a:pt x="3447" y="13129"/>
                  <a:pt x="5507" y="15188"/>
                </a:cubicBezTo>
                <a:cubicBezTo>
                  <a:pt x="7567" y="17248"/>
                  <a:pt x="10915" y="17248"/>
                  <a:pt x="12975" y="15188"/>
                </a:cubicBezTo>
                <a:cubicBezTo>
                  <a:pt x="14420" y="13743"/>
                  <a:pt x="14848" y="11662"/>
                  <a:pt x="14264" y="9836"/>
                </a:cubicBezTo>
                <a:lnTo>
                  <a:pt x="12432" y="11667"/>
                </a:lnTo>
                <a:cubicBezTo>
                  <a:pt x="12382" y="12417"/>
                  <a:pt x="12077" y="13150"/>
                  <a:pt x="11504" y="13722"/>
                </a:cubicBezTo>
                <a:cubicBezTo>
                  <a:pt x="10254" y="14972"/>
                  <a:pt x="8220" y="14972"/>
                  <a:pt x="6969" y="13722"/>
                </a:cubicBezTo>
                <a:cubicBezTo>
                  <a:pt x="5719" y="12472"/>
                  <a:pt x="5719" y="10438"/>
                  <a:pt x="6969" y="9187"/>
                </a:cubicBezTo>
                <a:cubicBezTo>
                  <a:pt x="7987" y="8171"/>
                  <a:pt x="9521" y="7980"/>
                  <a:pt x="10733" y="8620"/>
                </a:cubicBezTo>
                <a:lnTo>
                  <a:pt x="9279" y="10073"/>
                </a:lnTo>
                <a:cubicBezTo>
                  <a:pt x="8910" y="10061"/>
                  <a:pt x="8537" y="10196"/>
                  <a:pt x="8258" y="10476"/>
                </a:cubicBezTo>
                <a:cubicBezTo>
                  <a:pt x="7719" y="11014"/>
                  <a:pt x="7719" y="11891"/>
                  <a:pt x="8258" y="12433"/>
                </a:cubicBezTo>
                <a:cubicBezTo>
                  <a:pt x="8796" y="12976"/>
                  <a:pt x="9673" y="12972"/>
                  <a:pt x="10216" y="12433"/>
                </a:cubicBezTo>
                <a:cubicBezTo>
                  <a:pt x="10496" y="12155"/>
                  <a:pt x="10631" y="11781"/>
                  <a:pt x="10619" y="11412"/>
                </a:cubicBezTo>
                <a:lnTo>
                  <a:pt x="12072" y="9959"/>
                </a:lnTo>
                <a:cubicBezTo>
                  <a:pt x="12072" y="9959"/>
                  <a:pt x="13585" y="8450"/>
                  <a:pt x="13585" y="8450"/>
                </a:cubicBezTo>
                <a:close/>
                <a:moveTo>
                  <a:pt x="13585" y="8450"/>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28" name="Google Shape;1328;p80"/>
          <p:cNvSpPr/>
          <p:nvPr/>
        </p:nvSpPr>
        <p:spPr>
          <a:xfrm>
            <a:off x="5536040" y="2655447"/>
            <a:ext cx="384314" cy="307496"/>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29" name="Google Shape;1329;p80"/>
          <p:cNvSpPr/>
          <p:nvPr/>
        </p:nvSpPr>
        <p:spPr>
          <a:xfrm>
            <a:off x="6328959" y="3663252"/>
            <a:ext cx="350808" cy="350808"/>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30" name="Google Shape;1330;p80"/>
          <p:cNvSpPr/>
          <p:nvPr/>
        </p:nvSpPr>
        <p:spPr>
          <a:xfrm>
            <a:off x="7858079" y="1788235"/>
            <a:ext cx="394769" cy="324275"/>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31" name="Google Shape;1331;p80"/>
          <p:cNvSpPr/>
          <p:nvPr/>
        </p:nvSpPr>
        <p:spPr>
          <a:xfrm>
            <a:off x="901902" y="3588989"/>
            <a:ext cx="744792" cy="28558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000">
                <a:solidFill>
                  <a:schemeClr val="dk1"/>
                </a:solidFill>
                <a:latin typeface="Lato"/>
                <a:ea typeface="Lato"/>
                <a:cs typeface="Lato"/>
                <a:sym typeface="Lato"/>
              </a:rPr>
              <a:t>SERVICES TEXT TITLE</a:t>
            </a:r>
            <a:endParaRPr b="1" sz="1000">
              <a:solidFill>
                <a:schemeClr val="dk1"/>
              </a:solidFill>
              <a:latin typeface="Lato"/>
              <a:ea typeface="Lato"/>
              <a:cs typeface="Lato"/>
              <a:sym typeface="Lato"/>
            </a:endParaRPr>
          </a:p>
        </p:txBody>
      </p:sp>
      <p:sp>
        <p:nvSpPr>
          <p:cNvPr id="1332" name="Google Shape;1332;p80"/>
          <p:cNvSpPr/>
          <p:nvPr/>
        </p:nvSpPr>
        <p:spPr>
          <a:xfrm>
            <a:off x="753725" y="3957350"/>
            <a:ext cx="1041000" cy="552600"/>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333" name="Google Shape;1333;p80"/>
          <p:cNvSpPr/>
          <p:nvPr/>
        </p:nvSpPr>
        <p:spPr>
          <a:xfrm>
            <a:off x="3567611" y="3681979"/>
            <a:ext cx="744792" cy="28558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000">
                <a:solidFill>
                  <a:schemeClr val="accent2"/>
                </a:solidFill>
                <a:latin typeface="Lato"/>
                <a:ea typeface="Lato"/>
                <a:cs typeface="Lato"/>
                <a:sym typeface="Lato"/>
              </a:rPr>
              <a:t>SERVICES TEXT TITLE</a:t>
            </a:r>
            <a:endParaRPr b="1" sz="1000">
              <a:solidFill>
                <a:schemeClr val="accent2"/>
              </a:solidFill>
              <a:latin typeface="Lato"/>
              <a:ea typeface="Lato"/>
              <a:cs typeface="Lato"/>
              <a:sym typeface="Lato"/>
            </a:endParaRPr>
          </a:p>
        </p:txBody>
      </p:sp>
      <p:sp>
        <p:nvSpPr>
          <p:cNvPr id="1334" name="Google Shape;1334;p80"/>
          <p:cNvSpPr/>
          <p:nvPr/>
        </p:nvSpPr>
        <p:spPr>
          <a:xfrm>
            <a:off x="3444138" y="4050350"/>
            <a:ext cx="991800" cy="552600"/>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335" name="Google Shape;1335;p80"/>
          <p:cNvSpPr/>
          <p:nvPr/>
        </p:nvSpPr>
        <p:spPr>
          <a:xfrm>
            <a:off x="5318920" y="3031050"/>
            <a:ext cx="744792" cy="28558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000">
                <a:solidFill>
                  <a:schemeClr val="accent3"/>
                </a:solidFill>
                <a:latin typeface="Lato"/>
                <a:ea typeface="Lato"/>
                <a:cs typeface="Lato"/>
                <a:sym typeface="Lato"/>
              </a:rPr>
              <a:t>SERVICES TEXT TITLE</a:t>
            </a:r>
            <a:endParaRPr b="1" sz="1000">
              <a:solidFill>
                <a:schemeClr val="accent3"/>
              </a:solidFill>
              <a:latin typeface="Lato"/>
              <a:ea typeface="Lato"/>
              <a:cs typeface="Lato"/>
              <a:sym typeface="Lato"/>
            </a:endParaRPr>
          </a:p>
        </p:txBody>
      </p:sp>
      <p:sp>
        <p:nvSpPr>
          <p:cNvPr id="1336" name="Google Shape;1336;p80"/>
          <p:cNvSpPr/>
          <p:nvPr/>
        </p:nvSpPr>
        <p:spPr>
          <a:xfrm>
            <a:off x="5195412" y="3399400"/>
            <a:ext cx="991800" cy="552600"/>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337" name="Google Shape;1337;p80"/>
          <p:cNvSpPr/>
          <p:nvPr/>
        </p:nvSpPr>
        <p:spPr>
          <a:xfrm>
            <a:off x="5915606" y="4092684"/>
            <a:ext cx="744792" cy="285586"/>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None/>
            </a:pPr>
            <a:r>
              <a:rPr b="1" lang="en" sz="1000">
                <a:solidFill>
                  <a:schemeClr val="accent4"/>
                </a:solidFill>
                <a:latin typeface="Lato"/>
                <a:ea typeface="Lato"/>
                <a:cs typeface="Lato"/>
                <a:sym typeface="Lato"/>
              </a:rPr>
              <a:t>SERVICES TEXT TITLE</a:t>
            </a:r>
            <a:endParaRPr b="1" sz="1000">
              <a:solidFill>
                <a:schemeClr val="accent4"/>
              </a:solidFill>
              <a:latin typeface="Lato"/>
              <a:ea typeface="Lato"/>
              <a:cs typeface="Lato"/>
              <a:sym typeface="Lato"/>
            </a:endParaRPr>
          </a:p>
        </p:txBody>
      </p:sp>
      <p:sp>
        <p:nvSpPr>
          <p:cNvPr id="1338" name="Google Shape;1338;p80"/>
          <p:cNvSpPr/>
          <p:nvPr/>
        </p:nvSpPr>
        <p:spPr>
          <a:xfrm>
            <a:off x="5339167" y="4370520"/>
            <a:ext cx="1321232" cy="348713"/>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800">
                <a:solidFill>
                  <a:schemeClr val="dk1"/>
                </a:solidFill>
                <a:latin typeface="Lato"/>
                <a:ea typeface="Lato"/>
                <a:cs typeface="Lato"/>
                <a:sym typeface="Lato"/>
              </a:rPr>
              <a:t>This letterhead design is meant to project an image.</a:t>
            </a:r>
            <a:endParaRPr sz="800">
              <a:solidFill>
                <a:schemeClr val="dk1"/>
              </a:solidFill>
              <a:latin typeface="Lato"/>
              <a:ea typeface="Lato"/>
              <a:cs typeface="Lato"/>
              <a:sym typeface="Lato"/>
            </a:endParaRPr>
          </a:p>
        </p:txBody>
      </p:sp>
      <p:sp>
        <p:nvSpPr>
          <p:cNvPr id="1339" name="Google Shape;1339;p80"/>
          <p:cNvSpPr/>
          <p:nvPr/>
        </p:nvSpPr>
        <p:spPr>
          <a:xfrm>
            <a:off x="7697909" y="2194142"/>
            <a:ext cx="744792" cy="28558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000">
                <a:solidFill>
                  <a:schemeClr val="accent5"/>
                </a:solidFill>
                <a:latin typeface="Lato"/>
                <a:ea typeface="Lato"/>
                <a:cs typeface="Lato"/>
                <a:sym typeface="Lato"/>
              </a:rPr>
              <a:t>SERVICES TEXT TITLE</a:t>
            </a:r>
            <a:endParaRPr b="1" sz="1000">
              <a:solidFill>
                <a:schemeClr val="accent5"/>
              </a:solidFill>
              <a:latin typeface="Lato"/>
              <a:ea typeface="Lato"/>
              <a:cs typeface="Lato"/>
              <a:sym typeface="Lato"/>
            </a:endParaRPr>
          </a:p>
        </p:txBody>
      </p:sp>
      <p:sp>
        <p:nvSpPr>
          <p:cNvPr id="1340" name="Google Shape;1340;p80"/>
          <p:cNvSpPr/>
          <p:nvPr/>
        </p:nvSpPr>
        <p:spPr>
          <a:xfrm>
            <a:off x="7574399" y="2562500"/>
            <a:ext cx="991800" cy="552600"/>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0"/>
                                        </p:tgtEl>
                                        <p:attrNameLst>
                                          <p:attrName>style.visibility</p:attrName>
                                        </p:attrNameLst>
                                      </p:cBhvr>
                                      <p:to>
                                        <p:strVal val="visible"/>
                                      </p:to>
                                    </p:set>
                                    <p:animEffect filter="fade" transition="in">
                                      <p:cBhvr>
                                        <p:cTn dur="500"/>
                                        <p:tgtEl>
                                          <p:spTgt spid="13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1"/>
                                        </p:tgtEl>
                                        <p:attrNameLst>
                                          <p:attrName>style.visibility</p:attrName>
                                        </p:attrNameLst>
                                      </p:cBhvr>
                                      <p:to>
                                        <p:strVal val="visible"/>
                                      </p:to>
                                    </p:set>
                                    <p:animEffect filter="fade" transition="in">
                                      <p:cBhvr>
                                        <p:cTn dur="500"/>
                                        <p:tgtEl>
                                          <p:spTgt spid="1311"/>
                                        </p:tgtEl>
                                      </p:cBhvr>
                                    </p:animEffect>
                                  </p:childTnLst>
                                </p:cTn>
                              </p:par>
                              <p:par>
                                <p:cTn fill="hold" nodeType="withEffect" presetClass="entr" presetID="10" presetSubtype="0">
                                  <p:stCondLst>
                                    <p:cond delay="0"/>
                                  </p:stCondLst>
                                  <p:childTnLst>
                                    <p:set>
                                      <p:cBhvr>
                                        <p:cTn dur="1" fill="hold">
                                          <p:stCondLst>
                                            <p:cond delay="0"/>
                                          </p:stCondLst>
                                        </p:cTn>
                                        <p:tgtEl>
                                          <p:spTgt spid="1316"/>
                                        </p:tgtEl>
                                        <p:attrNameLst>
                                          <p:attrName>style.visibility</p:attrName>
                                        </p:attrNameLst>
                                      </p:cBhvr>
                                      <p:to>
                                        <p:strVal val="visible"/>
                                      </p:to>
                                    </p:set>
                                    <p:animEffect filter="fade" transition="in">
                                      <p:cBhvr>
                                        <p:cTn dur="500"/>
                                        <p:tgtEl>
                                          <p:spTgt spid="1316"/>
                                        </p:tgtEl>
                                      </p:cBhvr>
                                    </p:animEffect>
                                  </p:childTnLst>
                                </p:cTn>
                              </p:par>
                              <p:par>
                                <p:cTn fill="hold" nodeType="withEffect" presetClass="entr" presetID="10" presetSubtype="0">
                                  <p:stCondLst>
                                    <p:cond delay="0"/>
                                  </p:stCondLst>
                                  <p:childTnLst>
                                    <p:set>
                                      <p:cBhvr>
                                        <p:cTn dur="1" fill="hold">
                                          <p:stCondLst>
                                            <p:cond delay="0"/>
                                          </p:stCondLst>
                                        </p:cTn>
                                        <p:tgtEl>
                                          <p:spTgt spid="1321"/>
                                        </p:tgtEl>
                                        <p:attrNameLst>
                                          <p:attrName>style.visibility</p:attrName>
                                        </p:attrNameLst>
                                      </p:cBhvr>
                                      <p:to>
                                        <p:strVal val="visible"/>
                                      </p:to>
                                    </p:set>
                                    <p:animEffect filter="fade" transition="in">
                                      <p:cBhvr>
                                        <p:cTn dur="500"/>
                                        <p:tgtEl>
                                          <p:spTgt spid="1321"/>
                                        </p:tgtEl>
                                      </p:cBhvr>
                                    </p:animEffect>
                                  </p:childTnLst>
                                </p:cTn>
                              </p:par>
                              <p:par>
                                <p:cTn fill="hold" nodeType="withEffect" presetClass="entr" presetID="10" presetSubtype="0">
                                  <p:stCondLst>
                                    <p:cond delay="0"/>
                                  </p:stCondLst>
                                  <p:childTnLst>
                                    <p:set>
                                      <p:cBhvr>
                                        <p:cTn dur="1" fill="hold">
                                          <p:stCondLst>
                                            <p:cond delay="0"/>
                                          </p:stCondLst>
                                        </p:cTn>
                                        <p:tgtEl>
                                          <p:spTgt spid="1326"/>
                                        </p:tgtEl>
                                        <p:attrNameLst>
                                          <p:attrName>style.visibility</p:attrName>
                                        </p:attrNameLst>
                                      </p:cBhvr>
                                      <p:to>
                                        <p:strVal val="visible"/>
                                      </p:to>
                                    </p:set>
                                    <p:animEffect filter="fade" transition="in">
                                      <p:cBhvr>
                                        <p:cTn dur="500"/>
                                        <p:tgtEl>
                                          <p:spTgt spid="1326"/>
                                        </p:tgtEl>
                                      </p:cBhvr>
                                    </p:animEffect>
                                  </p:childTnLst>
                                </p:cTn>
                              </p:par>
                              <p:par>
                                <p:cTn fill="hold" nodeType="withEffect" presetClass="entr" presetID="10" presetSubtype="0">
                                  <p:stCondLst>
                                    <p:cond delay="0"/>
                                  </p:stCondLst>
                                  <p:childTnLst>
                                    <p:set>
                                      <p:cBhvr>
                                        <p:cTn dur="1" fill="hold">
                                          <p:stCondLst>
                                            <p:cond delay="0"/>
                                          </p:stCondLst>
                                        </p:cTn>
                                        <p:tgtEl>
                                          <p:spTgt spid="1331"/>
                                        </p:tgtEl>
                                        <p:attrNameLst>
                                          <p:attrName>style.visibility</p:attrName>
                                        </p:attrNameLst>
                                      </p:cBhvr>
                                      <p:to>
                                        <p:strVal val="visible"/>
                                      </p:to>
                                    </p:set>
                                    <p:animEffect filter="fade" transition="in">
                                      <p:cBhvr>
                                        <p:cTn dur="500"/>
                                        <p:tgtEl>
                                          <p:spTgt spid="1331"/>
                                        </p:tgtEl>
                                      </p:cBhvr>
                                    </p:animEffect>
                                  </p:childTnLst>
                                </p:cTn>
                              </p:par>
                              <p:par>
                                <p:cTn fill="hold" nodeType="withEffect" presetClass="entr" presetID="10" presetSubtype="0">
                                  <p:stCondLst>
                                    <p:cond delay="0"/>
                                  </p:stCondLst>
                                  <p:childTnLst>
                                    <p:set>
                                      <p:cBhvr>
                                        <p:cTn dur="1" fill="hold">
                                          <p:stCondLst>
                                            <p:cond delay="0"/>
                                          </p:stCondLst>
                                        </p:cTn>
                                        <p:tgtEl>
                                          <p:spTgt spid="1332"/>
                                        </p:tgtEl>
                                        <p:attrNameLst>
                                          <p:attrName>style.visibility</p:attrName>
                                        </p:attrNameLst>
                                      </p:cBhvr>
                                      <p:to>
                                        <p:strVal val="visible"/>
                                      </p:to>
                                    </p:set>
                                    <p:animEffect filter="fade" transition="in">
                                      <p:cBhvr>
                                        <p:cTn dur="500"/>
                                        <p:tgtEl>
                                          <p:spTgt spid="1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312"/>
                                        </p:tgtEl>
                                        <p:attrNameLst>
                                          <p:attrName>style.visibility</p:attrName>
                                        </p:attrNameLst>
                                      </p:cBhvr>
                                      <p:to>
                                        <p:strVal val="visible"/>
                                      </p:to>
                                    </p:set>
                                    <p:anim calcmode="lin" valueType="num">
                                      <p:cBhvr additive="base">
                                        <p:cTn dur="500"/>
                                        <p:tgtEl>
                                          <p:spTgt spid="1312"/>
                                        </p:tgtEl>
                                        <p:attrNameLst>
                                          <p:attrName>ppt_w</p:attrName>
                                        </p:attrNameLst>
                                      </p:cBhvr>
                                      <p:tavLst>
                                        <p:tav fmla="" tm="0">
                                          <p:val>
                                            <p:strVal val="0"/>
                                          </p:val>
                                        </p:tav>
                                        <p:tav fmla="" tm="100000">
                                          <p:val>
                                            <p:strVal val="#ppt_w"/>
                                          </p:val>
                                        </p:tav>
                                      </p:tavLst>
                                    </p:anim>
                                    <p:anim calcmode="lin" valueType="num">
                                      <p:cBhvr additive="base">
                                        <p:cTn dur="500"/>
                                        <p:tgtEl>
                                          <p:spTgt spid="131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17"/>
                                        </p:tgtEl>
                                        <p:attrNameLst>
                                          <p:attrName>style.visibility</p:attrName>
                                        </p:attrNameLst>
                                      </p:cBhvr>
                                      <p:to>
                                        <p:strVal val="visible"/>
                                      </p:to>
                                    </p:set>
                                    <p:anim calcmode="lin" valueType="num">
                                      <p:cBhvr additive="base">
                                        <p:cTn dur="500"/>
                                        <p:tgtEl>
                                          <p:spTgt spid="1317"/>
                                        </p:tgtEl>
                                        <p:attrNameLst>
                                          <p:attrName>ppt_w</p:attrName>
                                        </p:attrNameLst>
                                      </p:cBhvr>
                                      <p:tavLst>
                                        <p:tav fmla="" tm="0">
                                          <p:val>
                                            <p:strVal val="0"/>
                                          </p:val>
                                        </p:tav>
                                        <p:tav fmla="" tm="100000">
                                          <p:val>
                                            <p:strVal val="#ppt_w"/>
                                          </p:val>
                                        </p:tav>
                                      </p:tavLst>
                                    </p:anim>
                                    <p:anim calcmode="lin" valueType="num">
                                      <p:cBhvr additive="base">
                                        <p:cTn dur="500"/>
                                        <p:tgtEl>
                                          <p:spTgt spid="131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22"/>
                                        </p:tgtEl>
                                        <p:attrNameLst>
                                          <p:attrName>style.visibility</p:attrName>
                                        </p:attrNameLst>
                                      </p:cBhvr>
                                      <p:to>
                                        <p:strVal val="visible"/>
                                      </p:to>
                                    </p:set>
                                    <p:anim calcmode="lin" valueType="num">
                                      <p:cBhvr additive="base">
                                        <p:cTn dur="500"/>
                                        <p:tgtEl>
                                          <p:spTgt spid="1322"/>
                                        </p:tgtEl>
                                        <p:attrNameLst>
                                          <p:attrName>ppt_w</p:attrName>
                                        </p:attrNameLst>
                                      </p:cBhvr>
                                      <p:tavLst>
                                        <p:tav fmla="" tm="0">
                                          <p:val>
                                            <p:strVal val="0"/>
                                          </p:val>
                                        </p:tav>
                                        <p:tav fmla="" tm="100000">
                                          <p:val>
                                            <p:strVal val="#ppt_w"/>
                                          </p:val>
                                        </p:tav>
                                      </p:tavLst>
                                    </p:anim>
                                    <p:anim calcmode="lin" valueType="num">
                                      <p:cBhvr additive="base">
                                        <p:cTn dur="500"/>
                                        <p:tgtEl>
                                          <p:spTgt spid="132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27"/>
                                        </p:tgtEl>
                                        <p:attrNameLst>
                                          <p:attrName>style.visibility</p:attrName>
                                        </p:attrNameLst>
                                      </p:cBhvr>
                                      <p:to>
                                        <p:strVal val="visible"/>
                                      </p:to>
                                    </p:set>
                                    <p:anim calcmode="lin" valueType="num">
                                      <p:cBhvr additive="base">
                                        <p:cTn dur="500"/>
                                        <p:tgtEl>
                                          <p:spTgt spid="1327"/>
                                        </p:tgtEl>
                                        <p:attrNameLst>
                                          <p:attrName>ppt_w</p:attrName>
                                        </p:attrNameLst>
                                      </p:cBhvr>
                                      <p:tavLst>
                                        <p:tav fmla="" tm="0">
                                          <p:val>
                                            <p:strVal val="0"/>
                                          </p:val>
                                        </p:tav>
                                        <p:tav fmla="" tm="100000">
                                          <p:val>
                                            <p:strVal val="#ppt_w"/>
                                          </p:val>
                                        </p:tav>
                                      </p:tavLst>
                                    </p:anim>
                                    <p:anim calcmode="lin" valueType="num">
                                      <p:cBhvr additive="base">
                                        <p:cTn dur="500"/>
                                        <p:tgtEl>
                                          <p:spTgt spid="13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33"/>
                                        </p:tgtEl>
                                        <p:attrNameLst>
                                          <p:attrName>style.visibility</p:attrName>
                                        </p:attrNameLst>
                                      </p:cBhvr>
                                      <p:to>
                                        <p:strVal val="visible"/>
                                      </p:to>
                                    </p:set>
                                    <p:anim calcmode="lin" valueType="num">
                                      <p:cBhvr additive="base">
                                        <p:cTn dur="500"/>
                                        <p:tgtEl>
                                          <p:spTgt spid="1333"/>
                                        </p:tgtEl>
                                        <p:attrNameLst>
                                          <p:attrName>ppt_w</p:attrName>
                                        </p:attrNameLst>
                                      </p:cBhvr>
                                      <p:tavLst>
                                        <p:tav fmla="" tm="0">
                                          <p:val>
                                            <p:strVal val="0"/>
                                          </p:val>
                                        </p:tav>
                                        <p:tav fmla="" tm="100000">
                                          <p:val>
                                            <p:strVal val="#ppt_w"/>
                                          </p:val>
                                        </p:tav>
                                      </p:tavLst>
                                    </p:anim>
                                    <p:anim calcmode="lin" valueType="num">
                                      <p:cBhvr additive="base">
                                        <p:cTn dur="500"/>
                                        <p:tgtEl>
                                          <p:spTgt spid="133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34"/>
                                        </p:tgtEl>
                                        <p:attrNameLst>
                                          <p:attrName>style.visibility</p:attrName>
                                        </p:attrNameLst>
                                      </p:cBhvr>
                                      <p:to>
                                        <p:strVal val="visible"/>
                                      </p:to>
                                    </p:set>
                                    <p:anim calcmode="lin" valueType="num">
                                      <p:cBhvr additive="base">
                                        <p:cTn dur="500"/>
                                        <p:tgtEl>
                                          <p:spTgt spid="1334"/>
                                        </p:tgtEl>
                                        <p:attrNameLst>
                                          <p:attrName>ppt_w</p:attrName>
                                        </p:attrNameLst>
                                      </p:cBhvr>
                                      <p:tavLst>
                                        <p:tav fmla="" tm="0">
                                          <p:val>
                                            <p:strVal val="0"/>
                                          </p:val>
                                        </p:tav>
                                        <p:tav fmla="" tm="100000">
                                          <p:val>
                                            <p:strVal val="#ppt_w"/>
                                          </p:val>
                                        </p:tav>
                                      </p:tavLst>
                                    </p:anim>
                                    <p:anim calcmode="lin" valueType="num">
                                      <p:cBhvr additive="base">
                                        <p:cTn dur="500"/>
                                        <p:tgtEl>
                                          <p:spTgt spid="133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3"/>
                                        </p:tgtEl>
                                        <p:attrNameLst>
                                          <p:attrName>style.visibility</p:attrName>
                                        </p:attrNameLst>
                                      </p:cBhvr>
                                      <p:to>
                                        <p:strVal val="visible"/>
                                      </p:to>
                                    </p:set>
                                    <p:animEffect filter="fade" transition="in">
                                      <p:cBhvr>
                                        <p:cTn dur="500"/>
                                        <p:tgtEl>
                                          <p:spTgt spid="1313"/>
                                        </p:tgtEl>
                                      </p:cBhvr>
                                    </p:animEffect>
                                  </p:childTnLst>
                                </p:cTn>
                              </p:par>
                              <p:par>
                                <p:cTn fill="hold" nodeType="withEffect" presetClass="entr" presetID="10" presetSubtype="0">
                                  <p:stCondLst>
                                    <p:cond delay="0"/>
                                  </p:stCondLst>
                                  <p:childTnLst>
                                    <p:set>
                                      <p:cBhvr>
                                        <p:cTn dur="1" fill="hold">
                                          <p:stCondLst>
                                            <p:cond delay="0"/>
                                          </p:stCondLst>
                                        </p:cTn>
                                        <p:tgtEl>
                                          <p:spTgt spid="1318"/>
                                        </p:tgtEl>
                                        <p:attrNameLst>
                                          <p:attrName>style.visibility</p:attrName>
                                        </p:attrNameLst>
                                      </p:cBhvr>
                                      <p:to>
                                        <p:strVal val="visible"/>
                                      </p:to>
                                    </p:set>
                                    <p:animEffect filter="fade" transition="in">
                                      <p:cBhvr>
                                        <p:cTn dur="500"/>
                                        <p:tgtEl>
                                          <p:spTgt spid="1318"/>
                                        </p:tgtEl>
                                      </p:cBhvr>
                                    </p:animEffect>
                                  </p:childTnLst>
                                </p:cTn>
                              </p:par>
                              <p:par>
                                <p:cTn fill="hold" nodeType="withEffect" presetClass="entr" presetID="10" presetSubtype="0">
                                  <p:stCondLst>
                                    <p:cond delay="0"/>
                                  </p:stCondLst>
                                  <p:childTnLst>
                                    <p:set>
                                      <p:cBhvr>
                                        <p:cTn dur="1" fill="hold">
                                          <p:stCondLst>
                                            <p:cond delay="0"/>
                                          </p:stCondLst>
                                        </p:cTn>
                                        <p:tgtEl>
                                          <p:spTgt spid="1323"/>
                                        </p:tgtEl>
                                        <p:attrNameLst>
                                          <p:attrName>style.visibility</p:attrName>
                                        </p:attrNameLst>
                                      </p:cBhvr>
                                      <p:to>
                                        <p:strVal val="visible"/>
                                      </p:to>
                                    </p:set>
                                    <p:animEffect filter="fade" transition="in">
                                      <p:cBhvr>
                                        <p:cTn dur="500"/>
                                        <p:tgtEl>
                                          <p:spTgt spid="1323"/>
                                        </p:tgtEl>
                                      </p:cBhvr>
                                    </p:animEffect>
                                  </p:childTnLst>
                                </p:cTn>
                              </p:par>
                              <p:par>
                                <p:cTn fill="hold" nodeType="withEffect" presetClass="entr" presetID="10" presetSubtype="0">
                                  <p:stCondLst>
                                    <p:cond delay="0"/>
                                  </p:stCondLst>
                                  <p:childTnLst>
                                    <p:set>
                                      <p:cBhvr>
                                        <p:cTn dur="1" fill="hold">
                                          <p:stCondLst>
                                            <p:cond delay="0"/>
                                          </p:stCondLst>
                                        </p:cTn>
                                        <p:tgtEl>
                                          <p:spTgt spid="1328"/>
                                        </p:tgtEl>
                                        <p:attrNameLst>
                                          <p:attrName>style.visibility</p:attrName>
                                        </p:attrNameLst>
                                      </p:cBhvr>
                                      <p:to>
                                        <p:strVal val="visible"/>
                                      </p:to>
                                    </p:set>
                                    <p:animEffect filter="fade" transition="in">
                                      <p:cBhvr>
                                        <p:cTn dur="500"/>
                                        <p:tgtEl>
                                          <p:spTgt spid="1328"/>
                                        </p:tgtEl>
                                      </p:cBhvr>
                                    </p:animEffect>
                                  </p:childTnLst>
                                </p:cTn>
                              </p:par>
                              <p:par>
                                <p:cTn fill="hold" nodeType="withEffect" presetClass="entr" presetID="10" presetSubtype="0">
                                  <p:stCondLst>
                                    <p:cond delay="0"/>
                                  </p:stCondLst>
                                  <p:childTnLst>
                                    <p:set>
                                      <p:cBhvr>
                                        <p:cTn dur="1" fill="hold">
                                          <p:stCondLst>
                                            <p:cond delay="0"/>
                                          </p:stCondLst>
                                        </p:cTn>
                                        <p:tgtEl>
                                          <p:spTgt spid="1335"/>
                                        </p:tgtEl>
                                        <p:attrNameLst>
                                          <p:attrName>style.visibility</p:attrName>
                                        </p:attrNameLst>
                                      </p:cBhvr>
                                      <p:to>
                                        <p:strVal val="visible"/>
                                      </p:to>
                                    </p:set>
                                    <p:animEffect filter="fade" transition="in">
                                      <p:cBhvr>
                                        <p:cTn dur="500"/>
                                        <p:tgtEl>
                                          <p:spTgt spid="1335"/>
                                        </p:tgtEl>
                                      </p:cBhvr>
                                    </p:animEffect>
                                  </p:childTnLst>
                                </p:cTn>
                              </p:par>
                              <p:par>
                                <p:cTn fill="hold" nodeType="withEffect" presetClass="entr" presetID="10" presetSubtype="0">
                                  <p:stCondLst>
                                    <p:cond delay="0"/>
                                  </p:stCondLst>
                                  <p:childTnLst>
                                    <p:set>
                                      <p:cBhvr>
                                        <p:cTn dur="1" fill="hold">
                                          <p:stCondLst>
                                            <p:cond delay="0"/>
                                          </p:stCondLst>
                                        </p:cTn>
                                        <p:tgtEl>
                                          <p:spTgt spid="1336"/>
                                        </p:tgtEl>
                                        <p:attrNameLst>
                                          <p:attrName>style.visibility</p:attrName>
                                        </p:attrNameLst>
                                      </p:cBhvr>
                                      <p:to>
                                        <p:strVal val="visible"/>
                                      </p:to>
                                    </p:set>
                                    <p:animEffect filter="fade" transition="in">
                                      <p:cBhvr>
                                        <p:cTn dur="500"/>
                                        <p:tgtEl>
                                          <p:spTgt spid="1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314"/>
                                        </p:tgtEl>
                                        <p:attrNameLst>
                                          <p:attrName>style.visibility</p:attrName>
                                        </p:attrNameLst>
                                      </p:cBhvr>
                                      <p:to>
                                        <p:strVal val="visible"/>
                                      </p:to>
                                    </p:set>
                                    <p:anim calcmode="lin" valueType="num">
                                      <p:cBhvr additive="base">
                                        <p:cTn dur="500"/>
                                        <p:tgtEl>
                                          <p:spTgt spid="1314"/>
                                        </p:tgtEl>
                                        <p:attrNameLst>
                                          <p:attrName>ppt_w</p:attrName>
                                        </p:attrNameLst>
                                      </p:cBhvr>
                                      <p:tavLst>
                                        <p:tav fmla="" tm="0">
                                          <p:val>
                                            <p:strVal val="0"/>
                                          </p:val>
                                        </p:tav>
                                        <p:tav fmla="" tm="100000">
                                          <p:val>
                                            <p:strVal val="#ppt_w"/>
                                          </p:val>
                                        </p:tav>
                                      </p:tavLst>
                                    </p:anim>
                                    <p:anim calcmode="lin" valueType="num">
                                      <p:cBhvr additive="base">
                                        <p:cTn dur="500"/>
                                        <p:tgtEl>
                                          <p:spTgt spid="131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19"/>
                                        </p:tgtEl>
                                        <p:attrNameLst>
                                          <p:attrName>style.visibility</p:attrName>
                                        </p:attrNameLst>
                                      </p:cBhvr>
                                      <p:to>
                                        <p:strVal val="visible"/>
                                      </p:to>
                                    </p:set>
                                    <p:anim calcmode="lin" valueType="num">
                                      <p:cBhvr additive="base">
                                        <p:cTn dur="500"/>
                                        <p:tgtEl>
                                          <p:spTgt spid="1319"/>
                                        </p:tgtEl>
                                        <p:attrNameLst>
                                          <p:attrName>ppt_w</p:attrName>
                                        </p:attrNameLst>
                                      </p:cBhvr>
                                      <p:tavLst>
                                        <p:tav fmla="" tm="0">
                                          <p:val>
                                            <p:strVal val="0"/>
                                          </p:val>
                                        </p:tav>
                                        <p:tav fmla="" tm="100000">
                                          <p:val>
                                            <p:strVal val="#ppt_w"/>
                                          </p:val>
                                        </p:tav>
                                      </p:tavLst>
                                    </p:anim>
                                    <p:anim calcmode="lin" valueType="num">
                                      <p:cBhvr additive="base">
                                        <p:cTn dur="500"/>
                                        <p:tgtEl>
                                          <p:spTgt spid="13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24"/>
                                        </p:tgtEl>
                                        <p:attrNameLst>
                                          <p:attrName>style.visibility</p:attrName>
                                        </p:attrNameLst>
                                      </p:cBhvr>
                                      <p:to>
                                        <p:strVal val="visible"/>
                                      </p:to>
                                    </p:set>
                                    <p:anim calcmode="lin" valueType="num">
                                      <p:cBhvr additive="base">
                                        <p:cTn dur="500"/>
                                        <p:tgtEl>
                                          <p:spTgt spid="1324"/>
                                        </p:tgtEl>
                                        <p:attrNameLst>
                                          <p:attrName>ppt_w</p:attrName>
                                        </p:attrNameLst>
                                      </p:cBhvr>
                                      <p:tavLst>
                                        <p:tav fmla="" tm="0">
                                          <p:val>
                                            <p:strVal val="0"/>
                                          </p:val>
                                        </p:tav>
                                        <p:tav fmla="" tm="100000">
                                          <p:val>
                                            <p:strVal val="#ppt_w"/>
                                          </p:val>
                                        </p:tav>
                                      </p:tavLst>
                                    </p:anim>
                                    <p:anim calcmode="lin" valueType="num">
                                      <p:cBhvr additive="base">
                                        <p:cTn dur="500"/>
                                        <p:tgtEl>
                                          <p:spTgt spid="132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29"/>
                                        </p:tgtEl>
                                        <p:attrNameLst>
                                          <p:attrName>style.visibility</p:attrName>
                                        </p:attrNameLst>
                                      </p:cBhvr>
                                      <p:to>
                                        <p:strVal val="visible"/>
                                      </p:to>
                                    </p:set>
                                    <p:anim calcmode="lin" valueType="num">
                                      <p:cBhvr additive="base">
                                        <p:cTn dur="500"/>
                                        <p:tgtEl>
                                          <p:spTgt spid="1329"/>
                                        </p:tgtEl>
                                        <p:attrNameLst>
                                          <p:attrName>ppt_w</p:attrName>
                                        </p:attrNameLst>
                                      </p:cBhvr>
                                      <p:tavLst>
                                        <p:tav fmla="" tm="0">
                                          <p:val>
                                            <p:strVal val="0"/>
                                          </p:val>
                                        </p:tav>
                                        <p:tav fmla="" tm="100000">
                                          <p:val>
                                            <p:strVal val="#ppt_w"/>
                                          </p:val>
                                        </p:tav>
                                      </p:tavLst>
                                    </p:anim>
                                    <p:anim calcmode="lin" valueType="num">
                                      <p:cBhvr additive="base">
                                        <p:cTn dur="500"/>
                                        <p:tgtEl>
                                          <p:spTgt spid="13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37"/>
                                        </p:tgtEl>
                                        <p:attrNameLst>
                                          <p:attrName>style.visibility</p:attrName>
                                        </p:attrNameLst>
                                      </p:cBhvr>
                                      <p:to>
                                        <p:strVal val="visible"/>
                                      </p:to>
                                    </p:set>
                                    <p:anim calcmode="lin" valueType="num">
                                      <p:cBhvr additive="base">
                                        <p:cTn dur="500"/>
                                        <p:tgtEl>
                                          <p:spTgt spid="1337"/>
                                        </p:tgtEl>
                                        <p:attrNameLst>
                                          <p:attrName>ppt_w</p:attrName>
                                        </p:attrNameLst>
                                      </p:cBhvr>
                                      <p:tavLst>
                                        <p:tav fmla="" tm="0">
                                          <p:val>
                                            <p:strVal val="0"/>
                                          </p:val>
                                        </p:tav>
                                        <p:tav fmla="" tm="100000">
                                          <p:val>
                                            <p:strVal val="#ppt_w"/>
                                          </p:val>
                                        </p:tav>
                                      </p:tavLst>
                                    </p:anim>
                                    <p:anim calcmode="lin" valueType="num">
                                      <p:cBhvr additive="base">
                                        <p:cTn dur="500"/>
                                        <p:tgtEl>
                                          <p:spTgt spid="133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38"/>
                                        </p:tgtEl>
                                        <p:attrNameLst>
                                          <p:attrName>style.visibility</p:attrName>
                                        </p:attrNameLst>
                                      </p:cBhvr>
                                      <p:to>
                                        <p:strVal val="visible"/>
                                      </p:to>
                                    </p:set>
                                    <p:anim calcmode="lin" valueType="num">
                                      <p:cBhvr additive="base">
                                        <p:cTn dur="500"/>
                                        <p:tgtEl>
                                          <p:spTgt spid="1338"/>
                                        </p:tgtEl>
                                        <p:attrNameLst>
                                          <p:attrName>ppt_w</p:attrName>
                                        </p:attrNameLst>
                                      </p:cBhvr>
                                      <p:tavLst>
                                        <p:tav fmla="" tm="0">
                                          <p:val>
                                            <p:strVal val="0"/>
                                          </p:val>
                                        </p:tav>
                                        <p:tav fmla="" tm="100000">
                                          <p:val>
                                            <p:strVal val="#ppt_w"/>
                                          </p:val>
                                        </p:tav>
                                      </p:tavLst>
                                    </p:anim>
                                    <p:anim calcmode="lin" valueType="num">
                                      <p:cBhvr additive="base">
                                        <p:cTn dur="500"/>
                                        <p:tgtEl>
                                          <p:spTgt spid="133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5"/>
                                        </p:tgtEl>
                                        <p:attrNameLst>
                                          <p:attrName>style.visibility</p:attrName>
                                        </p:attrNameLst>
                                      </p:cBhvr>
                                      <p:to>
                                        <p:strVal val="visible"/>
                                      </p:to>
                                    </p:set>
                                    <p:animEffect filter="fade" transition="in">
                                      <p:cBhvr>
                                        <p:cTn dur="500"/>
                                        <p:tgtEl>
                                          <p:spTgt spid="1315"/>
                                        </p:tgtEl>
                                      </p:cBhvr>
                                    </p:animEffect>
                                  </p:childTnLst>
                                </p:cTn>
                              </p:par>
                              <p:par>
                                <p:cTn fill="hold" nodeType="withEffect" presetClass="entr" presetID="10" presetSubtype="0">
                                  <p:stCondLst>
                                    <p:cond delay="0"/>
                                  </p:stCondLst>
                                  <p:childTnLst>
                                    <p:set>
                                      <p:cBhvr>
                                        <p:cTn dur="1" fill="hold">
                                          <p:stCondLst>
                                            <p:cond delay="0"/>
                                          </p:stCondLst>
                                        </p:cTn>
                                        <p:tgtEl>
                                          <p:spTgt spid="1320"/>
                                        </p:tgtEl>
                                        <p:attrNameLst>
                                          <p:attrName>style.visibility</p:attrName>
                                        </p:attrNameLst>
                                      </p:cBhvr>
                                      <p:to>
                                        <p:strVal val="visible"/>
                                      </p:to>
                                    </p:set>
                                    <p:animEffect filter="fade" transition="in">
                                      <p:cBhvr>
                                        <p:cTn dur="500"/>
                                        <p:tgtEl>
                                          <p:spTgt spid="1320"/>
                                        </p:tgtEl>
                                      </p:cBhvr>
                                    </p:animEffect>
                                  </p:childTnLst>
                                </p:cTn>
                              </p:par>
                              <p:par>
                                <p:cTn fill="hold" nodeType="withEffect" presetClass="entr" presetID="10" presetSubtype="0">
                                  <p:stCondLst>
                                    <p:cond delay="0"/>
                                  </p:stCondLst>
                                  <p:childTnLst>
                                    <p:set>
                                      <p:cBhvr>
                                        <p:cTn dur="1" fill="hold">
                                          <p:stCondLst>
                                            <p:cond delay="0"/>
                                          </p:stCondLst>
                                        </p:cTn>
                                        <p:tgtEl>
                                          <p:spTgt spid="1325"/>
                                        </p:tgtEl>
                                        <p:attrNameLst>
                                          <p:attrName>style.visibility</p:attrName>
                                        </p:attrNameLst>
                                      </p:cBhvr>
                                      <p:to>
                                        <p:strVal val="visible"/>
                                      </p:to>
                                    </p:set>
                                    <p:animEffect filter="fade" transition="in">
                                      <p:cBhvr>
                                        <p:cTn dur="500"/>
                                        <p:tgtEl>
                                          <p:spTgt spid="1325"/>
                                        </p:tgtEl>
                                      </p:cBhvr>
                                    </p:animEffect>
                                  </p:childTnLst>
                                </p:cTn>
                              </p:par>
                              <p:par>
                                <p:cTn fill="hold" nodeType="withEffect" presetClass="entr" presetID="10" presetSubtype="0">
                                  <p:stCondLst>
                                    <p:cond delay="0"/>
                                  </p:stCondLst>
                                  <p:childTnLst>
                                    <p:set>
                                      <p:cBhvr>
                                        <p:cTn dur="1" fill="hold">
                                          <p:stCondLst>
                                            <p:cond delay="0"/>
                                          </p:stCondLst>
                                        </p:cTn>
                                        <p:tgtEl>
                                          <p:spTgt spid="1330"/>
                                        </p:tgtEl>
                                        <p:attrNameLst>
                                          <p:attrName>style.visibility</p:attrName>
                                        </p:attrNameLst>
                                      </p:cBhvr>
                                      <p:to>
                                        <p:strVal val="visible"/>
                                      </p:to>
                                    </p:set>
                                    <p:animEffect filter="fade" transition="in">
                                      <p:cBhvr>
                                        <p:cTn dur="500"/>
                                        <p:tgtEl>
                                          <p:spTgt spid="1330"/>
                                        </p:tgtEl>
                                      </p:cBhvr>
                                    </p:animEffect>
                                  </p:childTnLst>
                                </p:cTn>
                              </p:par>
                              <p:par>
                                <p:cTn fill="hold" nodeType="withEffect" presetClass="entr" presetID="10" presetSubtype="0">
                                  <p:stCondLst>
                                    <p:cond delay="0"/>
                                  </p:stCondLst>
                                  <p:childTnLst>
                                    <p:set>
                                      <p:cBhvr>
                                        <p:cTn dur="1" fill="hold">
                                          <p:stCondLst>
                                            <p:cond delay="0"/>
                                          </p:stCondLst>
                                        </p:cTn>
                                        <p:tgtEl>
                                          <p:spTgt spid="1339"/>
                                        </p:tgtEl>
                                        <p:attrNameLst>
                                          <p:attrName>style.visibility</p:attrName>
                                        </p:attrNameLst>
                                      </p:cBhvr>
                                      <p:to>
                                        <p:strVal val="visible"/>
                                      </p:to>
                                    </p:set>
                                    <p:animEffect filter="fade" transition="in">
                                      <p:cBhvr>
                                        <p:cTn dur="500"/>
                                        <p:tgtEl>
                                          <p:spTgt spid="1339"/>
                                        </p:tgtEl>
                                      </p:cBhvr>
                                    </p:animEffect>
                                  </p:childTnLst>
                                </p:cTn>
                              </p:par>
                              <p:par>
                                <p:cTn fill="hold" nodeType="withEffect" presetClass="entr" presetID="10" presetSubtype="0">
                                  <p:stCondLst>
                                    <p:cond delay="0"/>
                                  </p:stCondLst>
                                  <p:childTnLst>
                                    <p:set>
                                      <p:cBhvr>
                                        <p:cTn dur="1" fill="hold">
                                          <p:stCondLst>
                                            <p:cond delay="0"/>
                                          </p:stCondLst>
                                        </p:cTn>
                                        <p:tgtEl>
                                          <p:spTgt spid="1340"/>
                                        </p:tgtEl>
                                        <p:attrNameLst>
                                          <p:attrName>style.visibility</p:attrName>
                                        </p:attrNameLst>
                                      </p:cBhvr>
                                      <p:to>
                                        <p:strVal val="visible"/>
                                      </p:to>
                                    </p:set>
                                    <p:animEffect filter="fade" transition="in">
                                      <p:cBhvr>
                                        <p:cTn dur="500"/>
                                        <p:tgtEl>
                                          <p:spTgt spid="13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4" name="Shape 1344"/>
        <p:cNvGrpSpPr/>
        <p:nvPr/>
      </p:nvGrpSpPr>
      <p:grpSpPr>
        <a:xfrm>
          <a:off x="0" y="0"/>
          <a:ext cx="0" cy="0"/>
          <a:chOff x="0" y="0"/>
          <a:chExt cx="0" cy="0"/>
        </a:xfrm>
      </p:grpSpPr>
      <p:pic>
        <p:nvPicPr>
          <p:cNvPr id="1345" name="Google Shape;1345;p81"/>
          <p:cNvPicPr preferRelativeResize="0"/>
          <p:nvPr/>
        </p:nvPicPr>
        <p:blipFill rotWithShape="1">
          <a:blip r:embed="rId3">
            <a:alphaModFix/>
          </a:blip>
          <a:srcRect b="0" l="0" r="0" t="0"/>
          <a:stretch/>
        </p:blipFill>
        <p:spPr>
          <a:xfrm>
            <a:off x="-116237" y="674176"/>
            <a:ext cx="6191573" cy="3285641"/>
          </a:xfrm>
          <a:prstGeom prst="rect">
            <a:avLst/>
          </a:prstGeom>
          <a:noFill/>
          <a:ln>
            <a:noFill/>
          </a:ln>
        </p:spPr>
      </p:pic>
      <p:sp>
        <p:nvSpPr>
          <p:cNvPr id="1346" name="Google Shape;1346;p81"/>
          <p:cNvSpPr/>
          <p:nvPr/>
        </p:nvSpPr>
        <p:spPr>
          <a:xfrm>
            <a:off x="578058" y="3648290"/>
            <a:ext cx="5303549" cy="358021"/>
          </a:xfrm>
          <a:prstGeom prst="rect">
            <a:avLst/>
          </a:prstGeom>
          <a:solidFill>
            <a:schemeClr val="dk1">
              <a:alpha val="5882"/>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47" name="Google Shape;1347;p81"/>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348" name="Google Shape;1348;p81"/>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349" name="Google Shape;1349;p81"/>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Charts Infographic</a:t>
            </a:r>
            <a:endParaRPr b="1" i="0" sz="1979" u="none" cap="none" strike="noStrike">
              <a:solidFill>
                <a:schemeClr val="dk1"/>
              </a:solidFill>
              <a:latin typeface="Lato"/>
              <a:ea typeface="Lato"/>
              <a:cs typeface="Lato"/>
              <a:sym typeface="Lato"/>
            </a:endParaRPr>
          </a:p>
        </p:txBody>
      </p:sp>
      <p:sp>
        <p:nvSpPr>
          <p:cNvPr id="1350" name="Google Shape;1350;p81"/>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351" name="Google Shape;1351;p81"/>
          <p:cNvSpPr/>
          <p:nvPr/>
        </p:nvSpPr>
        <p:spPr>
          <a:xfrm>
            <a:off x="944413" y="3760227"/>
            <a:ext cx="132720" cy="13272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52" name="Google Shape;1352;p81"/>
          <p:cNvSpPr/>
          <p:nvPr/>
        </p:nvSpPr>
        <p:spPr>
          <a:xfrm>
            <a:off x="1157624" y="3732626"/>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a:t>
            </a:r>
            <a:endParaRPr sz="800">
              <a:solidFill>
                <a:schemeClr val="dk1"/>
              </a:solidFill>
              <a:latin typeface="Lato"/>
              <a:ea typeface="Lato"/>
              <a:cs typeface="Lato"/>
              <a:sym typeface="Lato"/>
            </a:endParaRPr>
          </a:p>
        </p:txBody>
      </p:sp>
      <p:sp>
        <p:nvSpPr>
          <p:cNvPr id="1353" name="Google Shape;1353;p81"/>
          <p:cNvSpPr/>
          <p:nvPr/>
        </p:nvSpPr>
        <p:spPr>
          <a:xfrm>
            <a:off x="2215273" y="3760227"/>
            <a:ext cx="132720" cy="132720"/>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54" name="Google Shape;1354;p81"/>
          <p:cNvSpPr/>
          <p:nvPr/>
        </p:nvSpPr>
        <p:spPr>
          <a:xfrm>
            <a:off x="2428484" y="3732626"/>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a:t>
            </a:r>
            <a:endParaRPr sz="800">
              <a:solidFill>
                <a:schemeClr val="dk1"/>
              </a:solidFill>
              <a:latin typeface="Lato"/>
              <a:ea typeface="Lato"/>
              <a:cs typeface="Lato"/>
              <a:sym typeface="Lato"/>
            </a:endParaRPr>
          </a:p>
        </p:txBody>
      </p:sp>
      <p:sp>
        <p:nvSpPr>
          <p:cNvPr id="1355" name="Google Shape;1355;p81"/>
          <p:cNvSpPr/>
          <p:nvPr/>
        </p:nvSpPr>
        <p:spPr>
          <a:xfrm>
            <a:off x="3488619" y="3760227"/>
            <a:ext cx="132720" cy="13272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56" name="Google Shape;1356;p81"/>
          <p:cNvSpPr/>
          <p:nvPr/>
        </p:nvSpPr>
        <p:spPr>
          <a:xfrm>
            <a:off x="3701830" y="3732626"/>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a:t>
            </a:r>
            <a:endParaRPr sz="800">
              <a:solidFill>
                <a:schemeClr val="dk1"/>
              </a:solidFill>
              <a:latin typeface="Lato"/>
              <a:ea typeface="Lato"/>
              <a:cs typeface="Lato"/>
              <a:sym typeface="Lato"/>
            </a:endParaRPr>
          </a:p>
        </p:txBody>
      </p:sp>
      <p:sp>
        <p:nvSpPr>
          <p:cNvPr id="1357" name="Google Shape;1357;p81"/>
          <p:cNvSpPr/>
          <p:nvPr/>
        </p:nvSpPr>
        <p:spPr>
          <a:xfrm>
            <a:off x="4761965" y="3760227"/>
            <a:ext cx="132720" cy="132720"/>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58" name="Google Shape;1358;p81"/>
          <p:cNvSpPr/>
          <p:nvPr/>
        </p:nvSpPr>
        <p:spPr>
          <a:xfrm>
            <a:off x="4975176" y="3732626"/>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a:t>
            </a:r>
            <a:endParaRPr sz="800">
              <a:solidFill>
                <a:schemeClr val="dk1"/>
              </a:solidFill>
              <a:latin typeface="Lato"/>
              <a:ea typeface="Lato"/>
              <a:cs typeface="Lato"/>
              <a:sym typeface="Lato"/>
            </a:endParaRPr>
          </a:p>
        </p:txBody>
      </p:sp>
      <p:sp>
        <p:nvSpPr>
          <p:cNvPr id="1359" name="Google Shape;1359;p81"/>
          <p:cNvSpPr/>
          <p:nvPr/>
        </p:nvSpPr>
        <p:spPr>
          <a:xfrm>
            <a:off x="6540285" y="2524205"/>
            <a:ext cx="1976034" cy="158284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 These basic qualities along with the (Your Company) colors.</a:t>
            </a:r>
            <a:endParaRPr sz="900">
              <a:solidFill>
                <a:schemeClr val="dk1"/>
              </a:solidFill>
              <a:latin typeface="Lato"/>
              <a:ea typeface="Lato"/>
              <a:cs typeface="Lato"/>
              <a:sym typeface="Lato"/>
            </a:endParaRPr>
          </a:p>
        </p:txBody>
      </p:sp>
      <p:sp>
        <p:nvSpPr>
          <p:cNvPr id="1360" name="Google Shape;1360;p81"/>
          <p:cNvSpPr/>
          <p:nvPr/>
        </p:nvSpPr>
        <p:spPr>
          <a:xfrm>
            <a:off x="2518468" y="4214604"/>
            <a:ext cx="2112800" cy="374808"/>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 and reliability.</a:t>
            </a:r>
            <a:endParaRPr/>
          </a:p>
        </p:txBody>
      </p:sp>
      <p:sp>
        <p:nvSpPr>
          <p:cNvPr id="1361" name="Google Shape;1361;p81"/>
          <p:cNvSpPr/>
          <p:nvPr/>
        </p:nvSpPr>
        <p:spPr>
          <a:xfrm>
            <a:off x="2131214" y="4276169"/>
            <a:ext cx="272584" cy="272584"/>
          </a:xfrm>
          <a:custGeom>
            <a:pathLst>
              <a:path extrusionOk="0" h="613546" w="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62" name="Google Shape;1362;p81"/>
          <p:cNvSpPr/>
          <p:nvPr/>
        </p:nvSpPr>
        <p:spPr>
          <a:xfrm>
            <a:off x="6539251" y="2084100"/>
            <a:ext cx="2112900" cy="4422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200">
                <a:solidFill>
                  <a:schemeClr val="dk1"/>
                </a:solidFill>
                <a:latin typeface="Lato Black"/>
                <a:ea typeface="Lato Black"/>
                <a:cs typeface="Lato Black"/>
                <a:sym typeface="Lato Black"/>
              </a:rPr>
              <a:t>AWESOME HEADLINE TEXT</a:t>
            </a:r>
            <a:endParaRPr/>
          </a:p>
        </p:txBody>
      </p:sp>
      <p:sp>
        <p:nvSpPr>
          <p:cNvPr id="1363" name="Google Shape;1363;p81"/>
          <p:cNvSpPr/>
          <p:nvPr/>
        </p:nvSpPr>
        <p:spPr>
          <a:xfrm>
            <a:off x="984136"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10%</a:t>
            </a:r>
            <a:endParaRPr b="1" sz="900">
              <a:solidFill>
                <a:srgbClr val="FFFFFF"/>
              </a:solidFill>
              <a:latin typeface="Lato"/>
              <a:ea typeface="Lato"/>
              <a:cs typeface="Lato"/>
              <a:sym typeface="Lato"/>
            </a:endParaRPr>
          </a:p>
        </p:txBody>
      </p:sp>
      <p:sp>
        <p:nvSpPr>
          <p:cNvPr id="1364" name="Google Shape;1364;p81"/>
          <p:cNvSpPr/>
          <p:nvPr/>
        </p:nvSpPr>
        <p:spPr>
          <a:xfrm>
            <a:off x="1511079"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35%</a:t>
            </a:r>
            <a:endParaRPr b="1" sz="900">
              <a:solidFill>
                <a:srgbClr val="FFFFFF"/>
              </a:solidFill>
              <a:latin typeface="Lato"/>
              <a:ea typeface="Lato"/>
              <a:cs typeface="Lato"/>
              <a:sym typeface="Lato"/>
            </a:endParaRPr>
          </a:p>
        </p:txBody>
      </p:sp>
      <p:sp>
        <p:nvSpPr>
          <p:cNvPr id="1365" name="Google Shape;1365;p81"/>
          <p:cNvSpPr/>
          <p:nvPr/>
        </p:nvSpPr>
        <p:spPr>
          <a:xfrm>
            <a:off x="2254997"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16%</a:t>
            </a:r>
            <a:endParaRPr b="1" sz="900">
              <a:solidFill>
                <a:srgbClr val="FFFFFF"/>
              </a:solidFill>
              <a:latin typeface="Lato"/>
              <a:ea typeface="Lato"/>
              <a:cs typeface="Lato"/>
              <a:sym typeface="Lato"/>
            </a:endParaRPr>
          </a:p>
        </p:txBody>
      </p:sp>
      <p:sp>
        <p:nvSpPr>
          <p:cNvPr id="1366" name="Google Shape;1366;p81"/>
          <p:cNvSpPr/>
          <p:nvPr/>
        </p:nvSpPr>
        <p:spPr>
          <a:xfrm>
            <a:off x="2781940"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28%</a:t>
            </a:r>
            <a:endParaRPr b="1" sz="900">
              <a:solidFill>
                <a:srgbClr val="FFFFFF"/>
              </a:solidFill>
              <a:latin typeface="Lato"/>
              <a:ea typeface="Lato"/>
              <a:cs typeface="Lato"/>
              <a:sym typeface="Lato"/>
            </a:endParaRPr>
          </a:p>
        </p:txBody>
      </p:sp>
      <p:sp>
        <p:nvSpPr>
          <p:cNvPr id="1367" name="Google Shape;1367;p81"/>
          <p:cNvSpPr/>
          <p:nvPr/>
        </p:nvSpPr>
        <p:spPr>
          <a:xfrm>
            <a:off x="3549105"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30%</a:t>
            </a:r>
            <a:endParaRPr b="1" sz="900">
              <a:solidFill>
                <a:srgbClr val="FFFFFF"/>
              </a:solidFill>
              <a:latin typeface="Lato"/>
              <a:ea typeface="Lato"/>
              <a:cs typeface="Lato"/>
              <a:sym typeface="Lato"/>
            </a:endParaRPr>
          </a:p>
        </p:txBody>
      </p:sp>
      <p:sp>
        <p:nvSpPr>
          <p:cNvPr id="1368" name="Google Shape;1368;p81"/>
          <p:cNvSpPr/>
          <p:nvPr/>
        </p:nvSpPr>
        <p:spPr>
          <a:xfrm>
            <a:off x="4076048"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41%</a:t>
            </a:r>
            <a:endParaRPr b="1" sz="900">
              <a:solidFill>
                <a:srgbClr val="FFFFFF"/>
              </a:solidFill>
              <a:latin typeface="Lato"/>
              <a:ea typeface="Lato"/>
              <a:cs typeface="Lato"/>
              <a:sym typeface="Lato"/>
            </a:endParaRPr>
          </a:p>
        </p:txBody>
      </p:sp>
      <p:sp>
        <p:nvSpPr>
          <p:cNvPr id="1369" name="Google Shape;1369;p81"/>
          <p:cNvSpPr/>
          <p:nvPr/>
        </p:nvSpPr>
        <p:spPr>
          <a:xfrm>
            <a:off x="4812216"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62%</a:t>
            </a:r>
            <a:endParaRPr b="1" sz="900">
              <a:solidFill>
                <a:srgbClr val="FFFFFF"/>
              </a:solidFill>
              <a:latin typeface="Lato"/>
              <a:ea typeface="Lato"/>
              <a:cs typeface="Lato"/>
              <a:sym typeface="Lato"/>
            </a:endParaRPr>
          </a:p>
        </p:txBody>
      </p:sp>
      <p:sp>
        <p:nvSpPr>
          <p:cNvPr id="1370" name="Google Shape;1370;p81"/>
          <p:cNvSpPr/>
          <p:nvPr/>
        </p:nvSpPr>
        <p:spPr>
          <a:xfrm>
            <a:off x="5339159" y="3083228"/>
            <a:ext cx="340969" cy="2411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FFFFFF"/>
                </a:solidFill>
                <a:latin typeface="Lato"/>
                <a:ea typeface="Lato"/>
                <a:cs typeface="Lato"/>
                <a:sym typeface="Lato"/>
              </a:rPr>
              <a:t>38%</a:t>
            </a:r>
            <a:endParaRPr b="1" sz="900">
              <a:solidFill>
                <a:srgbClr val="FFFFFF"/>
              </a:solidFill>
              <a:latin typeface="Lato"/>
              <a:ea typeface="Lato"/>
              <a:cs typeface="Lato"/>
              <a:sym typeface="Lato"/>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6"/>
                                        </p:tgtEl>
                                        <p:attrNameLst>
                                          <p:attrName>style.visibility</p:attrName>
                                        </p:attrNameLst>
                                      </p:cBhvr>
                                      <p:to>
                                        <p:strVal val="visible"/>
                                      </p:to>
                                    </p:set>
                                    <p:animEffect filter="fade" transition="in">
                                      <p:cBhvr>
                                        <p:cTn dur="500"/>
                                        <p:tgtEl>
                                          <p:spTgt spid="1346"/>
                                        </p:tgtEl>
                                      </p:cBhvr>
                                    </p:animEffect>
                                  </p:childTnLst>
                                </p:cTn>
                              </p:par>
                              <p:par>
                                <p:cTn fill="hold" nodeType="withEffect" presetClass="entr" presetID="10" presetSubtype="0">
                                  <p:stCondLst>
                                    <p:cond delay="0"/>
                                  </p:stCondLst>
                                  <p:childTnLst>
                                    <p:set>
                                      <p:cBhvr>
                                        <p:cTn dur="1" fill="hold">
                                          <p:stCondLst>
                                            <p:cond delay="0"/>
                                          </p:stCondLst>
                                        </p:cTn>
                                        <p:tgtEl>
                                          <p:spTgt spid="1351"/>
                                        </p:tgtEl>
                                        <p:attrNameLst>
                                          <p:attrName>style.visibility</p:attrName>
                                        </p:attrNameLst>
                                      </p:cBhvr>
                                      <p:to>
                                        <p:strVal val="visible"/>
                                      </p:to>
                                    </p:set>
                                    <p:animEffect filter="fade" transition="in">
                                      <p:cBhvr>
                                        <p:cTn dur="500"/>
                                        <p:tgtEl>
                                          <p:spTgt spid="1351"/>
                                        </p:tgtEl>
                                      </p:cBhvr>
                                    </p:animEffect>
                                  </p:childTnLst>
                                </p:cTn>
                              </p:par>
                              <p:par>
                                <p:cTn fill="hold" nodeType="withEffect" presetClass="entr" presetID="10" presetSubtype="0">
                                  <p:stCondLst>
                                    <p:cond delay="0"/>
                                  </p:stCondLst>
                                  <p:childTnLst>
                                    <p:set>
                                      <p:cBhvr>
                                        <p:cTn dur="1" fill="hold">
                                          <p:stCondLst>
                                            <p:cond delay="0"/>
                                          </p:stCondLst>
                                        </p:cTn>
                                        <p:tgtEl>
                                          <p:spTgt spid="1352"/>
                                        </p:tgtEl>
                                        <p:attrNameLst>
                                          <p:attrName>style.visibility</p:attrName>
                                        </p:attrNameLst>
                                      </p:cBhvr>
                                      <p:to>
                                        <p:strVal val="visible"/>
                                      </p:to>
                                    </p:set>
                                    <p:animEffect filter="fade" transition="in">
                                      <p:cBhvr>
                                        <p:cTn dur="500"/>
                                        <p:tgtEl>
                                          <p:spTgt spid="1352"/>
                                        </p:tgtEl>
                                      </p:cBhvr>
                                    </p:animEffect>
                                  </p:childTnLst>
                                </p:cTn>
                              </p:par>
                              <p:par>
                                <p:cTn fill="hold" nodeType="withEffect" presetClass="entr" presetID="10" presetSubtype="0">
                                  <p:stCondLst>
                                    <p:cond delay="0"/>
                                  </p:stCondLst>
                                  <p:childTnLst>
                                    <p:set>
                                      <p:cBhvr>
                                        <p:cTn dur="1" fill="hold">
                                          <p:stCondLst>
                                            <p:cond delay="0"/>
                                          </p:stCondLst>
                                        </p:cTn>
                                        <p:tgtEl>
                                          <p:spTgt spid="1353"/>
                                        </p:tgtEl>
                                        <p:attrNameLst>
                                          <p:attrName>style.visibility</p:attrName>
                                        </p:attrNameLst>
                                      </p:cBhvr>
                                      <p:to>
                                        <p:strVal val="visible"/>
                                      </p:to>
                                    </p:set>
                                    <p:animEffect filter="fade" transition="in">
                                      <p:cBhvr>
                                        <p:cTn dur="500"/>
                                        <p:tgtEl>
                                          <p:spTgt spid="1353"/>
                                        </p:tgtEl>
                                      </p:cBhvr>
                                    </p:animEffect>
                                  </p:childTnLst>
                                </p:cTn>
                              </p:par>
                              <p:par>
                                <p:cTn fill="hold" nodeType="withEffect" presetClass="entr" presetID="10" presetSubtype="0">
                                  <p:stCondLst>
                                    <p:cond delay="0"/>
                                  </p:stCondLst>
                                  <p:childTnLst>
                                    <p:set>
                                      <p:cBhvr>
                                        <p:cTn dur="1" fill="hold">
                                          <p:stCondLst>
                                            <p:cond delay="0"/>
                                          </p:stCondLst>
                                        </p:cTn>
                                        <p:tgtEl>
                                          <p:spTgt spid="1354"/>
                                        </p:tgtEl>
                                        <p:attrNameLst>
                                          <p:attrName>style.visibility</p:attrName>
                                        </p:attrNameLst>
                                      </p:cBhvr>
                                      <p:to>
                                        <p:strVal val="visible"/>
                                      </p:to>
                                    </p:set>
                                    <p:animEffect filter="fade" transition="in">
                                      <p:cBhvr>
                                        <p:cTn dur="500"/>
                                        <p:tgtEl>
                                          <p:spTgt spid="1354"/>
                                        </p:tgtEl>
                                      </p:cBhvr>
                                    </p:animEffect>
                                  </p:childTnLst>
                                </p:cTn>
                              </p:par>
                              <p:par>
                                <p:cTn fill="hold" nodeType="withEffect" presetClass="entr" presetID="10" presetSubtype="0">
                                  <p:stCondLst>
                                    <p:cond delay="0"/>
                                  </p:stCondLst>
                                  <p:childTnLst>
                                    <p:set>
                                      <p:cBhvr>
                                        <p:cTn dur="1" fill="hold">
                                          <p:stCondLst>
                                            <p:cond delay="0"/>
                                          </p:stCondLst>
                                        </p:cTn>
                                        <p:tgtEl>
                                          <p:spTgt spid="1355"/>
                                        </p:tgtEl>
                                        <p:attrNameLst>
                                          <p:attrName>style.visibility</p:attrName>
                                        </p:attrNameLst>
                                      </p:cBhvr>
                                      <p:to>
                                        <p:strVal val="visible"/>
                                      </p:to>
                                    </p:set>
                                    <p:animEffect filter="fade" transition="in">
                                      <p:cBhvr>
                                        <p:cTn dur="500"/>
                                        <p:tgtEl>
                                          <p:spTgt spid="1355"/>
                                        </p:tgtEl>
                                      </p:cBhvr>
                                    </p:animEffect>
                                  </p:childTnLst>
                                </p:cTn>
                              </p:par>
                              <p:par>
                                <p:cTn fill="hold" nodeType="withEffect" presetClass="entr" presetID="10" presetSubtype="0">
                                  <p:stCondLst>
                                    <p:cond delay="0"/>
                                  </p:stCondLst>
                                  <p:childTnLst>
                                    <p:set>
                                      <p:cBhvr>
                                        <p:cTn dur="1" fill="hold">
                                          <p:stCondLst>
                                            <p:cond delay="0"/>
                                          </p:stCondLst>
                                        </p:cTn>
                                        <p:tgtEl>
                                          <p:spTgt spid="1356"/>
                                        </p:tgtEl>
                                        <p:attrNameLst>
                                          <p:attrName>style.visibility</p:attrName>
                                        </p:attrNameLst>
                                      </p:cBhvr>
                                      <p:to>
                                        <p:strVal val="visible"/>
                                      </p:to>
                                    </p:set>
                                    <p:animEffect filter="fade" transition="in">
                                      <p:cBhvr>
                                        <p:cTn dur="500"/>
                                        <p:tgtEl>
                                          <p:spTgt spid="1356"/>
                                        </p:tgtEl>
                                      </p:cBhvr>
                                    </p:animEffect>
                                  </p:childTnLst>
                                </p:cTn>
                              </p:par>
                              <p:par>
                                <p:cTn fill="hold" nodeType="withEffect" presetClass="entr" presetID="10" presetSubtype="0">
                                  <p:stCondLst>
                                    <p:cond delay="0"/>
                                  </p:stCondLst>
                                  <p:childTnLst>
                                    <p:set>
                                      <p:cBhvr>
                                        <p:cTn dur="1" fill="hold">
                                          <p:stCondLst>
                                            <p:cond delay="0"/>
                                          </p:stCondLst>
                                        </p:cTn>
                                        <p:tgtEl>
                                          <p:spTgt spid="1357"/>
                                        </p:tgtEl>
                                        <p:attrNameLst>
                                          <p:attrName>style.visibility</p:attrName>
                                        </p:attrNameLst>
                                      </p:cBhvr>
                                      <p:to>
                                        <p:strVal val="visible"/>
                                      </p:to>
                                    </p:set>
                                    <p:animEffect filter="fade" transition="in">
                                      <p:cBhvr>
                                        <p:cTn dur="500"/>
                                        <p:tgtEl>
                                          <p:spTgt spid="1357"/>
                                        </p:tgtEl>
                                      </p:cBhvr>
                                    </p:animEffect>
                                  </p:childTnLst>
                                </p:cTn>
                              </p:par>
                              <p:par>
                                <p:cTn fill="hold" nodeType="withEffect" presetClass="entr" presetID="10" presetSubtype="0">
                                  <p:stCondLst>
                                    <p:cond delay="0"/>
                                  </p:stCondLst>
                                  <p:childTnLst>
                                    <p:set>
                                      <p:cBhvr>
                                        <p:cTn dur="1" fill="hold">
                                          <p:stCondLst>
                                            <p:cond delay="0"/>
                                          </p:stCondLst>
                                        </p:cTn>
                                        <p:tgtEl>
                                          <p:spTgt spid="1358"/>
                                        </p:tgtEl>
                                        <p:attrNameLst>
                                          <p:attrName>style.visibility</p:attrName>
                                        </p:attrNameLst>
                                      </p:cBhvr>
                                      <p:to>
                                        <p:strVal val="visible"/>
                                      </p:to>
                                    </p:set>
                                    <p:animEffect filter="fade" transition="in">
                                      <p:cBhvr>
                                        <p:cTn dur="500"/>
                                        <p:tgtEl>
                                          <p:spTgt spid="1358"/>
                                        </p:tgtEl>
                                      </p:cBhvr>
                                    </p:animEffect>
                                  </p:childTnLst>
                                </p:cTn>
                              </p:par>
                              <p:par>
                                <p:cTn fill="hold" nodeType="withEffect" presetClass="entr" presetID="10" presetSubtype="0">
                                  <p:stCondLst>
                                    <p:cond delay="0"/>
                                  </p:stCondLst>
                                  <p:childTnLst>
                                    <p:set>
                                      <p:cBhvr>
                                        <p:cTn dur="1" fill="hold">
                                          <p:stCondLst>
                                            <p:cond delay="0"/>
                                          </p:stCondLst>
                                        </p:cTn>
                                        <p:tgtEl>
                                          <p:spTgt spid="1360"/>
                                        </p:tgtEl>
                                        <p:attrNameLst>
                                          <p:attrName>style.visibility</p:attrName>
                                        </p:attrNameLst>
                                      </p:cBhvr>
                                      <p:to>
                                        <p:strVal val="visible"/>
                                      </p:to>
                                    </p:set>
                                    <p:animEffect filter="fade" transition="in">
                                      <p:cBhvr>
                                        <p:cTn dur="500"/>
                                        <p:tgtEl>
                                          <p:spTgt spid="1360"/>
                                        </p:tgtEl>
                                      </p:cBhvr>
                                    </p:animEffect>
                                  </p:childTnLst>
                                </p:cTn>
                              </p:par>
                              <p:par>
                                <p:cTn fill="hold" nodeType="withEffect" presetClass="entr" presetID="10" presetSubtype="0">
                                  <p:stCondLst>
                                    <p:cond delay="0"/>
                                  </p:stCondLst>
                                  <p:childTnLst>
                                    <p:set>
                                      <p:cBhvr>
                                        <p:cTn dur="1" fill="hold">
                                          <p:stCondLst>
                                            <p:cond delay="0"/>
                                          </p:stCondLst>
                                        </p:cTn>
                                        <p:tgtEl>
                                          <p:spTgt spid="1361"/>
                                        </p:tgtEl>
                                        <p:attrNameLst>
                                          <p:attrName>style.visibility</p:attrName>
                                        </p:attrNameLst>
                                      </p:cBhvr>
                                      <p:to>
                                        <p:strVal val="visible"/>
                                      </p:to>
                                    </p:set>
                                    <p:animEffect filter="fade" transition="in">
                                      <p:cBhvr>
                                        <p:cTn dur="500"/>
                                        <p:tgtEl>
                                          <p:spTgt spid="13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9"/>
                                        </p:tgtEl>
                                        <p:attrNameLst>
                                          <p:attrName>style.visibility</p:attrName>
                                        </p:attrNameLst>
                                      </p:cBhvr>
                                      <p:to>
                                        <p:strVal val="visible"/>
                                      </p:to>
                                    </p:set>
                                    <p:animEffect filter="fade" transition="in">
                                      <p:cBhvr>
                                        <p:cTn dur="500"/>
                                        <p:tgtEl>
                                          <p:spTgt spid="1359"/>
                                        </p:tgtEl>
                                      </p:cBhvr>
                                    </p:animEffect>
                                  </p:childTnLst>
                                </p:cTn>
                              </p:par>
                              <p:par>
                                <p:cTn fill="hold" nodeType="withEffect" presetClass="entr" presetID="10" presetSubtype="0">
                                  <p:stCondLst>
                                    <p:cond delay="0"/>
                                  </p:stCondLst>
                                  <p:childTnLst>
                                    <p:set>
                                      <p:cBhvr>
                                        <p:cTn dur="1" fill="hold">
                                          <p:stCondLst>
                                            <p:cond delay="0"/>
                                          </p:stCondLst>
                                        </p:cTn>
                                        <p:tgtEl>
                                          <p:spTgt spid="1362"/>
                                        </p:tgtEl>
                                        <p:attrNameLst>
                                          <p:attrName>style.visibility</p:attrName>
                                        </p:attrNameLst>
                                      </p:cBhvr>
                                      <p:to>
                                        <p:strVal val="visible"/>
                                      </p:to>
                                    </p:set>
                                    <p:animEffect filter="fade" transition="in">
                                      <p:cBhvr>
                                        <p:cTn dur="500"/>
                                        <p:tgtEl>
                                          <p:spTgt spid="13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4" name="Shape 1374"/>
        <p:cNvGrpSpPr/>
        <p:nvPr/>
      </p:nvGrpSpPr>
      <p:grpSpPr>
        <a:xfrm>
          <a:off x="0" y="0"/>
          <a:ext cx="0" cy="0"/>
          <a:chOff x="0" y="0"/>
          <a:chExt cx="0" cy="0"/>
        </a:xfrm>
      </p:grpSpPr>
      <p:sp>
        <p:nvSpPr>
          <p:cNvPr id="1375" name="Google Shape;1375;p82"/>
          <p:cNvSpPr/>
          <p:nvPr/>
        </p:nvSpPr>
        <p:spPr>
          <a:xfrm>
            <a:off x="2365" y="0"/>
            <a:ext cx="9141635" cy="1309607"/>
          </a:xfrm>
          <a:prstGeom prst="rect">
            <a:avLst/>
          </a:prstGeom>
          <a:solidFill>
            <a:schemeClr val="dk1">
              <a:alpha val="3921"/>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376" name="Google Shape;1376;p82"/>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377" name="Google Shape;1377;p82"/>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378" name="Google Shape;1378;p82"/>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Infographic Circle</a:t>
            </a:r>
            <a:endParaRPr b="1" i="0" sz="1979" u="none" cap="none" strike="noStrike">
              <a:solidFill>
                <a:schemeClr val="dk1"/>
              </a:solidFill>
              <a:latin typeface="Lato"/>
              <a:ea typeface="Lato"/>
              <a:cs typeface="Lato"/>
              <a:sym typeface="Lato"/>
            </a:endParaRPr>
          </a:p>
        </p:txBody>
      </p:sp>
      <p:sp>
        <p:nvSpPr>
          <p:cNvPr id="1379" name="Google Shape;1379;p82"/>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380" name="Google Shape;1380;p82"/>
          <p:cNvSpPr/>
          <p:nvPr/>
        </p:nvSpPr>
        <p:spPr>
          <a:xfrm>
            <a:off x="3517106" y="1900490"/>
            <a:ext cx="2109788" cy="2109788"/>
          </a:xfrm>
          <a:prstGeom prst="ellipse">
            <a:avLst/>
          </a:prstGeom>
          <a:noFill/>
          <a:ln cap="rnd" cmpd="sng" w="38100">
            <a:solidFill>
              <a:schemeClr val="dk1">
                <a:alpha val="9803"/>
              </a:schemeClr>
            </a:solidFill>
            <a:prstDash val="dot"/>
            <a:miter lim="800000"/>
            <a:headEnd len="sm" w="sm" type="none"/>
            <a:tailEnd len="sm" w="sm" type="none"/>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81" name="Google Shape;1381;p82"/>
          <p:cNvSpPr/>
          <p:nvPr/>
        </p:nvSpPr>
        <p:spPr>
          <a:xfrm>
            <a:off x="3600450" y="1979071"/>
            <a:ext cx="1943100" cy="1943100"/>
          </a:xfrm>
          <a:prstGeom prst="ellipse">
            <a:avLst/>
          </a:prstGeom>
          <a:solidFill>
            <a:schemeClr val="dk1">
              <a:alpha val="6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grpSp>
        <p:nvGrpSpPr>
          <p:cNvPr id="1382" name="Google Shape;1382;p82"/>
          <p:cNvGrpSpPr/>
          <p:nvPr/>
        </p:nvGrpSpPr>
        <p:grpSpPr>
          <a:xfrm>
            <a:off x="3698081" y="1872510"/>
            <a:ext cx="642938" cy="642938"/>
            <a:chOff x="0" y="0"/>
            <a:chExt cx="1080" cy="1080"/>
          </a:xfrm>
        </p:grpSpPr>
        <p:sp>
          <p:nvSpPr>
            <p:cNvPr id="1383" name="Google Shape;1383;p82"/>
            <p:cNvSpPr/>
            <p:nvPr/>
          </p:nvSpPr>
          <p:spPr>
            <a:xfrm>
              <a:off x="0" y="0"/>
              <a:ext cx="1080" cy="1080"/>
            </a:xfrm>
            <a:prstGeom prst="ellipse">
              <a:avLst/>
            </a:prstGeom>
            <a:solidFill>
              <a:schemeClr val="accent3">
                <a:alpha val="8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000">
                <a:solidFill>
                  <a:srgbClr val="000000"/>
                </a:solidFill>
                <a:latin typeface="Lato"/>
                <a:ea typeface="Lato"/>
                <a:cs typeface="Lato"/>
                <a:sym typeface="Lato"/>
              </a:endParaRPr>
            </a:p>
          </p:txBody>
        </p:sp>
        <p:sp>
          <p:nvSpPr>
            <p:cNvPr id="1384" name="Google Shape;1384;p82"/>
            <p:cNvSpPr/>
            <p:nvPr/>
          </p:nvSpPr>
          <p:spPr>
            <a:xfrm>
              <a:off x="164" y="283"/>
              <a:ext cx="768" cy="4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rgbClr val="FFFFFF"/>
                  </a:solidFill>
                  <a:latin typeface="Lato"/>
                  <a:ea typeface="Lato"/>
                  <a:cs typeface="Lato"/>
                  <a:sym typeface="Lato"/>
                </a:rPr>
                <a:t>8%</a:t>
              </a:r>
              <a:endParaRPr/>
            </a:p>
          </p:txBody>
        </p:sp>
      </p:grpSp>
      <p:grpSp>
        <p:nvGrpSpPr>
          <p:cNvPr id="1385" name="Google Shape;1385;p82"/>
          <p:cNvGrpSpPr/>
          <p:nvPr/>
        </p:nvGrpSpPr>
        <p:grpSpPr>
          <a:xfrm>
            <a:off x="3176588" y="2120160"/>
            <a:ext cx="457200" cy="395288"/>
            <a:chOff x="0" y="0"/>
            <a:chExt cx="768" cy="664"/>
          </a:xfrm>
        </p:grpSpPr>
        <p:sp>
          <p:nvSpPr>
            <p:cNvPr id="1386" name="Google Shape;1386;p82"/>
            <p:cNvSpPr/>
            <p:nvPr/>
          </p:nvSpPr>
          <p:spPr>
            <a:xfrm>
              <a:off x="44" y="0"/>
              <a:ext cx="664" cy="664"/>
            </a:xfrm>
            <a:prstGeom prst="ellipse">
              <a:avLst/>
            </a:pr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000">
                <a:solidFill>
                  <a:srgbClr val="000000"/>
                </a:solidFill>
                <a:latin typeface="Lato"/>
                <a:ea typeface="Lato"/>
                <a:cs typeface="Lato"/>
                <a:sym typeface="Lato"/>
              </a:endParaRPr>
            </a:p>
          </p:txBody>
        </p:sp>
        <p:sp>
          <p:nvSpPr>
            <p:cNvPr id="1387" name="Google Shape;1387;p82"/>
            <p:cNvSpPr/>
            <p:nvPr/>
          </p:nvSpPr>
          <p:spPr>
            <a:xfrm>
              <a:off x="0" y="91"/>
              <a:ext cx="768" cy="4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rgbClr val="FFFFFF"/>
                  </a:solidFill>
                  <a:latin typeface="Lato"/>
                  <a:ea typeface="Lato"/>
                  <a:cs typeface="Lato"/>
                  <a:sym typeface="Lato"/>
                </a:rPr>
                <a:t>4%</a:t>
              </a:r>
              <a:endParaRPr/>
            </a:p>
          </p:txBody>
        </p:sp>
      </p:grpSp>
      <p:grpSp>
        <p:nvGrpSpPr>
          <p:cNvPr id="1388" name="Google Shape;1388;p82"/>
          <p:cNvGrpSpPr/>
          <p:nvPr/>
        </p:nvGrpSpPr>
        <p:grpSpPr>
          <a:xfrm>
            <a:off x="2921795" y="2682136"/>
            <a:ext cx="957263" cy="957263"/>
            <a:chOff x="0" y="0"/>
            <a:chExt cx="1608" cy="1608"/>
          </a:xfrm>
        </p:grpSpPr>
        <p:sp>
          <p:nvSpPr>
            <p:cNvPr id="1389" name="Google Shape;1389;p82"/>
            <p:cNvSpPr/>
            <p:nvPr/>
          </p:nvSpPr>
          <p:spPr>
            <a:xfrm>
              <a:off x="0" y="0"/>
              <a:ext cx="1608" cy="1608"/>
            </a:xfrm>
            <a:prstGeom prst="ellipse">
              <a:avLst/>
            </a:prstGeom>
            <a:solidFill>
              <a:srgbClr val="848D95">
                <a:alpha val="80000"/>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000">
                <a:solidFill>
                  <a:srgbClr val="000000"/>
                </a:solidFill>
                <a:latin typeface="Lato"/>
                <a:ea typeface="Lato"/>
                <a:cs typeface="Lato"/>
                <a:sym typeface="Lato"/>
              </a:endParaRPr>
            </a:p>
          </p:txBody>
        </p:sp>
        <p:sp>
          <p:nvSpPr>
            <p:cNvPr id="1390" name="Google Shape;1390;p82"/>
            <p:cNvSpPr/>
            <p:nvPr/>
          </p:nvSpPr>
          <p:spPr>
            <a:xfrm>
              <a:off x="428" y="539"/>
              <a:ext cx="768" cy="4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rgbClr val="FFFFFF"/>
                  </a:solidFill>
                  <a:latin typeface="Lato"/>
                  <a:ea typeface="Lato"/>
                  <a:cs typeface="Lato"/>
                  <a:sym typeface="Lato"/>
                </a:rPr>
                <a:t>18%</a:t>
              </a:r>
              <a:endParaRPr/>
            </a:p>
          </p:txBody>
        </p:sp>
      </p:grpSp>
      <p:sp>
        <p:nvSpPr>
          <p:cNvPr id="1391" name="Google Shape;1391;p82"/>
          <p:cNvSpPr/>
          <p:nvPr/>
        </p:nvSpPr>
        <p:spPr>
          <a:xfrm>
            <a:off x="4386912" y="2775654"/>
            <a:ext cx="355892" cy="355890"/>
          </a:xfrm>
          <a:prstGeom prst="ellipse">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392" name="Google Shape;1392;p82"/>
          <p:cNvSpPr/>
          <p:nvPr/>
        </p:nvSpPr>
        <p:spPr>
          <a:xfrm>
            <a:off x="4340414" y="2815525"/>
            <a:ext cx="457200" cy="24765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chemeClr val="dk1"/>
                </a:solidFill>
                <a:latin typeface="Lato"/>
                <a:ea typeface="Lato"/>
                <a:cs typeface="Lato"/>
                <a:sym typeface="Lato"/>
              </a:rPr>
              <a:t>40%</a:t>
            </a:r>
            <a:endParaRPr/>
          </a:p>
        </p:txBody>
      </p:sp>
      <p:grpSp>
        <p:nvGrpSpPr>
          <p:cNvPr id="1393" name="Google Shape;1393;p82"/>
          <p:cNvGrpSpPr/>
          <p:nvPr/>
        </p:nvGrpSpPr>
        <p:grpSpPr>
          <a:xfrm>
            <a:off x="5157789" y="2333878"/>
            <a:ext cx="1076325" cy="1076325"/>
            <a:chOff x="0" y="0"/>
            <a:chExt cx="1808" cy="1808"/>
          </a:xfrm>
        </p:grpSpPr>
        <p:sp>
          <p:nvSpPr>
            <p:cNvPr id="1394" name="Google Shape;1394;p82"/>
            <p:cNvSpPr/>
            <p:nvPr/>
          </p:nvSpPr>
          <p:spPr>
            <a:xfrm>
              <a:off x="0" y="0"/>
              <a:ext cx="1808" cy="1808"/>
            </a:xfrm>
            <a:prstGeom prst="ellipse">
              <a:avLst/>
            </a:prstGeom>
            <a:solidFill>
              <a:schemeClr val="accent2">
                <a:alpha val="8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000">
                <a:solidFill>
                  <a:srgbClr val="000000"/>
                </a:solidFill>
                <a:latin typeface="Lato"/>
                <a:ea typeface="Lato"/>
                <a:cs typeface="Lato"/>
                <a:sym typeface="Lato"/>
              </a:endParaRPr>
            </a:p>
          </p:txBody>
        </p:sp>
        <p:sp>
          <p:nvSpPr>
            <p:cNvPr id="1395" name="Google Shape;1395;p82"/>
            <p:cNvSpPr/>
            <p:nvPr/>
          </p:nvSpPr>
          <p:spPr>
            <a:xfrm>
              <a:off x="576" y="676"/>
              <a:ext cx="768" cy="4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rgbClr val="FFFFFF"/>
                  </a:solidFill>
                  <a:latin typeface="Lato"/>
                  <a:ea typeface="Lato"/>
                  <a:cs typeface="Lato"/>
                  <a:sym typeface="Lato"/>
                </a:rPr>
                <a:t>28%</a:t>
              </a:r>
              <a:endParaRPr/>
            </a:p>
          </p:txBody>
        </p:sp>
      </p:grpSp>
      <p:grpSp>
        <p:nvGrpSpPr>
          <p:cNvPr id="1396" name="Google Shape;1396;p82"/>
          <p:cNvGrpSpPr/>
          <p:nvPr/>
        </p:nvGrpSpPr>
        <p:grpSpPr>
          <a:xfrm>
            <a:off x="5226845" y="2029674"/>
            <a:ext cx="500063" cy="500063"/>
            <a:chOff x="0" y="0"/>
            <a:chExt cx="840" cy="840"/>
          </a:xfrm>
        </p:grpSpPr>
        <p:sp>
          <p:nvSpPr>
            <p:cNvPr id="1397" name="Google Shape;1397;p82"/>
            <p:cNvSpPr/>
            <p:nvPr/>
          </p:nvSpPr>
          <p:spPr>
            <a:xfrm>
              <a:off x="0" y="0"/>
              <a:ext cx="840" cy="840"/>
            </a:xfrm>
            <a:prstGeom prst="ellipse">
              <a:avLst/>
            </a:prstGeom>
            <a:solidFill>
              <a:schemeClr val="dk1">
                <a:alpha val="8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000">
                <a:solidFill>
                  <a:srgbClr val="000000"/>
                </a:solidFill>
                <a:latin typeface="Lato"/>
                <a:ea typeface="Lato"/>
                <a:cs typeface="Lato"/>
                <a:sym typeface="Lato"/>
              </a:endParaRPr>
            </a:p>
          </p:txBody>
        </p:sp>
        <p:sp>
          <p:nvSpPr>
            <p:cNvPr id="1398" name="Google Shape;1398;p82"/>
            <p:cNvSpPr/>
            <p:nvPr/>
          </p:nvSpPr>
          <p:spPr>
            <a:xfrm>
              <a:off x="36" y="179"/>
              <a:ext cx="768" cy="4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rgbClr val="FFFFFF"/>
                  </a:solidFill>
                  <a:latin typeface="Lato"/>
                  <a:ea typeface="Lato"/>
                  <a:cs typeface="Lato"/>
                  <a:sym typeface="Lato"/>
                </a:rPr>
                <a:t>7%</a:t>
              </a:r>
              <a:endParaRPr/>
            </a:p>
          </p:txBody>
        </p:sp>
      </p:grpSp>
      <p:grpSp>
        <p:nvGrpSpPr>
          <p:cNvPr id="1399" name="Google Shape;1399;p82"/>
          <p:cNvGrpSpPr/>
          <p:nvPr/>
        </p:nvGrpSpPr>
        <p:grpSpPr>
          <a:xfrm>
            <a:off x="4196499" y="3045277"/>
            <a:ext cx="727190" cy="728560"/>
            <a:chOff x="-185" y="-194"/>
            <a:chExt cx="1290" cy="1291"/>
          </a:xfrm>
        </p:grpSpPr>
        <p:sp>
          <p:nvSpPr>
            <p:cNvPr id="1400" name="Google Shape;1400;p82"/>
            <p:cNvSpPr/>
            <p:nvPr/>
          </p:nvSpPr>
          <p:spPr>
            <a:xfrm>
              <a:off x="-185" y="-194"/>
              <a:ext cx="1290" cy="1291"/>
            </a:xfrm>
            <a:prstGeom prst="ellipse">
              <a:avLst/>
            </a:prstGeom>
            <a:solidFill>
              <a:schemeClr val="accent5">
                <a:alpha val="8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000">
                <a:solidFill>
                  <a:srgbClr val="000000"/>
                </a:solidFill>
                <a:latin typeface="Lato"/>
                <a:ea typeface="Lato"/>
                <a:cs typeface="Lato"/>
                <a:sym typeface="Lato"/>
              </a:endParaRPr>
            </a:p>
          </p:txBody>
        </p:sp>
        <p:sp>
          <p:nvSpPr>
            <p:cNvPr id="1401" name="Google Shape;1401;p82"/>
            <p:cNvSpPr/>
            <p:nvPr/>
          </p:nvSpPr>
          <p:spPr>
            <a:xfrm>
              <a:off x="0" y="24"/>
              <a:ext cx="952" cy="77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000">
                  <a:solidFill>
                    <a:srgbClr val="FFFFFF"/>
                  </a:solidFill>
                  <a:latin typeface="Lato"/>
                  <a:ea typeface="Lato"/>
                  <a:cs typeface="Lato"/>
                  <a:sym typeface="Lato"/>
                </a:rPr>
                <a:t>25%</a:t>
              </a:r>
              <a:endParaRPr/>
            </a:p>
          </p:txBody>
        </p:sp>
      </p:grpSp>
      <p:sp>
        <p:nvSpPr>
          <p:cNvPr id="1402" name="Google Shape;1402;p82"/>
          <p:cNvSpPr/>
          <p:nvPr/>
        </p:nvSpPr>
        <p:spPr>
          <a:xfrm>
            <a:off x="5663864" y="2102898"/>
            <a:ext cx="1159074" cy="133945"/>
          </a:xfrm>
          <a:custGeom>
            <a:pathLst>
              <a:path extrusionOk="0" h="21600" w="21600">
                <a:moveTo>
                  <a:pt x="21600" y="0"/>
                </a:moveTo>
                <a:lnTo>
                  <a:pt x="12675" y="0"/>
                </a:lnTo>
                <a:lnTo>
                  <a:pt x="9781" y="21600"/>
                </a:lnTo>
                <a:lnTo>
                  <a:pt x="0" y="21600"/>
                </a:lnTo>
              </a:path>
            </a:pathLst>
          </a:custGeom>
          <a:noFill/>
          <a:ln cap="flat" cmpd="sng" w="9525">
            <a:solidFill>
              <a:schemeClr val="dk1">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03" name="Google Shape;1403;p82"/>
          <p:cNvSpPr/>
          <p:nvPr/>
        </p:nvSpPr>
        <p:spPr>
          <a:xfrm>
            <a:off x="5788880" y="2786316"/>
            <a:ext cx="1051322" cy="279797"/>
          </a:xfrm>
          <a:custGeom>
            <a:pathLst>
              <a:path extrusionOk="0" h="21600" w="21600">
                <a:moveTo>
                  <a:pt x="21600" y="0"/>
                </a:moveTo>
                <a:lnTo>
                  <a:pt x="15980" y="0"/>
                </a:lnTo>
                <a:lnTo>
                  <a:pt x="12614" y="21600"/>
                </a:lnTo>
                <a:lnTo>
                  <a:pt x="0" y="21600"/>
                </a:lnTo>
              </a:path>
            </a:pathLst>
          </a:custGeom>
          <a:noFill/>
          <a:ln cap="flat" cmpd="sng" w="9525">
            <a:solidFill>
              <a:schemeClr val="accent2">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04" name="Google Shape;1404;p82"/>
          <p:cNvSpPr/>
          <p:nvPr/>
        </p:nvSpPr>
        <p:spPr>
          <a:xfrm>
            <a:off x="4627426" y="3492952"/>
            <a:ext cx="2184797" cy="127397"/>
          </a:xfrm>
          <a:custGeom>
            <a:pathLst>
              <a:path extrusionOk="0" h="21600" w="21600">
                <a:moveTo>
                  <a:pt x="21600" y="0"/>
                </a:moveTo>
                <a:lnTo>
                  <a:pt x="13381" y="0"/>
                </a:lnTo>
                <a:lnTo>
                  <a:pt x="11972" y="21600"/>
                </a:lnTo>
                <a:lnTo>
                  <a:pt x="0" y="21600"/>
                </a:lnTo>
              </a:path>
            </a:pathLst>
          </a:custGeom>
          <a:noFill/>
          <a:ln cap="flat" cmpd="sng" w="9525">
            <a:solidFill>
              <a:schemeClr val="accent5">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05" name="Google Shape;1405;p82"/>
          <p:cNvSpPr/>
          <p:nvPr/>
        </p:nvSpPr>
        <p:spPr>
          <a:xfrm>
            <a:off x="2399604" y="1965945"/>
            <a:ext cx="1534120" cy="101799"/>
          </a:xfrm>
          <a:custGeom>
            <a:pathLst>
              <a:path extrusionOk="0" h="21600" w="21600">
                <a:moveTo>
                  <a:pt x="0" y="21600"/>
                </a:moveTo>
                <a:lnTo>
                  <a:pt x="7686" y="21600"/>
                </a:lnTo>
                <a:lnTo>
                  <a:pt x="11023" y="0"/>
                </a:lnTo>
                <a:lnTo>
                  <a:pt x="21600" y="0"/>
                </a:lnTo>
              </a:path>
            </a:pathLst>
          </a:custGeom>
          <a:noFill/>
          <a:ln cap="flat" cmpd="sng" w="9525">
            <a:solidFill>
              <a:schemeClr val="accent3">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06" name="Google Shape;1406;p82"/>
          <p:cNvSpPr/>
          <p:nvPr/>
        </p:nvSpPr>
        <p:spPr>
          <a:xfrm>
            <a:off x="2328761" y="2420167"/>
            <a:ext cx="1023938" cy="361950"/>
          </a:xfrm>
          <a:custGeom>
            <a:pathLst>
              <a:path extrusionOk="0" h="21600" w="21600">
                <a:moveTo>
                  <a:pt x="0" y="21600"/>
                </a:moveTo>
                <a:lnTo>
                  <a:pt x="5362" y="21600"/>
                </a:lnTo>
                <a:lnTo>
                  <a:pt x="10788" y="0"/>
                </a:lnTo>
                <a:lnTo>
                  <a:pt x="21600" y="0"/>
                </a:lnTo>
              </a:path>
            </a:pathLst>
          </a:custGeom>
          <a:noFill/>
          <a:ln cap="flat" cmpd="sng" w="9525">
            <a:solidFill>
              <a:schemeClr val="accent4">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07" name="Google Shape;1407;p82"/>
          <p:cNvSpPr/>
          <p:nvPr/>
        </p:nvSpPr>
        <p:spPr>
          <a:xfrm>
            <a:off x="2341264" y="2934517"/>
            <a:ext cx="957263" cy="566738"/>
          </a:xfrm>
          <a:custGeom>
            <a:pathLst>
              <a:path extrusionOk="0" h="21600" w="21600">
                <a:moveTo>
                  <a:pt x="0" y="21600"/>
                </a:moveTo>
                <a:lnTo>
                  <a:pt x="5884" y="21600"/>
                </a:lnTo>
                <a:lnTo>
                  <a:pt x="9161" y="0"/>
                </a:lnTo>
                <a:lnTo>
                  <a:pt x="21600" y="0"/>
                </a:lnTo>
              </a:path>
            </a:pathLst>
          </a:custGeom>
          <a:noFill/>
          <a:ln cap="flat" cmpd="sng" w="9525">
            <a:solidFill>
              <a:srgbClr val="848D95">
                <a:alpha val="40000"/>
              </a:srgb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08" name="Google Shape;1408;p82"/>
          <p:cNvSpPr/>
          <p:nvPr/>
        </p:nvSpPr>
        <p:spPr>
          <a:xfrm>
            <a:off x="7040851" y="1821026"/>
            <a:ext cx="1343732" cy="209253"/>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900">
                <a:solidFill>
                  <a:schemeClr val="dk1"/>
                </a:solidFill>
                <a:latin typeface="Lato Black"/>
                <a:ea typeface="Lato Black"/>
                <a:cs typeface="Lato Black"/>
                <a:sym typeface="Lato Black"/>
              </a:rPr>
              <a:t>SERVICES TEXT TITLE</a:t>
            </a:r>
            <a:endParaRPr b="1" sz="900">
              <a:solidFill>
                <a:schemeClr val="dk1"/>
              </a:solidFill>
              <a:latin typeface="Lato Black"/>
              <a:ea typeface="Lato Black"/>
              <a:cs typeface="Lato Black"/>
              <a:sym typeface="Lato Black"/>
            </a:endParaRPr>
          </a:p>
        </p:txBody>
      </p:sp>
      <p:sp>
        <p:nvSpPr>
          <p:cNvPr id="1409" name="Google Shape;1409;p82"/>
          <p:cNvSpPr/>
          <p:nvPr/>
        </p:nvSpPr>
        <p:spPr>
          <a:xfrm>
            <a:off x="7033100" y="1987900"/>
            <a:ext cx="1534200" cy="3057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410" name="Google Shape;1410;p82"/>
          <p:cNvSpPr/>
          <p:nvPr/>
        </p:nvSpPr>
        <p:spPr>
          <a:xfrm>
            <a:off x="7040851" y="2557195"/>
            <a:ext cx="1343732" cy="209253"/>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900">
                <a:solidFill>
                  <a:schemeClr val="accent2"/>
                </a:solidFill>
                <a:latin typeface="Lato Black"/>
                <a:ea typeface="Lato Black"/>
                <a:cs typeface="Lato Black"/>
                <a:sym typeface="Lato Black"/>
              </a:rPr>
              <a:t>SERVICES TEXT TITLE</a:t>
            </a:r>
            <a:endParaRPr b="1" sz="900">
              <a:solidFill>
                <a:schemeClr val="accent2"/>
              </a:solidFill>
              <a:latin typeface="Lato Black"/>
              <a:ea typeface="Lato Black"/>
              <a:cs typeface="Lato Black"/>
              <a:sym typeface="Lato Black"/>
            </a:endParaRPr>
          </a:p>
        </p:txBody>
      </p:sp>
      <p:sp>
        <p:nvSpPr>
          <p:cNvPr id="1411" name="Google Shape;1411;p82"/>
          <p:cNvSpPr/>
          <p:nvPr/>
        </p:nvSpPr>
        <p:spPr>
          <a:xfrm>
            <a:off x="7033100" y="2724078"/>
            <a:ext cx="1534200" cy="3057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412" name="Google Shape;1412;p82"/>
          <p:cNvSpPr/>
          <p:nvPr/>
        </p:nvSpPr>
        <p:spPr>
          <a:xfrm>
            <a:off x="7040851" y="3285615"/>
            <a:ext cx="1343732" cy="209253"/>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900">
                <a:solidFill>
                  <a:schemeClr val="accent5"/>
                </a:solidFill>
                <a:latin typeface="Lato Black"/>
                <a:ea typeface="Lato Black"/>
                <a:cs typeface="Lato Black"/>
                <a:sym typeface="Lato Black"/>
              </a:rPr>
              <a:t>SERVICES TEXT TITLE</a:t>
            </a:r>
            <a:endParaRPr b="1" sz="900">
              <a:solidFill>
                <a:schemeClr val="accent5"/>
              </a:solidFill>
              <a:latin typeface="Lato Black"/>
              <a:ea typeface="Lato Black"/>
              <a:cs typeface="Lato Black"/>
              <a:sym typeface="Lato Black"/>
            </a:endParaRPr>
          </a:p>
        </p:txBody>
      </p:sp>
      <p:sp>
        <p:nvSpPr>
          <p:cNvPr id="1413" name="Google Shape;1413;p82"/>
          <p:cNvSpPr/>
          <p:nvPr/>
        </p:nvSpPr>
        <p:spPr>
          <a:xfrm>
            <a:off x="7033100" y="3452506"/>
            <a:ext cx="1534200" cy="3057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414" name="Google Shape;1414;p82"/>
          <p:cNvSpPr/>
          <p:nvPr/>
        </p:nvSpPr>
        <p:spPr>
          <a:xfrm>
            <a:off x="888024" y="1821026"/>
            <a:ext cx="1343732" cy="209253"/>
          </a:xfrm>
          <a:prstGeom prst="rect">
            <a:avLst/>
          </a:prstGeom>
          <a:noFill/>
          <a:ln>
            <a:noFill/>
          </a:ln>
        </p:spPr>
        <p:txBody>
          <a:bodyPr anchorCtr="0" anchor="ctr" bIns="0" lIns="0" spcFirstLastPara="1" rIns="0" wrap="square" tIns="0">
            <a:noAutofit/>
          </a:bodyPr>
          <a:lstStyle/>
          <a:p>
            <a:pPr indent="0" lvl="0" marL="0" marR="0" rtl="0" algn="r">
              <a:lnSpc>
                <a:spcPct val="111111"/>
              </a:lnSpc>
              <a:spcBef>
                <a:spcPts val="0"/>
              </a:spcBef>
              <a:spcAft>
                <a:spcPts val="0"/>
              </a:spcAft>
              <a:buNone/>
            </a:pPr>
            <a:r>
              <a:rPr b="1" lang="en" sz="900">
                <a:solidFill>
                  <a:schemeClr val="accent3"/>
                </a:solidFill>
                <a:latin typeface="Lato Black"/>
                <a:ea typeface="Lato Black"/>
                <a:cs typeface="Lato Black"/>
                <a:sym typeface="Lato Black"/>
              </a:rPr>
              <a:t>SERVICES TEXT TITLE</a:t>
            </a:r>
            <a:endParaRPr b="1" sz="900">
              <a:solidFill>
                <a:schemeClr val="accent3"/>
              </a:solidFill>
              <a:latin typeface="Lato Black"/>
              <a:ea typeface="Lato Black"/>
              <a:cs typeface="Lato Black"/>
              <a:sym typeface="Lato Black"/>
            </a:endParaRPr>
          </a:p>
        </p:txBody>
      </p:sp>
      <p:sp>
        <p:nvSpPr>
          <p:cNvPr id="1415" name="Google Shape;1415;p82"/>
          <p:cNvSpPr/>
          <p:nvPr/>
        </p:nvSpPr>
        <p:spPr>
          <a:xfrm>
            <a:off x="697625" y="1987900"/>
            <a:ext cx="1534200" cy="30570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416" name="Google Shape;1416;p82"/>
          <p:cNvSpPr/>
          <p:nvPr/>
        </p:nvSpPr>
        <p:spPr>
          <a:xfrm>
            <a:off x="888024" y="2557195"/>
            <a:ext cx="1343732" cy="209253"/>
          </a:xfrm>
          <a:prstGeom prst="rect">
            <a:avLst/>
          </a:prstGeom>
          <a:noFill/>
          <a:ln>
            <a:noFill/>
          </a:ln>
        </p:spPr>
        <p:txBody>
          <a:bodyPr anchorCtr="0" anchor="ctr" bIns="0" lIns="0" spcFirstLastPara="1" rIns="0" wrap="square" tIns="0">
            <a:noAutofit/>
          </a:bodyPr>
          <a:lstStyle/>
          <a:p>
            <a:pPr indent="0" lvl="0" marL="0" marR="0" rtl="0" algn="r">
              <a:lnSpc>
                <a:spcPct val="111111"/>
              </a:lnSpc>
              <a:spcBef>
                <a:spcPts val="0"/>
              </a:spcBef>
              <a:spcAft>
                <a:spcPts val="0"/>
              </a:spcAft>
              <a:buNone/>
            </a:pPr>
            <a:r>
              <a:rPr b="1" lang="en" sz="900">
                <a:solidFill>
                  <a:schemeClr val="accent4"/>
                </a:solidFill>
                <a:latin typeface="Lato Black"/>
                <a:ea typeface="Lato Black"/>
                <a:cs typeface="Lato Black"/>
                <a:sym typeface="Lato Black"/>
              </a:rPr>
              <a:t>SERVICES TEXT TITLE</a:t>
            </a:r>
            <a:endParaRPr b="1" sz="900">
              <a:solidFill>
                <a:schemeClr val="accent4"/>
              </a:solidFill>
              <a:latin typeface="Lato Black"/>
              <a:ea typeface="Lato Black"/>
              <a:cs typeface="Lato Black"/>
              <a:sym typeface="Lato Black"/>
            </a:endParaRPr>
          </a:p>
        </p:txBody>
      </p:sp>
      <p:sp>
        <p:nvSpPr>
          <p:cNvPr id="1417" name="Google Shape;1417;p82"/>
          <p:cNvSpPr/>
          <p:nvPr/>
        </p:nvSpPr>
        <p:spPr>
          <a:xfrm>
            <a:off x="697625" y="2724078"/>
            <a:ext cx="1534200" cy="30570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418" name="Google Shape;1418;p82"/>
          <p:cNvSpPr/>
          <p:nvPr/>
        </p:nvSpPr>
        <p:spPr>
          <a:xfrm>
            <a:off x="888024" y="3285615"/>
            <a:ext cx="1343732" cy="209253"/>
          </a:xfrm>
          <a:prstGeom prst="rect">
            <a:avLst/>
          </a:prstGeom>
          <a:noFill/>
          <a:ln>
            <a:noFill/>
          </a:ln>
        </p:spPr>
        <p:txBody>
          <a:bodyPr anchorCtr="0" anchor="ctr" bIns="0" lIns="0" spcFirstLastPara="1" rIns="0" wrap="square" tIns="0">
            <a:noAutofit/>
          </a:bodyPr>
          <a:lstStyle/>
          <a:p>
            <a:pPr indent="0" lvl="0" marL="0" marR="0" rtl="0" algn="r">
              <a:lnSpc>
                <a:spcPct val="111111"/>
              </a:lnSpc>
              <a:spcBef>
                <a:spcPts val="0"/>
              </a:spcBef>
              <a:spcAft>
                <a:spcPts val="0"/>
              </a:spcAft>
              <a:buNone/>
            </a:pPr>
            <a:r>
              <a:rPr b="1" lang="en" sz="900">
                <a:solidFill>
                  <a:srgbClr val="848D95"/>
                </a:solidFill>
                <a:latin typeface="Lato Black"/>
                <a:ea typeface="Lato Black"/>
                <a:cs typeface="Lato Black"/>
                <a:sym typeface="Lato Black"/>
              </a:rPr>
              <a:t>SERVICES TEXT TITLE</a:t>
            </a:r>
            <a:endParaRPr b="1" sz="900">
              <a:solidFill>
                <a:srgbClr val="848D95"/>
              </a:solidFill>
              <a:latin typeface="Lato Black"/>
              <a:ea typeface="Lato Black"/>
              <a:cs typeface="Lato Black"/>
              <a:sym typeface="Lato Black"/>
            </a:endParaRPr>
          </a:p>
        </p:txBody>
      </p:sp>
      <p:sp>
        <p:nvSpPr>
          <p:cNvPr id="1419" name="Google Shape;1419;p82"/>
          <p:cNvSpPr/>
          <p:nvPr/>
        </p:nvSpPr>
        <p:spPr>
          <a:xfrm>
            <a:off x="697625" y="3452506"/>
            <a:ext cx="1534200" cy="30570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800">
              <a:solidFill>
                <a:schemeClr val="dk1"/>
              </a:solidFill>
              <a:latin typeface="Lato"/>
              <a:ea typeface="Lato"/>
              <a:cs typeface="Lato"/>
              <a:sym typeface="Lato"/>
            </a:endParaRPr>
          </a:p>
        </p:txBody>
      </p:sp>
      <p:sp>
        <p:nvSpPr>
          <p:cNvPr id="1420" name="Google Shape;1420;p82"/>
          <p:cNvSpPr/>
          <p:nvPr/>
        </p:nvSpPr>
        <p:spPr>
          <a:xfrm>
            <a:off x="1431283" y="4254285"/>
            <a:ext cx="6320180" cy="356462"/>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a:t>
            </a:r>
            <a:endParaRPr sz="800">
              <a:solidFill>
                <a:schemeClr val="dk1"/>
              </a:solidFill>
              <a:latin typeface="Lato"/>
              <a:ea typeface="Lato"/>
              <a:cs typeface="Lato"/>
              <a:sym typeface="Lato"/>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1"/>
                                        </p:tgtEl>
                                        <p:attrNameLst>
                                          <p:attrName>style.visibility</p:attrName>
                                        </p:attrNameLst>
                                      </p:cBhvr>
                                      <p:to>
                                        <p:strVal val="visible"/>
                                      </p:to>
                                    </p:set>
                                    <p:animEffect filter="fade" transition="in">
                                      <p:cBhvr>
                                        <p:cTn dur="500"/>
                                        <p:tgtEl>
                                          <p:spTgt spid="1391"/>
                                        </p:tgtEl>
                                      </p:cBhvr>
                                    </p:animEffect>
                                  </p:childTnLst>
                                </p:cTn>
                              </p:par>
                              <p:par>
                                <p:cTn fill="hold" nodeType="withEffect" presetClass="entr" presetID="10" presetSubtype="0">
                                  <p:stCondLst>
                                    <p:cond delay="0"/>
                                  </p:stCondLst>
                                  <p:childTnLst>
                                    <p:set>
                                      <p:cBhvr>
                                        <p:cTn dur="1" fill="hold">
                                          <p:stCondLst>
                                            <p:cond delay="0"/>
                                          </p:stCondLst>
                                        </p:cTn>
                                        <p:tgtEl>
                                          <p:spTgt spid="1392"/>
                                        </p:tgtEl>
                                        <p:attrNameLst>
                                          <p:attrName>style.visibility</p:attrName>
                                        </p:attrNameLst>
                                      </p:cBhvr>
                                      <p:to>
                                        <p:strVal val="visible"/>
                                      </p:to>
                                    </p:set>
                                    <p:animEffect filter="fade" transition="in">
                                      <p:cBhvr>
                                        <p:cTn dur="500"/>
                                        <p:tgtEl>
                                          <p:spTgt spid="1392"/>
                                        </p:tgtEl>
                                      </p:cBhvr>
                                    </p:animEffect>
                                  </p:childTnLst>
                                </p:cTn>
                              </p:par>
                              <p:par>
                                <p:cTn fill="hold" nodeType="withEffect" presetClass="entr" presetID="10" presetSubtype="0">
                                  <p:stCondLst>
                                    <p:cond delay="0"/>
                                  </p:stCondLst>
                                  <p:childTnLst>
                                    <p:set>
                                      <p:cBhvr>
                                        <p:cTn dur="1" fill="hold">
                                          <p:stCondLst>
                                            <p:cond delay="0"/>
                                          </p:stCondLst>
                                        </p:cTn>
                                        <p:tgtEl>
                                          <p:spTgt spid="1381"/>
                                        </p:tgtEl>
                                        <p:attrNameLst>
                                          <p:attrName>style.visibility</p:attrName>
                                        </p:attrNameLst>
                                      </p:cBhvr>
                                      <p:to>
                                        <p:strVal val="visible"/>
                                      </p:to>
                                    </p:set>
                                    <p:animEffect filter="fade" transition="in">
                                      <p:cBhvr>
                                        <p:cTn dur="500"/>
                                        <p:tgtEl>
                                          <p:spTgt spid="1381"/>
                                        </p:tgtEl>
                                      </p:cBhvr>
                                    </p:animEffect>
                                  </p:childTnLst>
                                </p:cTn>
                              </p:par>
                              <p:par>
                                <p:cTn fill="hold" nodeType="withEffect" presetClass="entr" presetID="10" presetSubtype="0">
                                  <p:stCondLst>
                                    <p:cond delay="0"/>
                                  </p:stCondLst>
                                  <p:childTnLst>
                                    <p:set>
                                      <p:cBhvr>
                                        <p:cTn dur="1" fill="hold">
                                          <p:stCondLst>
                                            <p:cond delay="0"/>
                                          </p:stCondLst>
                                        </p:cTn>
                                        <p:tgtEl>
                                          <p:spTgt spid="1380"/>
                                        </p:tgtEl>
                                        <p:attrNameLst>
                                          <p:attrName>style.visibility</p:attrName>
                                        </p:attrNameLst>
                                      </p:cBhvr>
                                      <p:to>
                                        <p:strVal val="visible"/>
                                      </p:to>
                                    </p:set>
                                    <p:animEffect filter="fade" transition="in">
                                      <p:cBhvr>
                                        <p:cTn dur="500"/>
                                        <p:tgtEl>
                                          <p:spTgt spid="13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382"/>
                                        </p:tgtEl>
                                        <p:attrNameLst>
                                          <p:attrName>style.visibility</p:attrName>
                                        </p:attrNameLst>
                                      </p:cBhvr>
                                      <p:to>
                                        <p:strVal val="visible"/>
                                      </p:to>
                                    </p:set>
                                    <p:anim calcmode="lin" valueType="num">
                                      <p:cBhvr additive="base">
                                        <p:cTn dur="500"/>
                                        <p:tgtEl>
                                          <p:spTgt spid="1382"/>
                                        </p:tgtEl>
                                        <p:attrNameLst>
                                          <p:attrName>ppt_w</p:attrName>
                                        </p:attrNameLst>
                                      </p:cBhvr>
                                      <p:tavLst>
                                        <p:tav fmla="" tm="0">
                                          <p:val>
                                            <p:strVal val="0"/>
                                          </p:val>
                                        </p:tav>
                                        <p:tav fmla="" tm="100000">
                                          <p:val>
                                            <p:strVal val="#ppt_w"/>
                                          </p:val>
                                        </p:tav>
                                      </p:tavLst>
                                    </p:anim>
                                    <p:anim calcmode="lin" valueType="num">
                                      <p:cBhvr additive="base">
                                        <p:cTn dur="500"/>
                                        <p:tgtEl>
                                          <p:spTgt spid="138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05"/>
                                        </p:tgtEl>
                                        <p:attrNameLst>
                                          <p:attrName>style.visibility</p:attrName>
                                        </p:attrNameLst>
                                      </p:cBhvr>
                                      <p:to>
                                        <p:strVal val="visible"/>
                                      </p:to>
                                    </p:set>
                                    <p:anim calcmode="lin" valueType="num">
                                      <p:cBhvr additive="base">
                                        <p:cTn dur="500"/>
                                        <p:tgtEl>
                                          <p:spTgt spid="1405"/>
                                        </p:tgtEl>
                                        <p:attrNameLst>
                                          <p:attrName>ppt_w</p:attrName>
                                        </p:attrNameLst>
                                      </p:cBhvr>
                                      <p:tavLst>
                                        <p:tav fmla="" tm="0">
                                          <p:val>
                                            <p:strVal val="0"/>
                                          </p:val>
                                        </p:tav>
                                        <p:tav fmla="" tm="100000">
                                          <p:val>
                                            <p:strVal val="#ppt_w"/>
                                          </p:val>
                                        </p:tav>
                                      </p:tavLst>
                                    </p:anim>
                                    <p:anim calcmode="lin" valueType="num">
                                      <p:cBhvr additive="base">
                                        <p:cTn dur="500"/>
                                        <p:tgtEl>
                                          <p:spTgt spid="140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14"/>
                                        </p:tgtEl>
                                        <p:attrNameLst>
                                          <p:attrName>style.visibility</p:attrName>
                                        </p:attrNameLst>
                                      </p:cBhvr>
                                      <p:to>
                                        <p:strVal val="visible"/>
                                      </p:to>
                                    </p:set>
                                    <p:anim calcmode="lin" valueType="num">
                                      <p:cBhvr additive="base">
                                        <p:cTn dur="500"/>
                                        <p:tgtEl>
                                          <p:spTgt spid="1414"/>
                                        </p:tgtEl>
                                        <p:attrNameLst>
                                          <p:attrName>ppt_w</p:attrName>
                                        </p:attrNameLst>
                                      </p:cBhvr>
                                      <p:tavLst>
                                        <p:tav fmla="" tm="0">
                                          <p:val>
                                            <p:strVal val="0"/>
                                          </p:val>
                                        </p:tav>
                                        <p:tav fmla="" tm="100000">
                                          <p:val>
                                            <p:strVal val="#ppt_w"/>
                                          </p:val>
                                        </p:tav>
                                      </p:tavLst>
                                    </p:anim>
                                    <p:anim calcmode="lin" valueType="num">
                                      <p:cBhvr additive="base">
                                        <p:cTn dur="500"/>
                                        <p:tgtEl>
                                          <p:spTgt spid="141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15"/>
                                        </p:tgtEl>
                                        <p:attrNameLst>
                                          <p:attrName>style.visibility</p:attrName>
                                        </p:attrNameLst>
                                      </p:cBhvr>
                                      <p:to>
                                        <p:strVal val="visible"/>
                                      </p:to>
                                    </p:set>
                                    <p:anim calcmode="lin" valueType="num">
                                      <p:cBhvr additive="base">
                                        <p:cTn dur="500"/>
                                        <p:tgtEl>
                                          <p:spTgt spid="1415"/>
                                        </p:tgtEl>
                                        <p:attrNameLst>
                                          <p:attrName>ppt_w</p:attrName>
                                        </p:attrNameLst>
                                      </p:cBhvr>
                                      <p:tavLst>
                                        <p:tav fmla="" tm="0">
                                          <p:val>
                                            <p:strVal val="0"/>
                                          </p:val>
                                        </p:tav>
                                        <p:tav fmla="" tm="100000">
                                          <p:val>
                                            <p:strVal val="#ppt_w"/>
                                          </p:val>
                                        </p:tav>
                                      </p:tavLst>
                                    </p:anim>
                                    <p:anim calcmode="lin" valueType="num">
                                      <p:cBhvr additive="base">
                                        <p:cTn dur="500"/>
                                        <p:tgtEl>
                                          <p:spTgt spid="14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5"/>
                                        </p:tgtEl>
                                        <p:attrNameLst>
                                          <p:attrName>style.visibility</p:attrName>
                                        </p:attrNameLst>
                                      </p:cBhvr>
                                      <p:to>
                                        <p:strVal val="visible"/>
                                      </p:to>
                                    </p:set>
                                    <p:animEffect filter="fade" transition="in">
                                      <p:cBhvr>
                                        <p:cTn dur="500"/>
                                        <p:tgtEl>
                                          <p:spTgt spid="1385"/>
                                        </p:tgtEl>
                                      </p:cBhvr>
                                    </p:animEffect>
                                  </p:childTnLst>
                                </p:cTn>
                              </p:par>
                              <p:par>
                                <p:cTn fill="hold" nodeType="withEffect" presetClass="entr" presetID="10" presetSubtype="0">
                                  <p:stCondLst>
                                    <p:cond delay="0"/>
                                  </p:stCondLst>
                                  <p:childTnLst>
                                    <p:set>
                                      <p:cBhvr>
                                        <p:cTn dur="1" fill="hold">
                                          <p:stCondLst>
                                            <p:cond delay="0"/>
                                          </p:stCondLst>
                                        </p:cTn>
                                        <p:tgtEl>
                                          <p:spTgt spid="1406"/>
                                        </p:tgtEl>
                                        <p:attrNameLst>
                                          <p:attrName>style.visibility</p:attrName>
                                        </p:attrNameLst>
                                      </p:cBhvr>
                                      <p:to>
                                        <p:strVal val="visible"/>
                                      </p:to>
                                    </p:set>
                                    <p:animEffect filter="fade" transition="in">
                                      <p:cBhvr>
                                        <p:cTn dur="500"/>
                                        <p:tgtEl>
                                          <p:spTgt spid="1406"/>
                                        </p:tgtEl>
                                      </p:cBhvr>
                                    </p:animEffect>
                                  </p:childTnLst>
                                </p:cTn>
                              </p:par>
                              <p:par>
                                <p:cTn fill="hold" nodeType="withEffect" presetClass="entr" presetID="10" presetSubtype="0">
                                  <p:stCondLst>
                                    <p:cond delay="0"/>
                                  </p:stCondLst>
                                  <p:childTnLst>
                                    <p:set>
                                      <p:cBhvr>
                                        <p:cTn dur="1" fill="hold">
                                          <p:stCondLst>
                                            <p:cond delay="0"/>
                                          </p:stCondLst>
                                        </p:cTn>
                                        <p:tgtEl>
                                          <p:spTgt spid="1416"/>
                                        </p:tgtEl>
                                        <p:attrNameLst>
                                          <p:attrName>style.visibility</p:attrName>
                                        </p:attrNameLst>
                                      </p:cBhvr>
                                      <p:to>
                                        <p:strVal val="visible"/>
                                      </p:to>
                                    </p:set>
                                    <p:animEffect filter="fade" transition="in">
                                      <p:cBhvr>
                                        <p:cTn dur="500"/>
                                        <p:tgtEl>
                                          <p:spTgt spid="1416"/>
                                        </p:tgtEl>
                                      </p:cBhvr>
                                    </p:animEffect>
                                  </p:childTnLst>
                                </p:cTn>
                              </p:par>
                              <p:par>
                                <p:cTn fill="hold" nodeType="withEffect" presetClass="entr" presetID="10" presetSubtype="0">
                                  <p:stCondLst>
                                    <p:cond delay="0"/>
                                  </p:stCondLst>
                                  <p:childTnLst>
                                    <p:set>
                                      <p:cBhvr>
                                        <p:cTn dur="1" fill="hold">
                                          <p:stCondLst>
                                            <p:cond delay="0"/>
                                          </p:stCondLst>
                                        </p:cTn>
                                        <p:tgtEl>
                                          <p:spTgt spid="1417"/>
                                        </p:tgtEl>
                                        <p:attrNameLst>
                                          <p:attrName>style.visibility</p:attrName>
                                        </p:attrNameLst>
                                      </p:cBhvr>
                                      <p:to>
                                        <p:strVal val="visible"/>
                                      </p:to>
                                    </p:set>
                                    <p:animEffect filter="fade" transition="in">
                                      <p:cBhvr>
                                        <p:cTn dur="500"/>
                                        <p:tgtEl>
                                          <p:spTgt spid="14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8"/>
                                        </p:tgtEl>
                                        <p:attrNameLst>
                                          <p:attrName>style.visibility</p:attrName>
                                        </p:attrNameLst>
                                      </p:cBhvr>
                                      <p:to>
                                        <p:strVal val="visible"/>
                                      </p:to>
                                    </p:set>
                                    <p:animEffect filter="fade" transition="in">
                                      <p:cBhvr>
                                        <p:cTn dur="500"/>
                                        <p:tgtEl>
                                          <p:spTgt spid="1388"/>
                                        </p:tgtEl>
                                      </p:cBhvr>
                                    </p:animEffect>
                                  </p:childTnLst>
                                </p:cTn>
                              </p:par>
                              <p:par>
                                <p:cTn fill="hold" nodeType="withEffect" presetClass="entr" presetID="10" presetSubtype="0">
                                  <p:stCondLst>
                                    <p:cond delay="0"/>
                                  </p:stCondLst>
                                  <p:childTnLst>
                                    <p:set>
                                      <p:cBhvr>
                                        <p:cTn dur="1" fill="hold">
                                          <p:stCondLst>
                                            <p:cond delay="0"/>
                                          </p:stCondLst>
                                        </p:cTn>
                                        <p:tgtEl>
                                          <p:spTgt spid="1407"/>
                                        </p:tgtEl>
                                        <p:attrNameLst>
                                          <p:attrName>style.visibility</p:attrName>
                                        </p:attrNameLst>
                                      </p:cBhvr>
                                      <p:to>
                                        <p:strVal val="visible"/>
                                      </p:to>
                                    </p:set>
                                    <p:animEffect filter="fade" transition="in">
                                      <p:cBhvr>
                                        <p:cTn dur="500"/>
                                        <p:tgtEl>
                                          <p:spTgt spid="1407"/>
                                        </p:tgtEl>
                                      </p:cBhvr>
                                    </p:animEffect>
                                  </p:childTnLst>
                                </p:cTn>
                              </p:par>
                              <p:par>
                                <p:cTn fill="hold" nodeType="withEffect" presetClass="entr" presetID="10" presetSubtype="0">
                                  <p:stCondLst>
                                    <p:cond delay="0"/>
                                  </p:stCondLst>
                                  <p:childTnLst>
                                    <p:set>
                                      <p:cBhvr>
                                        <p:cTn dur="1" fill="hold">
                                          <p:stCondLst>
                                            <p:cond delay="0"/>
                                          </p:stCondLst>
                                        </p:cTn>
                                        <p:tgtEl>
                                          <p:spTgt spid="1418"/>
                                        </p:tgtEl>
                                        <p:attrNameLst>
                                          <p:attrName>style.visibility</p:attrName>
                                        </p:attrNameLst>
                                      </p:cBhvr>
                                      <p:to>
                                        <p:strVal val="visible"/>
                                      </p:to>
                                    </p:set>
                                    <p:animEffect filter="fade" transition="in">
                                      <p:cBhvr>
                                        <p:cTn dur="500"/>
                                        <p:tgtEl>
                                          <p:spTgt spid="1418"/>
                                        </p:tgtEl>
                                      </p:cBhvr>
                                    </p:animEffect>
                                  </p:childTnLst>
                                </p:cTn>
                              </p:par>
                              <p:par>
                                <p:cTn fill="hold" nodeType="withEffect" presetClass="entr" presetID="10" presetSubtype="0">
                                  <p:stCondLst>
                                    <p:cond delay="0"/>
                                  </p:stCondLst>
                                  <p:childTnLst>
                                    <p:set>
                                      <p:cBhvr>
                                        <p:cTn dur="1" fill="hold">
                                          <p:stCondLst>
                                            <p:cond delay="0"/>
                                          </p:stCondLst>
                                        </p:cTn>
                                        <p:tgtEl>
                                          <p:spTgt spid="1419"/>
                                        </p:tgtEl>
                                        <p:attrNameLst>
                                          <p:attrName>style.visibility</p:attrName>
                                        </p:attrNameLst>
                                      </p:cBhvr>
                                      <p:to>
                                        <p:strVal val="visible"/>
                                      </p:to>
                                    </p:set>
                                    <p:animEffect filter="fade" transition="in">
                                      <p:cBhvr>
                                        <p:cTn dur="500"/>
                                        <p:tgtEl>
                                          <p:spTgt spid="14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9"/>
                                        </p:tgtEl>
                                        <p:attrNameLst>
                                          <p:attrName>style.visibility</p:attrName>
                                        </p:attrNameLst>
                                      </p:cBhvr>
                                      <p:to>
                                        <p:strVal val="visible"/>
                                      </p:to>
                                    </p:set>
                                    <p:animEffect filter="fade" transition="in">
                                      <p:cBhvr>
                                        <p:cTn dur="500"/>
                                        <p:tgtEl>
                                          <p:spTgt spid="1399"/>
                                        </p:tgtEl>
                                      </p:cBhvr>
                                    </p:animEffect>
                                  </p:childTnLst>
                                </p:cTn>
                              </p:par>
                              <p:par>
                                <p:cTn fill="hold" nodeType="withEffect" presetClass="entr" presetID="10" presetSubtype="0">
                                  <p:stCondLst>
                                    <p:cond delay="0"/>
                                  </p:stCondLst>
                                  <p:childTnLst>
                                    <p:set>
                                      <p:cBhvr>
                                        <p:cTn dur="1" fill="hold">
                                          <p:stCondLst>
                                            <p:cond delay="0"/>
                                          </p:stCondLst>
                                        </p:cTn>
                                        <p:tgtEl>
                                          <p:spTgt spid="1404"/>
                                        </p:tgtEl>
                                        <p:attrNameLst>
                                          <p:attrName>style.visibility</p:attrName>
                                        </p:attrNameLst>
                                      </p:cBhvr>
                                      <p:to>
                                        <p:strVal val="visible"/>
                                      </p:to>
                                    </p:set>
                                    <p:animEffect filter="fade" transition="in">
                                      <p:cBhvr>
                                        <p:cTn dur="500"/>
                                        <p:tgtEl>
                                          <p:spTgt spid="1404"/>
                                        </p:tgtEl>
                                      </p:cBhvr>
                                    </p:animEffect>
                                  </p:childTnLst>
                                </p:cTn>
                              </p:par>
                              <p:par>
                                <p:cTn fill="hold" nodeType="withEffect" presetClass="entr" presetID="10" presetSubtype="0">
                                  <p:stCondLst>
                                    <p:cond delay="0"/>
                                  </p:stCondLst>
                                  <p:childTnLst>
                                    <p:set>
                                      <p:cBhvr>
                                        <p:cTn dur="1" fill="hold">
                                          <p:stCondLst>
                                            <p:cond delay="0"/>
                                          </p:stCondLst>
                                        </p:cTn>
                                        <p:tgtEl>
                                          <p:spTgt spid="1412"/>
                                        </p:tgtEl>
                                        <p:attrNameLst>
                                          <p:attrName>style.visibility</p:attrName>
                                        </p:attrNameLst>
                                      </p:cBhvr>
                                      <p:to>
                                        <p:strVal val="visible"/>
                                      </p:to>
                                    </p:set>
                                    <p:animEffect filter="fade" transition="in">
                                      <p:cBhvr>
                                        <p:cTn dur="500"/>
                                        <p:tgtEl>
                                          <p:spTgt spid="1412"/>
                                        </p:tgtEl>
                                      </p:cBhvr>
                                    </p:animEffect>
                                  </p:childTnLst>
                                </p:cTn>
                              </p:par>
                              <p:par>
                                <p:cTn fill="hold" nodeType="withEffect" presetClass="entr" presetID="10" presetSubtype="0">
                                  <p:stCondLst>
                                    <p:cond delay="0"/>
                                  </p:stCondLst>
                                  <p:childTnLst>
                                    <p:set>
                                      <p:cBhvr>
                                        <p:cTn dur="1" fill="hold">
                                          <p:stCondLst>
                                            <p:cond delay="0"/>
                                          </p:stCondLst>
                                        </p:cTn>
                                        <p:tgtEl>
                                          <p:spTgt spid="1413"/>
                                        </p:tgtEl>
                                        <p:attrNameLst>
                                          <p:attrName>style.visibility</p:attrName>
                                        </p:attrNameLst>
                                      </p:cBhvr>
                                      <p:to>
                                        <p:strVal val="visible"/>
                                      </p:to>
                                    </p:set>
                                    <p:animEffect filter="fade" transition="in">
                                      <p:cBhvr>
                                        <p:cTn dur="500"/>
                                        <p:tgtEl>
                                          <p:spTgt spid="14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393"/>
                                        </p:tgtEl>
                                        <p:attrNameLst>
                                          <p:attrName>style.visibility</p:attrName>
                                        </p:attrNameLst>
                                      </p:cBhvr>
                                      <p:to>
                                        <p:strVal val="visible"/>
                                      </p:to>
                                    </p:set>
                                    <p:anim calcmode="lin" valueType="num">
                                      <p:cBhvr additive="base">
                                        <p:cTn dur="500"/>
                                        <p:tgtEl>
                                          <p:spTgt spid="1393"/>
                                        </p:tgtEl>
                                        <p:attrNameLst>
                                          <p:attrName>ppt_w</p:attrName>
                                        </p:attrNameLst>
                                      </p:cBhvr>
                                      <p:tavLst>
                                        <p:tav fmla="" tm="0">
                                          <p:val>
                                            <p:strVal val="0"/>
                                          </p:val>
                                        </p:tav>
                                        <p:tav fmla="" tm="100000">
                                          <p:val>
                                            <p:strVal val="#ppt_w"/>
                                          </p:val>
                                        </p:tav>
                                      </p:tavLst>
                                    </p:anim>
                                    <p:anim calcmode="lin" valueType="num">
                                      <p:cBhvr additive="base">
                                        <p:cTn dur="500"/>
                                        <p:tgtEl>
                                          <p:spTgt spid="139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03"/>
                                        </p:tgtEl>
                                        <p:attrNameLst>
                                          <p:attrName>style.visibility</p:attrName>
                                        </p:attrNameLst>
                                      </p:cBhvr>
                                      <p:to>
                                        <p:strVal val="visible"/>
                                      </p:to>
                                    </p:set>
                                    <p:anim calcmode="lin" valueType="num">
                                      <p:cBhvr additive="base">
                                        <p:cTn dur="500"/>
                                        <p:tgtEl>
                                          <p:spTgt spid="1403"/>
                                        </p:tgtEl>
                                        <p:attrNameLst>
                                          <p:attrName>ppt_w</p:attrName>
                                        </p:attrNameLst>
                                      </p:cBhvr>
                                      <p:tavLst>
                                        <p:tav fmla="" tm="0">
                                          <p:val>
                                            <p:strVal val="0"/>
                                          </p:val>
                                        </p:tav>
                                        <p:tav fmla="" tm="100000">
                                          <p:val>
                                            <p:strVal val="#ppt_w"/>
                                          </p:val>
                                        </p:tav>
                                      </p:tavLst>
                                    </p:anim>
                                    <p:anim calcmode="lin" valueType="num">
                                      <p:cBhvr additive="base">
                                        <p:cTn dur="500"/>
                                        <p:tgtEl>
                                          <p:spTgt spid="140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10"/>
                                        </p:tgtEl>
                                        <p:attrNameLst>
                                          <p:attrName>style.visibility</p:attrName>
                                        </p:attrNameLst>
                                      </p:cBhvr>
                                      <p:to>
                                        <p:strVal val="visible"/>
                                      </p:to>
                                    </p:set>
                                    <p:anim calcmode="lin" valueType="num">
                                      <p:cBhvr additive="base">
                                        <p:cTn dur="500"/>
                                        <p:tgtEl>
                                          <p:spTgt spid="1410"/>
                                        </p:tgtEl>
                                        <p:attrNameLst>
                                          <p:attrName>ppt_w</p:attrName>
                                        </p:attrNameLst>
                                      </p:cBhvr>
                                      <p:tavLst>
                                        <p:tav fmla="" tm="0">
                                          <p:val>
                                            <p:strVal val="0"/>
                                          </p:val>
                                        </p:tav>
                                        <p:tav fmla="" tm="100000">
                                          <p:val>
                                            <p:strVal val="#ppt_w"/>
                                          </p:val>
                                        </p:tav>
                                      </p:tavLst>
                                    </p:anim>
                                    <p:anim calcmode="lin" valueType="num">
                                      <p:cBhvr additive="base">
                                        <p:cTn dur="500"/>
                                        <p:tgtEl>
                                          <p:spTgt spid="141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11"/>
                                        </p:tgtEl>
                                        <p:attrNameLst>
                                          <p:attrName>style.visibility</p:attrName>
                                        </p:attrNameLst>
                                      </p:cBhvr>
                                      <p:to>
                                        <p:strVal val="visible"/>
                                      </p:to>
                                    </p:set>
                                    <p:anim calcmode="lin" valueType="num">
                                      <p:cBhvr additive="base">
                                        <p:cTn dur="500"/>
                                        <p:tgtEl>
                                          <p:spTgt spid="1411"/>
                                        </p:tgtEl>
                                        <p:attrNameLst>
                                          <p:attrName>ppt_w</p:attrName>
                                        </p:attrNameLst>
                                      </p:cBhvr>
                                      <p:tavLst>
                                        <p:tav fmla="" tm="0">
                                          <p:val>
                                            <p:strVal val="0"/>
                                          </p:val>
                                        </p:tav>
                                        <p:tav fmla="" tm="100000">
                                          <p:val>
                                            <p:strVal val="#ppt_w"/>
                                          </p:val>
                                        </p:tav>
                                      </p:tavLst>
                                    </p:anim>
                                    <p:anim calcmode="lin" valueType="num">
                                      <p:cBhvr additive="base">
                                        <p:cTn dur="500"/>
                                        <p:tgtEl>
                                          <p:spTgt spid="141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8"/>
                                        </p:tgtEl>
                                        <p:attrNameLst>
                                          <p:attrName>style.visibility</p:attrName>
                                        </p:attrNameLst>
                                      </p:cBhvr>
                                      <p:to>
                                        <p:strVal val="visible"/>
                                      </p:to>
                                    </p:set>
                                    <p:animEffect filter="fade" transition="in">
                                      <p:cBhvr>
                                        <p:cTn dur="500"/>
                                        <p:tgtEl>
                                          <p:spTgt spid="1408"/>
                                        </p:tgtEl>
                                      </p:cBhvr>
                                    </p:animEffect>
                                  </p:childTnLst>
                                </p:cTn>
                              </p:par>
                              <p:par>
                                <p:cTn fill="hold" nodeType="withEffect" presetClass="entr" presetID="10" presetSubtype="0">
                                  <p:stCondLst>
                                    <p:cond delay="0"/>
                                  </p:stCondLst>
                                  <p:childTnLst>
                                    <p:set>
                                      <p:cBhvr>
                                        <p:cTn dur="1" fill="hold">
                                          <p:stCondLst>
                                            <p:cond delay="0"/>
                                          </p:stCondLst>
                                        </p:cTn>
                                        <p:tgtEl>
                                          <p:spTgt spid="1409"/>
                                        </p:tgtEl>
                                        <p:attrNameLst>
                                          <p:attrName>style.visibility</p:attrName>
                                        </p:attrNameLst>
                                      </p:cBhvr>
                                      <p:to>
                                        <p:strVal val="visible"/>
                                      </p:to>
                                    </p:set>
                                    <p:animEffect filter="fade" transition="in">
                                      <p:cBhvr>
                                        <p:cTn dur="500"/>
                                        <p:tgtEl>
                                          <p:spTgt spid="1409"/>
                                        </p:tgtEl>
                                      </p:cBhvr>
                                    </p:animEffect>
                                  </p:childTnLst>
                                </p:cTn>
                              </p:par>
                              <p:par>
                                <p:cTn fill="hold" nodeType="withEffect" presetClass="entr" presetID="10" presetSubtype="0">
                                  <p:stCondLst>
                                    <p:cond delay="0"/>
                                  </p:stCondLst>
                                  <p:childTnLst>
                                    <p:set>
                                      <p:cBhvr>
                                        <p:cTn dur="1" fill="hold">
                                          <p:stCondLst>
                                            <p:cond delay="0"/>
                                          </p:stCondLst>
                                        </p:cTn>
                                        <p:tgtEl>
                                          <p:spTgt spid="1402"/>
                                        </p:tgtEl>
                                        <p:attrNameLst>
                                          <p:attrName>style.visibility</p:attrName>
                                        </p:attrNameLst>
                                      </p:cBhvr>
                                      <p:to>
                                        <p:strVal val="visible"/>
                                      </p:to>
                                    </p:set>
                                    <p:animEffect filter="fade" transition="in">
                                      <p:cBhvr>
                                        <p:cTn dur="500"/>
                                        <p:tgtEl>
                                          <p:spTgt spid="1402"/>
                                        </p:tgtEl>
                                      </p:cBhvr>
                                    </p:animEffect>
                                  </p:childTnLst>
                                </p:cTn>
                              </p:par>
                              <p:par>
                                <p:cTn fill="hold" nodeType="withEffect" presetClass="entr" presetID="10" presetSubtype="0">
                                  <p:stCondLst>
                                    <p:cond delay="0"/>
                                  </p:stCondLst>
                                  <p:childTnLst>
                                    <p:set>
                                      <p:cBhvr>
                                        <p:cTn dur="1" fill="hold">
                                          <p:stCondLst>
                                            <p:cond delay="0"/>
                                          </p:stCondLst>
                                        </p:cTn>
                                        <p:tgtEl>
                                          <p:spTgt spid="1396"/>
                                        </p:tgtEl>
                                        <p:attrNameLst>
                                          <p:attrName>style.visibility</p:attrName>
                                        </p:attrNameLst>
                                      </p:cBhvr>
                                      <p:to>
                                        <p:strVal val="visible"/>
                                      </p:to>
                                    </p:set>
                                    <p:animEffect filter="fade" transition="in">
                                      <p:cBhvr>
                                        <p:cTn dur="500"/>
                                        <p:tgtEl>
                                          <p:spTgt spid="13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0"/>
                                        </p:tgtEl>
                                        <p:attrNameLst>
                                          <p:attrName>style.visibility</p:attrName>
                                        </p:attrNameLst>
                                      </p:cBhvr>
                                      <p:to>
                                        <p:strVal val="visible"/>
                                      </p:to>
                                    </p:set>
                                    <p:animEffect filter="fade" transition="in">
                                      <p:cBhvr>
                                        <p:cTn dur="500"/>
                                        <p:tgtEl>
                                          <p:spTgt spid="14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4" name="Shape 1424"/>
        <p:cNvGrpSpPr/>
        <p:nvPr/>
      </p:nvGrpSpPr>
      <p:grpSpPr>
        <a:xfrm>
          <a:off x="0" y="0"/>
          <a:ext cx="0" cy="0"/>
          <a:chOff x="0" y="0"/>
          <a:chExt cx="0" cy="0"/>
        </a:xfrm>
      </p:grpSpPr>
      <p:sp>
        <p:nvSpPr>
          <p:cNvPr id="1425" name="Google Shape;1425;p83"/>
          <p:cNvSpPr/>
          <p:nvPr/>
        </p:nvSpPr>
        <p:spPr>
          <a:xfrm>
            <a:off x="0" y="1166123"/>
            <a:ext cx="9144000" cy="3522688"/>
          </a:xfrm>
          <a:prstGeom prst="rect">
            <a:avLst/>
          </a:prstGeom>
          <a:gradFill>
            <a:gsLst>
              <a:gs pos="0">
                <a:srgbClr val="505AAA">
                  <a:alpha val="89803"/>
                </a:srgbClr>
              </a:gs>
              <a:gs pos="100000">
                <a:srgbClr val="00AA78">
                  <a:alpha val="89803"/>
                </a:srgbClr>
              </a:gs>
            </a:gsLst>
            <a:lin ang="36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26" name="Google Shape;1426;p83"/>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427" name="Google Shape;1427;p83"/>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428" name="Google Shape;1428;p83"/>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Our Achievement</a:t>
            </a:r>
            <a:endParaRPr b="1" i="0" sz="1979" u="none" cap="none" strike="noStrike">
              <a:solidFill>
                <a:schemeClr val="dk1"/>
              </a:solidFill>
              <a:latin typeface="Lato"/>
              <a:ea typeface="Lato"/>
              <a:cs typeface="Lato"/>
              <a:sym typeface="Lato"/>
            </a:endParaRPr>
          </a:p>
        </p:txBody>
      </p:sp>
      <p:sp>
        <p:nvSpPr>
          <p:cNvPr id="1429" name="Google Shape;1429;p83"/>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430" name="Google Shape;1430;p83"/>
          <p:cNvSpPr/>
          <p:nvPr/>
        </p:nvSpPr>
        <p:spPr>
          <a:xfrm>
            <a:off x="3987975" y="3015980"/>
            <a:ext cx="643742" cy="670815"/>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31" name="Google Shape;1431;p83"/>
          <p:cNvSpPr/>
          <p:nvPr/>
        </p:nvSpPr>
        <p:spPr>
          <a:xfrm>
            <a:off x="1703764" y="3218135"/>
            <a:ext cx="525517" cy="468660"/>
          </a:xfrm>
          <a:custGeom>
            <a:pathLst>
              <a:path extrusionOk="0" h="21596" w="21599">
                <a:moveTo>
                  <a:pt x="17191" y="3657"/>
                </a:moveTo>
                <a:lnTo>
                  <a:pt x="4408" y="3657"/>
                </a:lnTo>
                <a:lnTo>
                  <a:pt x="4408" y="1977"/>
                </a:lnTo>
                <a:cubicBezTo>
                  <a:pt x="4408" y="1430"/>
                  <a:pt x="4802" y="988"/>
                  <a:pt x="5289" y="988"/>
                </a:cubicBezTo>
                <a:lnTo>
                  <a:pt x="16310" y="988"/>
                </a:lnTo>
                <a:cubicBezTo>
                  <a:pt x="16796" y="988"/>
                  <a:pt x="17192" y="1430"/>
                  <a:pt x="17192" y="1977"/>
                </a:cubicBezTo>
                <a:cubicBezTo>
                  <a:pt x="17191" y="2537"/>
                  <a:pt x="17191" y="3097"/>
                  <a:pt x="17191" y="3657"/>
                </a:cubicBezTo>
                <a:cubicBezTo>
                  <a:pt x="17191" y="3657"/>
                  <a:pt x="17191" y="3657"/>
                  <a:pt x="17191" y="3657"/>
                </a:cubicBezTo>
                <a:close/>
                <a:moveTo>
                  <a:pt x="17191" y="20608"/>
                </a:moveTo>
                <a:lnTo>
                  <a:pt x="4408" y="20608"/>
                </a:lnTo>
                <a:lnTo>
                  <a:pt x="4408" y="12799"/>
                </a:lnTo>
                <a:lnTo>
                  <a:pt x="17191" y="12799"/>
                </a:lnTo>
                <a:cubicBezTo>
                  <a:pt x="17191" y="12799"/>
                  <a:pt x="17191" y="20608"/>
                  <a:pt x="17191" y="20608"/>
                </a:cubicBezTo>
                <a:close/>
                <a:moveTo>
                  <a:pt x="2204" y="7141"/>
                </a:moveTo>
                <a:cubicBezTo>
                  <a:pt x="1778" y="7141"/>
                  <a:pt x="1432" y="6754"/>
                  <a:pt x="1432" y="6276"/>
                </a:cubicBezTo>
                <a:cubicBezTo>
                  <a:pt x="1432" y="5798"/>
                  <a:pt x="1778" y="5411"/>
                  <a:pt x="2204" y="5411"/>
                </a:cubicBezTo>
                <a:cubicBezTo>
                  <a:pt x="2630" y="5411"/>
                  <a:pt x="2975" y="5798"/>
                  <a:pt x="2975" y="6276"/>
                </a:cubicBezTo>
                <a:cubicBezTo>
                  <a:pt x="2975" y="6754"/>
                  <a:pt x="2630" y="7141"/>
                  <a:pt x="2204" y="7141"/>
                </a:cubicBezTo>
                <a:cubicBezTo>
                  <a:pt x="2204" y="7141"/>
                  <a:pt x="2204" y="7141"/>
                  <a:pt x="2204" y="7141"/>
                </a:cubicBezTo>
                <a:close/>
                <a:moveTo>
                  <a:pt x="20718" y="3657"/>
                </a:moveTo>
                <a:lnTo>
                  <a:pt x="18073" y="3657"/>
                </a:lnTo>
                <a:lnTo>
                  <a:pt x="18073" y="988"/>
                </a:lnTo>
                <a:cubicBezTo>
                  <a:pt x="18073" y="442"/>
                  <a:pt x="17679" y="0"/>
                  <a:pt x="17191" y="0"/>
                </a:cubicBezTo>
                <a:lnTo>
                  <a:pt x="4408" y="0"/>
                </a:lnTo>
                <a:cubicBezTo>
                  <a:pt x="3921" y="0"/>
                  <a:pt x="3526" y="442"/>
                  <a:pt x="3526" y="988"/>
                </a:cubicBezTo>
                <a:lnTo>
                  <a:pt x="3526" y="3657"/>
                </a:lnTo>
                <a:lnTo>
                  <a:pt x="881" y="3657"/>
                </a:lnTo>
                <a:cubicBezTo>
                  <a:pt x="394" y="3657"/>
                  <a:pt x="0" y="4099"/>
                  <a:pt x="0" y="4645"/>
                </a:cubicBezTo>
                <a:lnTo>
                  <a:pt x="0" y="14332"/>
                </a:lnTo>
                <a:cubicBezTo>
                  <a:pt x="0" y="14878"/>
                  <a:pt x="394" y="15320"/>
                  <a:pt x="881" y="15320"/>
                </a:cubicBezTo>
                <a:lnTo>
                  <a:pt x="3526" y="15320"/>
                </a:lnTo>
                <a:lnTo>
                  <a:pt x="3526" y="20529"/>
                </a:lnTo>
                <a:cubicBezTo>
                  <a:pt x="3526" y="20859"/>
                  <a:pt x="3586" y="21104"/>
                  <a:pt x="3813" y="21338"/>
                </a:cubicBezTo>
                <a:cubicBezTo>
                  <a:pt x="3918" y="21446"/>
                  <a:pt x="4032" y="21516"/>
                  <a:pt x="4170" y="21559"/>
                </a:cubicBezTo>
                <a:cubicBezTo>
                  <a:pt x="4297" y="21600"/>
                  <a:pt x="4424" y="21596"/>
                  <a:pt x="4553" y="21596"/>
                </a:cubicBezTo>
                <a:lnTo>
                  <a:pt x="17046" y="21596"/>
                </a:lnTo>
                <a:cubicBezTo>
                  <a:pt x="17176" y="21596"/>
                  <a:pt x="17302" y="21600"/>
                  <a:pt x="17430" y="21559"/>
                </a:cubicBezTo>
                <a:cubicBezTo>
                  <a:pt x="17568" y="21516"/>
                  <a:pt x="17681" y="21446"/>
                  <a:pt x="17787" y="21337"/>
                </a:cubicBezTo>
                <a:cubicBezTo>
                  <a:pt x="18014" y="21104"/>
                  <a:pt x="18073" y="20857"/>
                  <a:pt x="18073" y="20528"/>
                </a:cubicBezTo>
                <a:lnTo>
                  <a:pt x="18073" y="15320"/>
                </a:lnTo>
                <a:lnTo>
                  <a:pt x="20718" y="15320"/>
                </a:lnTo>
                <a:cubicBezTo>
                  <a:pt x="21205" y="15320"/>
                  <a:pt x="21599" y="14878"/>
                  <a:pt x="21599" y="14332"/>
                </a:cubicBezTo>
                <a:lnTo>
                  <a:pt x="21599" y="4645"/>
                </a:lnTo>
                <a:cubicBezTo>
                  <a:pt x="21600" y="4099"/>
                  <a:pt x="21205" y="3657"/>
                  <a:pt x="20718" y="3657"/>
                </a:cubicBezTo>
                <a:cubicBezTo>
                  <a:pt x="20718" y="3657"/>
                  <a:pt x="20718" y="3657"/>
                  <a:pt x="20718" y="3657"/>
                </a:cubicBezTo>
                <a:close/>
                <a:moveTo>
                  <a:pt x="20718" y="3657"/>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32" name="Google Shape;1432;p83"/>
          <p:cNvSpPr/>
          <p:nvPr/>
        </p:nvSpPr>
        <p:spPr>
          <a:xfrm>
            <a:off x="6390410" y="2386462"/>
            <a:ext cx="1119687" cy="1300333"/>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33" name="Google Shape;1433;p83"/>
          <p:cNvSpPr/>
          <p:nvPr/>
        </p:nvSpPr>
        <p:spPr>
          <a:xfrm>
            <a:off x="1431283" y="1596326"/>
            <a:ext cx="6320180" cy="356462"/>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a:t>
            </a:r>
            <a:endParaRPr sz="900">
              <a:solidFill>
                <a:srgbClr val="FFFFFF"/>
              </a:solidFill>
              <a:latin typeface="Lato"/>
              <a:ea typeface="Lato"/>
              <a:cs typeface="Lato"/>
              <a:sym typeface="Lato"/>
            </a:endParaRPr>
          </a:p>
        </p:txBody>
      </p:sp>
      <p:sp>
        <p:nvSpPr>
          <p:cNvPr id="1434" name="Google Shape;1434;p83"/>
          <p:cNvSpPr/>
          <p:nvPr/>
        </p:nvSpPr>
        <p:spPr>
          <a:xfrm>
            <a:off x="4268824" y="2076847"/>
            <a:ext cx="492748" cy="45720"/>
          </a:xfrm>
          <a:prstGeom prst="rect">
            <a:avLst/>
          </a:prstGeom>
          <a:solidFill>
            <a:srgbClr val="FFFF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35" name="Google Shape;1435;p83"/>
          <p:cNvSpPr/>
          <p:nvPr/>
        </p:nvSpPr>
        <p:spPr>
          <a:xfrm>
            <a:off x="5734370" y="2890432"/>
            <a:ext cx="914401" cy="914401"/>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36" name="Google Shape;1436;p83"/>
          <p:cNvSpPr/>
          <p:nvPr/>
        </p:nvSpPr>
        <p:spPr>
          <a:xfrm>
            <a:off x="5935715" y="3111621"/>
            <a:ext cx="457335" cy="456926"/>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007F59">
              <a:alpha val="74901"/>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37" name="Google Shape;1437;p83"/>
          <p:cNvSpPr/>
          <p:nvPr/>
        </p:nvSpPr>
        <p:spPr>
          <a:xfrm>
            <a:off x="1288361" y="387098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rgbClr val="FFFFFF"/>
                </a:solidFill>
                <a:latin typeface="Lato Black"/>
                <a:ea typeface="Lato Black"/>
                <a:cs typeface="Lato Black"/>
                <a:sym typeface="Lato Black"/>
              </a:rPr>
              <a:t>SERVICES TEXT TITLE</a:t>
            </a:r>
            <a:endParaRPr b="1" sz="900">
              <a:solidFill>
                <a:srgbClr val="FFFFFF"/>
              </a:solidFill>
              <a:latin typeface="Lato Black"/>
              <a:ea typeface="Lato Black"/>
              <a:cs typeface="Lato Black"/>
              <a:sym typeface="Lato Black"/>
            </a:endParaRPr>
          </a:p>
        </p:txBody>
      </p:sp>
      <p:sp>
        <p:nvSpPr>
          <p:cNvPr id="1438" name="Google Shape;1438;p83"/>
          <p:cNvSpPr/>
          <p:nvPr/>
        </p:nvSpPr>
        <p:spPr>
          <a:xfrm>
            <a:off x="1280612" y="4107613"/>
            <a:ext cx="1436722" cy="30584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a:t>
            </a:r>
            <a:endParaRPr sz="800">
              <a:solidFill>
                <a:srgbClr val="FFFFFF"/>
              </a:solidFill>
              <a:latin typeface="Lato"/>
              <a:ea typeface="Lato"/>
              <a:cs typeface="Lato"/>
              <a:sym typeface="Lato"/>
            </a:endParaRPr>
          </a:p>
        </p:txBody>
      </p:sp>
      <p:sp>
        <p:nvSpPr>
          <p:cNvPr id="1439" name="Google Shape;1439;p83"/>
          <p:cNvSpPr/>
          <p:nvPr/>
        </p:nvSpPr>
        <p:spPr>
          <a:xfrm>
            <a:off x="3651851" y="387098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rgbClr val="FFFFFF"/>
                </a:solidFill>
                <a:latin typeface="Lato Black"/>
                <a:ea typeface="Lato Black"/>
                <a:cs typeface="Lato Black"/>
                <a:sym typeface="Lato Black"/>
              </a:rPr>
              <a:t>SERVICES TEXT TITLE</a:t>
            </a:r>
            <a:endParaRPr b="1" sz="900">
              <a:solidFill>
                <a:srgbClr val="FFFFFF"/>
              </a:solidFill>
              <a:latin typeface="Lato Black"/>
              <a:ea typeface="Lato Black"/>
              <a:cs typeface="Lato Black"/>
              <a:sym typeface="Lato Black"/>
            </a:endParaRPr>
          </a:p>
        </p:txBody>
      </p:sp>
      <p:sp>
        <p:nvSpPr>
          <p:cNvPr id="1440" name="Google Shape;1440;p83"/>
          <p:cNvSpPr/>
          <p:nvPr/>
        </p:nvSpPr>
        <p:spPr>
          <a:xfrm>
            <a:off x="3644102" y="4107613"/>
            <a:ext cx="1436722" cy="30584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a:t>
            </a:r>
            <a:endParaRPr sz="800">
              <a:solidFill>
                <a:srgbClr val="FFFFFF"/>
              </a:solidFill>
              <a:latin typeface="Lato"/>
              <a:ea typeface="Lato"/>
              <a:cs typeface="Lato"/>
              <a:sym typeface="Lato"/>
            </a:endParaRPr>
          </a:p>
        </p:txBody>
      </p:sp>
      <p:sp>
        <p:nvSpPr>
          <p:cNvPr id="1441" name="Google Shape;1441;p83"/>
          <p:cNvSpPr/>
          <p:nvPr/>
        </p:nvSpPr>
        <p:spPr>
          <a:xfrm>
            <a:off x="5961099" y="387098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rgbClr val="FFFFFF"/>
                </a:solidFill>
                <a:latin typeface="Lato Black"/>
                <a:ea typeface="Lato Black"/>
                <a:cs typeface="Lato Black"/>
                <a:sym typeface="Lato Black"/>
              </a:rPr>
              <a:t>SERVICES TEXT TITLE</a:t>
            </a:r>
            <a:endParaRPr b="1" sz="900">
              <a:solidFill>
                <a:srgbClr val="FFFFFF"/>
              </a:solidFill>
              <a:latin typeface="Lato Black"/>
              <a:ea typeface="Lato Black"/>
              <a:cs typeface="Lato Black"/>
              <a:sym typeface="Lato Black"/>
            </a:endParaRPr>
          </a:p>
        </p:txBody>
      </p:sp>
      <p:sp>
        <p:nvSpPr>
          <p:cNvPr id="1442" name="Google Shape;1442;p83"/>
          <p:cNvSpPr/>
          <p:nvPr/>
        </p:nvSpPr>
        <p:spPr>
          <a:xfrm>
            <a:off x="5953350" y="4107613"/>
            <a:ext cx="1436722" cy="30584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a:t>
            </a:r>
            <a:endParaRPr sz="800">
              <a:solidFill>
                <a:srgbClr val="FFFFFF"/>
              </a:solidFill>
              <a:latin typeface="Lato"/>
              <a:ea typeface="Lato"/>
              <a:cs typeface="Lato"/>
              <a:sym typeface="Lato"/>
            </a:endParaRPr>
          </a:p>
        </p:txBody>
      </p:sp>
      <p:cxnSp>
        <p:nvCxnSpPr>
          <p:cNvPr id="1443" name="Google Shape;1443;p83"/>
          <p:cNvCxnSpPr/>
          <p:nvPr/>
        </p:nvCxnSpPr>
        <p:spPr>
          <a:xfrm rot="10800000">
            <a:off x="3193834" y="3169403"/>
            <a:ext cx="0" cy="1244050"/>
          </a:xfrm>
          <a:prstGeom prst="straightConnector1">
            <a:avLst/>
          </a:prstGeom>
          <a:blipFill rotWithShape="1">
            <a:blip r:embed="rId3">
              <a:alphaModFix/>
            </a:blip>
            <a:tile algn="tl" flip="none" tx="0" sx="100000" ty="0" sy="100000"/>
          </a:blipFill>
          <a:ln cap="flat" cmpd="sng" w="12700">
            <a:solidFill>
              <a:srgbClr val="FFFFFF">
                <a:alpha val="49803"/>
              </a:srgbClr>
            </a:solidFill>
            <a:prstDash val="dot"/>
            <a:round/>
            <a:headEnd len="sm" w="sm" type="none"/>
            <a:tailEnd len="sm" w="sm" type="none"/>
          </a:ln>
        </p:spPr>
      </p:cxnSp>
      <p:cxnSp>
        <p:nvCxnSpPr>
          <p:cNvPr id="1444" name="Google Shape;1444;p83"/>
          <p:cNvCxnSpPr/>
          <p:nvPr/>
        </p:nvCxnSpPr>
        <p:spPr>
          <a:xfrm rot="10800000">
            <a:off x="5472085" y="3169403"/>
            <a:ext cx="0" cy="1244050"/>
          </a:xfrm>
          <a:prstGeom prst="straightConnector1">
            <a:avLst/>
          </a:prstGeom>
          <a:blipFill rotWithShape="1">
            <a:blip r:embed="rId3">
              <a:alphaModFix/>
            </a:blip>
            <a:tile algn="tl" flip="none" tx="0" sx="100000" ty="0" sy="100000"/>
          </a:blipFill>
          <a:ln cap="flat" cmpd="sng" w="12700">
            <a:solidFill>
              <a:srgbClr val="FFFFFF">
                <a:alpha val="49803"/>
              </a:srgbClr>
            </a:solidFill>
            <a:prstDash val="dot"/>
            <a:round/>
            <a:headEnd len="sm" w="sm" type="none"/>
            <a:tailEnd len="sm" w="sm" type="none"/>
          </a:ln>
        </p:spPr>
      </p:cxnSp>
      <p:sp>
        <p:nvSpPr>
          <p:cNvPr id="1445" name="Google Shape;1445;p83"/>
          <p:cNvSpPr/>
          <p:nvPr>
            <p:ph idx="2" type="pic"/>
          </p:nvPr>
        </p:nvSpPr>
        <p:spPr>
          <a:xfrm>
            <a:off x="0" y="1166123"/>
            <a:ext cx="9144000" cy="3522688"/>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5"/>
                                        </p:tgtEl>
                                        <p:attrNameLst>
                                          <p:attrName>style.visibility</p:attrName>
                                        </p:attrNameLst>
                                      </p:cBhvr>
                                      <p:to>
                                        <p:strVal val="visible"/>
                                      </p:to>
                                    </p:set>
                                    <p:animEffect filter="fade" transition="in">
                                      <p:cBhvr>
                                        <p:cTn dur="500"/>
                                        <p:tgtEl>
                                          <p:spTgt spid="14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433"/>
                                        </p:tgtEl>
                                        <p:attrNameLst>
                                          <p:attrName>style.visibility</p:attrName>
                                        </p:attrNameLst>
                                      </p:cBhvr>
                                      <p:to>
                                        <p:strVal val="visible"/>
                                      </p:to>
                                    </p:set>
                                    <p:anim calcmode="lin" valueType="num">
                                      <p:cBhvr additive="base">
                                        <p:cTn dur="500"/>
                                        <p:tgtEl>
                                          <p:spTgt spid="1433"/>
                                        </p:tgtEl>
                                        <p:attrNameLst>
                                          <p:attrName>ppt_w</p:attrName>
                                        </p:attrNameLst>
                                      </p:cBhvr>
                                      <p:tavLst>
                                        <p:tav fmla="" tm="0">
                                          <p:val>
                                            <p:strVal val="0"/>
                                          </p:val>
                                        </p:tav>
                                        <p:tav fmla="" tm="100000">
                                          <p:val>
                                            <p:strVal val="#ppt_w"/>
                                          </p:val>
                                        </p:tav>
                                      </p:tavLst>
                                    </p:anim>
                                    <p:anim calcmode="lin" valueType="num">
                                      <p:cBhvr additive="base">
                                        <p:cTn dur="500"/>
                                        <p:tgtEl>
                                          <p:spTgt spid="143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34"/>
                                        </p:tgtEl>
                                        <p:attrNameLst>
                                          <p:attrName>style.visibility</p:attrName>
                                        </p:attrNameLst>
                                      </p:cBhvr>
                                      <p:to>
                                        <p:strVal val="visible"/>
                                      </p:to>
                                    </p:set>
                                    <p:anim calcmode="lin" valueType="num">
                                      <p:cBhvr additive="base">
                                        <p:cTn dur="500"/>
                                        <p:tgtEl>
                                          <p:spTgt spid="1434"/>
                                        </p:tgtEl>
                                        <p:attrNameLst>
                                          <p:attrName>ppt_w</p:attrName>
                                        </p:attrNameLst>
                                      </p:cBhvr>
                                      <p:tavLst>
                                        <p:tav fmla="" tm="0">
                                          <p:val>
                                            <p:strVal val="0"/>
                                          </p:val>
                                        </p:tav>
                                        <p:tav fmla="" tm="100000">
                                          <p:val>
                                            <p:strVal val="#ppt_w"/>
                                          </p:val>
                                        </p:tav>
                                      </p:tavLst>
                                    </p:anim>
                                    <p:anim calcmode="lin" valueType="num">
                                      <p:cBhvr additive="base">
                                        <p:cTn dur="500"/>
                                        <p:tgtEl>
                                          <p:spTgt spid="143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1"/>
                                        </p:tgtEl>
                                        <p:attrNameLst>
                                          <p:attrName>style.visibility</p:attrName>
                                        </p:attrNameLst>
                                      </p:cBhvr>
                                      <p:to>
                                        <p:strVal val="visible"/>
                                      </p:to>
                                    </p:set>
                                    <p:animEffect filter="fade" transition="in">
                                      <p:cBhvr>
                                        <p:cTn dur="500"/>
                                        <p:tgtEl>
                                          <p:spTgt spid="1431"/>
                                        </p:tgtEl>
                                      </p:cBhvr>
                                    </p:animEffect>
                                  </p:childTnLst>
                                </p:cTn>
                              </p:par>
                              <p:par>
                                <p:cTn fill="hold" nodeType="withEffect" presetClass="entr" presetID="10" presetSubtype="0">
                                  <p:stCondLst>
                                    <p:cond delay="0"/>
                                  </p:stCondLst>
                                  <p:childTnLst>
                                    <p:set>
                                      <p:cBhvr>
                                        <p:cTn dur="1" fill="hold">
                                          <p:stCondLst>
                                            <p:cond delay="0"/>
                                          </p:stCondLst>
                                        </p:cTn>
                                        <p:tgtEl>
                                          <p:spTgt spid="1437"/>
                                        </p:tgtEl>
                                        <p:attrNameLst>
                                          <p:attrName>style.visibility</p:attrName>
                                        </p:attrNameLst>
                                      </p:cBhvr>
                                      <p:to>
                                        <p:strVal val="visible"/>
                                      </p:to>
                                    </p:set>
                                    <p:animEffect filter="fade" transition="in">
                                      <p:cBhvr>
                                        <p:cTn dur="500"/>
                                        <p:tgtEl>
                                          <p:spTgt spid="1437"/>
                                        </p:tgtEl>
                                      </p:cBhvr>
                                    </p:animEffect>
                                  </p:childTnLst>
                                </p:cTn>
                              </p:par>
                              <p:par>
                                <p:cTn fill="hold" nodeType="withEffect" presetClass="entr" presetID="10" presetSubtype="0">
                                  <p:stCondLst>
                                    <p:cond delay="0"/>
                                  </p:stCondLst>
                                  <p:childTnLst>
                                    <p:set>
                                      <p:cBhvr>
                                        <p:cTn dur="1" fill="hold">
                                          <p:stCondLst>
                                            <p:cond delay="0"/>
                                          </p:stCondLst>
                                        </p:cTn>
                                        <p:tgtEl>
                                          <p:spTgt spid="1438"/>
                                        </p:tgtEl>
                                        <p:attrNameLst>
                                          <p:attrName>style.visibility</p:attrName>
                                        </p:attrNameLst>
                                      </p:cBhvr>
                                      <p:to>
                                        <p:strVal val="visible"/>
                                      </p:to>
                                    </p:set>
                                    <p:animEffect filter="fade" transition="in">
                                      <p:cBhvr>
                                        <p:cTn dur="500"/>
                                        <p:tgtEl>
                                          <p:spTgt spid="1438"/>
                                        </p:tgtEl>
                                      </p:cBhvr>
                                    </p:animEffect>
                                  </p:childTnLst>
                                </p:cTn>
                              </p:par>
                              <p:par>
                                <p:cTn fill="hold" nodeType="withEffect" presetClass="entr" presetID="10" presetSubtype="0">
                                  <p:stCondLst>
                                    <p:cond delay="0"/>
                                  </p:stCondLst>
                                  <p:childTnLst>
                                    <p:set>
                                      <p:cBhvr>
                                        <p:cTn dur="1" fill="hold">
                                          <p:stCondLst>
                                            <p:cond delay="0"/>
                                          </p:stCondLst>
                                        </p:cTn>
                                        <p:tgtEl>
                                          <p:spTgt spid="1443"/>
                                        </p:tgtEl>
                                        <p:attrNameLst>
                                          <p:attrName>style.visibility</p:attrName>
                                        </p:attrNameLst>
                                      </p:cBhvr>
                                      <p:to>
                                        <p:strVal val="visible"/>
                                      </p:to>
                                    </p:set>
                                    <p:animEffect filter="fade" transition="in">
                                      <p:cBhvr>
                                        <p:cTn dur="500"/>
                                        <p:tgtEl>
                                          <p:spTgt spid="1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0"/>
                                        </p:tgtEl>
                                        <p:attrNameLst>
                                          <p:attrName>style.visibility</p:attrName>
                                        </p:attrNameLst>
                                      </p:cBhvr>
                                      <p:to>
                                        <p:strVal val="visible"/>
                                      </p:to>
                                    </p:set>
                                    <p:animEffect filter="fade" transition="in">
                                      <p:cBhvr>
                                        <p:cTn dur="500"/>
                                        <p:tgtEl>
                                          <p:spTgt spid="1430"/>
                                        </p:tgtEl>
                                      </p:cBhvr>
                                    </p:animEffect>
                                  </p:childTnLst>
                                </p:cTn>
                              </p:par>
                              <p:par>
                                <p:cTn fill="hold" nodeType="withEffect" presetClass="entr" presetID="10" presetSubtype="0">
                                  <p:stCondLst>
                                    <p:cond delay="0"/>
                                  </p:stCondLst>
                                  <p:childTnLst>
                                    <p:set>
                                      <p:cBhvr>
                                        <p:cTn dur="1" fill="hold">
                                          <p:stCondLst>
                                            <p:cond delay="0"/>
                                          </p:stCondLst>
                                        </p:cTn>
                                        <p:tgtEl>
                                          <p:spTgt spid="1439"/>
                                        </p:tgtEl>
                                        <p:attrNameLst>
                                          <p:attrName>style.visibility</p:attrName>
                                        </p:attrNameLst>
                                      </p:cBhvr>
                                      <p:to>
                                        <p:strVal val="visible"/>
                                      </p:to>
                                    </p:set>
                                    <p:animEffect filter="fade" transition="in">
                                      <p:cBhvr>
                                        <p:cTn dur="500"/>
                                        <p:tgtEl>
                                          <p:spTgt spid="1439"/>
                                        </p:tgtEl>
                                      </p:cBhvr>
                                    </p:animEffect>
                                  </p:childTnLst>
                                </p:cTn>
                              </p:par>
                              <p:par>
                                <p:cTn fill="hold" nodeType="withEffect" presetClass="entr" presetID="10" presetSubtype="0">
                                  <p:stCondLst>
                                    <p:cond delay="0"/>
                                  </p:stCondLst>
                                  <p:childTnLst>
                                    <p:set>
                                      <p:cBhvr>
                                        <p:cTn dur="1" fill="hold">
                                          <p:stCondLst>
                                            <p:cond delay="0"/>
                                          </p:stCondLst>
                                        </p:cTn>
                                        <p:tgtEl>
                                          <p:spTgt spid="1440"/>
                                        </p:tgtEl>
                                        <p:attrNameLst>
                                          <p:attrName>style.visibility</p:attrName>
                                        </p:attrNameLst>
                                      </p:cBhvr>
                                      <p:to>
                                        <p:strVal val="visible"/>
                                      </p:to>
                                    </p:set>
                                    <p:animEffect filter="fade" transition="in">
                                      <p:cBhvr>
                                        <p:cTn dur="500"/>
                                        <p:tgtEl>
                                          <p:spTgt spid="1440"/>
                                        </p:tgtEl>
                                      </p:cBhvr>
                                    </p:animEffect>
                                  </p:childTnLst>
                                </p:cTn>
                              </p:par>
                              <p:par>
                                <p:cTn fill="hold" nodeType="withEffect" presetClass="entr" presetID="10" presetSubtype="0">
                                  <p:stCondLst>
                                    <p:cond delay="0"/>
                                  </p:stCondLst>
                                  <p:childTnLst>
                                    <p:set>
                                      <p:cBhvr>
                                        <p:cTn dur="1" fill="hold">
                                          <p:stCondLst>
                                            <p:cond delay="0"/>
                                          </p:stCondLst>
                                        </p:cTn>
                                        <p:tgtEl>
                                          <p:spTgt spid="1444"/>
                                        </p:tgtEl>
                                        <p:attrNameLst>
                                          <p:attrName>style.visibility</p:attrName>
                                        </p:attrNameLst>
                                      </p:cBhvr>
                                      <p:to>
                                        <p:strVal val="visible"/>
                                      </p:to>
                                    </p:set>
                                    <p:animEffect filter="fade" transition="in">
                                      <p:cBhvr>
                                        <p:cTn dur="500"/>
                                        <p:tgtEl>
                                          <p:spTgt spid="1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427"/>
                                        </p:tgtEl>
                                        <p:attrNameLst>
                                          <p:attrName>style.visibility</p:attrName>
                                        </p:attrNameLst>
                                      </p:cBhvr>
                                      <p:to>
                                        <p:strVal val="visible"/>
                                      </p:to>
                                    </p:set>
                                    <p:anim calcmode="lin" valueType="num">
                                      <p:cBhvr additive="base">
                                        <p:cTn dur="500"/>
                                        <p:tgtEl>
                                          <p:spTgt spid="1427"/>
                                        </p:tgtEl>
                                        <p:attrNameLst>
                                          <p:attrName>ppt_w</p:attrName>
                                        </p:attrNameLst>
                                      </p:cBhvr>
                                      <p:tavLst>
                                        <p:tav fmla="" tm="0">
                                          <p:val>
                                            <p:strVal val="0"/>
                                          </p:val>
                                        </p:tav>
                                        <p:tav fmla="" tm="100000">
                                          <p:val>
                                            <p:strVal val="#ppt_w"/>
                                          </p:val>
                                        </p:tav>
                                      </p:tavLst>
                                    </p:anim>
                                    <p:anim calcmode="lin" valueType="num">
                                      <p:cBhvr additive="base">
                                        <p:cTn dur="500"/>
                                        <p:tgtEl>
                                          <p:spTgt spid="14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32"/>
                                        </p:tgtEl>
                                        <p:attrNameLst>
                                          <p:attrName>style.visibility</p:attrName>
                                        </p:attrNameLst>
                                      </p:cBhvr>
                                      <p:to>
                                        <p:strVal val="visible"/>
                                      </p:to>
                                    </p:set>
                                    <p:anim calcmode="lin" valueType="num">
                                      <p:cBhvr additive="base">
                                        <p:cTn dur="500"/>
                                        <p:tgtEl>
                                          <p:spTgt spid="1432"/>
                                        </p:tgtEl>
                                        <p:attrNameLst>
                                          <p:attrName>ppt_w</p:attrName>
                                        </p:attrNameLst>
                                      </p:cBhvr>
                                      <p:tavLst>
                                        <p:tav fmla="" tm="0">
                                          <p:val>
                                            <p:strVal val="0"/>
                                          </p:val>
                                        </p:tav>
                                        <p:tav fmla="" tm="100000">
                                          <p:val>
                                            <p:strVal val="#ppt_w"/>
                                          </p:val>
                                        </p:tav>
                                      </p:tavLst>
                                    </p:anim>
                                    <p:anim calcmode="lin" valueType="num">
                                      <p:cBhvr additive="base">
                                        <p:cTn dur="500"/>
                                        <p:tgtEl>
                                          <p:spTgt spid="143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35"/>
                                        </p:tgtEl>
                                        <p:attrNameLst>
                                          <p:attrName>style.visibility</p:attrName>
                                        </p:attrNameLst>
                                      </p:cBhvr>
                                      <p:to>
                                        <p:strVal val="visible"/>
                                      </p:to>
                                    </p:set>
                                    <p:anim calcmode="lin" valueType="num">
                                      <p:cBhvr additive="base">
                                        <p:cTn dur="500"/>
                                        <p:tgtEl>
                                          <p:spTgt spid="1435"/>
                                        </p:tgtEl>
                                        <p:attrNameLst>
                                          <p:attrName>ppt_w</p:attrName>
                                        </p:attrNameLst>
                                      </p:cBhvr>
                                      <p:tavLst>
                                        <p:tav fmla="" tm="0">
                                          <p:val>
                                            <p:strVal val="0"/>
                                          </p:val>
                                        </p:tav>
                                        <p:tav fmla="" tm="100000">
                                          <p:val>
                                            <p:strVal val="#ppt_w"/>
                                          </p:val>
                                        </p:tav>
                                      </p:tavLst>
                                    </p:anim>
                                    <p:anim calcmode="lin" valueType="num">
                                      <p:cBhvr additive="base">
                                        <p:cTn dur="500"/>
                                        <p:tgtEl>
                                          <p:spTgt spid="143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36"/>
                                        </p:tgtEl>
                                        <p:attrNameLst>
                                          <p:attrName>style.visibility</p:attrName>
                                        </p:attrNameLst>
                                      </p:cBhvr>
                                      <p:to>
                                        <p:strVal val="visible"/>
                                      </p:to>
                                    </p:set>
                                    <p:anim calcmode="lin" valueType="num">
                                      <p:cBhvr additive="base">
                                        <p:cTn dur="500"/>
                                        <p:tgtEl>
                                          <p:spTgt spid="1436"/>
                                        </p:tgtEl>
                                        <p:attrNameLst>
                                          <p:attrName>ppt_w</p:attrName>
                                        </p:attrNameLst>
                                      </p:cBhvr>
                                      <p:tavLst>
                                        <p:tav fmla="" tm="0">
                                          <p:val>
                                            <p:strVal val="0"/>
                                          </p:val>
                                        </p:tav>
                                        <p:tav fmla="" tm="100000">
                                          <p:val>
                                            <p:strVal val="#ppt_w"/>
                                          </p:val>
                                        </p:tav>
                                      </p:tavLst>
                                    </p:anim>
                                    <p:anim calcmode="lin" valueType="num">
                                      <p:cBhvr additive="base">
                                        <p:cTn dur="500"/>
                                        <p:tgtEl>
                                          <p:spTgt spid="143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41"/>
                                        </p:tgtEl>
                                        <p:attrNameLst>
                                          <p:attrName>style.visibility</p:attrName>
                                        </p:attrNameLst>
                                      </p:cBhvr>
                                      <p:to>
                                        <p:strVal val="visible"/>
                                      </p:to>
                                    </p:set>
                                    <p:anim calcmode="lin" valueType="num">
                                      <p:cBhvr additive="base">
                                        <p:cTn dur="500"/>
                                        <p:tgtEl>
                                          <p:spTgt spid="1441"/>
                                        </p:tgtEl>
                                        <p:attrNameLst>
                                          <p:attrName>ppt_w</p:attrName>
                                        </p:attrNameLst>
                                      </p:cBhvr>
                                      <p:tavLst>
                                        <p:tav fmla="" tm="0">
                                          <p:val>
                                            <p:strVal val="0"/>
                                          </p:val>
                                        </p:tav>
                                        <p:tav fmla="" tm="100000">
                                          <p:val>
                                            <p:strVal val="#ppt_w"/>
                                          </p:val>
                                        </p:tav>
                                      </p:tavLst>
                                    </p:anim>
                                    <p:anim calcmode="lin" valueType="num">
                                      <p:cBhvr additive="base">
                                        <p:cTn dur="500"/>
                                        <p:tgtEl>
                                          <p:spTgt spid="144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42"/>
                                        </p:tgtEl>
                                        <p:attrNameLst>
                                          <p:attrName>style.visibility</p:attrName>
                                        </p:attrNameLst>
                                      </p:cBhvr>
                                      <p:to>
                                        <p:strVal val="visible"/>
                                      </p:to>
                                    </p:set>
                                    <p:anim calcmode="lin" valueType="num">
                                      <p:cBhvr additive="base">
                                        <p:cTn dur="500"/>
                                        <p:tgtEl>
                                          <p:spTgt spid="1442"/>
                                        </p:tgtEl>
                                        <p:attrNameLst>
                                          <p:attrName>ppt_w</p:attrName>
                                        </p:attrNameLst>
                                      </p:cBhvr>
                                      <p:tavLst>
                                        <p:tav fmla="" tm="0">
                                          <p:val>
                                            <p:strVal val="0"/>
                                          </p:val>
                                        </p:tav>
                                        <p:tav fmla="" tm="100000">
                                          <p:val>
                                            <p:strVal val="#ppt_w"/>
                                          </p:val>
                                        </p:tav>
                                      </p:tavLst>
                                    </p:anim>
                                    <p:anim calcmode="lin" valueType="num">
                                      <p:cBhvr additive="base">
                                        <p:cTn dur="500"/>
                                        <p:tgtEl>
                                          <p:spTgt spid="144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9" name="Shape 1449"/>
        <p:cNvGrpSpPr/>
        <p:nvPr/>
      </p:nvGrpSpPr>
      <p:grpSpPr>
        <a:xfrm>
          <a:off x="0" y="0"/>
          <a:ext cx="0" cy="0"/>
          <a:chOff x="0" y="0"/>
          <a:chExt cx="0" cy="0"/>
        </a:xfrm>
      </p:grpSpPr>
      <p:sp>
        <p:nvSpPr>
          <p:cNvPr id="1450" name="Google Shape;1450;p84"/>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1451" name="Google Shape;1451;p84"/>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1452" name="Google Shape;1452;p84"/>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Connect Our Social Media</a:t>
            </a:r>
            <a:endParaRPr b="1" i="0" sz="1979" u="none" cap="none" strike="noStrike">
              <a:solidFill>
                <a:schemeClr val="dk1"/>
              </a:solidFill>
              <a:latin typeface="Lato"/>
              <a:ea typeface="Lato"/>
              <a:cs typeface="Lato"/>
              <a:sym typeface="Lato"/>
            </a:endParaRPr>
          </a:p>
        </p:txBody>
      </p:sp>
      <p:sp>
        <p:nvSpPr>
          <p:cNvPr id="1453" name="Google Shape;1453;p84"/>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1454" name="Google Shape;1454;p84"/>
          <p:cNvSpPr/>
          <p:nvPr/>
        </p:nvSpPr>
        <p:spPr>
          <a:xfrm>
            <a:off x="1682149" y="1731015"/>
            <a:ext cx="1345398" cy="134539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55" name="Google Shape;1455;p84"/>
          <p:cNvSpPr/>
          <p:nvPr/>
        </p:nvSpPr>
        <p:spPr>
          <a:xfrm>
            <a:off x="3061253" y="1731015"/>
            <a:ext cx="1345398" cy="134539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56" name="Google Shape;1456;p84"/>
          <p:cNvSpPr/>
          <p:nvPr/>
        </p:nvSpPr>
        <p:spPr>
          <a:xfrm>
            <a:off x="4440355" y="1731015"/>
            <a:ext cx="1345398" cy="134539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57" name="Google Shape;1457;p84"/>
          <p:cNvSpPr/>
          <p:nvPr/>
        </p:nvSpPr>
        <p:spPr>
          <a:xfrm>
            <a:off x="5819459" y="1731015"/>
            <a:ext cx="1345398" cy="134539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58" name="Google Shape;1458;p84"/>
          <p:cNvSpPr/>
          <p:nvPr/>
        </p:nvSpPr>
        <p:spPr>
          <a:xfrm>
            <a:off x="1682149" y="3823172"/>
            <a:ext cx="1345398" cy="45719"/>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59" name="Google Shape;1459;p84"/>
          <p:cNvSpPr/>
          <p:nvPr/>
        </p:nvSpPr>
        <p:spPr>
          <a:xfrm>
            <a:off x="3061253" y="3823172"/>
            <a:ext cx="1345398" cy="45719"/>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60" name="Google Shape;1460;p84"/>
          <p:cNvSpPr/>
          <p:nvPr/>
        </p:nvSpPr>
        <p:spPr>
          <a:xfrm>
            <a:off x="4440355" y="3823172"/>
            <a:ext cx="1345398" cy="45719"/>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61" name="Google Shape;1461;p84"/>
          <p:cNvSpPr/>
          <p:nvPr/>
        </p:nvSpPr>
        <p:spPr>
          <a:xfrm>
            <a:off x="5819459" y="3823172"/>
            <a:ext cx="1345398" cy="45719"/>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62" name="Google Shape;1462;p84"/>
          <p:cNvSpPr/>
          <p:nvPr/>
        </p:nvSpPr>
        <p:spPr>
          <a:xfrm>
            <a:off x="6288303" y="2135311"/>
            <a:ext cx="461210" cy="441254"/>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63" name="Google Shape;1463;p84"/>
          <p:cNvSpPr/>
          <p:nvPr/>
        </p:nvSpPr>
        <p:spPr>
          <a:xfrm>
            <a:off x="2079022" y="2193010"/>
            <a:ext cx="609933" cy="389632"/>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64" name="Google Shape;1464;p84"/>
          <p:cNvSpPr/>
          <p:nvPr/>
        </p:nvSpPr>
        <p:spPr>
          <a:xfrm>
            <a:off x="3557941" y="2174974"/>
            <a:ext cx="409625" cy="40962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65" name="Google Shape;1465;p84"/>
          <p:cNvSpPr/>
          <p:nvPr/>
        </p:nvSpPr>
        <p:spPr>
          <a:xfrm>
            <a:off x="4867337" y="2159718"/>
            <a:ext cx="557070" cy="452733"/>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66" name="Google Shape;1466;p84"/>
          <p:cNvSpPr/>
          <p:nvPr/>
        </p:nvSpPr>
        <p:spPr>
          <a:xfrm>
            <a:off x="1675619" y="332162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accent2"/>
                </a:solidFill>
                <a:latin typeface="Lato"/>
                <a:ea typeface="Lato"/>
                <a:cs typeface="Lato"/>
                <a:sym typeface="Lato"/>
              </a:rPr>
              <a:t>G O O G L E I D # T E X T</a:t>
            </a:r>
            <a:endParaRPr b="1" sz="900">
              <a:solidFill>
                <a:schemeClr val="accent2"/>
              </a:solidFill>
              <a:latin typeface="Lato"/>
              <a:ea typeface="Lato"/>
              <a:cs typeface="Lato"/>
              <a:sym typeface="Lato"/>
            </a:endParaRPr>
          </a:p>
        </p:txBody>
      </p:sp>
      <p:sp>
        <p:nvSpPr>
          <p:cNvPr id="1467" name="Google Shape;1467;p84"/>
          <p:cNvSpPr/>
          <p:nvPr/>
        </p:nvSpPr>
        <p:spPr>
          <a:xfrm>
            <a:off x="3047219" y="332162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accent3"/>
                </a:solidFill>
                <a:latin typeface="Lato"/>
                <a:ea typeface="Lato"/>
                <a:cs typeface="Lato"/>
                <a:sym typeface="Lato"/>
              </a:rPr>
              <a:t>@ O U R F B</a:t>
            </a:r>
            <a:endParaRPr b="1" sz="900">
              <a:solidFill>
                <a:schemeClr val="accent3"/>
              </a:solidFill>
              <a:latin typeface="Lato"/>
              <a:ea typeface="Lato"/>
              <a:cs typeface="Lato"/>
              <a:sym typeface="Lato"/>
            </a:endParaRPr>
          </a:p>
        </p:txBody>
      </p:sp>
      <p:sp>
        <p:nvSpPr>
          <p:cNvPr id="1468" name="Google Shape;1468;p84"/>
          <p:cNvSpPr/>
          <p:nvPr/>
        </p:nvSpPr>
        <p:spPr>
          <a:xfrm>
            <a:off x="4418819" y="332162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accent4"/>
                </a:solidFill>
                <a:latin typeface="Lato"/>
                <a:ea typeface="Lato"/>
                <a:cs typeface="Lato"/>
                <a:sym typeface="Lato"/>
              </a:rPr>
              <a:t>T W I T T E R # I D</a:t>
            </a:r>
            <a:endParaRPr b="1" sz="900">
              <a:solidFill>
                <a:schemeClr val="accent4"/>
              </a:solidFill>
              <a:latin typeface="Lato"/>
              <a:ea typeface="Lato"/>
              <a:cs typeface="Lato"/>
              <a:sym typeface="Lato"/>
            </a:endParaRPr>
          </a:p>
        </p:txBody>
      </p:sp>
      <p:sp>
        <p:nvSpPr>
          <p:cNvPr id="1469" name="Google Shape;1469;p84"/>
          <p:cNvSpPr/>
          <p:nvPr/>
        </p:nvSpPr>
        <p:spPr>
          <a:xfrm>
            <a:off x="5836913" y="3321625"/>
            <a:ext cx="1343732" cy="209253"/>
          </a:xfrm>
          <a:prstGeom prst="rect">
            <a:avLst/>
          </a:prstGeom>
          <a:noFill/>
          <a:ln>
            <a:noFill/>
          </a:ln>
        </p:spPr>
        <p:txBody>
          <a:bodyPr anchorCtr="0" anchor="ctr" bIns="0" lIns="0" spcFirstLastPara="1" rIns="0" wrap="square" tIns="0">
            <a:noAutofit/>
          </a:bodyPr>
          <a:lstStyle/>
          <a:p>
            <a:pPr indent="0" lvl="0" marL="0" marR="0" rtl="0" algn="ctr">
              <a:lnSpc>
                <a:spcPct val="111111"/>
              </a:lnSpc>
              <a:spcBef>
                <a:spcPts val="0"/>
              </a:spcBef>
              <a:spcAft>
                <a:spcPts val="0"/>
              </a:spcAft>
              <a:buNone/>
            </a:pPr>
            <a:r>
              <a:rPr b="1" lang="en" sz="900">
                <a:solidFill>
                  <a:schemeClr val="accent5"/>
                </a:solidFill>
                <a:latin typeface="Lato"/>
                <a:ea typeface="Lato"/>
                <a:cs typeface="Lato"/>
                <a:sym typeface="Lato"/>
              </a:rPr>
              <a:t>L I N K E D I N &amp; I D</a:t>
            </a:r>
            <a:endParaRPr b="1" sz="900">
              <a:solidFill>
                <a:schemeClr val="accent5"/>
              </a:solidFill>
              <a:latin typeface="Lato"/>
              <a:ea typeface="Lato"/>
              <a:cs typeface="Lato"/>
              <a:sym typeface="Lato"/>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4"/>
                                        </p:tgtEl>
                                        <p:attrNameLst>
                                          <p:attrName>style.visibility</p:attrName>
                                        </p:attrNameLst>
                                      </p:cBhvr>
                                      <p:to>
                                        <p:strVal val="visible"/>
                                      </p:to>
                                    </p:set>
                                    <p:animEffect filter="fade" transition="in">
                                      <p:cBhvr>
                                        <p:cTn dur="500"/>
                                        <p:tgtEl>
                                          <p:spTgt spid="1454"/>
                                        </p:tgtEl>
                                      </p:cBhvr>
                                    </p:animEffect>
                                  </p:childTnLst>
                                </p:cTn>
                              </p:par>
                              <p:par>
                                <p:cTn fill="hold" nodeType="withEffect" presetClass="entr" presetID="10" presetSubtype="0">
                                  <p:stCondLst>
                                    <p:cond delay="0"/>
                                  </p:stCondLst>
                                  <p:childTnLst>
                                    <p:set>
                                      <p:cBhvr>
                                        <p:cTn dur="1" fill="hold">
                                          <p:stCondLst>
                                            <p:cond delay="0"/>
                                          </p:stCondLst>
                                        </p:cTn>
                                        <p:tgtEl>
                                          <p:spTgt spid="1458"/>
                                        </p:tgtEl>
                                        <p:attrNameLst>
                                          <p:attrName>style.visibility</p:attrName>
                                        </p:attrNameLst>
                                      </p:cBhvr>
                                      <p:to>
                                        <p:strVal val="visible"/>
                                      </p:to>
                                    </p:set>
                                    <p:animEffect filter="fade" transition="in">
                                      <p:cBhvr>
                                        <p:cTn dur="500"/>
                                        <p:tgtEl>
                                          <p:spTgt spid="1458"/>
                                        </p:tgtEl>
                                      </p:cBhvr>
                                    </p:animEffect>
                                  </p:childTnLst>
                                </p:cTn>
                              </p:par>
                              <p:par>
                                <p:cTn fill="hold" nodeType="withEffect" presetClass="entr" presetID="10" presetSubtype="0">
                                  <p:stCondLst>
                                    <p:cond delay="0"/>
                                  </p:stCondLst>
                                  <p:childTnLst>
                                    <p:set>
                                      <p:cBhvr>
                                        <p:cTn dur="1" fill="hold">
                                          <p:stCondLst>
                                            <p:cond delay="0"/>
                                          </p:stCondLst>
                                        </p:cTn>
                                        <p:tgtEl>
                                          <p:spTgt spid="1463"/>
                                        </p:tgtEl>
                                        <p:attrNameLst>
                                          <p:attrName>style.visibility</p:attrName>
                                        </p:attrNameLst>
                                      </p:cBhvr>
                                      <p:to>
                                        <p:strVal val="visible"/>
                                      </p:to>
                                    </p:set>
                                    <p:animEffect filter="fade" transition="in">
                                      <p:cBhvr>
                                        <p:cTn dur="500"/>
                                        <p:tgtEl>
                                          <p:spTgt spid="1463"/>
                                        </p:tgtEl>
                                      </p:cBhvr>
                                    </p:animEffect>
                                  </p:childTnLst>
                                </p:cTn>
                              </p:par>
                              <p:par>
                                <p:cTn fill="hold" nodeType="withEffect" presetClass="entr" presetID="10" presetSubtype="0">
                                  <p:stCondLst>
                                    <p:cond delay="0"/>
                                  </p:stCondLst>
                                  <p:childTnLst>
                                    <p:set>
                                      <p:cBhvr>
                                        <p:cTn dur="1" fill="hold">
                                          <p:stCondLst>
                                            <p:cond delay="0"/>
                                          </p:stCondLst>
                                        </p:cTn>
                                        <p:tgtEl>
                                          <p:spTgt spid="1466"/>
                                        </p:tgtEl>
                                        <p:attrNameLst>
                                          <p:attrName>style.visibility</p:attrName>
                                        </p:attrNameLst>
                                      </p:cBhvr>
                                      <p:to>
                                        <p:strVal val="visible"/>
                                      </p:to>
                                    </p:set>
                                    <p:animEffect filter="fade" transition="in">
                                      <p:cBhvr>
                                        <p:cTn dur="500"/>
                                        <p:tgtEl>
                                          <p:spTgt spid="1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455"/>
                                        </p:tgtEl>
                                        <p:attrNameLst>
                                          <p:attrName>style.visibility</p:attrName>
                                        </p:attrNameLst>
                                      </p:cBhvr>
                                      <p:to>
                                        <p:strVal val="visible"/>
                                      </p:to>
                                    </p:set>
                                    <p:anim calcmode="lin" valueType="num">
                                      <p:cBhvr additive="base">
                                        <p:cTn dur="500"/>
                                        <p:tgtEl>
                                          <p:spTgt spid="1455"/>
                                        </p:tgtEl>
                                        <p:attrNameLst>
                                          <p:attrName>ppt_w</p:attrName>
                                        </p:attrNameLst>
                                      </p:cBhvr>
                                      <p:tavLst>
                                        <p:tav fmla="" tm="0">
                                          <p:val>
                                            <p:strVal val="0"/>
                                          </p:val>
                                        </p:tav>
                                        <p:tav fmla="" tm="100000">
                                          <p:val>
                                            <p:strVal val="#ppt_w"/>
                                          </p:val>
                                        </p:tav>
                                      </p:tavLst>
                                    </p:anim>
                                    <p:anim calcmode="lin" valueType="num">
                                      <p:cBhvr additive="base">
                                        <p:cTn dur="500"/>
                                        <p:tgtEl>
                                          <p:spTgt spid="145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59"/>
                                        </p:tgtEl>
                                        <p:attrNameLst>
                                          <p:attrName>style.visibility</p:attrName>
                                        </p:attrNameLst>
                                      </p:cBhvr>
                                      <p:to>
                                        <p:strVal val="visible"/>
                                      </p:to>
                                    </p:set>
                                    <p:anim calcmode="lin" valueType="num">
                                      <p:cBhvr additive="base">
                                        <p:cTn dur="500"/>
                                        <p:tgtEl>
                                          <p:spTgt spid="1459"/>
                                        </p:tgtEl>
                                        <p:attrNameLst>
                                          <p:attrName>ppt_w</p:attrName>
                                        </p:attrNameLst>
                                      </p:cBhvr>
                                      <p:tavLst>
                                        <p:tav fmla="" tm="0">
                                          <p:val>
                                            <p:strVal val="0"/>
                                          </p:val>
                                        </p:tav>
                                        <p:tav fmla="" tm="100000">
                                          <p:val>
                                            <p:strVal val="#ppt_w"/>
                                          </p:val>
                                        </p:tav>
                                      </p:tavLst>
                                    </p:anim>
                                    <p:anim calcmode="lin" valueType="num">
                                      <p:cBhvr additive="base">
                                        <p:cTn dur="500"/>
                                        <p:tgtEl>
                                          <p:spTgt spid="14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64"/>
                                        </p:tgtEl>
                                        <p:attrNameLst>
                                          <p:attrName>style.visibility</p:attrName>
                                        </p:attrNameLst>
                                      </p:cBhvr>
                                      <p:to>
                                        <p:strVal val="visible"/>
                                      </p:to>
                                    </p:set>
                                    <p:anim calcmode="lin" valueType="num">
                                      <p:cBhvr additive="base">
                                        <p:cTn dur="500"/>
                                        <p:tgtEl>
                                          <p:spTgt spid="1464"/>
                                        </p:tgtEl>
                                        <p:attrNameLst>
                                          <p:attrName>ppt_w</p:attrName>
                                        </p:attrNameLst>
                                      </p:cBhvr>
                                      <p:tavLst>
                                        <p:tav fmla="" tm="0">
                                          <p:val>
                                            <p:strVal val="0"/>
                                          </p:val>
                                        </p:tav>
                                        <p:tav fmla="" tm="100000">
                                          <p:val>
                                            <p:strVal val="#ppt_w"/>
                                          </p:val>
                                        </p:tav>
                                      </p:tavLst>
                                    </p:anim>
                                    <p:anim calcmode="lin" valueType="num">
                                      <p:cBhvr additive="base">
                                        <p:cTn dur="500"/>
                                        <p:tgtEl>
                                          <p:spTgt spid="14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67"/>
                                        </p:tgtEl>
                                        <p:attrNameLst>
                                          <p:attrName>style.visibility</p:attrName>
                                        </p:attrNameLst>
                                      </p:cBhvr>
                                      <p:to>
                                        <p:strVal val="visible"/>
                                      </p:to>
                                    </p:set>
                                    <p:anim calcmode="lin" valueType="num">
                                      <p:cBhvr additive="base">
                                        <p:cTn dur="500"/>
                                        <p:tgtEl>
                                          <p:spTgt spid="1467"/>
                                        </p:tgtEl>
                                        <p:attrNameLst>
                                          <p:attrName>ppt_w</p:attrName>
                                        </p:attrNameLst>
                                      </p:cBhvr>
                                      <p:tavLst>
                                        <p:tav fmla="" tm="0">
                                          <p:val>
                                            <p:strVal val="0"/>
                                          </p:val>
                                        </p:tav>
                                        <p:tav fmla="" tm="100000">
                                          <p:val>
                                            <p:strVal val="#ppt_w"/>
                                          </p:val>
                                        </p:tav>
                                      </p:tavLst>
                                    </p:anim>
                                    <p:anim calcmode="lin" valueType="num">
                                      <p:cBhvr additive="base">
                                        <p:cTn dur="500"/>
                                        <p:tgtEl>
                                          <p:spTgt spid="146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6"/>
                                        </p:tgtEl>
                                        <p:attrNameLst>
                                          <p:attrName>style.visibility</p:attrName>
                                        </p:attrNameLst>
                                      </p:cBhvr>
                                      <p:to>
                                        <p:strVal val="visible"/>
                                      </p:to>
                                    </p:set>
                                    <p:animEffect filter="fade" transition="in">
                                      <p:cBhvr>
                                        <p:cTn dur="500"/>
                                        <p:tgtEl>
                                          <p:spTgt spid="1456"/>
                                        </p:tgtEl>
                                      </p:cBhvr>
                                    </p:animEffect>
                                  </p:childTnLst>
                                </p:cTn>
                              </p:par>
                              <p:par>
                                <p:cTn fill="hold" nodeType="withEffect" presetClass="entr" presetID="10" presetSubtype="0">
                                  <p:stCondLst>
                                    <p:cond delay="0"/>
                                  </p:stCondLst>
                                  <p:childTnLst>
                                    <p:set>
                                      <p:cBhvr>
                                        <p:cTn dur="1" fill="hold">
                                          <p:stCondLst>
                                            <p:cond delay="0"/>
                                          </p:stCondLst>
                                        </p:cTn>
                                        <p:tgtEl>
                                          <p:spTgt spid="1460"/>
                                        </p:tgtEl>
                                        <p:attrNameLst>
                                          <p:attrName>style.visibility</p:attrName>
                                        </p:attrNameLst>
                                      </p:cBhvr>
                                      <p:to>
                                        <p:strVal val="visible"/>
                                      </p:to>
                                    </p:set>
                                    <p:animEffect filter="fade" transition="in">
                                      <p:cBhvr>
                                        <p:cTn dur="500"/>
                                        <p:tgtEl>
                                          <p:spTgt spid="1460"/>
                                        </p:tgtEl>
                                      </p:cBhvr>
                                    </p:animEffect>
                                  </p:childTnLst>
                                </p:cTn>
                              </p:par>
                              <p:par>
                                <p:cTn fill="hold" nodeType="withEffect" presetClass="entr" presetID="10" presetSubtype="0">
                                  <p:stCondLst>
                                    <p:cond delay="0"/>
                                  </p:stCondLst>
                                  <p:childTnLst>
                                    <p:set>
                                      <p:cBhvr>
                                        <p:cTn dur="1" fill="hold">
                                          <p:stCondLst>
                                            <p:cond delay="0"/>
                                          </p:stCondLst>
                                        </p:cTn>
                                        <p:tgtEl>
                                          <p:spTgt spid="1465"/>
                                        </p:tgtEl>
                                        <p:attrNameLst>
                                          <p:attrName>style.visibility</p:attrName>
                                        </p:attrNameLst>
                                      </p:cBhvr>
                                      <p:to>
                                        <p:strVal val="visible"/>
                                      </p:to>
                                    </p:set>
                                    <p:animEffect filter="fade" transition="in">
                                      <p:cBhvr>
                                        <p:cTn dur="500"/>
                                        <p:tgtEl>
                                          <p:spTgt spid="1465"/>
                                        </p:tgtEl>
                                      </p:cBhvr>
                                    </p:animEffect>
                                  </p:childTnLst>
                                </p:cTn>
                              </p:par>
                              <p:par>
                                <p:cTn fill="hold" nodeType="withEffect" presetClass="entr" presetID="10" presetSubtype="0">
                                  <p:stCondLst>
                                    <p:cond delay="0"/>
                                  </p:stCondLst>
                                  <p:childTnLst>
                                    <p:set>
                                      <p:cBhvr>
                                        <p:cTn dur="1" fill="hold">
                                          <p:stCondLst>
                                            <p:cond delay="0"/>
                                          </p:stCondLst>
                                        </p:cTn>
                                        <p:tgtEl>
                                          <p:spTgt spid="1468"/>
                                        </p:tgtEl>
                                        <p:attrNameLst>
                                          <p:attrName>style.visibility</p:attrName>
                                        </p:attrNameLst>
                                      </p:cBhvr>
                                      <p:to>
                                        <p:strVal val="visible"/>
                                      </p:to>
                                    </p:set>
                                    <p:animEffect filter="fade" transition="in">
                                      <p:cBhvr>
                                        <p:cTn dur="500"/>
                                        <p:tgtEl>
                                          <p:spTgt spid="14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7"/>
                                        </p:tgtEl>
                                        <p:attrNameLst>
                                          <p:attrName>style.visibility</p:attrName>
                                        </p:attrNameLst>
                                      </p:cBhvr>
                                      <p:to>
                                        <p:strVal val="visible"/>
                                      </p:to>
                                    </p:set>
                                    <p:animEffect filter="fade" transition="in">
                                      <p:cBhvr>
                                        <p:cTn dur="500"/>
                                        <p:tgtEl>
                                          <p:spTgt spid="1457"/>
                                        </p:tgtEl>
                                      </p:cBhvr>
                                    </p:animEffect>
                                  </p:childTnLst>
                                </p:cTn>
                              </p:par>
                              <p:par>
                                <p:cTn fill="hold" nodeType="withEffect" presetClass="entr" presetID="10" presetSubtype="0">
                                  <p:stCondLst>
                                    <p:cond delay="0"/>
                                  </p:stCondLst>
                                  <p:childTnLst>
                                    <p:set>
                                      <p:cBhvr>
                                        <p:cTn dur="1" fill="hold">
                                          <p:stCondLst>
                                            <p:cond delay="0"/>
                                          </p:stCondLst>
                                        </p:cTn>
                                        <p:tgtEl>
                                          <p:spTgt spid="1461"/>
                                        </p:tgtEl>
                                        <p:attrNameLst>
                                          <p:attrName>style.visibility</p:attrName>
                                        </p:attrNameLst>
                                      </p:cBhvr>
                                      <p:to>
                                        <p:strVal val="visible"/>
                                      </p:to>
                                    </p:set>
                                    <p:animEffect filter="fade" transition="in">
                                      <p:cBhvr>
                                        <p:cTn dur="500"/>
                                        <p:tgtEl>
                                          <p:spTgt spid="1461"/>
                                        </p:tgtEl>
                                      </p:cBhvr>
                                    </p:animEffect>
                                  </p:childTnLst>
                                </p:cTn>
                              </p:par>
                              <p:par>
                                <p:cTn fill="hold" nodeType="withEffect" presetClass="entr" presetID="10" presetSubtype="0">
                                  <p:stCondLst>
                                    <p:cond delay="0"/>
                                  </p:stCondLst>
                                  <p:childTnLst>
                                    <p:set>
                                      <p:cBhvr>
                                        <p:cTn dur="1" fill="hold">
                                          <p:stCondLst>
                                            <p:cond delay="0"/>
                                          </p:stCondLst>
                                        </p:cTn>
                                        <p:tgtEl>
                                          <p:spTgt spid="1462"/>
                                        </p:tgtEl>
                                        <p:attrNameLst>
                                          <p:attrName>style.visibility</p:attrName>
                                        </p:attrNameLst>
                                      </p:cBhvr>
                                      <p:to>
                                        <p:strVal val="visible"/>
                                      </p:to>
                                    </p:set>
                                    <p:animEffect filter="fade" transition="in">
                                      <p:cBhvr>
                                        <p:cTn dur="500"/>
                                        <p:tgtEl>
                                          <p:spTgt spid="1462"/>
                                        </p:tgtEl>
                                      </p:cBhvr>
                                    </p:animEffect>
                                  </p:childTnLst>
                                </p:cTn>
                              </p:par>
                              <p:par>
                                <p:cTn fill="hold" nodeType="withEffect" presetClass="entr" presetID="10" presetSubtype="0">
                                  <p:stCondLst>
                                    <p:cond delay="0"/>
                                  </p:stCondLst>
                                  <p:childTnLst>
                                    <p:set>
                                      <p:cBhvr>
                                        <p:cTn dur="1" fill="hold">
                                          <p:stCondLst>
                                            <p:cond delay="0"/>
                                          </p:stCondLst>
                                        </p:cTn>
                                        <p:tgtEl>
                                          <p:spTgt spid="1469"/>
                                        </p:tgtEl>
                                        <p:attrNameLst>
                                          <p:attrName>style.visibility</p:attrName>
                                        </p:attrNameLst>
                                      </p:cBhvr>
                                      <p:to>
                                        <p:strVal val="visible"/>
                                      </p:to>
                                    </p:set>
                                    <p:animEffect filter="fade" transition="in">
                                      <p:cBhvr>
                                        <p:cTn dur="500"/>
                                        <p:tgtEl>
                                          <p:spTgt spid="14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pic>
        <p:nvPicPr>
          <p:cNvPr id="1474" name="Google Shape;1474;p85"/>
          <p:cNvPicPr preferRelativeResize="0"/>
          <p:nvPr/>
        </p:nvPicPr>
        <p:blipFill rotWithShape="1">
          <a:blip r:embed="rId3">
            <a:alphaModFix/>
          </a:blip>
          <a:srcRect b="0" l="0" r="0" t="0"/>
          <a:stretch/>
        </p:blipFill>
        <p:spPr>
          <a:xfrm>
            <a:off x="697424" y="733067"/>
            <a:ext cx="2061274" cy="568494"/>
          </a:xfrm>
          <a:prstGeom prst="rect">
            <a:avLst/>
          </a:prstGeom>
          <a:noFill/>
          <a:ln>
            <a:noFill/>
          </a:ln>
        </p:spPr>
      </p:pic>
      <p:sp>
        <p:nvSpPr>
          <p:cNvPr id="1475" name="Google Shape;1475;p85"/>
          <p:cNvSpPr/>
          <p:nvPr/>
        </p:nvSpPr>
        <p:spPr>
          <a:xfrm>
            <a:off x="3626603" y="671074"/>
            <a:ext cx="4818529" cy="716024"/>
          </a:xfrm>
          <a:prstGeom prst="rect">
            <a:avLst/>
          </a:prstGeom>
          <a:solidFill>
            <a:schemeClr val="dk1">
              <a:alpha val="4705"/>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76" name="Google Shape;1476;p85"/>
          <p:cNvSpPr/>
          <p:nvPr/>
        </p:nvSpPr>
        <p:spPr>
          <a:xfrm>
            <a:off x="3918760" y="844658"/>
            <a:ext cx="3566921" cy="356462"/>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 and reliability. By using simple alignments we have created a very spacious feeling.</a:t>
            </a:r>
            <a:endParaRPr sz="800">
              <a:solidFill>
                <a:schemeClr val="dk1"/>
              </a:solidFill>
              <a:latin typeface="Lato"/>
              <a:ea typeface="Lato"/>
              <a:cs typeface="Lato"/>
              <a:sym typeface="Lato"/>
            </a:endParaRPr>
          </a:p>
        </p:txBody>
      </p:sp>
      <p:sp>
        <p:nvSpPr>
          <p:cNvPr id="1477" name="Google Shape;1477;p85"/>
          <p:cNvSpPr/>
          <p:nvPr/>
        </p:nvSpPr>
        <p:spPr>
          <a:xfrm>
            <a:off x="4083803" y="2634712"/>
            <a:ext cx="1038386" cy="1038386"/>
          </a:xfrm>
          <a:prstGeom prst="ellipse">
            <a:avLst/>
          </a:prstGeom>
          <a:solidFill>
            <a:schemeClr val="lt1">
              <a:alpha val="4980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78" name="Google Shape;1478;p85"/>
          <p:cNvSpPr/>
          <p:nvPr/>
        </p:nvSpPr>
        <p:spPr>
          <a:xfrm>
            <a:off x="4254758" y="2805666"/>
            <a:ext cx="696478" cy="696478"/>
          </a:xfrm>
          <a:prstGeom prst="ellipse">
            <a:avLst/>
          </a:prstGeom>
          <a:noFill/>
          <a:ln cap="flat" cmpd="sng" w="38100">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479" name="Google Shape;1479;p85"/>
          <p:cNvSpPr/>
          <p:nvPr>
            <p:ph idx="2" type="pic"/>
          </p:nvPr>
        </p:nvSpPr>
        <p:spPr>
          <a:xfrm>
            <a:off x="697424" y="1836548"/>
            <a:ext cx="7749152" cy="265795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477"/>
                                        </p:tgtEl>
                                        <p:attrNameLst>
                                          <p:attrName>style.visibility</p:attrName>
                                        </p:attrNameLst>
                                      </p:cBhvr>
                                      <p:to>
                                        <p:strVal val="visible"/>
                                      </p:to>
                                    </p:set>
                                    <p:anim calcmode="lin" valueType="num">
                                      <p:cBhvr additive="base">
                                        <p:cTn dur="500"/>
                                        <p:tgtEl>
                                          <p:spTgt spid="1477"/>
                                        </p:tgtEl>
                                        <p:attrNameLst>
                                          <p:attrName>ppt_w</p:attrName>
                                        </p:attrNameLst>
                                      </p:cBhvr>
                                      <p:tavLst>
                                        <p:tav fmla="" tm="0">
                                          <p:val>
                                            <p:strVal val="0"/>
                                          </p:val>
                                        </p:tav>
                                        <p:tav fmla="" tm="100000">
                                          <p:val>
                                            <p:strVal val="#ppt_w"/>
                                          </p:val>
                                        </p:tav>
                                      </p:tavLst>
                                    </p:anim>
                                    <p:anim calcmode="lin" valueType="num">
                                      <p:cBhvr additive="base">
                                        <p:cTn dur="500"/>
                                        <p:tgtEl>
                                          <p:spTgt spid="147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78"/>
                                        </p:tgtEl>
                                        <p:attrNameLst>
                                          <p:attrName>style.visibility</p:attrName>
                                        </p:attrNameLst>
                                      </p:cBhvr>
                                      <p:to>
                                        <p:strVal val="visible"/>
                                      </p:to>
                                    </p:set>
                                    <p:anim calcmode="lin" valueType="num">
                                      <p:cBhvr additive="base">
                                        <p:cTn dur="500"/>
                                        <p:tgtEl>
                                          <p:spTgt spid="1478"/>
                                        </p:tgtEl>
                                        <p:attrNameLst>
                                          <p:attrName>ppt_w</p:attrName>
                                        </p:attrNameLst>
                                      </p:cBhvr>
                                      <p:tavLst>
                                        <p:tav fmla="" tm="0">
                                          <p:val>
                                            <p:strVal val="0"/>
                                          </p:val>
                                        </p:tav>
                                        <p:tav fmla="" tm="100000">
                                          <p:val>
                                            <p:strVal val="#ppt_w"/>
                                          </p:val>
                                        </p:tav>
                                      </p:tavLst>
                                    </p:anim>
                                    <p:anim calcmode="lin" valueType="num">
                                      <p:cBhvr additive="base">
                                        <p:cTn dur="500"/>
                                        <p:tgtEl>
                                          <p:spTgt spid="14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3" name="Shape 1483"/>
        <p:cNvGrpSpPr/>
        <p:nvPr/>
      </p:nvGrpSpPr>
      <p:grpSpPr>
        <a:xfrm>
          <a:off x="0" y="0"/>
          <a:ext cx="0" cy="0"/>
          <a:chOff x="0" y="0"/>
          <a:chExt cx="0" cy="0"/>
        </a:xfrm>
      </p:grpSpPr>
      <p:sp>
        <p:nvSpPr>
          <p:cNvPr id="1484" name="Google Shape;1484;p86"/>
          <p:cNvSpPr/>
          <p:nvPr/>
        </p:nvSpPr>
        <p:spPr>
          <a:xfrm>
            <a:off x="230" y="-6814"/>
            <a:ext cx="9143770" cy="5150313"/>
          </a:xfrm>
          <a:prstGeom prst="rect">
            <a:avLst/>
          </a:prstGeom>
          <a:gradFill>
            <a:gsLst>
              <a:gs pos="0">
                <a:srgbClr val="282D55">
                  <a:alpha val="93725"/>
                </a:srgbClr>
              </a:gs>
              <a:gs pos="100000">
                <a:srgbClr val="2C3034">
                  <a:alpha val="93725"/>
                </a:srgbClr>
              </a:gs>
            </a:gsLst>
            <a:lin ang="36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pic>
        <p:nvPicPr>
          <p:cNvPr id="1485" name="Google Shape;1485;p86"/>
          <p:cNvPicPr preferRelativeResize="0"/>
          <p:nvPr/>
        </p:nvPicPr>
        <p:blipFill rotWithShape="1">
          <a:blip r:embed="rId3">
            <a:alphaModFix/>
          </a:blip>
          <a:srcRect b="0" l="0" r="0" t="0"/>
          <a:stretch/>
        </p:blipFill>
        <p:spPr>
          <a:xfrm>
            <a:off x="3135908" y="1614198"/>
            <a:ext cx="2497726" cy="688868"/>
          </a:xfrm>
          <a:prstGeom prst="rect">
            <a:avLst/>
          </a:prstGeom>
          <a:noFill/>
          <a:ln>
            <a:noFill/>
          </a:ln>
        </p:spPr>
      </p:pic>
      <p:sp>
        <p:nvSpPr>
          <p:cNvPr id="1486" name="Google Shape;1486;p86"/>
          <p:cNvSpPr/>
          <p:nvPr/>
        </p:nvSpPr>
        <p:spPr>
          <a:xfrm>
            <a:off x="4737329" y="3392992"/>
            <a:ext cx="251552" cy="224336"/>
          </a:xfrm>
          <a:custGeom>
            <a:pathLst>
              <a:path extrusionOk="0" h="21596" w="21599">
                <a:moveTo>
                  <a:pt x="17191" y="3657"/>
                </a:moveTo>
                <a:lnTo>
                  <a:pt x="4408" y="3657"/>
                </a:lnTo>
                <a:lnTo>
                  <a:pt x="4408" y="1977"/>
                </a:lnTo>
                <a:cubicBezTo>
                  <a:pt x="4408" y="1430"/>
                  <a:pt x="4802" y="988"/>
                  <a:pt x="5289" y="988"/>
                </a:cubicBezTo>
                <a:lnTo>
                  <a:pt x="16310" y="988"/>
                </a:lnTo>
                <a:cubicBezTo>
                  <a:pt x="16796" y="988"/>
                  <a:pt x="17192" y="1430"/>
                  <a:pt x="17192" y="1977"/>
                </a:cubicBezTo>
                <a:cubicBezTo>
                  <a:pt x="17191" y="2537"/>
                  <a:pt x="17191" y="3097"/>
                  <a:pt x="17191" y="3657"/>
                </a:cubicBezTo>
                <a:cubicBezTo>
                  <a:pt x="17191" y="3657"/>
                  <a:pt x="17191" y="3657"/>
                  <a:pt x="17191" y="3657"/>
                </a:cubicBezTo>
                <a:close/>
                <a:moveTo>
                  <a:pt x="17191" y="20608"/>
                </a:moveTo>
                <a:lnTo>
                  <a:pt x="4408" y="20608"/>
                </a:lnTo>
                <a:lnTo>
                  <a:pt x="4408" y="12799"/>
                </a:lnTo>
                <a:lnTo>
                  <a:pt x="17191" y="12799"/>
                </a:lnTo>
                <a:cubicBezTo>
                  <a:pt x="17191" y="12799"/>
                  <a:pt x="17191" y="20608"/>
                  <a:pt x="17191" y="20608"/>
                </a:cubicBezTo>
                <a:close/>
                <a:moveTo>
                  <a:pt x="2204" y="7141"/>
                </a:moveTo>
                <a:cubicBezTo>
                  <a:pt x="1778" y="7141"/>
                  <a:pt x="1432" y="6754"/>
                  <a:pt x="1432" y="6276"/>
                </a:cubicBezTo>
                <a:cubicBezTo>
                  <a:pt x="1432" y="5798"/>
                  <a:pt x="1778" y="5411"/>
                  <a:pt x="2204" y="5411"/>
                </a:cubicBezTo>
                <a:cubicBezTo>
                  <a:pt x="2630" y="5411"/>
                  <a:pt x="2975" y="5798"/>
                  <a:pt x="2975" y="6276"/>
                </a:cubicBezTo>
                <a:cubicBezTo>
                  <a:pt x="2975" y="6754"/>
                  <a:pt x="2630" y="7141"/>
                  <a:pt x="2204" y="7141"/>
                </a:cubicBezTo>
                <a:cubicBezTo>
                  <a:pt x="2204" y="7141"/>
                  <a:pt x="2204" y="7141"/>
                  <a:pt x="2204" y="7141"/>
                </a:cubicBezTo>
                <a:close/>
                <a:moveTo>
                  <a:pt x="20718" y="3657"/>
                </a:moveTo>
                <a:lnTo>
                  <a:pt x="18073" y="3657"/>
                </a:lnTo>
                <a:lnTo>
                  <a:pt x="18073" y="988"/>
                </a:lnTo>
                <a:cubicBezTo>
                  <a:pt x="18073" y="442"/>
                  <a:pt x="17679" y="0"/>
                  <a:pt x="17191" y="0"/>
                </a:cubicBezTo>
                <a:lnTo>
                  <a:pt x="4408" y="0"/>
                </a:lnTo>
                <a:cubicBezTo>
                  <a:pt x="3921" y="0"/>
                  <a:pt x="3526" y="442"/>
                  <a:pt x="3526" y="988"/>
                </a:cubicBezTo>
                <a:lnTo>
                  <a:pt x="3526" y="3657"/>
                </a:lnTo>
                <a:lnTo>
                  <a:pt x="881" y="3657"/>
                </a:lnTo>
                <a:cubicBezTo>
                  <a:pt x="394" y="3657"/>
                  <a:pt x="0" y="4099"/>
                  <a:pt x="0" y="4645"/>
                </a:cubicBezTo>
                <a:lnTo>
                  <a:pt x="0" y="14332"/>
                </a:lnTo>
                <a:cubicBezTo>
                  <a:pt x="0" y="14878"/>
                  <a:pt x="394" y="15320"/>
                  <a:pt x="881" y="15320"/>
                </a:cubicBezTo>
                <a:lnTo>
                  <a:pt x="3526" y="15320"/>
                </a:lnTo>
                <a:lnTo>
                  <a:pt x="3526" y="20529"/>
                </a:lnTo>
                <a:cubicBezTo>
                  <a:pt x="3526" y="20859"/>
                  <a:pt x="3586" y="21104"/>
                  <a:pt x="3813" y="21338"/>
                </a:cubicBezTo>
                <a:cubicBezTo>
                  <a:pt x="3918" y="21446"/>
                  <a:pt x="4032" y="21516"/>
                  <a:pt x="4170" y="21559"/>
                </a:cubicBezTo>
                <a:cubicBezTo>
                  <a:pt x="4297" y="21600"/>
                  <a:pt x="4424" y="21596"/>
                  <a:pt x="4553" y="21596"/>
                </a:cubicBezTo>
                <a:lnTo>
                  <a:pt x="17046" y="21596"/>
                </a:lnTo>
                <a:cubicBezTo>
                  <a:pt x="17176" y="21596"/>
                  <a:pt x="17302" y="21600"/>
                  <a:pt x="17430" y="21559"/>
                </a:cubicBezTo>
                <a:cubicBezTo>
                  <a:pt x="17568" y="21516"/>
                  <a:pt x="17681" y="21446"/>
                  <a:pt x="17787" y="21337"/>
                </a:cubicBezTo>
                <a:cubicBezTo>
                  <a:pt x="18014" y="21104"/>
                  <a:pt x="18073" y="20857"/>
                  <a:pt x="18073" y="20528"/>
                </a:cubicBezTo>
                <a:lnTo>
                  <a:pt x="18073" y="15320"/>
                </a:lnTo>
                <a:lnTo>
                  <a:pt x="20718" y="15320"/>
                </a:lnTo>
                <a:cubicBezTo>
                  <a:pt x="21205" y="15320"/>
                  <a:pt x="21599" y="14878"/>
                  <a:pt x="21599" y="14332"/>
                </a:cubicBezTo>
                <a:lnTo>
                  <a:pt x="21599" y="4645"/>
                </a:lnTo>
                <a:cubicBezTo>
                  <a:pt x="21600" y="4099"/>
                  <a:pt x="21205" y="3657"/>
                  <a:pt x="20718" y="3657"/>
                </a:cubicBezTo>
                <a:cubicBezTo>
                  <a:pt x="20718" y="3657"/>
                  <a:pt x="20718" y="3657"/>
                  <a:pt x="20718" y="3657"/>
                </a:cubicBezTo>
                <a:close/>
                <a:moveTo>
                  <a:pt x="20718" y="3657"/>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87" name="Google Shape;1487;p86"/>
          <p:cNvSpPr/>
          <p:nvPr/>
        </p:nvSpPr>
        <p:spPr>
          <a:xfrm>
            <a:off x="2051952" y="3113456"/>
            <a:ext cx="170482" cy="247633"/>
          </a:xfrm>
          <a:custGeom>
            <a:pathLst>
              <a:path extrusionOk="0" h="21600" w="21600">
                <a:moveTo>
                  <a:pt x="10741" y="10003"/>
                </a:moveTo>
                <a:cubicBezTo>
                  <a:pt x="9348" y="10003"/>
                  <a:pt x="7823" y="9524"/>
                  <a:pt x="7071" y="8198"/>
                </a:cubicBezTo>
                <a:cubicBezTo>
                  <a:pt x="6959" y="7987"/>
                  <a:pt x="6968" y="7564"/>
                  <a:pt x="6968" y="7526"/>
                </a:cubicBezTo>
                <a:lnTo>
                  <a:pt x="6968" y="6930"/>
                </a:lnTo>
                <a:cubicBezTo>
                  <a:pt x="6968" y="5242"/>
                  <a:pt x="9049" y="4473"/>
                  <a:pt x="10861" y="4473"/>
                </a:cubicBezTo>
                <a:cubicBezTo>
                  <a:pt x="13090" y="4473"/>
                  <a:pt x="14815" y="5702"/>
                  <a:pt x="14815" y="7239"/>
                </a:cubicBezTo>
                <a:cubicBezTo>
                  <a:pt x="14815" y="8775"/>
                  <a:pt x="12970" y="10003"/>
                  <a:pt x="10741" y="10003"/>
                </a:cubicBezTo>
                <a:cubicBezTo>
                  <a:pt x="10741" y="10003"/>
                  <a:pt x="10741" y="10003"/>
                  <a:pt x="10741" y="10003"/>
                </a:cubicBezTo>
                <a:close/>
                <a:moveTo>
                  <a:pt x="21090" y="5376"/>
                </a:moveTo>
                <a:cubicBezTo>
                  <a:pt x="20977" y="5088"/>
                  <a:pt x="20751" y="4781"/>
                  <a:pt x="20583" y="4512"/>
                </a:cubicBezTo>
                <a:cubicBezTo>
                  <a:pt x="18577" y="1191"/>
                  <a:pt x="14194" y="0"/>
                  <a:pt x="10654" y="0"/>
                </a:cubicBezTo>
                <a:cubicBezTo>
                  <a:pt x="5916" y="0"/>
                  <a:pt x="698" y="2189"/>
                  <a:pt x="0" y="6701"/>
                </a:cubicBezTo>
                <a:lnTo>
                  <a:pt x="0" y="7622"/>
                </a:lnTo>
                <a:cubicBezTo>
                  <a:pt x="0" y="7660"/>
                  <a:pt x="19" y="8006"/>
                  <a:pt x="46" y="8179"/>
                </a:cubicBezTo>
                <a:cubicBezTo>
                  <a:pt x="437" y="10329"/>
                  <a:pt x="2900" y="12614"/>
                  <a:pt x="4739" y="14765"/>
                </a:cubicBezTo>
                <a:cubicBezTo>
                  <a:pt x="6717" y="17068"/>
                  <a:pt x="8771" y="19335"/>
                  <a:pt x="10805" y="21600"/>
                </a:cubicBezTo>
                <a:cubicBezTo>
                  <a:pt x="12060" y="20121"/>
                  <a:pt x="13311" y="18623"/>
                  <a:pt x="14535" y="17183"/>
                </a:cubicBezTo>
                <a:cubicBezTo>
                  <a:pt x="14870" y="16761"/>
                  <a:pt x="15259" y="16339"/>
                  <a:pt x="15592" y="15936"/>
                </a:cubicBezTo>
                <a:cubicBezTo>
                  <a:pt x="15815" y="15667"/>
                  <a:pt x="16242" y="15398"/>
                  <a:pt x="16436" y="15149"/>
                </a:cubicBezTo>
                <a:cubicBezTo>
                  <a:pt x="18414" y="12653"/>
                  <a:pt x="21600" y="10138"/>
                  <a:pt x="21600" y="7660"/>
                </a:cubicBezTo>
                <a:lnTo>
                  <a:pt x="21600" y="6643"/>
                </a:lnTo>
                <a:cubicBezTo>
                  <a:pt x="21600" y="6375"/>
                  <a:pt x="21117" y="5434"/>
                  <a:pt x="21090" y="5376"/>
                </a:cubicBezTo>
                <a:cubicBezTo>
                  <a:pt x="21090" y="5376"/>
                  <a:pt x="21090" y="5376"/>
                  <a:pt x="21090" y="5376"/>
                </a:cubicBezTo>
                <a:close/>
                <a:moveTo>
                  <a:pt x="21090" y="537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88" name="Google Shape;1488;p86"/>
          <p:cNvSpPr/>
          <p:nvPr/>
        </p:nvSpPr>
        <p:spPr>
          <a:xfrm>
            <a:off x="2039601" y="3423116"/>
            <a:ext cx="190582" cy="190583"/>
          </a:xfrm>
          <a:custGeom>
            <a:pathLst>
              <a:path extrusionOk="0" h="21600" w="21600">
                <a:moveTo>
                  <a:pt x="15840" y="12960"/>
                </a:moveTo>
                <a:cubicBezTo>
                  <a:pt x="14400" y="14400"/>
                  <a:pt x="14400" y="15840"/>
                  <a:pt x="12960" y="15840"/>
                </a:cubicBezTo>
                <a:cubicBezTo>
                  <a:pt x="11520" y="15840"/>
                  <a:pt x="10080" y="14400"/>
                  <a:pt x="8640" y="12960"/>
                </a:cubicBezTo>
                <a:cubicBezTo>
                  <a:pt x="7200" y="11520"/>
                  <a:pt x="5760" y="10080"/>
                  <a:pt x="5760" y="8640"/>
                </a:cubicBezTo>
                <a:cubicBezTo>
                  <a:pt x="5760" y="7200"/>
                  <a:pt x="7200" y="7200"/>
                  <a:pt x="8640" y="5760"/>
                </a:cubicBezTo>
                <a:cubicBezTo>
                  <a:pt x="10080" y="4320"/>
                  <a:pt x="5760" y="0"/>
                  <a:pt x="4320" y="0"/>
                </a:cubicBezTo>
                <a:cubicBezTo>
                  <a:pt x="2880" y="0"/>
                  <a:pt x="0" y="4320"/>
                  <a:pt x="0" y="4320"/>
                </a:cubicBezTo>
                <a:cubicBezTo>
                  <a:pt x="0" y="7200"/>
                  <a:pt x="2959" y="13038"/>
                  <a:pt x="5760" y="15840"/>
                </a:cubicBezTo>
                <a:cubicBezTo>
                  <a:pt x="8561" y="18642"/>
                  <a:pt x="14400" y="21600"/>
                  <a:pt x="17280" y="21600"/>
                </a:cubicBezTo>
                <a:cubicBezTo>
                  <a:pt x="17280" y="21600"/>
                  <a:pt x="21600" y="18720"/>
                  <a:pt x="21600" y="17280"/>
                </a:cubicBezTo>
                <a:cubicBezTo>
                  <a:pt x="21600" y="15840"/>
                  <a:pt x="17280" y="11520"/>
                  <a:pt x="15840" y="12960"/>
                </a:cubicBezTo>
                <a:cubicBezTo>
                  <a:pt x="15840" y="12960"/>
                  <a:pt x="15840" y="12960"/>
                  <a:pt x="15840" y="12960"/>
                </a:cubicBezTo>
                <a:close/>
                <a:moveTo>
                  <a:pt x="15840" y="1296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89" name="Google Shape;1489;p86"/>
          <p:cNvSpPr/>
          <p:nvPr/>
        </p:nvSpPr>
        <p:spPr>
          <a:xfrm>
            <a:off x="4811888" y="3087136"/>
            <a:ext cx="138247" cy="238065"/>
          </a:xfrm>
          <a:custGeom>
            <a:pathLst>
              <a:path extrusionOk="0" h="21600" w="21600">
                <a:moveTo>
                  <a:pt x="19852" y="18900"/>
                </a:moveTo>
                <a:lnTo>
                  <a:pt x="1748" y="18900"/>
                </a:lnTo>
                <a:lnTo>
                  <a:pt x="1748" y="2314"/>
                </a:lnTo>
                <a:lnTo>
                  <a:pt x="19852" y="2314"/>
                </a:lnTo>
                <a:cubicBezTo>
                  <a:pt x="19852" y="2314"/>
                  <a:pt x="19852" y="18900"/>
                  <a:pt x="19852" y="18900"/>
                </a:cubicBezTo>
                <a:close/>
                <a:moveTo>
                  <a:pt x="10800" y="20872"/>
                </a:moveTo>
                <a:cubicBezTo>
                  <a:pt x="10105" y="20872"/>
                  <a:pt x="9545" y="20545"/>
                  <a:pt x="9545" y="20141"/>
                </a:cubicBezTo>
                <a:cubicBezTo>
                  <a:pt x="9545" y="19738"/>
                  <a:pt x="10105" y="19412"/>
                  <a:pt x="10800" y="19412"/>
                </a:cubicBezTo>
                <a:cubicBezTo>
                  <a:pt x="11495" y="19412"/>
                  <a:pt x="12055" y="19738"/>
                  <a:pt x="12055" y="20141"/>
                </a:cubicBezTo>
                <a:cubicBezTo>
                  <a:pt x="12055" y="20545"/>
                  <a:pt x="11495" y="20872"/>
                  <a:pt x="10800" y="20872"/>
                </a:cubicBezTo>
                <a:cubicBezTo>
                  <a:pt x="10800" y="20872"/>
                  <a:pt x="10800" y="20872"/>
                  <a:pt x="10800" y="20872"/>
                </a:cubicBezTo>
                <a:close/>
                <a:moveTo>
                  <a:pt x="8149" y="1051"/>
                </a:moveTo>
                <a:lnTo>
                  <a:pt x="13451" y="1051"/>
                </a:lnTo>
                <a:cubicBezTo>
                  <a:pt x="13622" y="1051"/>
                  <a:pt x="13757" y="1130"/>
                  <a:pt x="13757" y="1229"/>
                </a:cubicBezTo>
                <a:cubicBezTo>
                  <a:pt x="13757" y="1326"/>
                  <a:pt x="13622" y="1404"/>
                  <a:pt x="13451" y="1404"/>
                </a:cubicBezTo>
                <a:lnTo>
                  <a:pt x="8149" y="1404"/>
                </a:lnTo>
                <a:cubicBezTo>
                  <a:pt x="7978" y="1404"/>
                  <a:pt x="7843" y="1326"/>
                  <a:pt x="7843" y="1229"/>
                </a:cubicBezTo>
                <a:cubicBezTo>
                  <a:pt x="7843" y="1130"/>
                  <a:pt x="7978" y="1051"/>
                  <a:pt x="8149" y="1051"/>
                </a:cubicBezTo>
                <a:cubicBezTo>
                  <a:pt x="8149" y="1051"/>
                  <a:pt x="8149" y="1051"/>
                  <a:pt x="8149" y="1051"/>
                </a:cubicBezTo>
                <a:close/>
                <a:moveTo>
                  <a:pt x="19089" y="0"/>
                </a:moveTo>
                <a:lnTo>
                  <a:pt x="2511" y="0"/>
                </a:lnTo>
                <a:cubicBezTo>
                  <a:pt x="1131" y="0"/>
                  <a:pt x="0" y="657"/>
                  <a:pt x="0" y="1459"/>
                </a:cubicBezTo>
                <a:lnTo>
                  <a:pt x="0" y="20141"/>
                </a:lnTo>
                <a:cubicBezTo>
                  <a:pt x="0" y="20943"/>
                  <a:pt x="1131" y="21600"/>
                  <a:pt x="2511" y="21600"/>
                </a:cubicBezTo>
                <a:lnTo>
                  <a:pt x="19089" y="21600"/>
                </a:lnTo>
                <a:cubicBezTo>
                  <a:pt x="20469" y="21600"/>
                  <a:pt x="21600" y="20943"/>
                  <a:pt x="21600" y="20141"/>
                </a:cubicBezTo>
                <a:lnTo>
                  <a:pt x="21600" y="1459"/>
                </a:lnTo>
                <a:cubicBezTo>
                  <a:pt x="21600" y="657"/>
                  <a:pt x="20469" y="0"/>
                  <a:pt x="19089" y="0"/>
                </a:cubicBezTo>
                <a:cubicBezTo>
                  <a:pt x="19089" y="0"/>
                  <a:pt x="19089" y="0"/>
                  <a:pt x="19089" y="0"/>
                </a:cubicBezTo>
                <a:close/>
                <a:moveTo>
                  <a:pt x="19089"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1490" name="Google Shape;1490;p86"/>
          <p:cNvSpPr/>
          <p:nvPr/>
        </p:nvSpPr>
        <p:spPr>
          <a:xfrm>
            <a:off x="2289875" y="3210425"/>
            <a:ext cx="2497800" cy="4029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900">
                <a:solidFill>
                  <a:srgbClr val="FFFFFF"/>
                </a:solidFill>
                <a:latin typeface="Lato"/>
                <a:ea typeface="Lato"/>
                <a:cs typeface="Lato"/>
                <a:sym typeface="Lato"/>
              </a:rPr>
              <a:t>Your Address Text Goes Here with City 65200</a:t>
            </a:r>
            <a:endParaRPr/>
          </a:p>
          <a:p>
            <a:pPr indent="0" lvl="0" marL="0" marR="0" rtl="0" algn="l">
              <a:lnSpc>
                <a:spcPct val="200000"/>
              </a:lnSpc>
              <a:spcBef>
                <a:spcPts val="0"/>
              </a:spcBef>
              <a:spcAft>
                <a:spcPts val="0"/>
              </a:spcAft>
              <a:buNone/>
            </a:pPr>
            <a:r>
              <a:rPr lang="en" sz="900">
                <a:solidFill>
                  <a:srgbClr val="FFFFFF"/>
                </a:solidFill>
                <a:latin typeface="Lato"/>
                <a:ea typeface="Lato"/>
                <a:cs typeface="Lato"/>
                <a:sym typeface="Lato"/>
              </a:rPr>
              <a:t>Phone: +50 0013 500, 450 30015 051</a:t>
            </a:r>
            <a:endParaRPr sz="900">
              <a:solidFill>
                <a:srgbClr val="FFFFFF"/>
              </a:solidFill>
              <a:latin typeface="Lato"/>
              <a:ea typeface="Lato"/>
              <a:cs typeface="Lato"/>
              <a:sym typeface="Lato"/>
            </a:endParaRPr>
          </a:p>
        </p:txBody>
      </p:sp>
      <p:sp>
        <p:nvSpPr>
          <p:cNvPr id="1491" name="Google Shape;1491;p86"/>
          <p:cNvSpPr/>
          <p:nvPr/>
        </p:nvSpPr>
        <p:spPr>
          <a:xfrm>
            <a:off x="5048576" y="3210425"/>
            <a:ext cx="2383800" cy="402900"/>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lang="en" sz="900">
                <a:solidFill>
                  <a:srgbClr val="FFFFFF"/>
                </a:solidFill>
                <a:latin typeface="Lato"/>
                <a:ea typeface="Lato"/>
                <a:cs typeface="Lato"/>
                <a:sym typeface="Lato"/>
              </a:rPr>
              <a:t>Your Address Text Goes Here with City 65200</a:t>
            </a:r>
            <a:endParaRPr/>
          </a:p>
          <a:p>
            <a:pPr indent="0" lvl="0" marL="0" marR="0" rtl="0" algn="l">
              <a:lnSpc>
                <a:spcPct val="200000"/>
              </a:lnSpc>
              <a:spcBef>
                <a:spcPts val="0"/>
              </a:spcBef>
              <a:spcAft>
                <a:spcPts val="0"/>
              </a:spcAft>
              <a:buNone/>
            </a:pPr>
            <a:r>
              <a:rPr lang="en" sz="900">
                <a:solidFill>
                  <a:srgbClr val="FFFFFF"/>
                </a:solidFill>
                <a:latin typeface="Lato"/>
                <a:ea typeface="Lato"/>
                <a:cs typeface="Lato"/>
                <a:sym typeface="Lato"/>
              </a:rPr>
              <a:t>Phone: +50 0013 500, 450 30015 051</a:t>
            </a:r>
            <a:endParaRPr sz="900">
              <a:solidFill>
                <a:srgbClr val="FFFFFF"/>
              </a:solidFill>
              <a:latin typeface="Lato"/>
              <a:ea typeface="Lato"/>
              <a:cs typeface="Lato"/>
              <a:sym typeface="Lato"/>
            </a:endParaRPr>
          </a:p>
        </p:txBody>
      </p:sp>
      <p:sp>
        <p:nvSpPr>
          <p:cNvPr id="1492" name="Google Shape;1492;p86"/>
          <p:cNvSpPr/>
          <p:nvPr/>
        </p:nvSpPr>
        <p:spPr>
          <a:xfrm>
            <a:off x="3021141" y="3823891"/>
            <a:ext cx="2592566" cy="30221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200">
                <a:solidFill>
                  <a:srgbClr val="FFFFFF"/>
                </a:solidFill>
                <a:latin typeface="Lato"/>
                <a:ea typeface="Lato"/>
                <a:cs typeface="Lato"/>
                <a:sym typeface="Lato"/>
              </a:rPr>
              <a:t>w  w  w  .  w  e  b  s  I  t  e  .  c  o  m</a:t>
            </a:r>
            <a:endParaRPr sz="1200">
              <a:solidFill>
                <a:srgbClr val="FFFFFF"/>
              </a:solidFill>
              <a:latin typeface="Lato"/>
              <a:ea typeface="Lato"/>
              <a:cs typeface="Lato"/>
              <a:sym typeface="Lato"/>
            </a:endParaRPr>
          </a:p>
        </p:txBody>
      </p:sp>
      <p:cxnSp>
        <p:nvCxnSpPr>
          <p:cNvPr id="1493" name="Google Shape;1493;p86"/>
          <p:cNvCxnSpPr/>
          <p:nvPr/>
        </p:nvCxnSpPr>
        <p:spPr>
          <a:xfrm>
            <a:off x="2030278" y="2688349"/>
            <a:ext cx="5168685" cy="0"/>
          </a:xfrm>
          <a:prstGeom prst="straightConnector1">
            <a:avLst/>
          </a:prstGeom>
          <a:blipFill rotWithShape="1">
            <a:blip r:embed="rId4">
              <a:alphaModFix/>
            </a:blip>
            <a:tile algn="tl" flip="none" tx="0" sx="100000" ty="0" sy="100000"/>
          </a:blipFill>
          <a:ln cap="flat" cmpd="sng" w="9525">
            <a:solidFill>
              <a:srgbClr val="FFFFFF">
                <a:alpha val="20000"/>
              </a:srgbClr>
            </a:solidFill>
            <a:prstDash val="dash"/>
            <a:round/>
            <a:headEnd len="sm" w="sm" type="none"/>
            <a:tailEnd len="sm" w="sm" type="none"/>
          </a:ln>
        </p:spPr>
      </p:cxnSp>
      <p:sp>
        <p:nvSpPr>
          <p:cNvPr id="1494" name="Google Shape;1494;p86"/>
          <p:cNvSpPr/>
          <p:nvPr>
            <p:ph idx="2" type="pic"/>
          </p:nvPr>
        </p:nvSpPr>
        <p:spPr>
          <a:xfrm>
            <a:off x="0" y="0"/>
            <a:ext cx="9144000" cy="51435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4"/>
                                        </p:tgtEl>
                                        <p:attrNameLst>
                                          <p:attrName>style.visibility</p:attrName>
                                        </p:attrNameLst>
                                      </p:cBhvr>
                                      <p:to>
                                        <p:strVal val="visible"/>
                                      </p:to>
                                    </p:set>
                                    <p:animEffect filter="fade" transition="in">
                                      <p:cBhvr>
                                        <p:cTn dur="500"/>
                                        <p:tgtEl>
                                          <p:spTgt spid="14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87"/>
          <p:cNvSpPr/>
          <p:nvPr/>
        </p:nvSpPr>
        <p:spPr>
          <a:xfrm>
            <a:off x="230" y="-6814"/>
            <a:ext cx="9143770" cy="5150313"/>
          </a:xfrm>
          <a:prstGeom prst="rect">
            <a:avLst/>
          </a:prstGeom>
          <a:solidFill>
            <a:srgbClr val="2C303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500" name="Google Shape;1500;p87"/>
          <p:cNvSpPr/>
          <p:nvPr/>
        </p:nvSpPr>
        <p:spPr>
          <a:xfrm>
            <a:off x="3347864" y="1763573"/>
            <a:ext cx="2495550" cy="30003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500">
                <a:solidFill>
                  <a:srgbClr val="FFFFFF"/>
                </a:solidFill>
                <a:latin typeface="Lato"/>
                <a:ea typeface="Lato"/>
                <a:cs typeface="Lato"/>
                <a:sym typeface="Lato"/>
              </a:rPr>
              <a:t>T H A N K S</a:t>
            </a:r>
            <a:endParaRPr/>
          </a:p>
        </p:txBody>
      </p:sp>
      <p:sp>
        <p:nvSpPr>
          <p:cNvPr id="1501" name="Google Shape;1501;p87"/>
          <p:cNvSpPr/>
          <p:nvPr/>
        </p:nvSpPr>
        <p:spPr>
          <a:xfrm>
            <a:off x="3390727" y="2025269"/>
            <a:ext cx="2409825" cy="24288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rgbClr val="848D95"/>
                </a:solidFill>
                <a:latin typeface="Lato"/>
                <a:ea typeface="Lato"/>
                <a:cs typeface="Lato"/>
                <a:sym typeface="Lato"/>
              </a:rPr>
              <a:t>For Watching &amp; Contributed</a:t>
            </a:r>
            <a:endParaRPr/>
          </a:p>
        </p:txBody>
      </p:sp>
      <p:sp>
        <p:nvSpPr>
          <p:cNvPr id="1502" name="Google Shape;1502;p87"/>
          <p:cNvSpPr/>
          <p:nvPr/>
        </p:nvSpPr>
        <p:spPr>
          <a:xfrm>
            <a:off x="3992130" y="2498474"/>
            <a:ext cx="1308290" cy="1074638"/>
          </a:xfrm>
          <a:prstGeom prst="wedgeEllipseCallout">
            <a:avLst>
              <a:gd fmla="val -20833" name="adj1"/>
              <a:gd fmla="val 62500" name="adj2"/>
            </a:avLst>
          </a:prstGeom>
          <a:gradFill>
            <a:gsLst>
              <a:gs pos="0">
                <a:schemeClr val="accent4"/>
              </a:gs>
              <a:gs pos="15000">
                <a:schemeClr val="accent4"/>
              </a:gs>
              <a:gs pos="70000">
                <a:schemeClr val="accent3"/>
              </a:gs>
              <a:gs pos="100000">
                <a:schemeClr val="accent3"/>
              </a:gs>
            </a:gsLst>
            <a:lin ang="3600000" scaled="0"/>
          </a:gradFill>
          <a:ln cap="flat" cmpd="sng" w="127000">
            <a:solidFill>
              <a:srgbClr val="FFFFF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1503" name="Google Shape;1503;p87"/>
          <p:cNvSpPr/>
          <p:nvPr/>
        </p:nvSpPr>
        <p:spPr>
          <a:xfrm>
            <a:off x="4107282" y="2778712"/>
            <a:ext cx="1092400" cy="452685"/>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b="1" lang="en" sz="1300">
                <a:solidFill>
                  <a:srgbClr val="FFFFFF"/>
                </a:solidFill>
                <a:latin typeface="Lato"/>
                <a:ea typeface="Lato"/>
                <a:cs typeface="Lato"/>
                <a:sym typeface="Lato"/>
              </a:rPr>
              <a:t>HAVE A</a:t>
            </a:r>
            <a:endParaRPr/>
          </a:p>
          <a:p>
            <a:pPr indent="0" lvl="0" marL="0" marR="0" rtl="0" algn="ctr">
              <a:lnSpc>
                <a:spcPct val="92307"/>
              </a:lnSpc>
              <a:spcBef>
                <a:spcPts val="0"/>
              </a:spcBef>
              <a:spcAft>
                <a:spcPts val="0"/>
              </a:spcAft>
              <a:buNone/>
            </a:pPr>
            <a:r>
              <a:rPr b="1" lang="en" sz="1300">
                <a:solidFill>
                  <a:srgbClr val="FFFFFF"/>
                </a:solidFill>
                <a:latin typeface="Lato"/>
                <a:ea typeface="Lato"/>
                <a:cs typeface="Lato"/>
                <a:sym typeface="Lato"/>
              </a:rPr>
              <a:t>QUESTION?</a:t>
            </a:r>
            <a:endParaRPr b="1" sz="1300">
              <a:solidFill>
                <a:srgbClr val="FFFFFF"/>
              </a:solidFill>
              <a:latin typeface="Lato"/>
              <a:ea typeface="Lato"/>
              <a:cs typeface="Lato"/>
              <a:sym typeface="Lato"/>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2"/>
                                        </p:tgtEl>
                                        <p:attrNameLst>
                                          <p:attrName>style.visibility</p:attrName>
                                        </p:attrNameLst>
                                      </p:cBhvr>
                                      <p:to>
                                        <p:strVal val="visible"/>
                                      </p:to>
                                    </p:set>
                                    <p:animEffect filter="fade" transition="in">
                                      <p:cBhvr>
                                        <p:cTn dur="500"/>
                                        <p:tgtEl>
                                          <p:spTgt spid="1502"/>
                                        </p:tgtEl>
                                      </p:cBhvr>
                                    </p:animEffect>
                                  </p:childTnLst>
                                </p:cTn>
                              </p:par>
                              <p:par>
                                <p:cTn fill="hold" nodeType="withEffect" presetClass="entr" presetID="10" presetSubtype="0">
                                  <p:stCondLst>
                                    <p:cond delay="0"/>
                                  </p:stCondLst>
                                  <p:childTnLst>
                                    <p:set>
                                      <p:cBhvr>
                                        <p:cTn dur="1" fill="hold">
                                          <p:stCondLst>
                                            <p:cond delay="0"/>
                                          </p:stCondLst>
                                        </p:cTn>
                                        <p:tgtEl>
                                          <p:spTgt spid="1503"/>
                                        </p:tgtEl>
                                        <p:attrNameLst>
                                          <p:attrName>style.visibility</p:attrName>
                                        </p:attrNameLst>
                                      </p:cBhvr>
                                      <p:to>
                                        <p:strVal val="visible"/>
                                      </p:to>
                                    </p:set>
                                    <p:animEffect filter="fade" transition="in">
                                      <p:cBhvr>
                                        <p:cTn dur="500"/>
                                        <p:tgtEl>
                                          <p:spTgt spid="15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Google Shape;282;p45"/>
          <p:cNvSpPr/>
          <p:nvPr/>
        </p:nvSpPr>
        <p:spPr>
          <a:xfrm>
            <a:off x="0" y="-583"/>
            <a:ext cx="9144000" cy="2572333"/>
          </a:xfrm>
          <a:prstGeom prst="rect">
            <a:avLst/>
          </a:prstGeom>
          <a:solidFill>
            <a:schemeClr val="accent1">
              <a:alpha val="89803"/>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83" name="Google Shape;283;p45"/>
          <p:cNvSpPr/>
          <p:nvPr/>
        </p:nvSpPr>
        <p:spPr>
          <a:xfrm>
            <a:off x="634315" y="2594919"/>
            <a:ext cx="7881036" cy="1894704"/>
          </a:xfrm>
          <a:prstGeom prst="rect">
            <a:avLst/>
          </a:prstGeom>
          <a:gradFill>
            <a:gsLst>
              <a:gs pos="0">
                <a:schemeClr val="accent5"/>
              </a:gs>
              <a:gs pos="100000">
                <a:schemeClr val="accent4"/>
              </a:gs>
            </a:gsLst>
            <a:lin ang="2700000" scaled="0"/>
          </a:gra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84" name="Google Shape;284;p45"/>
          <p:cNvSpPr/>
          <p:nvPr/>
        </p:nvSpPr>
        <p:spPr>
          <a:xfrm>
            <a:off x="2236171" y="3074653"/>
            <a:ext cx="1717991" cy="961888"/>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1300">
                <a:solidFill>
                  <a:srgbClr val="FFFFFF"/>
                </a:solidFill>
                <a:latin typeface="Montserrat"/>
                <a:ea typeface="Montserrat"/>
                <a:cs typeface="Montserrat"/>
                <a:sym typeface="Montserrat"/>
              </a:rPr>
              <a:t>Letterhead design meant to project image of profession and reliability.</a:t>
            </a:r>
            <a:endParaRPr sz="1300">
              <a:solidFill>
                <a:srgbClr val="FFFFFF"/>
              </a:solidFill>
              <a:latin typeface="Montserrat"/>
              <a:ea typeface="Montserrat"/>
              <a:cs typeface="Montserrat"/>
              <a:sym typeface="Montserrat"/>
            </a:endParaRPr>
          </a:p>
        </p:txBody>
      </p:sp>
      <p:cxnSp>
        <p:nvCxnSpPr>
          <p:cNvPr id="285" name="Google Shape;285;p45"/>
          <p:cNvCxnSpPr/>
          <p:nvPr/>
        </p:nvCxnSpPr>
        <p:spPr>
          <a:xfrm>
            <a:off x="4624903" y="2577018"/>
            <a:ext cx="0" cy="1920841"/>
          </a:xfrm>
          <a:prstGeom prst="straightConnector1">
            <a:avLst/>
          </a:prstGeom>
          <a:noFill/>
          <a:ln cap="flat" cmpd="sng" w="25400">
            <a:solidFill>
              <a:schemeClr val="lt1"/>
            </a:solidFill>
            <a:prstDash val="solid"/>
            <a:miter lim="800000"/>
            <a:headEnd len="sm" w="sm" type="none"/>
            <a:tailEnd len="sm" w="sm" type="none"/>
          </a:ln>
        </p:spPr>
      </p:cxnSp>
      <p:sp>
        <p:nvSpPr>
          <p:cNvPr id="286" name="Google Shape;286;p45"/>
          <p:cNvSpPr/>
          <p:nvPr/>
        </p:nvSpPr>
        <p:spPr>
          <a:xfrm>
            <a:off x="5274262" y="2880225"/>
            <a:ext cx="2716442" cy="127635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 and helps to reinforce the (Your Company) brand. This letterhead design is meant to project an image of professionalism.</a:t>
            </a:r>
            <a:endParaRPr/>
          </a:p>
        </p:txBody>
      </p:sp>
      <p:sp>
        <p:nvSpPr>
          <p:cNvPr id="287" name="Google Shape;287;p45"/>
          <p:cNvSpPr/>
          <p:nvPr/>
        </p:nvSpPr>
        <p:spPr>
          <a:xfrm>
            <a:off x="1115618" y="1465081"/>
            <a:ext cx="6912766" cy="656305"/>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 contributes to the aesthetics of the layout.</a:t>
            </a:r>
            <a:endParaRPr/>
          </a:p>
        </p:txBody>
      </p:sp>
      <p:sp>
        <p:nvSpPr>
          <p:cNvPr id="288" name="Google Shape;288;p45"/>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BFBFBF"/>
                </a:solidFill>
                <a:latin typeface="Lato"/>
                <a:ea typeface="Lato"/>
                <a:cs typeface="Lato"/>
                <a:sym typeface="Lato"/>
              </a:rPr>
              <a:t>Lorem ipsum dolor sit amet agam facer modo data lorem ipsum dolor sit amet agam facer modo data.</a:t>
            </a:r>
            <a:endParaRPr/>
          </a:p>
        </p:txBody>
      </p:sp>
      <p:sp>
        <p:nvSpPr>
          <p:cNvPr id="289" name="Google Shape;289;p45"/>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290" name="Google Shape;290;p45"/>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rgbClr val="FFFFFF"/>
                </a:solidFill>
                <a:latin typeface="Lato"/>
                <a:ea typeface="Lato"/>
                <a:cs typeface="Lato"/>
                <a:sym typeface="Lato"/>
              </a:rPr>
              <a:t>A  B  O  U  T   U  S</a:t>
            </a:r>
            <a:endParaRPr b="1" i="0" sz="1979" u="none" cap="none" strike="noStrike">
              <a:solidFill>
                <a:srgbClr val="FFFFFF"/>
              </a:solidFill>
              <a:latin typeface="Lato"/>
              <a:ea typeface="Lato"/>
              <a:cs typeface="Lato"/>
              <a:sym typeface="Lato"/>
            </a:endParaRPr>
          </a:p>
        </p:txBody>
      </p:sp>
      <p:sp>
        <p:nvSpPr>
          <p:cNvPr id="291" name="Google Shape;291;p45"/>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292" name="Google Shape;292;p45"/>
          <p:cNvSpPr/>
          <p:nvPr/>
        </p:nvSpPr>
        <p:spPr>
          <a:xfrm>
            <a:off x="4384526" y="1352860"/>
            <a:ext cx="333758" cy="45720"/>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293" name="Google Shape;293;p45"/>
          <p:cNvSpPr/>
          <p:nvPr/>
        </p:nvSpPr>
        <p:spPr>
          <a:xfrm>
            <a:off x="1215301" y="3126886"/>
            <a:ext cx="794325" cy="794325"/>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294" name="Google Shape;294;p45"/>
          <p:cNvSpPr/>
          <p:nvPr>
            <p:ph idx="2" type="pic"/>
          </p:nvPr>
        </p:nvSpPr>
        <p:spPr>
          <a:xfrm>
            <a:off x="0" y="-3976"/>
            <a:ext cx="9144000" cy="2575726"/>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3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2"/>
                                        </p:tgtEl>
                                        <p:attrNameLst>
                                          <p:attrName>style.visibility</p:attrName>
                                        </p:attrNameLst>
                                      </p:cBhvr>
                                      <p:to>
                                        <p:strVal val="visible"/>
                                      </p:to>
                                    </p:set>
                                    <p:animEffect filter="fade" transition="in">
                                      <p:cBhvr>
                                        <p:cTn dur="500"/>
                                        <p:tgtEl>
                                          <p:spTgt spid="2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par>
                                <p:cTn fill="hold" nodeType="withEffect" presetClass="entr" presetID="10" presetSubtype="0">
                                  <p:stCondLst>
                                    <p:cond delay="0"/>
                                  </p:stCondLst>
                                  <p:childTnLst>
                                    <p:set>
                                      <p:cBhvr>
                                        <p:cTn dur="1" fill="hold">
                                          <p:stCondLst>
                                            <p:cond delay="0"/>
                                          </p:stCondLst>
                                        </p:cTn>
                                        <p:tgtEl>
                                          <p:spTgt spid="284"/>
                                        </p:tgtEl>
                                        <p:attrNameLst>
                                          <p:attrName>style.visibility</p:attrName>
                                        </p:attrNameLst>
                                      </p:cBhvr>
                                      <p:to>
                                        <p:strVal val="visible"/>
                                      </p:to>
                                    </p:set>
                                    <p:animEffect filter="fade" transition="in">
                                      <p:cBhvr>
                                        <p:cTn dur="500"/>
                                        <p:tgtEl>
                                          <p:spTgt spid="284"/>
                                        </p:tgtEl>
                                      </p:cBhvr>
                                    </p:animEffect>
                                  </p:childTnLst>
                                </p:cTn>
                              </p:par>
                              <p:par>
                                <p:cTn fill="hold" nodeType="with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500"/>
                                        <p:tgtEl>
                                          <p:spTgt spid="285"/>
                                        </p:tgtEl>
                                      </p:cBhvr>
                                    </p:animEffect>
                                  </p:childTnLst>
                                </p:cTn>
                              </p:par>
                              <p:par>
                                <p:cTn fill="hold" nodeType="with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par>
                                <p:cTn fill="hold" nodeType="with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Google Shape;300;p46"/>
          <p:cNvSpPr/>
          <p:nvPr/>
        </p:nvSpPr>
        <p:spPr>
          <a:xfrm>
            <a:off x="-1" y="3262184"/>
            <a:ext cx="9144001" cy="1524000"/>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01" name="Google Shape;301;p46"/>
          <p:cNvSpPr/>
          <p:nvPr/>
        </p:nvSpPr>
        <p:spPr>
          <a:xfrm rot="2700000">
            <a:off x="1540669" y="3178391"/>
            <a:ext cx="147638" cy="147638"/>
          </a:xfrm>
          <a:prstGeom prst="rect">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02" name="Google Shape;302;p46"/>
          <p:cNvSpPr/>
          <p:nvPr/>
        </p:nvSpPr>
        <p:spPr>
          <a:xfrm>
            <a:off x="916186" y="1269592"/>
            <a:ext cx="7372350" cy="361500"/>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a:t>
            </a:r>
            <a:endParaRPr b="1" sz="900">
              <a:solidFill>
                <a:schemeClr val="dk1"/>
              </a:solidFill>
              <a:latin typeface="Lato"/>
              <a:ea typeface="Lato"/>
              <a:cs typeface="Lato"/>
              <a:sym typeface="Lato"/>
            </a:endParaRPr>
          </a:p>
        </p:txBody>
      </p:sp>
      <p:sp>
        <p:nvSpPr>
          <p:cNvPr id="303" name="Google Shape;303;p46"/>
          <p:cNvSpPr/>
          <p:nvPr/>
        </p:nvSpPr>
        <p:spPr>
          <a:xfrm>
            <a:off x="916187" y="2104032"/>
            <a:ext cx="1609725" cy="102730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800">
                <a:solidFill>
                  <a:schemeClr val="accent2"/>
                </a:solidFill>
                <a:latin typeface="Lato Black"/>
                <a:ea typeface="Lato Black"/>
                <a:cs typeface="Lato Black"/>
                <a:sym typeface="Lato Black"/>
              </a:rPr>
              <a:t>DESIGN ISMEANT TO PROJECT AN IMAGE</a:t>
            </a:r>
            <a:endParaRPr b="1" sz="1800">
              <a:solidFill>
                <a:schemeClr val="accent2"/>
              </a:solidFill>
              <a:latin typeface="Lato Black"/>
              <a:ea typeface="Lato Black"/>
              <a:cs typeface="Lato Black"/>
              <a:sym typeface="Lato Black"/>
            </a:endParaRPr>
          </a:p>
        </p:txBody>
      </p:sp>
      <p:sp>
        <p:nvSpPr>
          <p:cNvPr id="304" name="Google Shape;304;p46"/>
          <p:cNvSpPr/>
          <p:nvPr/>
        </p:nvSpPr>
        <p:spPr>
          <a:xfrm>
            <a:off x="718204" y="4209387"/>
            <a:ext cx="1769623" cy="39903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a:t>
            </a:r>
            <a:endParaRPr sz="800">
              <a:solidFill>
                <a:schemeClr val="dk1"/>
              </a:solidFill>
              <a:latin typeface="Lato"/>
              <a:ea typeface="Lato"/>
              <a:cs typeface="Lato"/>
              <a:sym typeface="Lato"/>
            </a:endParaRPr>
          </a:p>
        </p:txBody>
      </p:sp>
      <p:sp>
        <p:nvSpPr>
          <p:cNvPr id="305" name="Google Shape;305;p46"/>
          <p:cNvSpPr/>
          <p:nvPr/>
        </p:nvSpPr>
        <p:spPr>
          <a:xfrm rot="2700000">
            <a:off x="4336256" y="3178391"/>
            <a:ext cx="147638" cy="147638"/>
          </a:xfrm>
          <a:prstGeom prst="rect">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06" name="Google Shape;306;p46"/>
          <p:cNvSpPr/>
          <p:nvPr/>
        </p:nvSpPr>
        <p:spPr>
          <a:xfrm>
            <a:off x="3695297" y="2093372"/>
            <a:ext cx="1609725" cy="10544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800">
                <a:solidFill>
                  <a:schemeClr val="accent3"/>
                </a:solidFill>
                <a:latin typeface="Lato"/>
                <a:ea typeface="Lato"/>
                <a:cs typeface="Lato"/>
                <a:sym typeface="Lato"/>
              </a:rPr>
              <a:t>LETTERHEAD DESIGN ISMEANT TO PROJECT</a:t>
            </a:r>
            <a:endParaRPr b="1" sz="1800">
              <a:solidFill>
                <a:schemeClr val="accent3"/>
              </a:solidFill>
              <a:latin typeface="Lato"/>
              <a:ea typeface="Lato"/>
              <a:cs typeface="Lato"/>
              <a:sym typeface="Lato"/>
            </a:endParaRPr>
          </a:p>
        </p:txBody>
      </p:sp>
      <p:cxnSp>
        <p:nvCxnSpPr>
          <p:cNvPr id="307" name="Google Shape;307;p46"/>
          <p:cNvCxnSpPr/>
          <p:nvPr/>
        </p:nvCxnSpPr>
        <p:spPr>
          <a:xfrm>
            <a:off x="3128963" y="2174788"/>
            <a:ext cx="0" cy="2619634"/>
          </a:xfrm>
          <a:prstGeom prst="straightConnector1">
            <a:avLst/>
          </a:prstGeom>
          <a:noFill/>
          <a:ln cap="flat" cmpd="sng" w="31750">
            <a:solidFill>
              <a:schemeClr val="dk2">
                <a:alpha val="9803"/>
              </a:schemeClr>
            </a:solidFill>
            <a:prstDash val="solid"/>
            <a:miter lim="800000"/>
            <a:headEnd len="sm" w="sm" type="none"/>
            <a:tailEnd len="sm" w="sm" type="none"/>
          </a:ln>
        </p:spPr>
      </p:cxnSp>
      <p:sp>
        <p:nvSpPr>
          <p:cNvPr id="308" name="Google Shape;308;p46"/>
          <p:cNvSpPr/>
          <p:nvPr/>
        </p:nvSpPr>
        <p:spPr>
          <a:xfrm rot="2700000">
            <a:off x="7131843" y="3178391"/>
            <a:ext cx="147638" cy="147638"/>
          </a:xfrm>
          <a:prstGeom prst="rect">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09" name="Google Shape;309;p46"/>
          <p:cNvSpPr/>
          <p:nvPr/>
        </p:nvSpPr>
        <p:spPr>
          <a:xfrm>
            <a:off x="1299004" y="3547741"/>
            <a:ext cx="630968" cy="630968"/>
          </a:xfrm>
          <a:prstGeom prst="ellipse">
            <a:avLst/>
          </a:pr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10" name="Google Shape;310;p46"/>
          <p:cNvSpPr/>
          <p:nvPr/>
        </p:nvSpPr>
        <p:spPr>
          <a:xfrm>
            <a:off x="4094591" y="3547741"/>
            <a:ext cx="630968" cy="630968"/>
          </a:xfrm>
          <a:prstGeom prst="ellipse">
            <a:avLst/>
          </a:pr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11" name="Google Shape;311;p46"/>
          <p:cNvSpPr/>
          <p:nvPr/>
        </p:nvSpPr>
        <p:spPr>
          <a:xfrm>
            <a:off x="6890178" y="3547741"/>
            <a:ext cx="630968" cy="630968"/>
          </a:xfrm>
          <a:prstGeom prst="ellipse">
            <a:avLst/>
          </a:pr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12" name="Google Shape;312;p46"/>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About Us</a:t>
            </a:r>
            <a:endParaRPr b="1" i="0" sz="1979" u="none" cap="none" strike="noStrike">
              <a:solidFill>
                <a:schemeClr val="dk1"/>
              </a:solidFill>
              <a:latin typeface="Lato"/>
              <a:ea typeface="Lato"/>
              <a:cs typeface="Lato"/>
              <a:sym typeface="Lato"/>
            </a:endParaRPr>
          </a:p>
        </p:txBody>
      </p:sp>
      <p:sp>
        <p:nvSpPr>
          <p:cNvPr id="313" name="Google Shape;313;p46"/>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314" name="Google Shape;314;p46"/>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315" name="Google Shape;315;p46"/>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316" name="Google Shape;316;p46"/>
          <p:cNvSpPr/>
          <p:nvPr/>
        </p:nvSpPr>
        <p:spPr>
          <a:xfrm>
            <a:off x="6430114" y="2093372"/>
            <a:ext cx="1544114" cy="10544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800">
                <a:solidFill>
                  <a:schemeClr val="accent4"/>
                </a:solidFill>
                <a:latin typeface="Lato"/>
                <a:ea typeface="Lato"/>
                <a:cs typeface="Lato"/>
                <a:sym typeface="Lato"/>
              </a:rPr>
              <a:t>HEADING ISMEANT TO PROJECT TEXT HERE</a:t>
            </a:r>
            <a:endParaRPr b="1" sz="1800">
              <a:solidFill>
                <a:schemeClr val="accent4"/>
              </a:solidFill>
              <a:latin typeface="Lato"/>
              <a:ea typeface="Lato"/>
              <a:cs typeface="Lato"/>
              <a:sym typeface="Lato"/>
            </a:endParaRPr>
          </a:p>
        </p:txBody>
      </p:sp>
      <p:cxnSp>
        <p:nvCxnSpPr>
          <p:cNvPr id="317" name="Google Shape;317;p46"/>
          <p:cNvCxnSpPr/>
          <p:nvPr/>
        </p:nvCxnSpPr>
        <p:spPr>
          <a:xfrm>
            <a:off x="5929828" y="2174788"/>
            <a:ext cx="0" cy="2619634"/>
          </a:xfrm>
          <a:prstGeom prst="straightConnector1">
            <a:avLst/>
          </a:prstGeom>
          <a:noFill/>
          <a:ln cap="flat" cmpd="sng" w="31750">
            <a:solidFill>
              <a:schemeClr val="dk2">
                <a:alpha val="9803"/>
              </a:schemeClr>
            </a:solidFill>
            <a:prstDash val="solid"/>
            <a:miter lim="800000"/>
            <a:headEnd len="sm" w="sm" type="none"/>
            <a:tailEnd len="sm" w="sm" type="none"/>
          </a:ln>
        </p:spPr>
      </p:cxnSp>
      <p:sp>
        <p:nvSpPr>
          <p:cNvPr id="318" name="Google Shape;318;p46"/>
          <p:cNvSpPr/>
          <p:nvPr/>
        </p:nvSpPr>
        <p:spPr>
          <a:xfrm>
            <a:off x="4226913" y="3669428"/>
            <a:ext cx="381238" cy="381238"/>
          </a:xfrm>
          <a:custGeom>
            <a:pathLst>
              <a:path extrusionOk="0" h="1841500" w="1841500">
                <a:moveTo>
                  <a:pt x="775450" y="817751"/>
                </a:moveTo>
                <a:lnTo>
                  <a:pt x="1019773" y="817751"/>
                </a:lnTo>
                <a:cubicBezTo>
                  <a:pt x="1019773" y="817751"/>
                  <a:pt x="1019773" y="1212768"/>
                  <a:pt x="1019773" y="1212768"/>
                </a:cubicBezTo>
                <a:lnTo>
                  <a:pt x="1074738" y="1212768"/>
                </a:lnTo>
                <a:lnTo>
                  <a:pt x="1074738" y="1358900"/>
                </a:lnTo>
                <a:lnTo>
                  <a:pt x="774700" y="1358900"/>
                </a:lnTo>
                <a:lnTo>
                  <a:pt x="774700" y="1212768"/>
                </a:lnTo>
                <a:lnTo>
                  <a:pt x="829707" y="1212768"/>
                </a:lnTo>
                <a:lnTo>
                  <a:pt x="829707" y="963923"/>
                </a:lnTo>
                <a:lnTo>
                  <a:pt x="775450" y="963923"/>
                </a:lnTo>
                <a:close/>
                <a:moveTo>
                  <a:pt x="910884" y="495300"/>
                </a:moveTo>
                <a:cubicBezTo>
                  <a:pt x="971003" y="495300"/>
                  <a:pt x="1019773" y="544277"/>
                  <a:pt x="1019773" y="604650"/>
                </a:cubicBezTo>
                <a:cubicBezTo>
                  <a:pt x="1019773" y="665062"/>
                  <a:pt x="971003" y="714039"/>
                  <a:pt x="910884" y="714039"/>
                </a:cubicBezTo>
                <a:cubicBezTo>
                  <a:pt x="850793" y="714039"/>
                  <a:pt x="802009" y="665062"/>
                  <a:pt x="802009" y="604650"/>
                </a:cubicBezTo>
                <a:cubicBezTo>
                  <a:pt x="802009" y="544277"/>
                  <a:pt x="850793" y="495300"/>
                  <a:pt x="910884" y="495300"/>
                </a:cubicBezTo>
                <a:close/>
                <a:moveTo>
                  <a:pt x="915988" y="241300"/>
                </a:moveTo>
                <a:cubicBezTo>
                  <a:pt x="536970" y="241300"/>
                  <a:pt x="228600" y="549733"/>
                  <a:pt x="228600" y="928688"/>
                </a:cubicBezTo>
                <a:cubicBezTo>
                  <a:pt x="228600" y="1307642"/>
                  <a:pt x="536970" y="1616075"/>
                  <a:pt x="915988" y="1616075"/>
                </a:cubicBezTo>
                <a:cubicBezTo>
                  <a:pt x="1294942" y="1616075"/>
                  <a:pt x="1603375" y="1307642"/>
                  <a:pt x="1603375" y="928688"/>
                </a:cubicBezTo>
                <a:cubicBezTo>
                  <a:pt x="1603375" y="549733"/>
                  <a:pt x="1294942" y="241300"/>
                  <a:pt x="915988" y="241300"/>
                </a:cubicBezTo>
                <a:close/>
                <a:moveTo>
                  <a:pt x="920750" y="0"/>
                </a:moveTo>
                <a:cubicBezTo>
                  <a:pt x="1428527" y="0"/>
                  <a:pt x="1841500" y="413059"/>
                  <a:pt x="1841500" y="920750"/>
                </a:cubicBezTo>
                <a:cubicBezTo>
                  <a:pt x="1841500" y="1428442"/>
                  <a:pt x="1428527" y="1841500"/>
                  <a:pt x="920750" y="1841500"/>
                </a:cubicBezTo>
                <a:cubicBezTo>
                  <a:pt x="413059" y="1841500"/>
                  <a:pt x="0" y="1428442"/>
                  <a:pt x="0" y="920750"/>
                </a:cubicBezTo>
                <a:cubicBezTo>
                  <a:pt x="0" y="413059"/>
                  <a:pt x="413059" y="0"/>
                  <a:pt x="920750" y="0"/>
                </a:cubicBezTo>
                <a:close/>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19" name="Google Shape;319;p46"/>
          <p:cNvSpPr/>
          <p:nvPr/>
        </p:nvSpPr>
        <p:spPr>
          <a:xfrm>
            <a:off x="1439949" y="3714589"/>
            <a:ext cx="306473" cy="306199"/>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20" name="Google Shape;320;p46"/>
          <p:cNvSpPr/>
          <p:nvPr/>
        </p:nvSpPr>
        <p:spPr>
          <a:xfrm>
            <a:off x="7034453" y="3684577"/>
            <a:ext cx="351963" cy="351963"/>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21" name="Google Shape;321;p46"/>
          <p:cNvSpPr/>
          <p:nvPr/>
        </p:nvSpPr>
        <p:spPr>
          <a:xfrm>
            <a:off x="3522457" y="4209387"/>
            <a:ext cx="1769623" cy="39903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a:t>
            </a:r>
            <a:endParaRPr sz="800">
              <a:solidFill>
                <a:schemeClr val="dk1"/>
              </a:solidFill>
              <a:latin typeface="Lato"/>
              <a:ea typeface="Lato"/>
              <a:cs typeface="Lato"/>
              <a:sym typeface="Lato"/>
            </a:endParaRPr>
          </a:p>
        </p:txBody>
      </p:sp>
      <p:sp>
        <p:nvSpPr>
          <p:cNvPr id="322" name="Google Shape;322;p46"/>
          <p:cNvSpPr/>
          <p:nvPr/>
        </p:nvSpPr>
        <p:spPr>
          <a:xfrm>
            <a:off x="6290370" y="4209387"/>
            <a:ext cx="1769623" cy="39903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a:t>
            </a:r>
            <a:endParaRPr sz="800">
              <a:solidFill>
                <a:schemeClr val="dk1"/>
              </a:solidFill>
              <a:latin typeface="Lato"/>
              <a:ea typeface="Lato"/>
              <a:cs typeface="Lato"/>
              <a:sym typeface="Lato"/>
            </a:endParaRPr>
          </a:p>
        </p:txBody>
      </p:sp>
    </p:spTree>
  </p:cSld>
  <p:clrMapOvr>
    <a:masterClrMapping/>
  </p:clrMapOvr>
  <mc:AlternateContent>
    <mc:Choice Requires="p14">
      <p:transition spd="med">
        <p14:prism dir="l"/>
      </p:transition>
    </mc:Choice>
    <mc:Fallback>
      <p:transition spd="med">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1"/>
                                        </p:tgtEl>
                                        <p:attrNameLst>
                                          <p:attrName>style.visibility</p:attrName>
                                        </p:attrNameLst>
                                      </p:cBhvr>
                                      <p:to>
                                        <p:strVal val="visible"/>
                                      </p:to>
                                    </p:set>
                                    <p:anim calcmode="lin" valueType="num">
                                      <p:cBhvr additive="base">
                                        <p:cTn dur="500"/>
                                        <p:tgtEl>
                                          <p:spTgt spid="301"/>
                                        </p:tgtEl>
                                        <p:attrNameLst>
                                          <p:attrName>ppt_w</p:attrName>
                                        </p:attrNameLst>
                                      </p:cBhvr>
                                      <p:tavLst>
                                        <p:tav fmla="" tm="0">
                                          <p:val>
                                            <p:strVal val="0"/>
                                          </p:val>
                                        </p:tav>
                                        <p:tav fmla="" tm="100000">
                                          <p:val>
                                            <p:strVal val="#ppt_w"/>
                                          </p:val>
                                        </p:tav>
                                      </p:tavLst>
                                    </p:anim>
                                    <p:anim calcmode="lin" valueType="num">
                                      <p:cBhvr additive="base">
                                        <p:cTn dur="500"/>
                                        <p:tgtEl>
                                          <p:spTgt spid="3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3"/>
                                        </p:tgtEl>
                                        <p:attrNameLst>
                                          <p:attrName>style.visibility</p:attrName>
                                        </p:attrNameLst>
                                      </p:cBhvr>
                                      <p:to>
                                        <p:strVal val="visible"/>
                                      </p:to>
                                    </p:set>
                                    <p:anim calcmode="lin" valueType="num">
                                      <p:cBhvr additive="base">
                                        <p:cTn dur="500"/>
                                        <p:tgtEl>
                                          <p:spTgt spid="303"/>
                                        </p:tgtEl>
                                        <p:attrNameLst>
                                          <p:attrName>ppt_w</p:attrName>
                                        </p:attrNameLst>
                                      </p:cBhvr>
                                      <p:tavLst>
                                        <p:tav fmla="" tm="0">
                                          <p:val>
                                            <p:strVal val="0"/>
                                          </p:val>
                                        </p:tav>
                                        <p:tav fmla="" tm="100000">
                                          <p:val>
                                            <p:strVal val="#ppt_w"/>
                                          </p:val>
                                        </p:tav>
                                      </p:tavLst>
                                    </p:anim>
                                    <p:anim calcmode="lin" valueType="num">
                                      <p:cBhvr additive="base">
                                        <p:cTn dur="500"/>
                                        <p:tgtEl>
                                          <p:spTgt spid="30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4"/>
                                        </p:tgtEl>
                                        <p:attrNameLst>
                                          <p:attrName>style.visibility</p:attrName>
                                        </p:attrNameLst>
                                      </p:cBhvr>
                                      <p:to>
                                        <p:strVal val="visible"/>
                                      </p:to>
                                    </p:set>
                                    <p:anim calcmode="lin" valueType="num">
                                      <p:cBhvr additive="base">
                                        <p:cTn dur="500"/>
                                        <p:tgtEl>
                                          <p:spTgt spid="304"/>
                                        </p:tgtEl>
                                        <p:attrNameLst>
                                          <p:attrName>ppt_w</p:attrName>
                                        </p:attrNameLst>
                                      </p:cBhvr>
                                      <p:tavLst>
                                        <p:tav fmla="" tm="0">
                                          <p:val>
                                            <p:strVal val="0"/>
                                          </p:val>
                                        </p:tav>
                                        <p:tav fmla="" tm="100000">
                                          <p:val>
                                            <p:strVal val="#ppt_w"/>
                                          </p:val>
                                        </p:tav>
                                      </p:tavLst>
                                    </p:anim>
                                    <p:anim calcmode="lin" valueType="num">
                                      <p:cBhvr additive="base">
                                        <p:cTn dur="500"/>
                                        <p:tgtEl>
                                          <p:spTgt spid="30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9"/>
                                        </p:tgtEl>
                                        <p:attrNameLst>
                                          <p:attrName>style.visibility</p:attrName>
                                        </p:attrNameLst>
                                      </p:cBhvr>
                                      <p:to>
                                        <p:strVal val="visible"/>
                                      </p:to>
                                    </p:set>
                                    <p:anim calcmode="lin" valueType="num">
                                      <p:cBhvr additive="base">
                                        <p:cTn dur="500"/>
                                        <p:tgtEl>
                                          <p:spTgt spid="309"/>
                                        </p:tgtEl>
                                        <p:attrNameLst>
                                          <p:attrName>ppt_w</p:attrName>
                                        </p:attrNameLst>
                                      </p:cBhvr>
                                      <p:tavLst>
                                        <p:tav fmla="" tm="0">
                                          <p:val>
                                            <p:strVal val="0"/>
                                          </p:val>
                                        </p:tav>
                                        <p:tav fmla="" tm="100000">
                                          <p:val>
                                            <p:strVal val="#ppt_w"/>
                                          </p:val>
                                        </p:tav>
                                      </p:tavLst>
                                    </p:anim>
                                    <p:anim calcmode="lin" valueType="num">
                                      <p:cBhvr additive="base">
                                        <p:cTn dur="500"/>
                                        <p:tgtEl>
                                          <p:spTgt spid="3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19"/>
                                        </p:tgtEl>
                                        <p:attrNameLst>
                                          <p:attrName>style.visibility</p:attrName>
                                        </p:attrNameLst>
                                      </p:cBhvr>
                                      <p:to>
                                        <p:strVal val="visible"/>
                                      </p:to>
                                    </p:set>
                                    <p:anim calcmode="lin" valueType="num">
                                      <p:cBhvr additive="base">
                                        <p:cTn dur="500"/>
                                        <p:tgtEl>
                                          <p:spTgt spid="319"/>
                                        </p:tgtEl>
                                        <p:attrNameLst>
                                          <p:attrName>ppt_w</p:attrName>
                                        </p:attrNameLst>
                                      </p:cBhvr>
                                      <p:tavLst>
                                        <p:tav fmla="" tm="0">
                                          <p:val>
                                            <p:strVal val="0"/>
                                          </p:val>
                                        </p:tav>
                                        <p:tav fmla="" tm="100000">
                                          <p:val>
                                            <p:strVal val="#ppt_w"/>
                                          </p:val>
                                        </p:tav>
                                      </p:tavLst>
                                    </p:anim>
                                    <p:anim calcmode="lin" valueType="num">
                                      <p:cBhvr additive="base">
                                        <p:cTn dur="500"/>
                                        <p:tgtEl>
                                          <p:spTgt spid="3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500"/>
                                        <p:tgtEl>
                                          <p:spTgt spid="305"/>
                                        </p:tgtEl>
                                      </p:cBhvr>
                                    </p:animEffect>
                                  </p:childTnLst>
                                </p:cTn>
                              </p:par>
                              <p:par>
                                <p:cTn fill="hold" nodeType="with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500"/>
                                        <p:tgtEl>
                                          <p:spTgt spid="306"/>
                                        </p:tgtEl>
                                      </p:cBhvr>
                                    </p:animEffect>
                                  </p:childTnLst>
                                </p:cTn>
                              </p:par>
                              <p:par>
                                <p:cTn fill="hold" nodeType="with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500"/>
                                        <p:tgtEl>
                                          <p:spTgt spid="310"/>
                                        </p:tgtEl>
                                      </p:cBhvr>
                                    </p:animEffect>
                                  </p:childTnLst>
                                </p:cTn>
                              </p:par>
                              <p:par>
                                <p:cTn fill="hold" nodeType="with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500"/>
                                        <p:tgtEl>
                                          <p:spTgt spid="318"/>
                                        </p:tgtEl>
                                      </p:cBhvr>
                                    </p:animEffect>
                                  </p:childTnLst>
                                </p:cTn>
                              </p:par>
                              <p:par>
                                <p:cTn fill="hold" nodeType="with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500"/>
                                        <p:tgtEl>
                                          <p:spTgt spid="321"/>
                                        </p:tgtEl>
                                      </p:cBhvr>
                                    </p:animEffect>
                                  </p:childTnLst>
                                </p:cTn>
                              </p:par>
                              <p:par>
                                <p:cTn fill="hold" nodeType="with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500"/>
                                        <p:tgtEl>
                                          <p:spTgt spid="307"/>
                                        </p:tgtEl>
                                      </p:cBhvr>
                                    </p:animEffect>
                                  </p:childTnLst>
                                </p:cTn>
                              </p:par>
                              <p:par>
                                <p:cTn fill="hold" nodeType="withEffect" presetClass="entr" presetID="10" presetSubtype="0">
                                  <p:stCondLst>
                                    <p:cond delay="0"/>
                                  </p:stCondLst>
                                  <p:childTnLst>
                                    <p:set>
                                      <p:cBhvr>
                                        <p:cTn dur="1" fill="hold">
                                          <p:stCondLst>
                                            <p:cond delay="0"/>
                                          </p:stCondLst>
                                        </p:cTn>
                                        <p:tgtEl>
                                          <p:spTgt spid="317"/>
                                        </p:tgtEl>
                                        <p:attrNameLst>
                                          <p:attrName>style.visibility</p:attrName>
                                        </p:attrNameLst>
                                      </p:cBhvr>
                                      <p:to>
                                        <p:strVal val="visible"/>
                                      </p:to>
                                    </p:set>
                                    <p:animEffect filter="fade" transition="in">
                                      <p:cBhvr>
                                        <p:cTn dur="500"/>
                                        <p:tgtEl>
                                          <p:spTgt spid="3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08"/>
                                        </p:tgtEl>
                                        <p:attrNameLst>
                                          <p:attrName>style.visibility</p:attrName>
                                        </p:attrNameLst>
                                      </p:cBhvr>
                                      <p:to>
                                        <p:strVal val="visible"/>
                                      </p:to>
                                    </p:set>
                                    <p:anim calcmode="lin" valueType="num">
                                      <p:cBhvr additive="base">
                                        <p:cTn dur="500"/>
                                        <p:tgtEl>
                                          <p:spTgt spid="308"/>
                                        </p:tgtEl>
                                        <p:attrNameLst>
                                          <p:attrName>ppt_w</p:attrName>
                                        </p:attrNameLst>
                                      </p:cBhvr>
                                      <p:tavLst>
                                        <p:tav fmla="" tm="0">
                                          <p:val>
                                            <p:strVal val="0"/>
                                          </p:val>
                                        </p:tav>
                                        <p:tav fmla="" tm="100000">
                                          <p:val>
                                            <p:strVal val="#ppt_w"/>
                                          </p:val>
                                        </p:tav>
                                      </p:tavLst>
                                    </p:anim>
                                    <p:anim calcmode="lin" valueType="num">
                                      <p:cBhvr additive="base">
                                        <p:cTn dur="500"/>
                                        <p:tgtEl>
                                          <p:spTgt spid="30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11"/>
                                        </p:tgtEl>
                                        <p:attrNameLst>
                                          <p:attrName>style.visibility</p:attrName>
                                        </p:attrNameLst>
                                      </p:cBhvr>
                                      <p:to>
                                        <p:strVal val="visible"/>
                                      </p:to>
                                    </p:set>
                                    <p:anim calcmode="lin" valueType="num">
                                      <p:cBhvr additive="base">
                                        <p:cTn dur="500"/>
                                        <p:tgtEl>
                                          <p:spTgt spid="311"/>
                                        </p:tgtEl>
                                        <p:attrNameLst>
                                          <p:attrName>ppt_w</p:attrName>
                                        </p:attrNameLst>
                                      </p:cBhvr>
                                      <p:tavLst>
                                        <p:tav fmla="" tm="0">
                                          <p:val>
                                            <p:strVal val="0"/>
                                          </p:val>
                                        </p:tav>
                                        <p:tav fmla="" tm="100000">
                                          <p:val>
                                            <p:strVal val="#ppt_w"/>
                                          </p:val>
                                        </p:tav>
                                      </p:tavLst>
                                    </p:anim>
                                    <p:anim calcmode="lin" valueType="num">
                                      <p:cBhvr additive="base">
                                        <p:cTn dur="500"/>
                                        <p:tgtEl>
                                          <p:spTgt spid="31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16"/>
                                        </p:tgtEl>
                                        <p:attrNameLst>
                                          <p:attrName>style.visibility</p:attrName>
                                        </p:attrNameLst>
                                      </p:cBhvr>
                                      <p:to>
                                        <p:strVal val="visible"/>
                                      </p:to>
                                    </p:set>
                                    <p:anim calcmode="lin" valueType="num">
                                      <p:cBhvr additive="base">
                                        <p:cTn dur="500"/>
                                        <p:tgtEl>
                                          <p:spTgt spid="316"/>
                                        </p:tgtEl>
                                        <p:attrNameLst>
                                          <p:attrName>ppt_w</p:attrName>
                                        </p:attrNameLst>
                                      </p:cBhvr>
                                      <p:tavLst>
                                        <p:tav fmla="" tm="0">
                                          <p:val>
                                            <p:strVal val="0"/>
                                          </p:val>
                                        </p:tav>
                                        <p:tav fmla="" tm="100000">
                                          <p:val>
                                            <p:strVal val="#ppt_w"/>
                                          </p:val>
                                        </p:tav>
                                      </p:tavLst>
                                    </p:anim>
                                    <p:anim calcmode="lin" valueType="num">
                                      <p:cBhvr additive="base">
                                        <p:cTn dur="500"/>
                                        <p:tgtEl>
                                          <p:spTgt spid="31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ppt_w</p:attrName>
                                        </p:attrNameLst>
                                      </p:cBhvr>
                                      <p:tavLst>
                                        <p:tav fmla="" tm="0">
                                          <p:val>
                                            <p:strVal val="0"/>
                                          </p:val>
                                        </p:tav>
                                        <p:tav fmla="" tm="100000">
                                          <p:val>
                                            <p:strVal val="#ppt_w"/>
                                          </p:val>
                                        </p:tav>
                                      </p:tavLst>
                                    </p:anim>
                                    <p:anim calcmode="lin" valueType="num">
                                      <p:cBhvr additive="base">
                                        <p:cTn dur="500"/>
                                        <p:tgtEl>
                                          <p:spTgt spid="32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Google Shape;327;p47"/>
          <p:cNvSpPr/>
          <p:nvPr/>
        </p:nvSpPr>
        <p:spPr>
          <a:xfrm>
            <a:off x="883936" y="-9144"/>
            <a:ext cx="8269208" cy="5158919"/>
          </a:xfrm>
          <a:custGeom>
            <a:pathLst>
              <a:path extrusionOk="0" h="5257800" w="8427704">
                <a:moveTo>
                  <a:pt x="0" y="0"/>
                </a:moveTo>
                <a:lnTo>
                  <a:pt x="8427704" y="0"/>
                </a:lnTo>
                <a:lnTo>
                  <a:pt x="8427704" y="5257800"/>
                </a:lnTo>
                <a:lnTo>
                  <a:pt x="4327991" y="5257800"/>
                </a:lnTo>
                <a:lnTo>
                  <a:pt x="4034031" y="5088777"/>
                </a:lnTo>
                <a:cubicBezTo>
                  <a:pt x="2238097" y="3997541"/>
                  <a:pt x="839672" y="2317237"/>
                  <a:pt x="106938" y="316046"/>
                </a:cubicBezTo>
                <a:lnTo>
                  <a:pt x="0" y="0"/>
                </a:lnTo>
                <a:close/>
              </a:path>
            </a:pathLst>
          </a:custGeom>
          <a:gradFill>
            <a:gsLst>
              <a:gs pos="0">
                <a:srgbClr val="282D55">
                  <a:alpha val="87843"/>
                </a:srgbClr>
              </a:gs>
              <a:gs pos="17000">
                <a:srgbClr val="282D55">
                  <a:alpha val="87843"/>
                </a:srgbClr>
              </a:gs>
              <a:gs pos="85000">
                <a:srgbClr val="F05532">
                  <a:alpha val="87843"/>
                </a:srgbClr>
              </a:gs>
              <a:gs pos="100000">
                <a:srgbClr val="F05532">
                  <a:alpha val="87843"/>
                </a:srgbClr>
              </a:gs>
            </a:gsLst>
            <a:lin ang="12600000" scaled="0"/>
          </a:gra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28" name="Google Shape;328;p47"/>
          <p:cNvSpPr/>
          <p:nvPr/>
        </p:nvSpPr>
        <p:spPr>
          <a:xfrm>
            <a:off x="1137643" y="2474119"/>
            <a:ext cx="3471863" cy="30003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2500">
                <a:solidFill>
                  <a:srgbClr val="FFFFFF"/>
                </a:solidFill>
                <a:latin typeface="Lato Black"/>
                <a:ea typeface="Lato Black"/>
                <a:cs typeface="Lato Black"/>
                <a:sym typeface="Lato Black"/>
              </a:rPr>
              <a:t>W H O   W E   A R E</a:t>
            </a:r>
            <a:endParaRPr b="1" sz="2500">
              <a:solidFill>
                <a:srgbClr val="FFFFFF"/>
              </a:solidFill>
              <a:latin typeface="Lato Black"/>
              <a:ea typeface="Lato Black"/>
              <a:cs typeface="Lato Black"/>
              <a:sym typeface="Lato Black"/>
            </a:endParaRPr>
          </a:p>
        </p:txBody>
      </p:sp>
      <p:sp>
        <p:nvSpPr>
          <p:cNvPr id="329" name="Google Shape;329;p47"/>
          <p:cNvSpPr/>
          <p:nvPr/>
        </p:nvSpPr>
        <p:spPr>
          <a:xfrm>
            <a:off x="1149168" y="3157919"/>
            <a:ext cx="6129456" cy="69170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 These basic qualities along with the (Your Company) colors,</a:t>
            </a:r>
            <a:endParaRPr sz="1000">
              <a:solidFill>
                <a:srgbClr val="FFFFFF"/>
              </a:solidFill>
              <a:latin typeface="Lato"/>
              <a:ea typeface="Lato"/>
              <a:cs typeface="Lato"/>
              <a:sym typeface="Lato"/>
            </a:endParaRPr>
          </a:p>
        </p:txBody>
      </p:sp>
      <p:cxnSp>
        <p:nvCxnSpPr>
          <p:cNvPr id="330" name="Google Shape;330;p47"/>
          <p:cNvCxnSpPr/>
          <p:nvPr/>
        </p:nvCxnSpPr>
        <p:spPr>
          <a:xfrm>
            <a:off x="1137643" y="3003399"/>
            <a:ext cx="2666262" cy="0"/>
          </a:xfrm>
          <a:prstGeom prst="straightConnector1">
            <a:avLst/>
          </a:prstGeom>
          <a:noFill/>
          <a:ln cap="flat" cmpd="sng" w="25400">
            <a:solidFill>
              <a:srgbClr val="FFFFFF"/>
            </a:solidFill>
            <a:prstDash val="solid"/>
            <a:miter lim="800000"/>
            <a:headEnd len="sm" w="sm" type="none"/>
            <a:tailEnd len="sm" w="sm" type="none"/>
          </a:ln>
        </p:spPr>
      </p:cxnSp>
      <p:pic>
        <p:nvPicPr>
          <p:cNvPr id="331" name="Google Shape;331;p47"/>
          <p:cNvPicPr preferRelativeResize="0"/>
          <p:nvPr/>
        </p:nvPicPr>
        <p:blipFill rotWithShape="1">
          <a:blip r:embed="rId3">
            <a:alphaModFix/>
          </a:blip>
          <a:srcRect b="0" l="0" r="0" t="0"/>
          <a:stretch/>
        </p:blipFill>
        <p:spPr>
          <a:xfrm>
            <a:off x="7140178" y="407537"/>
            <a:ext cx="1520664" cy="419394"/>
          </a:xfrm>
          <a:prstGeom prst="rect">
            <a:avLst/>
          </a:prstGeom>
          <a:noFill/>
          <a:ln>
            <a:noFill/>
          </a:ln>
        </p:spPr>
      </p:pic>
      <p:cxnSp>
        <p:nvCxnSpPr>
          <p:cNvPr id="332" name="Google Shape;332;p47"/>
          <p:cNvCxnSpPr/>
          <p:nvPr/>
        </p:nvCxnSpPr>
        <p:spPr>
          <a:xfrm>
            <a:off x="1137643" y="4091535"/>
            <a:ext cx="2666262" cy="0"/>
          </a:xfrm>
          <a:prstGeom prst="straightConnector1">
            <a:avLst/>
          </a:prstGeom>
          <a:noFill/>
          <a:ln cap="flat" cmpd="sng" w="25400">
            <a:solidFill>
              <a:srgbClr val="FFFFFF"/>
            </a:solidFill>
            <a:prstDash val="solid"/>
            <a:miter lim="800000"/>
            <a:headEnd len="sm" w="sm" type="none"/>
            <a:tailEnd len="sm" w="sm" type="none"/>
          </a:ln>
        </p:spPr>
      </p:cxnSp>
      <p:sp>
        <p:nvSpPr>
          <p:cNvPr id="333" name="Google Shape;333;p47"/>
          <p:cNvSpPr/>
          <p:nvPr/>
        </p:nvSpPr>
        <p:spPr>
          <a:xfrm>
            <a:off x="3946856" y="2082490"/>
            <a:ext cx="1457167" cy="825467"/>
          </a:xfrm>
          <a:custGeom>
            <a:pathLst>
              <a:path extrusionOk="0" h="21600" w="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34" name="Google Shape;334;p47"/>
          <p:cNvSpPr/>
          <p:nvPr>
            <p:ph idx="2" type="pic"/>
          </p:nvPr>
        </p:nvSpPr>
        <p:spPr>
          <a:xfrm>
            <a:off x="0" y="0"/>
            <a:ext cx="9144000" cy="5143499"/>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28"/>
                                        </p:tgtEl>
                                        <p:attrNameLst>
                                          <p:attrName>style.visibility</p:attrName>
                                        </p:attrNameLst>
                                      </p:cBhvr>
                                      <p:to>
                                        <p:strVal val="visible"/>
                                      </p:to>
                                    </p:set>
                                    <p:anim calcmode="lin" valueType="num">
                                      <p:cBhvr additive="base">
                                        <p:cTn dur="500"/>
                                        <p:tgtEl>
                                          <p:spTgt spid="32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29"/>
                                        </p:tgtEl>
                                        <p:attrNameLst>
                                          <p:attrName>style.visibility</p:attrName>
                                        </p:attrNameLst>
                                      </p:cBhvr>
                                      <p:to>
                                        <p:strVal val="visible"/>
                                      </p:to>
                                    </p:set>
                                    <p:anim calcmode="lin" valueType="num">
                                      <p:cBhvr additive="base">
                                        <p:cTn dur="500"/>
                                        <p:tgtEl>
                                          <p:spTgt spid="329"/>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30"/>
                                        </p:tgtEl>
                                        <p:attrNameLst>
                                          <p:attrName>style.visibility</p:attrName>
                                        </p:attrNameLst>
                                      </p:cBhvr>
                                      <p:to>
                                        <p:strVal val="visible"/>
                                      </p:to>
                                    </p:set>
                                    <p:anim calcmode="lin" valueType="num">
                                      <p:cBhvr additive="base">
                                        <p:cTn dur="500"/>
                                        <p:tgtEl>
                                          <p:spTgt spid="33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32"/>
                                        </p:tgtEl>
                                        <p:attrNameLst>
                                          <p:attrName>style.visibility</p:attrName>
                                        </p:attrNameLst>
                                      </p:cBhvr>
                                      <p:to>
                                        <p:strVal val="visible"/>
                                      </p:to>
                                    </p:set>
                                    <p:anim calcmode="lin" valueType="num">
                                      <p:cBhvr additive="base">
                                        <p:cTn dur="500"/>
                                        <p:tgtEl>
                                          <p:spTgt spid="33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33"/>
                                        </p:tgtEl>
                                        <p:attrNameLst>
                                          <p:attrName>style.visibility</p:attrName>
                                        </p:attrNameLst>
                                      </p:cBhvr>
                                      <p:to>
                                        <p:strVal val="visible"/>
                                      </p:to>
                                    </p:set>
                                    <p:anim calcmode="lin" valueType="num">
                                      <p:cBhvr additive="base">
                                        <p:cTn dur="500"/>
                                        <p:tgtEl>
                                          <p:spTgt spid="333"/>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48"/>
          <p:cNvSpPr txBox="1"/>
          <p:nvPr>
            <p:ph idx="1" type="body"/>
          </p:nvPr>
        </p:nvSpPr>
        <p:spPr>
          <a:xfrm>
            <a:off x="652464" y="786080"/>
            <a:ext cx="7839075" cy="164019"/>
          </a:xfrm>
          <a:prstGeom prst="rect">
            <a:avLst/>
          </a:prstGeom>
          <a:noFill/>
          <a:ln>
            <a:noFill/>
          </a:ln>
        </p:spPr>
        <p:txBody>
          <a:bodyPr anchorCtr="0" anchor="ctr" bIns="19050" lIns="19050" spcFirstLastPara="1" rIns="19050" wrap="square" tIns="19050">
            <a:noAutofit/>
          </a:bodyPr>
          <a:lstStyle/>
          <a:p>
            <a:pPr indent="0" lvl="0" marL="0" marR="0" rtl="0" algn="ctr">
              <a:spcBef>
                <a:spcPts val="0"/>
              </a:spcBef>
              <a:spcAft>
                <a:spcPts val="0"/>
              </a:spcAft>
              <a:buNone/>
            </a:pPr>
            <a:r>
              <a:rPr b="0" i="0" lang="en" sz="1000" u="none" cap="none" strike="noStrike">
                <a:solidFill>
                  <a:srgbClr val="7F7F7F"/>
                </a:solidFill>
                <a:latin typeface="Lato"/>
                <a:ea typeface="Lato"/>
                <a:cs typeface="Lato"/>
                <a:sym typeface="Lato"/>
              </a:rPr>
              <a:t>Lorem ipsum dolor sit amet agam facer modo data lorem ipsum dolor sit amet agam facer modo data.</a:t>
            </a:r>
            <a:endParaRPr b="0" i="0" sz="1000" u="none" cap="none" strike="noStrike">
              <a:solidFill>
                <a:srgbClr val="7F7F7F"/>
              </a:solidFill>
              <a:latin typeface="Lato"/>
              <a:ea typeface="Lato"/>
              <a:cs typeface="Lato"/>
              <a:sym typeface="Lato"/>
            </a:endParaRPr>
          </a:p>
        </p:txBody>
      </p:sp>
      <p:sp>
        <p:nvSpPr>
          <p:cNvPr id="340" name="Google Shape;340;p48"/>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341" name="Google Shape;341;p48"/>
          <p:cNvSpPr txBox="1"/>
          <p:nvPr>
            <p:ph type="title"/>
          </p:nvPr>
        </p:nvSpPr>
        <p:spPr>
          <a:xfrm>
            <a:off x="628650" y="423509"/>
            <a:ext cx="7886700" cy="35598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 sz="1979" u="none" cap="none" strike="noStrike">
                <a:solidFill>
                  <a:schemeClr val="dk1"/>
                </a:solidFill>
                <a:latin typeface="Lato"/>
                <a:ea typeface="Lato"/>
                <a:cs typeface="Lato"/>
                <a:sym typeface="Lato"/>
              </a:rPr>
              <a:t>Who We Are</a:t>
            </a:r>
            <a:endParaRPr b="1" i="0" sz="1979" u="none" cap="none" strike="noStrike">
              <a:solidFill>
                <a:schemeClr val="dk1"/>
              </a:solidFill>
              <a:latin typeface="Lato"/>
              <a:ea typeface="Lato"/>
              <a:cs typeface="Lato"/>
              <a:sym typeface="Lato"/>
            </a:endParaRPr>
          </a:p>
        </p:txBody>
      </p:sp>
      <p:sp>
        <p:nvSpPr>
          <p:cNvPr id="342" name="Google Shape;342;p48"/>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343" name="Google Shape;343;p48"/>
          <p:cNvSpPr/>
          <p:nvPr/>
        </p:nvSpPr>
        <p:spPr>
          <a:xfrm>
            <a:off x="1987263" y="1880246"/>
            <a:ext cx="2566449" cy="1282623"/>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44" name="Google Shape;344;p48"/>
          <p:cNvSpPr/>
          <p:nvPr/>
        </p:nvSpPr>
        <p:spPr>
          <a:xfrm>
            <a:off x="654968" y="3207695"/>
            <a:ext cx="2566449" cy="1282623"/>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45" name="Google Shape;345;p48"/>
          <p:cNvSpPr/>
          <p:nvPr/>
        </p:nvSpPr>
        <p:spPr>
          <a:xfrm>
            <a:off x="5928327" y="3207695"/>
            <a:ext cx="2566449" cy="1282623"/>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46" name="Google Shape;346;p48"/>
          <p:cNvSpPr/>
          <p:nvPr/>
        </p:nvSpPr>
        <p:spPr>
          <a:xfrm>
            <a:off x="4596032" y="1880246"/>
            <a:ext cx="2566449" cy="1282623"/>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47" name="Google Shape;347;p48"/>
          <p:cNvSpPr/>
          <p:nvPr/>
        </p:nvSpPr>
        <p:spPr>
          <a:xfrm rot="-8100000">
            <a:off x="1901738" y="2448606"/>
            <a:ext cx="158609" cy="158609"/>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48" name="Google Shape;348;p48"/>
          <p:cNvSpPr/>
          <p:nvPr/>
        </p:nvSpPr>
        <p:spPr>
          <a:xfrm rot="2700000">
            <a:off x="7084555" y="2448606"/>
            <a:ext cx="158609" cy="158609"/>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49" name="Google Shape;349;p48"/>
          <p:cNvSpPr/>
          <p:nvPr/>
        </p:nvSpPr>
        <p:spPr>
          <a:xfrm rot="2700000">
            <a:off x="3145118" y="3763838"/>
            <a:ext cx="158609" cy="158609"/>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50" name="Google Shape;350;p48"/>
          <p:cNvSpPr/>
          <p:nvPr/>
        </p:nvSpPr>
        <p:spPr>
          <a:xfrm rot="-8100000">
            <a:off x="5847438" y="3763838"/>
            <a:ext cx="158609" cy="158609"/>
          </a:xfrm>
          <a:prstGeom prst="rtTriangle">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351" name="Google Shape;351;p48"/>
          <p:cNvSpPr/>
          <p:nvPr/>
        </p:nvSpPr>
        <p:spPr>
          <a:xfrm>
            <a:off x="2209593" y="2241865"/>
            <a:ext cx="1082247" cy="500344"/>
          </a:xfrm>
          <a:prstGeom prst="rect">
            <a:avLst/>
          </a:prstGeom>
          <a:noFill/>
          <a:ln>
            <a:noFill/>
          </a:ln>
        </p:spPr>
        <p:txBody>
          <a:bodyPr anchorCtr="0" anchor="ctr" bIns="0" lIns="0" spcFirstLastPara="1" rIns="0" wrap="square" tIns="0">
            <a:noAutofit/>
          </a:bodyPr>
          <a:lstStyle/>
          <a:p>
            <a:pPr indent="0" lvl="0" marL="0" marR="0" rtl="0" algn="l">
              <a:lnSpc>
                <a:spcPct val="88888"/>
              </a:lnSpc>
              <a:spcBef>
                <a:spcPts val="0"/>
              </a:spcBef>
              <a:spcAft>
                <a:spcPts val="0"/>
              </a:spcAft>
              <a:buNone/>
            </a:pPr>
            <a:r>
              <a:rPr b="1" lang="en" sz="1800">
                <a:solidFill>
                  <a:srgbClr val="FFFFFF"/>
                </a:solidFill>
                <a:latin typeface="Lato Black"/>
                <a:ea typeface="Lato Black"/>
                <a:cs typeface="Lato Black"/>
                <a:sym typeface="Lato Black"/>
              </a:rPr>
              <a:t>JOHN MICHAEL</a:t>
            </a:r>
            <a:endParaRPr b="1" sz="1800">
              <a:solidFill>
                <a:srgbClr val="FFFFFF"/>
              </a:solidFill>
              <a:latin typeface="Lato Black"/>
              <a:ea typeface="Lato Black"/>
              <a:cs typeface="Lato Black"/>
              <a:sym typeface="Lato Black"/>
            </a:endParaRPr>
          </a:p>
        </p:txBody>
      </p:sp>
      <p:cxnSp>
        <p:nvCxnSpPr>
          <p:cNvPr id="352" name="Google Shape;352;p48"/>
          <p:cNvCxnSpPr/>
          <p:nvPr/>
        </p:nvCxnSpPr>
        <p:spPr>
          <a:xfrm>
            <a:off x="3382152" y="2167128"/>
            <a:ext cx="0" cy="694944"/>
          </a:xfrm>
          <a:prstGeom prst="straightConnector1">
            <a:avLst/>
          </a:prstGeom>
          <a:blipFill rotWithShape="1">
            <a:blip r:embed="rId3">
              <a:alphaModFix/>
            </a:blip>
            <a:tile algn="tl" flip="none" tx="0" sx="100000" ty="0" sy="100000"/>
          </a:blipFill>
          <a:ln cap="flat" cmpd="sng" w="19050">
            <a:solidFill>
              <a:srgbClr val="FFFFFF"/>
            </a:solidFill>
            <a:prstDash val="solid"/>
            <a:round/>
            <a:headEnd len="sm" w="sm" type="none"/>
            <a:tailEnd len="sm" w="sm" type="none"/>
          </a:ln>
        </p:spPr>
      </p:cxnSp>
      <p:sp>
        <p:nvSpPr>
          <p:cNvPr id="353" name="Google Shape;353;p48"/>
          <p:cNvSpPr/>
          <p:nvPr/>
        </p:nvSpPr>
        <p:spPr>
          <a:xfrm>
            <a:off x="3534557" y="2184426"/>
            <a:ext cx="836275" cy="63078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a:t>
            </a:r>
            <a:endParaRPr sz="800">
              <a:solidFill>
                <a:srgbClr val="FFFFFF"/>
              </a:solidFill>
              <a:latin typeface="Lato"/>
              <a:ea typeface="Lato"/>
              <a:cs typeface="Lato"/>
              <a:sym typeface="Lato"/>
            </a:endParaRPr>
          </a:p>
        </p:txBody>
      </p:sp>
      <p:sp>
        <p:nvSpPr>
          <p:cNvPr id="354" name="Google Shape;354;p48"/>
          <p:cNvSpPr/>
          <p:nvPr/>
        </p:nvSpPr>
        <p:spPr>
          <a:xfrm>
            <a:off x="5980176" y="2205289"/>
            <a:ext cx="941832" cy="500344"/>
          </a:xfrm>
          <a:prstGeom prst="rect">
            <a:avLst/>
          </a:prstGeom>
          <a:noFill/>
          <a:ln>
            <a:noFill/>
          </a:ln>
        </p:spPr>
        <p:txBody>
          <a:bodyPr anchorCtr="0" anchor="ctr" bIns="0" lIns="0" spcFirstLastPara="1" rIns="0" wrap="square" tIns="0">
            <a:noAutofit/>
          </a:bodyPr>
          <a:lstStyle/>
          <a:p>
            <a:pPr indent="0" lvl="0" marL="0" marR="0" rtl="0" algn="r">
              <a:lnSpc>
                <a:spcPct val="88888"/>
              </a:lnSpc>
              <a:spcBef>
                <a:spcPts val="0"/>
              </a:spcBef>
              <a:spcAft>
                <a:spcPts val="0"/>
              </a:spcAft>
              <a:buNone/>
            </a:pPr>
            <a:r>
              <a:rPr b="1" lang="en" sz="1800">
                <a:solidFill>
                  <a:srgbClr val="FFFFFF"/>
                </a:solidFill>
                <a:latin typeface="Lato Black"/>
                <a:ea typeface="Lato Black"/>
                <a:cs typeface="Lato Black"/>
                <a:sym typeface="Lato Black"/>
              </a:rPr>
              <a:t>ROSEY</a:t>
            </a:r>
            <a:endParaRPr/>
          </a:p>
          <a:p>
            <a:pPr indent="0" lvl="0" marL="0" marR="0" rtl="0" algn="r">
              <a:lnSpc>
                <a:spcPct val="88888"/>
              </a:lnSpc>
              <a:spcBef>
                <a:spcPts val="0"/>
              </a:spcBef>
              <a:spcAft>
                <a:spcPts val="0"/>
              </a:spcAft>
              <a:buNone/>
            </a:pPr>
            <a:r>
              <a:rPr b="1" lang="en" sz="1800">
                <a:solidFill>
                  <a:srgbClr val="FFFFFF"/>
                </a:solidFill>
                <a:latin typeface="Lato Black"/>
                <a:ea typeface="Lato Black"/>
                <a:cs typeface="Lato Black"/>
                <a:sym typeface="Lato Black"/>
              </a:rPr>
              <a:t>JUCKEE</a:t>
            </a:r>
            <a:endParaRPr b="1" sz="1800">
              <a:solidFill>
                <a:srgbClr val="FFFFFF"/>
              </a:solidFill>
              <a:latin typeface="Lato Black"/>
              <a:ea typeface="Lato Black"/>
              <a:cs typeface="Lato Black"/>
              <a:sym typeface="Lato Black"/>
            </a:endParaRPr>
          </a:p>
        </p:txBody>
      </p:sp>
      <p:cxnSp>
        <p:nvCxnSpPr>
          <p:cNvPr id="355" name="Google Shape;355;p48"/>
          <p:cNvCxnSpPr/>
          <p:nvPr/>
        </p:nvCxnSpPr>
        <p:spPr>
          <a:xfrm>
            <a:off x="5915040" y="2167128"/>
            <a:ext cx="0" cy="694944"/>
          </a:xfrm>
          <a:prstGeom prst="straightConnector1">
            <a:avLst/>
          </a:prstGeom>
          <a:blipFill rotWithShape="1">
            <a:blip r:embed="rId3">
              <a:alphaModFix/>
            </a:blip>
            <a:tile algn="tl" flip="none" tx="0" sx="100000" ty="0" sy="100000"/>
          </a:blipFill>
          <a:ln cap="flat" cmpd="sng" w="19050">
            <a:solidFill>
              <a:srgbClr val="FFFFFF"/>
            </a:solidFill>
            <a:prstDash val="solid"/>
            <a:round/>
            <a:headEnd len="sm" w="sm" type="none"/>
            <a:tailEnd len="sm" w="sm" type="none"/>
          </a:ln>
        </p:spPr>
      </p:cxnSp>
      <p:sp>
        <p:nvSpPr>
          <p:cNvPr id="356" name="Google Shape;356;p48"/>
          <p:cNvSpPr/>
          <p:nvPr/>
        </p:nvSpPr>
        <p:spPr>
          <a:xfrm>
            <a:off x="4869581" y="2184426"/>
            <a:ext cx="836275" cy="630780"/>
          </a:xfrm>
          <a:prstGeom prst="rect">
            <a:avLst/>
          </a:prstGeom>
          <a:noFill/>
          <a:ln>
            <a:noFill/>
          </a:ln>
        </p:spPr>
        <p:txBody>
          <a:bodyPr anchorCtr="0" anchor="ctr" bIns="0" lIns="0" spcFirstLastPara="1" rIns="0" wrap="square" tIns="0">
            <a:noAutofit/>
          </a:bodyPr>
          <a:lstStyle/>
          <a:p>
            <a:pPr indent="0" lvl="0" marL="0" marR="0" rtl="0" algn="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a:t>
            </a:r>
            <a:endParaRPr sz="800">
              <a:solidFill>
                <a:srgbClr val="FFFFFF"/>
              </a:solidFill>
              <a:latin typeface="Lato"/>
              <a:ea typeface="Lato"/>
              <a:cs typeface="Lato"/>
              <a:sym typeface="Lato"/>
            </a:endParaRPr>
          </a:p>
        </p:txBody>
      </p:sp>
      <p:sp>
        <p:nvSpPr>
          <p:cNvPr id="357" name="Google Shape;357;p48"/>
          <p:cNvSpPr/>
          <p:nvPr/>
        </p:nvSpPr>
        <p:spPr>
          <a:xfrm>
            <a:off x="2226965" y="2696490"/>
            <a:ext cx="836275" cy="1838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900">
                <a:solidFill>
                  <a:srgbClr val="FFFFFF"/>
                </a:solidFill>
                <a:latin typeface="Lato"/>
                <a:ea typeface="Lato"/>
                <a:cs typeface="Lato"/>
                <a:sym typeface="Lato"/>
              </a:rPr>
              <a:t>POST TITLE</a:t>
            </a:r>
            <a:endParaRPr b="1" sz="900">
              <a:solidFill>
                <a:srgbClr val="FFFFFF"/>
              </a:solidFill>
              <a:latin typeface="Lato"/>
              <a:ea typeface="Lato"/>
              <a:cs typeface="Lato"/>
              <a:sym typeface="Lato"/>
            </a:endParaRPr>
          </a:p>
        </p:txBody>
      </p:sp>
      <p:sp>
        <p:nvSpPr>
          <p:cNvPr id="358" name="Google Shape;358;p48"/>
          <p:cNvSpPr/>
          <p:nvPr/>
        </p:nvSpPr>
        <p:spPr>
          <a:xfrm>
            <a:off x="6085733" y="2659914"/>
            <a:ext cx="836275" cy="18387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b="1" lang="en" sz="900">
                <a:solidFill>
                  <a:srgbClr val="FFFFFF"/>
                </a:solidFill>
                <a:latin typeface="Lato"/>
                <a:ea typeface="Lato"/>
                <a:cs typeface="Lato"/>
                <a:sym typeface="Lato"/>
              </a:rPr>
              <a:t>POST TITLE</a:t>
            </a:r>
            <a:endParaRPr b="1" sz="900">
              <a:solidFill>
                <a:srgbClr val="FFFFFF"/>
              </a:solidFill>
              <a:latin typeface="Lato"/>
              <a:ea typeface="Lato"/>
              <a:cs typeface="Lato"/>
              <a:sym typeface="Lato"/>
            </a:endParaRPr>
          </a:p>
        </p:txBody>
      </p:sp>
      <p:sp>
        <p:nvSpPr>
          <p:cNvPr id="359" name="Google Shape;359;p48"/>
          <p:cNvSpPr/>
          <p:nvPr/>
        </p:nvSpPr>
        <p:spPr>
          <a:xfrm>
            <a:off x="1993392" y="3512881"/>
            <a:ext cx="941832" cy="500344"/>
          </a:xfrm>
          <a:prstGeom prst="rect">
            <a:avLst/>
          </a:prstGeom>
          <a:noFill/>
          <a:ln>
            <a:noFill/>
          </a:ln>
        </p:spPr>
        <p:txBody>
          <a:bodyPr anchorCtr="0" anchor="ctr" bIns="0" lIns="0" spcFirstLastPara="1" rIns="0" wrap="square" tIns="0">
            <a:noAutofit/>
          </a:bodyPr>
          <a:lstStyle/>
          <a:p>
            <a:pPr indent="0" lvl="0" marL="0" marR="0" rtl="0" algn="r">
              <a:lnSpc>
                <a:spcPct val="88888"/>
              </a:lnSpc>
              <a:spcBef>
                <a:spcPts val="0"/>
              </a:spcBef>
              <a:spcAft>
                <a:spcPts val="0"/>
              </a:spcAft>
              <a:buNone/>
            </a:pPr>
            <a:r>
              <a:rPr b="1" lang="en" sz="1800">
                <a:solidFill>
                  <a:srgbClr val="FFFFFF"/>
                </a:solidFill>
                <a:latin typeface="Lato Black"/>
                <a:ea typeface="Lato Black"/>
                <a:cs typeface="Lato Black"/>
                <a:sym typeface="Lato Black"/>
              </a:rPr>
              <a:t>ROSEY</a:t>
            </a:r>
            <a:endParaRPr/>
          </a:p>
          <a:p>
            <a:pPr indent="0" lvl="0" marL="0" marR="0" rtl="0" algn="r">
              <a:lnSpc>
                <a:spcPct val="88888"/>
              </a:lnSpc>
              <a:spcBef>
                <a:spcPts val="0"/>
              </a:spcBef>
              <a:spcAft>
                <a:spcPts val="0"/>
              </a:spcAft>
              <a:buNone/>
            </a:pPr>
            <a:r>
              <a:rPr b="1" lang="en" sz="1800">
                <a:solidFill>
                  <a:srgbClr val="FFFFFF"/>
                </a:solidFill>
                <a:latin typeface="Lato Black"/>
                <a:ea typeface="Lato Black"/>
                <a:cs typeface="Lato Black"/>
                <a:sym typeface="Lato Black"/>
              </a:rPr>
              <a:t>JUCKEE</a:t>
            </a:r>
            <a:endParaRPr b="1" sz="1800">
              <a:solidFill>
                <a:srgbClr val="FFFFFF"/>
              </a:solidFill>
              <a:latin typeface="Lato Black"/>
              <a:ea typeface="Lato Black"/>
              <a:cs typeface="Lato Black"/>
              <a:sym typeface="Lato Black"/>
            </a:endParaRPr>
          </a:p>
        </p:txBody>
      </p:sp>
      <p:cxnSp>
        <p:nvCxnSpPr>
          <p:cNvPr id="360" name="Google Shape;360;p48"/>
          <p:cNvCxnSpPr/>
          <p:nvPr/>
        </p:nvCxnSpPr>
        <p:spPr>
          <a:xfrm>
            <a:off x="1928256" y="3474720"/>
            <a:ext cx="0" cy="694944"/>
          </a:xfrm>
          <a:prstGeom prst="straightConnector1">
            <a:avLst/>
          </a:prstGeom>
          <a:blipFill rotWithShape="1">
            <a:blip r:embed="rId3">
              <a:alphaModFix/>
            </a:blip>
            <a:tile algn="tl" flip="none" tx="0" sx="100000" ty="0" sy="100000"/>
          </a:blipFill>
          <a:ln cap="flat" cmpd="sng" w="19050">
            <a:solidFill>
              <a:srgbClr val="FFFFFF"/>
            </a:solidFill>
            <a:prstDash val="solid"/>
            <a:round/>
            <a:headEnd len="sm" w="sm" type="none"/>
            <a:tailEnd len="sm" w="sm" type="none"/>
          </a:ln>
        </p:spPr>
      </p:cxnSp>
      <p:sp>
        <p:nvSpPr>
          <p:cNvPr id="361" name="Google Shape;361;p48"/>
          <p:cNvSpPr/>
          <p:nvPr/>
        </p:nvSpPr>
        <p:spPr>
          <a:xfrm>
            <a:off x="882797" y="3492018"/>
            <a:ext cx="836275" cy="630780"/>
          </a:xfrm>
          <a:prstGeom prst="rect">
            <a:avLst/>
          </a:prstGeom>
          <a:noFill/>
          <a:ln>
            <a:noFill/>
          </a:ln>
        </p:spPr>
        <p:txBody>
          <a:bodyPr anchorCtr="0" anchor="ctr" bIns="0" lIns="0" spcFirstLastPara="1" rIns="0" wrap="square" tIns="0">
            <a:noAutofit/>
          </a:bodyPr>
          <a:lstStyle/>
          <a:p>
            <a:pPr indent="0" lvl="0" marL="0" marR="0" rtl="0" algn="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a:t>
            </a:r>
            <a:endParaRPr sz="800">
              <a:solidFill>
                <a:srgbClr val="FFFFFF"/>
              </a:solidFill>
              <a:latin typeface="Lato"/>
              <a:ea typeface="Lato"/>
              <a:cs typeface="Lato"/>
              <a:sym typeface="Lato"/>
            </a:endParaRPr>
          </a:p>
        </p:txBody>
      </p:sp>
      <p:sp>
        <p:nvSpPr>
          <p:cNvPr id="362" name="Google Shape;362;p48"/>
          <p:cNvSpPr/>
          <p:nvPr/>
        </p:nvSpPr>
        <p:spPr>
          <a:xfrm>
            <a:off x="2098949" y="3967506"/>
            <a:ext cx="836275" cy="18387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b="1" lang="en" sz="900">
                <a:solidFill>
                  <a:srgbClr val="FFFFFF"/>
                </a:solidFill>
                <a:latin typeface="Lato"/>
                <a:ea typeface="Lato"/>
                <a:cs typeface="Lato"/>
                <a:sym typeface="Lato"/>
              </a:rPr>
              <a:t>POST TITLE</a:t>
            </a:r>
            <a:endParaRPr b="1" sz="900">
              <a:solidFill>
                <a:srgbClr val="FFFFFF"/>
              </a:solidFill>
              <a:latin typeface="Lato"/>
              <a:ea typeface="Lato"/>
              <a:cs typeface="Lato"/>
              <a:sym typeface="Lato"/>
            </a:endParaRPr>
          </a:p>
        </p:txBody>
      </p:sp>
      <p:sp>
        <p:nvSpPr>
          <p:cNvPr id="363" name="Google Shape;363;p48"/>
          <p:cNvSpPr/>
          <p:nvPr/>
        </p:nvSpPr>
        <p:spPr>
          <a:xfrm>
            <a:off x="6168945" y="3531169"/>
            <a:ext cx="1082247" cy="500344"/>
          </a:xfrm>
          <a:prstGeom prst="rect">
            <a:avLst/>
          </a:prstGeom>
          <a:noFill/>
          <a:ln>
            <a:noFill/>
          </a:ln>
        </p:spPr>
        <p:txBody>
          <a:bodyPr anchorCtr="0" anchor="ctr" bIns="0" lIns="0" spcFirstLastPara="1" rIns="0" wrap="square" tIns="0">
            <a:noAutofit/>
          </a:bodyPr>
          <a:lstStyle/>
          <a:p>
            <a:pPr indent="0" lvl="0" marL="0" marR="0" rtl="0" algn="l">
              <a:lnSpc>
                <a:spcPct val="88888"/>
              </a:lnSpc>
              <a:spcBef>
                <a:spcPts val="0"/>
              </a:spcBef>
              <a:spcAft>
                <a:spcPts val="0"/>
              </a:spcAft>
              <a:buNone/>
            </a:pPr>
            <a:r>
              <a:rPr b="1" lang="en" sz="1800">
                <a:solidFill>
                  <a:srgbClr val="FFFFFF"/>
                </a:solidFill>
                <a:latin typeface="Lato Black"/>
                <a:ea typeface="Lato Black"/>
                <a:cs typeface="Lato Black"/>
                <a:sym typeface="Lato Black"/>
              </a:rPr>
              <a:t>JOHN MICHAEL</a:t>
            </a:r>
            <a:endParaRPr b="1" sz="1800">
              <a:solidFill>
                <a:srgbClr val="FFFFFF"/>
              </a:solidFill>
              <a:latin typeface="Lato Black"/>
              <a:ea typeface="Lato Black"/>
              <a:cs typeface="Lato Black"/>
              <a:sym typeface="Lato Black"/>
            </a:endParaRPr>
          </a:p>
        </p:txBody>
      </p:sp>
      <p:cxnSp>
        <p:nvCxnSpPr>
          <p:cNvPr id="364" name="Google Shape;364;p48"/>
          <p:cNvCxnSpPr/>
          <p:nvPr/>
        </p:nvCxnSpPr>
        <p:spPr>
          <a:xfrm>
            <a:off x="7341504" y="3456432"/>
            <a:ext cx="0" cy="694944"/>
          </a:xfrm>
          <a:prstGeom prst="straightConnector1">
            <a:avLst/>
          </a:prstGeom>
          <a:blipFill rotWithShape="1">
            <a:blip r:embed="rId3">
              <a:alphaModFix/>
            </a:blip>
            <a:tile algn="tl" flip="none" tx="0" sx="100000" ty="0" sy="100000"/>
          </a:blipFill>
          <a:ln cap="flat" cmpd="sng" w="19050">
            <a:solidFill>
              <a:srgbClr val="FFFFFF"/>
            </a:solidFill>
            <a:prstDash val="solid"/>
            <a:round/>
            <a:headEnd len="sm" w="sm" type="none"/>
            <a:tailEnd len="sm" w="sm" type="none"/>
          </a:ln>
        </p:spPr>
      </p:cxnSp>
      <p:sp>
        <p:nvSpPr>
          <p:cNvPr id="365" name="Google Shape;365;p48"/>
          <p:cNvSpPr/>
          <p:nvPr/>
        </p:nvSpPr>
        <p:spPr>
          <a:xfrm>
            <a:off x="7493909" y="3473730"/>
            <a:ext cx="836275" cy="63078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a:t>
            </a:r>
            <a:endParaRPr sz="800">
              <a:solidFill>
                <a:srgbClr val="FFFFFF"/>
              </a:solidFill>
              <a:latin typeface="Lato"/>
              <a:ea typeface="Lato"/>
              <a:cs typeface="Lato"/>
              <a:sym typeface="Lato"/>
            </a:endParaRPr>
          </a:p>
        </p:txBody>
      </p:sp>
      <p:sp>
        <p:nvSpPr>
          <p:cNvPr id="366" name="Google Shape;366;p48"/>
          <p:cNvSpPr/>
          <p:nvPr/>
        </p:nvSpPr>
        <p:spPr>
          <a:xfrm>
            <a:off x="6186317" y="3985794"/>
            <a:ext cx="836275" cy="1838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900">
                <a:solidFill>
                  <a:srgbClr val="FFFFFF"/>
                </a:solidFill>
                <a:latin typeface="Lato"/>
                <a:ea typeface="Lato"/>
                <a:cs typeface="Lato"/>
                <a:sym typeface="Lato"/>
              </a:rPr>
              <a:t>POST TITLE</a:t>
            </a:r>
            <a:endParaRPr b="1" sz="900">
              <a:solidFill>
                <a:srgbClr val="FFFFFF"/>
              </a:solidFill>
              <a:latin typeface="Lato"/>
              <a:ea typeface="Lato"/>
              <a:cs typeface="Lato"/>
              <a:sym typeface="Lato"/>
            </a:endParaRPr>
          </a:p>
        </p:txBody>
      </p:sp>
      <p:sp>
        <p:nvSpPr>
          <p:cNvPr id="367" name="Google Shape;367;p48"/>
          <p:cNvSpPr/>
          <p:nvPr/>
        </p:nvSpPr>
        <p:spPr>
          <a:xfrm>
            <a:off x="916186" y="1269592"/>
            <a:ext cx="7372350" cy="361500"/>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a:t>
            </a:r>
            <a:endParaRPr b="1" sz="900">
              <a:solidFill>
                <a:schemeClr val="dk1"/>
              </a:solidFill>
              <a:latin typeface="Lato"/>
              <a:ea typeface="Lato"/>
              <a:cs typeface="Lato"/>
              <a:sym typeface="Lato"/>
            </a:endParaRPr>
          </a:p>
        </p:txBody>
      </p:sp>
      <p:sp>
        <p:nvSpPr>
          <p:cNvPr id="368" name="Google Shape;368;p48"/>
          <p:cNvSpPr/>
          <p:nvPr>
            <p:ph idx="2" type="pic"/>
          </p:nvPr>
        </p:nvSpPr>
        <p:spPr>
          <a:xfrm>
            <a:off x="654968" y="1880246"/>
            <a:ext cx="1280160" cy="128016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369" name="Google Shape;369;p48"/>
          <p:cNvSpPr/>
          <p:nvPr>
            <p:ph idx="3" type="pic"/>
          </p:nvPr>
        </p:nvSpPr>
        <p:spPr>
          <a:xfrm>
            <a:off x="3273552" y="3210158"/>
            <a:ext cx="1280160" cy="128016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370" name="Google Shape;370;p48"/>
          <p:cNvSpPr/>
          <p:nvPr>
            <p:ph idx="4" type="pic"/>
          </p:nvPr>
        </p:nvSpPr>
        <p:spPr>
          <a:xfrm>
            <a:off x="4598495" y="3210158"/>
            <a:ext cx="1280160" cy="128016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371" name="Google Shape;371;p48"/>
          <p:cNvSpPr/>
          <p:nvPr>
            <p:ph idx="5" type="pic"/>
          </p:nvPr>
        </p:nvSpPr>
        <p:spPr>
          <a:xfrm>
            <a:off x="7214616" y="1880246"/>
            <a:ext cx="1280160" cy="128016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par>
                                <p:cTn fill="hold" nodeType="with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par>
                                <p:cTn fill="hold" nodeType="withEffect" presetClass="entr" presetID="10" presetSubtype="0">
                                  <p:stCondLst>
                                    <p:cond delay="0"/>
                                  </p:stCondLst>
                                  <p:childTnLst>
                                    <p:set>
                                      <p:cBhvr>
                                        <p:cTn dur="1" fill="hold">
                                          <p:stCondLst>
                                            <p:cond delay="0"/>
                                          </p:stCondLst>
                                        </p:cTn>
                                        <p:tgtEl>
                                          <p:spTgt spid="351"/>
                                        </p:tgtEl>
                                        <p:attrNameLst>
                                          <p:attrName>style.visibility</p:attrName>
                                        </p:attrNameLst>
                                      </p:cBhvr>
                                      <p:to>
                                        <p:strVal val="visible"/>
                                      </p:to>
                                    </p:set>
                                    <p:animEffect filter="fade" transition="in">
                                      <p:cBhvr>
                                        <p:cTn dur="500"/>
                                        <p:tgtEl>
                                          <p:spTgt spid="351"/>
                                        </p:tgtEl>
                                      </p:cBhvr>
                                    </p:animEffect>
                                  </p:childTnLst>
                                </p:cTn>
                              </p:par>
                              <p:par>
                                <p:cTn fill="hold" nodeType="withEffect" presetClass="entr" presetID="10" presetSubtype="0">
                                  <p:stCondLst>
                                    <p:cond delay="0"/>
                                  </p:stCondLst>
                                  <p:childTnLst>
                                    <p:set>
                                      <p:cBhvr>
                                        <p:cTn dur="1" fill="hold">
                                          <p:stCondLst>
                                            <p:cond delay="0"/>
                                          </p:stCondLst>
                                        </p:cTn>
                                        <p:tgtEl>
                                          <p:spTgt spid="352"/>
                                        </p:tgtEl>
                                        <p:attrNameLst>
                                          <p:attrName>style.visibility</p:attrName>
                                        </p:attrNameLst>
                                      </p:cBhvr>
                                      <p:to>
                                        <p:strVal val="visible"/>
                                      </p:to>
                                    </p:set>
                                    <p:animEffect filter="fade" transition="in">
                                      <p:cBhvr>
                                        <p:cTn dur="500"/>
                                        <p:tgtEl>
                                          <p:spTgt spid="352"/>
                                        </p:tgtEl>
                                      </p:cBhvr>
                                    </p:animEffect>
                                  </p:childTnLst>
                                </p:cTn>
                              </p:par>
                              <p:par>
                                <p:cTn fill="hold" nodeType="withEffect" presetClass="entr" presetID="10" presetSubtype="0">
                                  <p:stCondLst>
                                    <p:cond delay="0"/>
                                  </p:stCondLst>
                                  <p:childTnLst>
                                    <p:set>
                                      <p:cBhvr>
                                        <p:cTn dur="1" fill="hold">
                                          <p:stCondLst>
                                            <p:cond delay="0"/>
                                          </p:stCondLst>
                                        </p:cTn>
                                        <p:tgtEl>
                                          <p:spTgt spid="353"/>
                                        </p:tgtEl>
                                        <p:attrNameLst>
                                          <p:attrName>style.visibility</p:attrName>
                                        </p:attrNameLst>
                                      </p:cBhvr>
                                      <p:to>
                                        <p:strVal val="visible"/>
                                      </p:to>
                                    </p:set>
                                    <p:animEffect filter="fade" transition="in">
                                      <p:cBhvr>
                                        <p:cTn dur="500"/>
                                        <p:tgtEl>
                                          <p:spTgt spid="353"/>
                                        </p:tgtEl>
                                      </p:cBhvr>
                                    </p:animEffect>
                                  </p:childTnLst>
                                </p:cTn>
                              </p:par>
                              <p:par>
                                <p:cTn fill="hold" nodeType="with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500"/>
                                        <p:tgtEl>
                                          <p:spTgt spid="357"/>
                                        </p:tgtEl>
                                      </p:cBhvr>
                                    </p:animEffect>
                                  </p:childTnLst>
                                </p:cTn>
                              </p:par>
                              <p:par>
                                <p:cTn fill="hold" nodeType="with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par>
                                <p:cTn fill="hold" nodeType="withEffect" presetClass="entr" presetID="10" presetSubtype="0">
                                  <p:stCondLst>
                                    <p:cond delay="0"/>
                                  </p:stCondLst>
                                  <p:childTnLst>
                                    <p:set>
                                      <p:cBhvr>
                                        <p:cTn dur="1" fill="hold">
                                          <p:stCondLst>
                                            <p:cond delay="0"/>
                                          </p:stCondLst>
                                        </p:cTn>
                                        <p:tgtEl>
                                          <p:spTgt spid="348"/>
                                        </p:tgtEl>
                                        <p:attrNameLst>
                                          <p:attrName>style.visibility</p:attrName>
                                        </p:attrNameLst>
                                      </p:cBhvr>
                                      <p:to>
                                        <p:strVal val="visible"/>
                                      </p:to>
                                    </p:set>
                                    <p:animEffect filter="fade" transition="in">
                                      <p:cBhvr>
                                        <p:cTn dur="500"/>
                                        <p:tgtEl>
                                          <p:spTgt spid="348"/>
                                        </p:tgtEl>
                                      </p:cBhvr>
                                    </p:animEffect>
                                  </p:childTnLst>
                                </p:cTn>
                              </p:par>
                              <p:par>
                                <p:cTn fill="hold" nodeType="withEffect" presetClass="entr" presetID="10" presetSubtype="0">
                                  <p:stCondLst>
                                    <p:cond delay="0"/>
                                  </p:stCondLst>
                                  <p:childTnLst>
                                    <p:set>
                                      <p:cBhvr>
                                        <p:cTn dur="1" fill="hold">
                                          <p:stCondLst>
                                            <p:cond delay="0"/>
                                          </p:stCondLst>
                                        </p:cTn>
                                        <p:tgtEl>
                                          <p:spTgt spid="354"/>
                                        </p:tgtEl>
                                        <p:attrNameLst>
                                          <p:attrName>style.visibility</p:attrName>
                                        </p:attrNameLst>
                                      </p:cBhvr>
                                      <p:to>
                                        <p:strVal val="visible"/>
                                      </p:to>
                                    </p:set>
                                    <p:animEffect filter="fade" transition="in">
                                      <p:cBhvr>
                                        <p:cTn dur="500"/>
                                        <p:tgtEl>
                                          <p:spTgt spid="354"/>
                                        </p:tgtEl>
                                      </p:cBhvr>
                                    </p:animEffect>
                                  </p:childTnLst>
                                </p:cTn>
                              </p:par>
                              <p:par>
                                <p:cTn fill="hold" nodeType="with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500"/>
                                        <p:tgtEl>
                                          <p:spTgt spid="355"/>
                                        </p:tgtEl>
                                      </p:cBhvr>
                                    </p:animEffect>
                                  </p:childTnLst>
                                </p:cTn>
                              </p:par>
                              <p:par>
                                <p:cTn fill="hold" nodeType="with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500"/>
                                        <p:tgtEl>
                                          <p:spTgt spid="356"/>
                                        </p:tgtEl>
                                      </p:cBhvr>
                                    </p:animEffect>
                                  </p:childTnLst>
                                </p:cTn>
                              </p:par>
                              <p:par>
                                <p:cTn fill="hold" nodeType="with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500"/>
                                        <p:tgtEl>
                                          <p:spTgt spid="358"/>
                                        </p:tgtEl>
                                      </p:cBhvr>
                                    </p:animEffect>
                                  </p:childTnLst>
                                </p:cTn>
                              </p:par>
                              <p:par>
                                <p:cTn fill="hold" nodeType="with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1000"/>
                                        <p:tgtEl>
                                          <p:spTgt spid="344"/>
                                        </p:tgtEl>
                                      </p:cBhvr>
                                    </p:animEffect>
                                  </p:childTnLst>
                                </p:cTn>
                              </p:par>
                              <p:par>
                                <p:cTn fill="hold" nodeType="withEffect" presetClass="entr" presetID="10" presetSubtype="0">
                                  <p:stCondLst>
                                    <p:cond delay="0"/>
                                  </p:stCondLst>
                                  <p:childTnLst>
                                    <p:set>
                                      <p:cBhvr>
                                        <p:cTn dur="1" fill="hold">
                                          <p:stCondLst>
                                            <p:cond delay="0"/>
                                          </p:stCondLst>
                                        </p:cTn>
                                        <p:tgtEl>
                                          <p:spTgt spid="349"/>
                                        </p:tgtEl>
                                        <p:attrNameLst>
                                          <p:attrName>style.visibility</p:attrName>
                                        </p:attrNameLst>
                                      </p:cBhvr>
                                      <p:to>
                                        <p:strVal val="visible"/>
                                      </p:to>
                                    </p:set>
                                    <p:animEffect filter="fade" transition="in">
                                      <p:cBhvr>
                                        <p:cTn dur="1000"/>
                                        <p:tgtEl>
                                          <p:spTgt spid="349"/>
                                        </p:tgtEl>
                                      </p:cBhvr>
                                    </p:animEffect>
                                  </p:childTnLst>
                                </p:cTn>
                              </p:par>
                              <p:par>
                                <p:cTn fill="hold" nodeType="withEffect" presetClass="entr" presetID="10" presetSubtype="0">
                                  <p:stCondLst>
                                    <p:cond delay="0"/>
                                  </p:stCondLst>
                                  <p:childTnLst>
                                    <p:set>
                                      <p:cBhvr>
                                        <p:cTn dur="1" fill="hold">
                                          <p:stCondLst>
                                            <p:cond delay="0"/>
                                          </p:stCondLst>
                                        </p:cTn>
                                        <p:tgtEl>
                                          <p:spTgt spid="359"/>
                                        </p:tgtEl>
                                        <p:attrNameLst>
                                          <p:attrName>style.visibility</p:attrName>
                                        </p:attrNameLst>
                                      </p:cBhvr>
                                      <p:to>
                                        <p:strVal val="visible"/>
                                      </p:to>
                                    </p:set>
                                    <p:animEffect filter="fade" transition="in">
                                      <p:cBhvr>
                                        <p:cTn dur="1000"/>
                                        <p:tgtEl>
                                          <p:spTgt spid="359"/>
                                        </p:tgtEl>
                                      </p:cBhvr>
                                    </p:animEffect>
                                  </p:childTnLst>
                                </p:cTn>
                              </p:par>
                              <p:par>
                                <p:cTn fill="hold" nodeType="with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1000"/>
                                        <p:tgtEl>
                                          <p:spTgt spid="360"/>
                                        </p:tgtEl>
                                      </p:cBhvr>
                                    </p:animEffect>
                                  </p:childTnLst>
                                </p:cTn>
                              </p:par>
                              <p:par>
                                <p:cTn fill="hold" nodeType="withEffect" presetClass="entr" presetID="10" presetSubtype="0">
                                  <p:stCondLst>
                                    <p:cond delay="0"/>
                                  </p:stCondLst>
                                  <p:childTnLst>
                                    <p:set>
                                      <p:cBhvr>
                                        <p:cTn dur="1" fill="hold">
                                          <p:stCondLst>
                                            <p:cond delay="0"/>
                                          </p:stCondLst>
                                        </p:cTn>
                                        <p:tgtEl>
                                          <p:spTgt spid="361"/>
                                        </p:tgtEl>
                                        <p:attrNameLst>
                                          <p:attrName>style.visibility</p:attrName>
                                        </p:attrNameLst>
                                      </p:cBhvr>
                                      <p:to>
                                        <p:strVal val="visible"/>
                                      </p:to>
                                    </p:set>
                                    <p:animEffect filter="fade" transition="in">
                                      <p:cBhvr>
                                        <p:cTn dur="1000"/>
                                        <p:tgtEl>
                                          <p:spTgt spid="361"/>
                                        </p:tgtEl>
                                      </p:cBhvr>
                                    </p:animEffect>
                                  </p:childTnLst>
                                </p:cTn>
                              </p:par>
                              <p:par>
                                <p:cTn fill="hold" nodeType="withEffect" presetClass="entr" presetID="10" presetSubtype="0">
                                  <p:stCondLst>
                                    <p:cond delay="0"/>
                                  </p:stCondLst>
                                  <p:childTnLst>
                                    <p:set>
                                      <p:cBhvr>
                                        <p:cTn dur="1" fill="hold">
                                          <p:stCondLst>
                                            <p:cond delay="0"/>
                                          </p:stCondLst>
                                        </p:cTn>
                                        <p:tgtEl>
                                          <p:spTgt spid="362"/>
                                        </p:tgtEl>
                                        <p:attrNameLst>
                                          <p:attrName>style.visibility</p:attrName>
                                        </p:attrNameLst>
                                      </p:cBhvr>
                                      <p:to>
                                        <p:strVal val="visible"/>
                                      </p:to>
                                    </p:set>
                                    <p:animEffect filter="fade" transition="in">
                                      <p:cBhvr>
                                        <p:cTn dur="1000"/>
                                        <p:tgtEl>
                                          <p:spTgt spid="362"/>
                                        </p:tgtEl>
                                      </p:cBhvr>
                                    </p:animEffect>
                                  </p:childTnLst>
                                </p:cTn>
                              </p:par>
                              <p:par>
                                <p:cTn fill="hold" nodeType="withEffect" presetClass="entr" presetID="23" presetSubtype="16">
                                  <p:stCondLst>
                                    <p:cond delay="0"/>
                                  </p:stCondLst>
                                  <p:childTnLst>
                                    <p:set>
                                      <p:cBhvr>
                                        <p:cTn dur="1" fill="hold">
                                          <p:stCondLst>
                                            <p:cond delay="0"/>
                                          </p:stCondLst>
                                        </p:cTn>
                                        <p:tgtEl>
                                          <p:spTgt spid="345"/>
                                        </p:tgtEl>
                                        <p:attrNameLst>
                                          <p:attrName>style.visibility</p:attrName>
                                        </p:attrNameLst>
                                      </p:cBhvr>
                                      <p:to>
                                        <p:strVal val="visible"/>
                                      </p:to>
                                    </p:set>
                                    <p:anim calcmode="lin" valueType="num">
                                      <p:cBhvr additive="base">
                                        <p:cTn dur="500"/>
                                        <p:tgtEl>
                                          <p:spTgt spid="345"/>
                                        </p:tgtEl>
                                        <p:attrNameLst>
                                          <p:attrName>ppt_w</p:attrName>
                                        </p:attrNameLst>
                                      </p:cBhvr>
                                      <p:tavLst>
                                        <p:tav fmla="" tm="0">
                                          <p:val>
                                            <p:strVal val="0"/>
                                          </p:val>
                                        </p:tav>
                                        <p:tav fmla="" tm="100000">
                                          <p:val>
                                            <p:strVal val="#ppt_w"/>
                                          </p:val>
                                        </p:tav>
                                      </p:tavLst>
                                    </p:anim>
                                    <p:anim calcmode="lin" valueType="num">
                                      <p:cBhvr additive="base">
                                        <p:cTn dur="500"/>
                                        <p:tgtEl>
                                          <p:spTgt spid="34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50"/>
                                        </p:tgtEl>
                                        <p:attrNameLst>
                                          <p:attrName>style.visibility</p:attrName>
                                        </p:attrNameLst>
                                      </p:cBhvr>
                                      <p:to>
                                        <p:strVal val="visible"/>
                                      </p:to>
                                    </p:set>
                                    <p:anim calcmode="lin" valueType="num">
                                      <p:cBhvr additive="base">
                                        <p:cTn dur="500"/>
                                        <p:tgtEl>
                                          <p:spTgt spid="350"/>
                                        </p:tgtEl>
                                        <p:attrNameLst>
                                          <p:attrName>ppt_w</p:attrName>
                                        </p:attrNameLst>
                                      </p:cBhvr>
                                      <p:tavLst>
                                        <p:tav fmla="" tm="0">
                                          <p:val>
                                            <p:strVal val="0"/>
                                          </p:val>
                                        </p:tav>
                                        <p:tav fmla="" tm="100000">
                                          <p:val>
                                            <p:strVal val="#ppt_w"/>
                                          </p:val>
                                        </p:tav>
                                      </p:tavLst>
                                    </p:anim>
                                    <p:anim calcmode="lin" valueType="num">
                                      <p:cBhvr additive="base">
                                        <p:cTn dur="500"/>
                                        <p:tgtEl>
                                          <p:spTgt spid="35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ppt_w</p:attrName>
                                        </p:attrNameLst>
                                      </p:cBhvr>
                                      <p:tavLst>
                                        <p:tav fmla="" tm="0">
                                          <p:val>
                                            <p:strVal val="0"/>
                                          </p:val>
                                        </p:tav>
                                        <p:tav fmla="" tm="100000">
                                          <p:val>
                                            <p:strVal val="#ppt_w"/>
                                          </p:val>
                                        </p:tav>
                                      </p:tavLst>
                                    </p:anim>
                                    <p:anim calcmode="lin" valueType="num">
                                      <p:cBhvr additive="base">
                                        <p:cTn dur="500"/>
                                        <p:tgtEl>
                                          <p:spTgt spid="3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500"/>
                                        <p:tgtEl>
                                          <p:spTgt spid="364"/>
                                        </p:tgtEl>
                                        <p:attrNameLst>
                                          <p:attrName>ppt_w</p:attrName>
                                        </p:attrNameLst>
                                      </p:cBhvr>
                                      <p:tavLst>
                                        <p:tav fmla="" tm="0">
                                          <p:val>
                                            <p:strVal val="0"/>
                                          </p:val>
                                        </p:tav>
                                        <p:tav fmla="" tm="100000">
                                          <p:val>
                                            <p:strVal val="#ppt_w"/>
                                          </p:val>
                                        </p:tav>
                                      </p:tavLst>
                                    </p:anim>
                                    <p:anim calcmode="lin" valueType="num">
                                      <p:cBhvr additive="base">
                                        <p:cTn dur="500"/>
                                        <p:tgtEl>
                                          <p:spTgt spid="36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5"/>
                                        </p:tgtEl>
                                        <p:attrNameLst>
                                          <p:attrName>style.visibility</p:attrName>
                                        </p:attrNameLst>
                                      </p:cBhvr>
                                      <p:to>
                                        <p:strVal val="visible"/>
                                      </p:to>
                                    </p:set>
                                    <p:anim calcmode="lin" valueType="num">
                                      <p:cBhvr additive="base">
                                        <p:cTn dur="500"/>
                                        <p:tgtEl>
                                          <p:spTgt spid="365"/>
                                        </p:tgtEl>
                                        <p:attrNameLst>
                                          <p:attrName>ppt_w</p:attrName>
                                        </p:attrNameLst>
                                      </p:cBhvr>
                                      <p:tavLst>
                                        <p:tav fmla="" tm="0">
                                          <p:val>
                                            <p:strVal val="0"/>
                                          </p:val>
                                        </p:tav>
                                        <p:tav fmla="" tm="100000">
                                          <p:val>
                                            <p:strVal val="#ppt_w"/>
                                          </p:val>
                                        </p:tav>
                                      </p:tavLst>
                                    </p:anim>
                                    <p:anim calcmode="lin" valueType="num">
                                      <p:cBhvr additive="base">
                                        <p:cTn dur="500"/>
                                        <p:tgtEl>
                                          <p:spTgt spid="3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6"/>
                                        </p:tgtEl>
                                        <p:attrNameLst>
                                          <p:attrName>style.visibility</p:attrName>
                                        </p:attrNameLst>
                                      </p:cBhvr>
                                      <p:to>
                                        <p:strVal val="visible"/>
                                      </p:to>
                                    </p:set>
                                    <p:anim calcmode="lin" valueType="num">
                                      <p:cBhvr additive="base">
                                        <p:cTn dur="500"/>
                                        <p:tgtEl>
                                          <p:spTgt spid="366"/>
                                        </p:tgtEl>
                                        <p:attrNameLst>
                                          <p:attrName>ppt_w</p:attrName>
                                        </p:attrNameLst>
                                      </p:cBhvr>
                                      <p:tavLst>
                                        <p:tav fmla="" tm="0">
                                          <p:val>
                                            <p:strVal val="0"/>
                                          </p:val>
                                        </p:tav>
                                        <p:tav fmla="" tm="100000">
                                          <p:val>
                                            <p:strVal val="#ppt_w"/>
                                          </p:val>
                                        </p:tav>
                                      </p:tavLst>
                                    </p:anim>
                                    <p:anim calcmode="lin" valueType="num">
                                      <p:cBhvr additive="base">
                                        <p:cTn dur="500"/>
                                        <p:tgtEl>
                                          <p:spTgt spid="36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5" name="Shape 375"/>
        <p:cNvGrpSpPr/>
        <p:nvPr/>
      </p:nvGrpSpPr>
      <p:grpSpPr>
        <a:xfrm>
          <a:off x="0" y="0"/>
          <a:ext cx="0" cy="0"/>
          <a:chOff x="0" y="0"/>
          <a:chExt cx="0" cy="0"/>
        </a:xfrm>
      </p:grpSpPr>
      <p:sp>
        <p:nvSpPr>
          <p:cNvPr id="376" name="Google Shape;376;p49"/>
          <p:cNvSpPr txBox="1"/>
          <p:nvPr>
            <p:ph idx="12" type="sldNum"/>
          </p:nvPr>
        </p:nvSpPr>
        <p:spPr>
          <a:xfrm>
            <a:off x="7529273" y="4828734"/>
            <a:ext cx="304692" cy="207962"/>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 sz="800">
                <a:solidFill>
                  <a:schemeClr val="lt1"/>
                </a:solidFill>
                <a:latin typeface="Lato"/>
                <a:ea typeface="Lato"/>
                <a:cs typeface="Lato"/>
                <a:sym typeface="Lato"/>
              </a:rPr>
              <a:t>‹#›</a:t>
            </a:fld>
            <a:endParaRPr sz="800">
              <a:solidFill>
                <a:schemeClr val="lt1"/>
              </a:solidFill>
              <a:latin typeface="Lato"/>
              <a:ea typeface="Lato"/>
              <a:cs typeface="Lato"/>
              <a:sym typeface="Lato"/>
            </a:endParaRPr>
          </a:p>
        </p:txBody>
      </p:sp>
      <p:sp>
        <p:nvSpPr>
          <p:cNvPr id="377" name="Google Shape;377;p49"/>
          <p:cNvSpPr txBox="1"/>
          <p:nvPr>
            <p:ph idx="11" type="ftr"/>
          </p:nvPr>
        </p:nvSpPr>
        <p:spPr>
          <a:xfrm>
            <a:off x="578058" y="4845310"/>
            <a:ext cx="2195122" cy="14641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 sz="900">
                <a:solidFill>
                  <a:srgbClr val="888888"/>
                </a:solidFill>
                <a:latin typeface="Lato"/>
                <a:ea typeface="Lato"/>
                <a:cs typeface="Lato"/>
                <a:sym typeface="Lato"/>
              </a:rPr>
              <a:t>www.yourwebsite.com</a:t>
            </a:r>
            <a:endParaRPr sz="900">
              <a:solidFill>
                <a:srgbClr val="888888"/>
              </a:solidFill>
              <a:latin typeface="Lato"/>
              <a:ea typeface="Lato"/>
              <a:cs typeface="Lato"/>
              <a:sym typeface="Lato"/>
            </a:endParaRPr>
          </a:p>
        </p:txBody>
      </p:sp>
      <p:sp>
        <p:nvSpPr>
          <p:cNvPr id="378" name="Google Shape;378;p49"/>
          <p:cNvSpPr/>
          <p:nvPr/>
        </p:nvSpPr>
        <p:spPr>
          <a:xfrm>
            <a:off x="682545" y="2174503"/>
            <a:ext cx="1786335" cy="342460"/>
          </a:xfrm>
          <a:prstGeom prst="rect">
            <a:avLst/>
          </a:prstGeom>
          <a:noFill/>
          <a:ln>
            <a:noFill/>
          </a:ln>
        </p:spPr>
        <p:txBody>
          <a:bodyPr anchorCtr="0" anchor="ctr" bIns="0" lIns="0" spcFirstLastPara="1" rIns="0" wrap="square" tIns="0">
            <a:noAutofit/>
          </a:bodyPr>
          <a:lstStyle/>
          <a:p>
            <a:pPr indent="0" lvl="0" marL="0" marR="0" rtl="0" algn="l">
              <a:lnSpc>
                <a:spcPct val="88888"/>
              </a:lnSpc>
              <a:spcBef>
                <a:spcPts val="0"/>
              </a:spcBef>
              <a:spcAft>
                <a:spcPts val="0"/>
              </a:spcAft>
              <a:buNone/>
            </a:pPr>
            <a:r>
              <a:rPr b="1" lang="en" sz="1800">
                <a:solidFill>
                  <a:schemeClr val="dk1"/>
                </a:solidFill>
                <a:latin typeface="Lato Black"/>
                <a:ea typeface="Lato Black"/>
                <a:cs typeface="Lato Black"/>
                <a:sym typeface="Lato Black"/>
              </a:rPr>
              <a:t>JOHN MICHAEL</a:t>
            </a:r>
            <a:endParaRPr b="1" sz="1800">
              <a:solidFill>
                <a:schemeClr val="dk1"/>
              </a:solidFill>
              <a:latin typeface="Lato Black"/>
              <a:ea typeface="Lato Black"/>
              <a:cs typeface="Lato Black"/>
              <a:sym typeface="Lato Black"/>
            </a:endParaRPr>
          </a:p>
        </p:txBody>
      </p:sp>
      <p:sp>
        <p:nvSpPr>
          <p:cNvPr id="379" name="Google Shape;379;p49"/>
          <p:cNvSpPr/>
          <p:nvPr/>
        </p:nvSpPr>
        <p:spPr>
          <a:xfrm>
            <a:off x="699917" y="2458746"/>
            <a:ext cx="836275" cy="1838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900">
                <a:solidFill>
                  <a:schemeClr val="dk1"/>
                </a:solidFill>
                <a:latin typeface="Lato"/>
                <a:ea typeface="Lato"/>
                <a:cs typeface="Lato"/>
                <a:sym typeface="Lato"/>
              </a:rPr>
              <a:t>POST TITLE</a:t>
            </a:r>
            <a:endParaRPr b="1" sz="900">
              <a:solidFill>
                <a:schemeClr val="dk1"/>
              </a:solidFill>
              <a:latin typeface="Lato"/>
              <a:ea typeface="Lato"/>
              <a:cs typeface="Lato"/>
              <a:sym typeface="Lato"/>
            </a:endParaRPr>
          </a:p>
        </p:txBody>
      </p:sp>
      <p:cxnSp>
        <p:nvCxnSpPr>
          <p:cNvPr id="380" name="Google Shape;380;p49"/>
          <p:cNvCxnSpPr/>
          <p:nvPr/>
        </p:nvCxnSpPr>
        <p:spPr>
          <a:xfrm>
            <a:off x="2888972" y="2212848"/>
            <a:ext cx="0" cy="2221992"/>
          </a:xfrm>
          <a:prstGeom prst="straightConnector1">
            <a:avLst/>
          </a:prstGeom>
          <a:blipFill rotWithShape="1">
            <a:blip r:embed="rId3">
              <a:alphaModFix/>
            </a:blip>
            <a:tile algn="tl" flip="none" tx="0" sx="100000" ty="0" sy="100000"/>
          </a:blipFill>
          <a:ln cap="flat" cmpd="sng" w="12700">
            <a:solidFill>
              <a:schemeClr val="dk1">
                <a:alpha val="14901"/>
              </a:schemeClr>
            </a:solidFill>
            <a:prstDash val="solid"/>
            <a:round/>
            <a:headEnd len="sm" w="sm" type="none"/>
            <a:tailEnd len="sm" w="sm" type="none"/>
          </a:ln>
        </p:spPr>
      </p:cxnSp>
      <p:sp>
        <p:nvSpPr>
          <p:cNvPr id="381" name="Google Shape;381;p49"/>
          <p:cNvSpPr/>
          <p:nvPr/>
        </p:nvSpPr>
        <p:spPr>
          <a:xfrm>
            <a:off x="660440" y="2895505"/>
            <a:ext cx="1519238" cy="166688"/>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900">
                <a:solidFill>
                  <a:schemeClr val="dk1"/>
                </a:solidFill>
                <a:latin typeface="Lato"/>
                <a:ea typeface="Lato"/>
                <a:cs typeface="Lato"/>
                <a:sym typeface="Lato"/>
              </a:rPr>
              <a:t>Working Skills:</a:t>
            </a:r>
            <a:endParaRPr/>
          </a:p>
        </p:txBody>
      </p:sp>
      <p:sp>
        <p:nvSpPr>
          <p:cNvPr id="382" name="Google Shape;382;p49"/>
          <p:cNvSpPr/>
          <p:nvPr/>
        </p:nvSpPr>
        <p:spPr>
          <a:xfrm>
            <a:off x="2257688" y="3101817"/>
            <a:ext cx="314325" cy="900113"/>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Ai</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PSD</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HTML</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PHP</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WP</a:t>
            </a:r>
            <a:endParaRPr/>
          </a:p>
        </p:txBody>
      </p:sp>
      <p:grpSp>
        <p:nvGrpSpPr>
          <p:cNvPr id="383" name="Google Shape;383;p49"/>
          <p:cNvGrpSpPr/>
          <p:nvPr/>
        </p:nvGrpSpPr>
        <p:grpSpPr>
          <a:xfrm>
            <a:off x="661035" y="3170873"/>
            <a:ext cx="1506093" cy="762000"/>
            <a:chOff x="0" y="0"/>
            <a:chExt cx="3095" cy="1280"/>
          </a:xfrm>
        </p:grpSpPr>
        <p:cxnSp>
          <p:nvCxnSpPr>
            <p:cNvPr id="384" name="Google Shape;384;p49"/>
            <p:cNvCxnSpPr/>
            <p:nvPr/>
          </p:nvCxnSpPr>
          <p:spPr>
            <a:xfrm>
              <a:off x="0" y="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385" name="Google Shape;385;p49"/>
            <p:cNvCxnSpPr/>
            <p:nvPr/>
          </p:nvCxnSpPr>
          <p:spPr>
            <a:xfrm>
              <a:off x="0" y="32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386" name="Google Shape;386;p49"/>
            <p:cNvCxnSpPr/>
            <p:nvPr/>
          </p:nvCxnSpPr>
          <p:spPr>
            <a:xfrm>
              <a:off x="0" y="64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387" name="Google Shape;387;p49"/>
            <p:cNvCxnSpPr/>
            <p:nvPr/>
          </p:nvCxnSpPr>
          <p:spPr>
            <a:xfrm>
              <a:off x="0" y="96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388" name="Google Shape;388;p49"/>
            <p:cNvCxnSpPr/>
            <p:nvPr/>
          </p:nvCxnSpPr>
          <p:spPr>
            <a:xfrm>
              <a:off x="0" y="128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grpSp>
      <p:cxnSp>
        <p:nvCxnSpPr>
          <p:cNvPr id="389" name="Google Shape;389;p49"/>
          <p:cNvCxnSpPr/>
          <p:nvPr/>
        </p:nvCxnSpPr>
        <p:spPr>
          <a:xfrm>
            <a:off x="661035" y="3170873"/>
            <a:ext cx="669231" cy="0"/>
          </a:xfrm>
          <a:prstGeom prst="straightConnector1">
            <a:avLst/>
          </a:prstGeom>
          <a:noFill/>
          <a:ln cap="flat" cmpd="sng" w="76200">
            <a:solidFill>
              <a:schemeClr val="dk1"/>
            </a:solidFill>
            <a:prstDash val="solid"/>
            <a:miter lim="800000"/>
            <a:headEnd len="sm" w="sm" type="none"/>
            <a:tailEnd len="sm" w="sm" type="none"/>
          </a:ln>
        </p:spPr>
      </p:cxnSp>
      <p:cxnSp>
        <p:nvCxnSpPr>
          <p:cNvPr id="390" name="Google Shape;390;p49"/>
          <p:cNvCxnSpPr/>
          <p:nvPr/>
        </p:nvCxnSpPr>
        <p:spPr>
          <a:xfrm>
            <a:off x="661035" y="3361373"/>
            <a:ext cx="1159836" cy="0"/>
          </a:xfrm>
          <a:prstGeom prst="straightConnector1">
            <a:avLst/>
          </a:prstGeom>
          <a:noFill/>
          <a:ln cap="flat" cmpd="sng" w="76200">
            <a:solidFill>
              <a:schemeClr val="accent2"/>
            </a:solidFill>
            <a:prstDash val="solid"/>
            <a:miter lim="800000"/>
            <a:headEnd len="sm" w="sm" type="none"/>
            <a:tailEnd len="sm" w="sm" type="none"/>
          </a:ln>
        </p:spPr>
      </p:cxnSp>
      <p:cxnSp>
        <p:nvCxnSpPr>
          <p:cNvPr id="391" name="Google Shape;391;p49"/>
          <p:cNvCxnSpPr/>
          <p:nvPr/>
        </p:nvCxnSpPr>
        <p:spPr>
          <a:xfrm>
            <a:off x="661035" y="3551873"/>
            <a:ext cx="1432941" cy="0"/>
          </a:xfrm>
          <a:prstGeom prst="straightConnector1">
            <a:avLst/>
          </a:prstGeom>
          <a:noFill/>
          <a:ln cap="flat" cmpd="sng" w="76200">
            <a:solidFill>
              <a:schemeClr val="accent3"/>
            </a:solidFill>
            <a:prstDash val="solid"/>
            <a:miter lim="800000"/>
            <a:headEnd len="sm" w="sm" type="none"/>
            <a:tailEnd len="sm" w="sm" type="none"/>
          </a:ln>
        </p:spPr>
      </p:cxnSp>
      <p:cxnSp>
        <p:nvCxnSpPr>
          <p:cNvPr id="392" name="Google Shape;392;p49"/>
          <p:cNvCxnSpPr/>
          <p:nvPr/>
        </p:nvCxnSpPr>
        <p:spPr>
          <a:xfrm>
            <a:off x="661035" y="3742373"/>
            <a:ext cx="1293682" cy="0"/>
          </a:xfrm>
          <a:prstGeom prst="straightConnector1">
            <a:avLst/>
          </a:prstGeom>
          <a:noFill/>
          <a:ln cap="flat" cmpd="sng" w="76200">
            <a:solidFill>
              <a:schemeClr val="accent4"/>
            </a:solidFill>
            <a:prstDash val="solid"/>
            <a:miter lim="800000"/>
            <a:headEnd len="sm" w="sm" type="none"/>
            <a:tailEnd len="sm" w="sm" type="none"/>
          </a:ln>
        </p:spPr>
      </p:cxnSp>
      <p:cxnSp>
        <p:nvCxnSpPr>
          <p:cNvPr id="393" name="Google Shape;393;p49"/>
          <p:cNvCxnSpPr/>
          <p:nvPr/>
        </p:nvCxnSpPr>
        <p:spPr>
          <a:xfrm>
            <a:off x="661035" y="3932873"/>
            <a:ext cx="1338461" cy="0"/>
          </a:xfrm>
          <a:prstGeom prst="straightConnector1">
            <a:avLst/>
          </a:prstGeom>
          <a:noFill/>
          <a:ln cap="flat" cmpd="sng" w="76200">
            <a:solidFill>
              <a:schemeClr val="accent5"/>
            </a:solidFill>
            <a:prstDash val="solid"/>
            <a:miter lim="800000"/>
            <a:headEnd len="sm" w="sm" type="none"/>
            <a:tailEnd len="sm" w="sm" type="none"/>
          </a:ln>
        </p:spPr>
      </p:cxnSp>
      <p:sp>
        <p:nvSpPr>
          <p:cNvPr id="394" name="Google Shape;394;p49"/>
          <p:cNvSpPr/>
          <p:nvPr/>
        </p:nvSpPr>
        <p:spPr>
          <a:xfrm>
            <a:off x="1755862" y="4270118"/>
            <a:ext cx="171792" cy="164359"/>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95" name="Google Shape;395;p49"/>
          <p:cNvSpPr/>
          <p:nvPr/>
        </p:nvSpPr>
        <p:spPr>
          <a:xfrm>
            <a:off x="1334805" y="4267594"/>
            <a:ext cx="265195" cy="169409"/>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96" name="Google Shape;396;p49"/>
          <p:cNvSpPr/>
          <p:nvPr/>
        </p:nvSpPr>
        <p:spPr>
          <a:xfrm>
            <a:off x="1016455" y="4271055"/>
            <a:ext cx="162488" cy="16248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97" name="Google Shape;397;p49"/>
          <p:cNvSpPr/>
          <p:nvPr/>
        </p:nvSpPr>
        <p:spPr>
          <a:xfrm>
            <a:off x="665935" y="4273199"/>
            <a:ext cx="194658" cy="158199"/>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398" name="Google Shape;398;p49"/>
          <p:cNvSpPr/>
          <p:nvPr/>
        </p:nvSpPr>
        <p:spPr>
          <a:xfrm>
            <a:off x="3318653" y="2173219"/>
            <a:ext cx="1786335" cy="345028"/>
          </a:xfrm>
          <a:prstGeom prst="rect">
            <a:avLst/>
          </a:prstGeom>
          <a:noFill/>
          <a:ln>
            <a:noFill/>
          </a:ln>
        </p:spPr>
        <p:txBody>
          <a:bodyPr anchorCtr="0" anchor="ctr" bIns="0" lIns="0" spcFirstLastPara="1" rIns="0" wrap="square" tIns="0">
            <a:noAutofit/>
          </a:bodyPr>
          <a:lstStyle/>
          <a:p>
            <a:pPr indent="0" lvl="0" marL="0" marR="0" rtl="0" algn="l">
              <a:lnSpc>
                <a:spcPct val="88888"/>
              </a:lnSpc>
              <a:spcBef>
                <a:spcPts val="0"/>
              </a:spcBef>
              <a:spcAft>
                <a:spcPts val="0"/>
              </a:spcAft>
              <a:buNone/>
            </a:pPr>
            <a:r>
              <a:rPr b="1" lang="en" sz="1800">
                <a:solidFill>
                  <a:schemeClr val="dk1"/>
                </a:solidFill>
                <a:latin typeface="Lato Black"/>
                <a:ea typeface="Lato Black"/>
                <a:cs typeface="Lato Black"/>
                <a:sym typeface="Lato Black"/>
              </a:rPr>
              <a:t>ROSEY JUCKEE</a:t>
            </a:r>
            <a:endParaRPr b="1" sz="1800">
              <a:solidFill>
                <a:schemeClr val="dk1"/>
              </a:solidFill>
              <a:latin typeface="Lato Black"/>
              <a:ea typeface="Lato Black"/>
              <a:cs typeface="Lato Black"/>
              <a:sym typeface="Lato Black"/>
            </a:endParaRPr>
          </a:p>
        </p:txBody>
      </p:sp>
      <p:sp>
        <p:nvSpPr>
          <p:cNvPr id="399" name="Google Shape;399;p49"/>
          <p:cNvSpPr/>
          <p:nvPr/>
        </p:nvSpPr>
        <p:spPr>
          <a:xfrm>
            <a:off x="3336025" y="2458746"/>
            <a:ext cx="836275" cy="18387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900">
                <a:solidFill>
                  <a:schemeClr val="dk1"/>
                </a:solidFill>
                <a:latin typeface="Lato"/>
                <a:ea typeface="Lato"/>
                <a:cs typeface="Lato"/>
                <a:sym typeface="Lato"/>
              </a:rPr>
              <a:t>POST TITLE</a:t>
            </a:r>
            <a:endParaRPr b="1" sz="900">
              <a:solidFill>
                <a:schemeClr val="dk1"/>
              </a:solidFill>
              <a:latin typeface="Lato"/>
              <a:ea typeface="Lato"/>
              <a:cs typeface="Lato"/>
              <a:sym typeface="Lato"/>
            </a:endParaRPr>
          </a:p>
        </p:txBody>
      </p:sp>
      <p:sp>
        <p:nvSpPr>
          <p:cNvPr id="400" name="Google Shape;400;p49"/>
          <p:cNvSpPr/>
          <p:nvPr/>
        </p:nvSpPr>
        <p:spPr>
          <a:xfrm>
            <a:off x="3296548" y="2895505"/>
            <a:ext cx="1519238" cy="166688"/>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900">
                <a:solidFill>
                  <a:schemeClr val="dk1"/>
                </a:solidFill>
                <a:latin typeface="Lato"/>
                <a:ea typeface="Lato"/>
                <a:cs typeface="Lato"/>
                <a:sym typeface="Lato"/>
              </a:rPr>
              <a:t>Working Skills:</a:t>
            </a:r>
            <a:endParaRPr/>
          </a:p>
        </p:txBody>
      </p:sp>
      <p:sp>
        <p:nvSpPr>
          <p:cNvPr id="401" name="Google Shape;401;p49"/>
          <p:cNvSpPr/>
          <p:nvPr/>
        </p:nvSpPr>
        <p:spPr>
          <a:xfrm>
            <a:off x="4893796" y="3101817"/>
            <a:ext cx="314325" cy="900113"/>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Ai</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PSD</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HTML</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PHP</a:t>
            </a:r>
            <a:endParaRPr/>
          </a:p>
          <a:p>
            <a:pPr indent="0" lvl="0" marL="0" marR="0" rtl="0" algn="l">
              <a:lnSpc>
                <a:spcPct val="180000"/>
              </a:lnSpc>
              <a:spcBef>
                <a:spcPts val="0"/>
              </a:spcBef>
              <a:spcAft>
                <a:spcPts val="0"/>
              </a:spcAft>
              <a:buNone/>
            </a:pPr>
            <a:r>
              <a:rPr lang="en" sz="700">
                <a:solidFill>
                  <a:schemeClr val="dk1"/>
                </a:solidFill>
                <a:latin typeface="Lato"/>
                <a:ea typeface="Lato"/>
                <a:cs typeface="Lato"/>
                <a:sym typeface="Lato"/>
              </a:rPr>
              <a:t>WP</a:t>
            </a:r>
            <a:endParaRPr/>
          </a:p>
        </p:txBody>
      </p:sp>
      <p:grpSp>
        <p:nvGrpSpPr>
          <p:cNvPr id="402" name="Google Shape;402;p49"/>
          <p:cNvGrpSpPr/>
          <p:nvPr/>
        </p:nvGrpSpPr>
        <p:grpSpPr>
          <a:xfrm>
            <a:off x="3297143" y="3170873"/>
            <a:ext cx="1506093" cy="762000"/>
            <a:chOff x="0" y="0"/>
            <a:chExt cx="3095" cy="1280"/>
          </a:xfrm>
        </p:grpSpPr>
        <p:cxnSp>
          <p:nvCxnSpPr>
            <p:cNvPr id="403" name="Google Shape;403;p49"/>
            <p:cNvCxnSpPr/>
            <p:nvPr/>
          </p:nvCxnSpPr>
          <p:spPr>
            <a:xfrm>
              <a:off x="0" y="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04" name="Google Shape;404;p49"/>
            <p:cNvCxnSpPr/>
            <p:nvPr/>
          </p:nvCxnSpPr>
          <p:spPr>
            <a:xfrm>
              <a:off x="0" y="32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05" name="Google Shape;405;p49"/>
            <p:cNvCxnSpPr/>
            <p:nvPr/>
          </p:nvCxnSpPr>
          <p:spPr>
            <a:xfrm>
              <a:off x="0" y="64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06" name="Google Shape;406;p49"/>
            <p:cNvCxnSpPr/>
            <p:nvPr/>
          </p:nvCxnSpPr>
          <p:spPr>
            <a:xfrm>
              <a:off x="0" y="96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407" name="Google Shape;407;p49"/>
            <p:cNvCxnSpPr/>
            <p:nvPr/>
          </p:nvCxnSpPr>
          <p:spPr>
            <a:xfrm>
              <a:off x="0" y="128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grpSp>
      <p:cxnSp>
        <p:nvCxnSpPr>
          <p:cNvPr id="408" name="Google Shape;408;p49"/>
          <p:cNvCxnSpPr/>
          <p:nvPr/>
        </p:nvCxnSpPr>
        <p:spPr>
          <a:xfrm>
            <a:off x="3297143" y="3170873"/>
            <a:ext cx="669231" cy="0"/>
          </a:xfrm>
          <a:prstGeom prst="straightConnector1">
            <a:avLst/>
          </a:prstGeom>
          <a:noFill/>
          <a:ln cap="flat" cmpd="sng" w="76200">
            <a:solidFill>
              <a:schemeClr val="dk1"/>
            </a:solidFill>
            <a:prstDash val="solid"/>
            <a:miter lim="800000"/>
            <a:headEnd len="sm" w="sm" type="none"/>
            <a:tailEnd len="sm" w="sm" type="none"/>
          </a:ln>
        </p:spPr>
      </p:cxnSp>
      <p:cxnSp>
        <p:nvCxnSpPr>
          <p:cNvPr id="409" name="Google Shape;409;p49"/>
          <p:cNvCxnSpPr/>
          <p:nvPr/>
        </p:nvCxnSpPr>
        <p:spPr>
          <a:xfrm>
            <a:off x="3297143" y="3361373"/>
            <a:ext cx="1159836" cy="0"/>
          </a:xfrm>
          <a:prstGeom prst="straightConnector1">
            <a:avLst/>
          </a:prstGeom>
          <a:noFill/>
          <a:ln cap="flat" cmpd="sng" w="76200">
            <a:solidFill>
              <a:schemeClr val="accent2"/>
            </a:solidFill>
            <a:prstDash val="solid"/>
            <a:miter lim="800000"/>
            <a:headEnd len="sm" w="sm" type="none"/>
            <a:tailEnd len="sm" w="sm" type="none"/>
          </a:ln>
        </p:spPr>
      </p:cxnSp>
      <p:cxnSp>
        <p:nvCxnSpPr>
          <p:cNvPr id="410" name="Google Shape;410;p49"/>
          <p:cNvCxnSpPr/>
          <p:nvPr/>
        </p:nvCxnSpPr>
        <p:spPr>
          <a:xfrm>
            <a:off x="3297143" y="3551873"/>
            <a:ext cx="1432941" cy="0"/>
          </a:xfrm>
          <a:prstGeom prst="straightConnector1">
            <a:avLst/>
          </a:prstGeom>
          <a:noFill/>
          <a:ln cap="flat" cmpd="sng" w="76200">
            <a:solidFill>
              <a:schemeClr val="accent3"/>
            </a:solidFill>
            <a:prstDash val="solid"/>
            <a:miter lim="800000"/>
            <a:headEnd len="sm" w="sm" type="none"/>
            <a:tailEnd len="sm" w="sm" type="none"/>
          </a:ln>
        </p:spPr>
      </p:cxnSp>
      <p:cxnSp>
        <p:nvCxnSpPr>
          <p:cNvPr id="411" name="Google Shape;411;p49"/>
          <p:cNvCxnSpPr/>
          <p:nvPr/>
        </p:nvCxnSpPr>
        <p:spPr>
          <a:xfrm>
            <a:off x="3297143" y="3742373"/>
            <a:ext cx="1293682" cy="0"/>
          </a:xfrm>
          <a:prstGeom prst="straightConnector1">
            <a:avLst/>
          </a:prstGeom>
          <a:noFill/>
          <a:ln cap="flat" cmpd="sng" w="76200">
            <a:solidFill>
              <a:schemeClr val="accent4"/>
            </a:solidFill>
            <a:prstDash val="solid"/>
            <a:miter lim="800000"/>
            <a:headEnd len="sm" w="sm" type="none"/>
            <a:tailEnd len="sm" w="sm" type="none"/>
          </a:ln>
        </p:spPr>
      </p:cxnSp>
      <p:cxnSp>
        <p:nvCxnSpPr>
          <p:cNvPr id="412" name="Google Shape;412;p49"/>
          <p:cNvCxnSpPr/>
          <p:nvPr/>
        </p:nvCxnSpPr>
        <p:spPr>
          <a:xfrm>
            <a:off x="3297143" y="3932873"/>
            <a:ext cx="1338461" cy="0"/>
          </a:xfrm>
          <a:prstGeom prst="straightConnector1">
            <a:avLst/>
          </a:prstGeom>
          <a:noFill/>
          <a:ln cap="flat" cmpd="sng" w="76200">
            <a:solidFill>
              <a:schemeClr val="accent5"/>
            </a:solidFill>
            <a:prstDash val="solid"/>
            <a:miter lim="800000"/>
            <a:headEnd len="sm" w="sm" type="none"/>
            <a:tailEnd len="sm" w="sm" type="none"/>
          </a:ln>
        </p:spPr>
      </p:cxnSp>
      <p:sp>
        <p:nvSpPr>
          <p:cNvPr id="413" name="Google Shape;413;p49"/>
          <p:cNvSpPr/>
          <p:nvPr/>
        </p:nvSpPr>
        <p:spPr>
          <a:xfrm>
            <a:off x="4391970" y="4270118"/>
            <a:ext cx="171792" cy="164359"/>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14" name="Google Shape;414;p49"/>
          <p:cNvSpPr/>
          <p:nvPr/>
        </p:nvSpPr>
        <p:spPr>
          <a:xfrm>
            <a:off x="3970913" y="4267594"/>
            <a:ext cx="265195" cy="169409"/>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15" name="Google Shape;415;p49"/>
          <p:cNvSpPr/>
          <p:nvPr/>
        </p:nvSpPr>
        <p:spPr>
          <a:xfrm>
            <a:off x="3652563" y="4271055"/>
            <a:ext cx="162488" cy="16248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16" name="Google Shape;416;p49"/>
          <p:cNvSpPr/>
          <p:nvPr/>
        </p:nvSpPr>
        <p:spPr>
          <a:xfrm>
            <a:off x="3302043" y="4273199"/>
            <a:ext cx="194658" cy="158199"/>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17" name="Google Shape;417;p49"/>
          <p:cNvSpPr/>
          <p:nvPr/>
        </p:nvSpPr>
        <p:spPr>
          <a:xfrm>
            <a:off x="5450963" y="610798"/>
            <a:ext cx="3696667" cy="3814898"/>
          </a:xfrm>
          <a:custGeom>
            <a:pathLst>
              <a:path extrusionOk="0" h="3814898" w="3696667">
                <a:moveTo>
                  <a:pt x="126053" y="0"/>
                </a:moveTo>
                <a:lnTo>
                  <a:pt x="3696667" y="0"/>
                </a:lnTo>
                <a:lnTo>
                  <a:pt x="3696667" y="3814898"/>
                </a:lnTo>
                <a:lnTo>
                  <a:pt x="126053" y="3814898"/>
                </a:lnTo>
                <a:lnTo>
                  <a:pt x="126053" y="2128690"/>
                </a:lnTo>
                <a:lnTo>
                  <a:pt x="0" y="2002638"/>
                </a:lnTo>
                <a:lnTo>
                  <a:pt x="126053" y="1876585"/>
                </a:lnTo>
                <a:close/>
              </a:path>
            </a:pathLst>
          </a:custGeom>
          <a:solidFill>
            <a:schemeClr val="dk1">
              <a:alpha val="7843"/>
            </a:scheme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600"/>
              <a:buFont typeface="Gill Sans"/>
              <a:buNone/>
            </a:pPr>
            <a:r>
              <a:t/>
            </a:r>
            <a:endParaRPr b="0" i="0" sz="5600" u="none" cap="none" strike="noStrike">
              <a:solidFill>
                <a:srgbClr val="000000"/>
              </a:solidFill>
              <a:latin typeface="Gill Sans"/>
              <a:ea typeface="Gill Sans"/>
              <a:cs typeface="Gill Sans"/>
              <a:sym typeface="Gill Sans"/>
            </a:endParaRPr>
          </a:p>
        </p:txBody>
      </p:sp>
      <p:sp>
        <p:nvSpPr>
          <p:cNvPr id="418" name="Google Shape;418;p49"/>
          <p:cNvSpPr/>
          <p:nvPr/>
        </p:nvSpPr>
        <p:spPr>
          <a:xfrm>
            <a:off x="6343412" y="1207681"/>
            <a:ext cx="1183692" cy="670546"/>
          </a:xfrm>
          <a:custGeom>
            <a:pathLst>
              <a:path extrusionOk="0" h="21600" w="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dk1">
              <a:alpha val="2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2100">
              <a:solidFill>
                <a:srgbClr val="000000"/>
              </a:solidFill>
              <a:latin typeface="Gill Sans"/>
              <a:ea typeface="Gill Sans"/>
              <a:cs typeface="Gill Sans"/>
              <a:sym typeface="Gill Sans"/>
            </a:endParaRPr>
          </a:p>
        </p:txBody>
      </p:sp>
      <p:sp>
        <p:nvSpPr>
          <p:cNvPr id="419" name="Google Shape;419;p49"/>
          <p:cNvSpPr/>
          <p:nvPr/>
        </p:nvSpPr>
        <p:spPr>
          <a:xfrm>
            <a:off x="6343959" y="2095178"/>
            <a:ext cx="1589080" cy="52445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800">
                <a:solidFill>
                  <a:schemeClr val="dk1"/>
                </a:solidFill>
                <a:latin typeface="Lato Black"/>
                <a:ea typeface="Lato Black"/>
                <a:cs typeface="Lato Black"/>
                <a:sym typeface="Lato Black"/>
              </a:rPr>
              <a:t>C R E A T I V E</a:t>
            </a:r>
            <a:endParaRPr/>
          </a:p>
          <a:p>
            <a:pPr indent="0" lvl="0" marL="0" marR="0" rtl="0" algn="l">
              <a:lnSpc>
                <a:spcPct val="100000"/>
              </a:lnSpc>
              <a:spcBef>
                <a:spcPts val="0"/>
              </a:spcBef>
              <a:spcAft>
                <a:spcPts val="0"/>
              </a:spcAft>
              <a:buNone/>
            </a:pPr>
            <a:r>
              <a:rPr b="1" lang="en" sz="1800">
                <a:solidFill>
                  <a:schemeClr val="dk1"/>
                </a:solidFill>
                <a:latin typeface="Lato Black"/>
                <a:ea typeface="Lato Black"/>
                <a:cs typeface="Lato Black"/>
                <a:sym typeface="Lato Black"/>
              </a:rPr>
              <a:t>T E A M</a:t>
            </a:r>
            <a:endParaRPr b="1" sz="1800">
              <a:solidFill>
                <a:schemeClr val="dk1"/>
              </a:solidFill>
              <a:latin typeface="Lato Black"/>
              <a:ea typeface="Lato Black"/>
              <a:cs typeface="Lato Black"/>
              <a:sym typeface="Lato Black"/>
            </a:endParaRPr>
          </a:p>
        </p:txBody>
      </p:sp>
      <p:sp>
        <p:nvSpPr>
          <p:cNvPr id="420" name="Google Shape;420;p49"/>
          <p:cNvSpPr/>
          <p:nvPr/>
        </p:nvSpPr>
        <p:spPr>
          <a:xfrm>
            <a:off x="6390102" y="2892963"/>
            <a:ext cx="1872450" cy="1036487"/>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a:t>
            </a:r>
            <a:endParaRPr sz="900">
              <a:solidFill>
                <a:schemeClr val="dk1"/>
              </a:solidFill>
              <a:latin typeface="Lato"/>
              <a:ea typeface="Lato"/>
              <a:cs typeface="Lato"/>
              <a:sym typeface="Lato"/>
            </a:endParaRPr>
          </a:p>
        </p:txBody>
      </p:sp>
      <p:cxnSp>
        <p:nvCxnSpPr>
          <p:cNvPr id="421" name="Google Shape;421;p49"/>
          <p:cNvCxnSpPr/>
          <p:nvPr/>
        </p:nvCxnSpPr>
        <p:spPr>
          <a:xfrm>
            <a:off x="6390102" y="2756956"/>
            <a:ext cx="397876" cy="0"/>
          </a:xfrm>
          <a:prstGeom prst="straightConnector1">
            <a:avLst/>
          </a:prstGeom>
          <a:blipFill rotWithShape="1">
            <a:blip r:embed="rId3">
              <a:alphaModFix/>
            </a:blip>
            <a:tile algn="tl" flip="none" tx="0" sx="100000" ty="0" sy="100000"/>
          </a:blipFill>
          <a:ln cap="flat" cmpd="sng" w="38100">
            <a:solidFill>
              <a:schemeClr val="dk1">
                <a:alpha val="24705"/>
              </a:schemeClr>
            </a:solidFill>
            <a:prstDash val="solid"/>
            <a:round/>
            <a:headEnd len="sm" w="sm" type="none"/>
            <a:tailEnd len="sm" w="sm" type="none"/>
          </a:ln>
        </p:spPr>
      </p:cxnSp>
      <p:sp>
        <p:nvSpPr>
          <p:cNvPr id="422" name="Google Shape;422;p49"/>
          <p:cNvSpPr/>
          <p:nvPr>
            <p:ph idx="3" type="pic"/>
          </p:nvPr>
        </p:nvSpPr>
        <p:spPr>
          <a:xfrm>
            <a:off x="3372436" y="610798"/>
            <a:ext cx="1371600" cy="13716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
        <p:nvSpPr>
          <p:cNvPr id="423" name="Google Shape;423;p49"/>
          <p:cNvSpPr/>
          <p:nvPr>
            <p:ph idx="2" type="pic"/>
          </p:nvPr>
        </p:nvSpPr>
        <p:spPr>
          <a:xfrm>
            <a:off x="654968" y="610798"/>
            <a:ext cx="1371600" cy="1371600"/>
          </a:xfrm>
          <a:prstGeom prst="rect">
            <a:avLst/>
          </a:prstGeom>
          <a:noFill/>
          <a:ln>
            <a:noFill/>
          </a:ln>
        </p:spPr>
        <p:txBody>
          <a:bodyPr anchorCtr="0" anchor="ctr" bIns="45700" lIns="91425" spcFirstLastPara="1" rIns="91425" wrap="square" tIns="45700">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78"/>
                                        </p:tgtEl>
                                        <p:attrNameLst>
                                          <p:attrName>style.visibility</p:attrName>
                                        </p:attrNameLst>
                                      </p:cBhvr>
                                      <p:to>
                                        <p:strVal val="visible"/>
                                      </p:to>
                                    </p:set>
                                    <p:animEffect filter="fade" transition="in">
                                      <p:cBhvr>
                                        <p:cTn dur="500"/>
                                        <p:tgtEl>
                                          <p:spTgt spid="378"/>
                                        </p:tgtEl>
                                      </p:cBhvr>
                                    </p:animEffect>
                                  </p:childTnLst>
                                </p:cTn>
                              </p:par>
                              <p:par>
                                <p:cTn fill="hold" nodeType="with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500"/>
                                        <p:tgtEl>
                                          <p:spTgt spid="379"/>
                                        </p:tgtEl>
                                      </p:cBhvr>
                                    </p:animEffect>
                                  </p:childTnLst>
                                </p:cTn>
                              </p:par>
                              <p:par>
                                <p:cTn fill="hold" nodeType="withEffect" presetClass="entr" presetID="10" presetSubtype="0">
                                  <p:stCondLst>
                                    <p:cond delay="0"/>
                                  </p:stCondLst>
                                  <p:childTnLst>
                                    <p:set>
                                      <p:cBhvr>
                                        <p:cTn dur="1" fill="hold">
                                          <p:stCondLst>
                                            <p:cond delay="0"/>
                                          </p:stCondLst>
                                        </p:cTn>
                                        <p:tgtEl>
                                          <p:spTgt spid="381"/>
                                        </p:tgtEl>
                                        <p:attrNameLst>
                                          <p:attrName>style.visibility</p:attrName>
                                        </p:attrNameLst>
                                      </p:cBhvr>
                                      <p:to>
                                        <p:strVal val="visible"/>
                                      </p:to>
                                    </p:set>
                                    <p:animEffect filter="fade" transition="in">
                                      <p:cBhvr>
                                        <p:cTn dur="500"/>
                                        <p:tgtEl>
                                          <p:spTgt spid="381"/>
                                        </p:tgtEl>
                                      </p:cBhvr>
                                    </p:animEffect>
                                  </p:childTnLst>
                                </p:cTn>
                              </p:par>
                              <p:par>
                                <p:cTn fill="hold" nodeType="withEffect" presetClass="entr" presetID="10" presetSubtype="0">
                                  <p:stCondLst>
                                    <p:cond delay="0"/>
                                  </p:stCondLst>
                                  <p:childTnLst>
                                    <p:set>
                                      <p:cBhvr>
                                        <p:cTn dur="1" fill="hold">
                                          <p:stCondLst>
                                            <p:cond delay="0"/>
                                          </p:stCondLst>
                                        </p:cTn>
                                        <p:tgtEl>
                                          <p:spTgt spid="382"/>
                                        </p:tgtEl>
                                        <p:attrNameLst>
                                          <p:attrName>style.visibility</p:attrName>
                                        </p:attrNameLst>
                                      </p:cBhvr>
                                      <p:to>
                                        <p:strVal val="visible"/>
                                      </p:to>
                                    </p:set>
                                    <p:animEffect filter="fade" transition="in">
                                      <p:cBhvr>
                                        <p:cTn dur="500"/>
                                        <p:tgtEl>
                                          <p:spTgt spid="382"/>
                                        </p:tgtEl>
                                      </p:cBhvr>
                                    </p:animEffect>
                                  </p:childTnLst>
                                </p:cTn>
                              </p:par>
                              <p:par>
                                <p:cTn fill="hold" nodeType="with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500"/>
                                        <p:tgtEl>
                                          <p:spTgt spid="383"/>
                                        </p:tgtEl>
                                      </p:cBhvr>
                                    </p:animEffect>
                                  </p:childTnLst>
                                </p:cTn>
                              </p:par>
                              <p:par>
                                <p:cTn fill="hold" nodeType="withEffect" presetClass="entr" presetID="10" presetSubtype="0">
                                  <p:stCondLst>
                                    <p:cond delay="0"/>
                                  </p:stCondLst>
                                  <p:childTnLst>
                                    <p:set>
                                      <p:cBhvr>
                                        <p:cTn dur="1" fill="hold">
                                          <p:stCondLst>
                                            <p:cond delay="0"/>
                                          </p:stCondLst>
                                        </p:cTn>
                                        <p:tgtEl>
                                          <p:spTgt spid="389"/>
                                        </p:tgtEl>
                                        <p:attrNameLst>
                                          <p:attrName>style.visibility</p:attrName>
                                        </p:attrNameLst>
                                      </p:cBhvr>
                                      <p:to>
                                        <p:strVal val="visible"/>
                                      </p:to>
                                    </p:set>
                                    <p:animEffect filter="fade" transition="in">
                                      <p:cBhvr>
                                        <p:cTn dur="500"/>
                                        <p:tgtEl>
                                          <p:spTgt spid="389"/>
                                        </p:tgtEl>
                                      </p:cBhvr>
                                    </p:animEffect>
                                  </p:childTnLst>
                                </p:cTn>
                              </p:par>
                              <p:par>
                                <p:cTn fill="hold" nodeType="withEffect" presetClass="entr" presetID="10" presetSubtype="0">
                                  <p:stCondLst>
                                    <p:cond delay="0"/>
                                  </p:stCondLst>
                                  <p:childTnLst>
                                    <p:set>
                                      <p:cBhvr>
                                        <p:cTn dur="1" fill="hold">
                                          <p:stCondLst>
                                            <p:cond delay="0"/>
                                          </p:stCondLst>
                                        </p:cTn>
                                        <p:tgtEl>
                                          <p:spTgt spid="390"/>
                                        </p:tgtEl>
                                        <p:attrNameLst>
                                          <p:attrName>style.visibility</p:attrName>
                                        </p:attrNameLst>
                                      </p:cBhvr>
                                      <p:to>
                                        <p:strVal val="visible"/>
                                      </p:to>
                                    </p:set>
                                    <p:animEffect filter="fade" transition="in">
                                      <p:cBhvr>
                                        <p:cTn dur="500"/>
                                        <p:tgtEl>
                                          <p:spTgt spid="390"/>
                                        </p:tgtEl>
                                      </p:cBhvr>
                                    </p:animEffect>
                                  </p:childTnLst>
                                </p:cTn>
                              </p:par>
                              <p:par>
                                <p:cTn fill="hold" nodeType="withEffect" presetClass="entr" presetID="10" presetSubtype="0">
                                  <p:stCondLst>
                                    <p:cond delay="0"/>
                                  </p:stCondLst>
                                  <p:childTnLst>
                                    <p:set>
                                      <p:cBhvr>
                                        <p:cTn dur="1" fill="hold">
                                          <p:stCondLst>
                                            <p:cond delay="0"/>
                                          </p:stCondLst>
                                        </p:cTn>
                                        <p:tgtEl>
                                          <p:spTgt spid="391"/>
                                        </p:tgtEl>
                                        <p:attrNameLst>
                                          <p:attrName>style.visibility</p:attrName>
                                        </p:attrNameLst>
                                      </p:cBhvr>
                                      <p:to>
                                        <p:strVal val="visible"/>
                                      </p:to>
                                    </p:set>
                                    <p:animEffect filter="fade" transition="in">
                                      <p:cBhvr>
                                        <p:cTn dur="500"/>
                                        <p:tgtEl>
                                          <p:spTgt spid="391"/>
                                        </p:tgtEl>
                                      </p:cBhvr>
                                    </p:animEffect>
                                  </p:childTnLst>
                                </p:cTn>
                              </p:par>
                              <p:par>
                                <p:cTn fill="hold" nodeType="withEffect" presetClass="entr" presetID="10" presetSubtype="0">
                                  <p:stCondLst>
                                    <p:cond delay="0"/>
                                  </p:stCondLst>
                                  <p:childTnLst>
                                    <p:set>
                                      <p:cBhvr>
                                        <p:cTn dur="1" fill="hold">
                                          <p:stCondLst>
                                            <p:cond delay="0"/>
                                          </p:stCondLst>
                                        </p:cTn>
                                        <p:tgtEl>
                                          <p:spTgt spid="392"/>
                                        </p:tgtEl>
                                        <p:attrNameLst>
                                          <p:attrName>style.visibility</p:attrName>
                                        </p:attrNameLst>
                                      </p:cBhvr>
                                      <p:to>
                                        <p:strVal val="visible"/>
                                      </p:to>
                                    </p:set>
                                    <p:animEffect filter="fade" transition="in">
                                      <p:cBhvr>
                                        <p:cTn dur="500"/>
                                        <p:tgtEl>
                                          <p:spTgt spid="392"/>
                                        </p:tgtEl>
                                      </p:cBhvr>
                                    </p:animEffect>
                                  </p:childTnLst>
                                </p:cTn>
                              </p:par>
                              <p:par>
                                <p:cTn fill="hold" nodeType="withEffect" presetClass="entr" presetID="10" presetSubtype="0">
                                  <p:stCondLst>
                                    <p:cond delay="0"/>
                                  </p:stCondLst>
                                  <p:childTnLst>
                                    <p:set>
                                      <p:cBhvr>
                                        <p:cTn dur="1" fill="hold">
                                          <p:stCondLst>
                                            <p:cond delay="0"/>
                                          </p:stCondLst>
                                        </p:cTn>
                                        <p:tgtEl>
                                          <p:spTgt spid="393"/>
                                        </p:tgtEl>
                                        <p:attrNameLst>
                                          <p:attrName>style.visibility</p:attrName>
                                        </p:attrNameLst>
                                      </p:cBhvr>
                                      <p:to>
                                        <p:strVal val="visible"/>
                                      </p:to>
                                    </p:set>
                                    <p:animEffect filter="fade" transition="in">
                                      <p:cBhvr>
                                        <p:cTn dur="500"/>
                                        <p:tgtEl>
                                          <p:spTgt spid="393"/>
                                        </p:tgtEl>
                                      </p:cBhvr>
                                    </p:animEffect>
                                  </p:childTnLst>
                                </p:cTn>
                              </p:par>
                              <p:par>
                                <p:cTn fill="hold" nodeType="withEffect" presetClass="entr" presetID="10" presetSubtype="0">
                                  <p:stCondLst>
                                    <p:cond delay="0"/>
                                  </p:stCondLst>
                                  <p:childTnLst>
                                    <p:set>
                                      <p:cBhvr>
                                        <p:cTn dur="1" fill="hold">
                                          <p:stCondLst>
                                            <p:cond delay="0"/>
                                          </p:stCondLst>
                                        </p:cTn>
                                        <p:tgtEl>
                                          <p:spTgt spid="394"/>
                                        </p:tgtEl>
                                        <p:attrNameLst>
                                          <p:attrName>style.visibility</p:attrName>
                                        </p:attrNameLst>
                                      </p:cBhvr>
                                      <p:to>
                                        <p:strVal val="visible"/>
                                      </p:to>
                                    </p:set>
                                    <p:animEffect filter="fade" transition="in">
                                      <p:cBhvr>
                                        <p:cTn dur="500"/>
                                        <p:tgtEl>
                                          <p:spTgt spid="394"/>
                                        </p:tgtEl>
                                      </p:cBhvr>
                                    </p:animEffect>
                                  </p:childTnLst>
                                </p:cTn>
                              </p:par>
                              <p:par>
                                <p:cTn fill="hold" nodeType="withEffect" presetClass="entr" presetID="10" presetSubtype="0">
                                  <p:stCondLst>
                                    <p:cond delay="0"/>
                                  </p:stCondLst>
                                  <p:childTnLst>
                                    <p:set>
                                      <p:cBhvr>
                                        <p:cTn dur="1" fill="hold">
                                          <p:stCondLst>
                                            <p:cond delay="0"/>
                                          </p:stCondLst>
                                        </p:cTn>
                                        <p:tgtEl>
                                          <p:spTgt spid="395"/>
                                        </p:tgtEl>
                                        <p:attrNameLst>
                                          <p:attrName>style.visibility</p:attrName>
                                        </p:attrNameLst>
                                      </p:cBhvr>
                                      <p:to>
                                        <p:strVal val="visible"/>
                                      </p:to>
                                    </p:set>
                                    <p:animEffect filter="fade" transition="in">
                                      <p:cBhvr>
                                        <p:cTn dur="500"/>
                                        <p:tgtEl>
                                          <p:spTgt spid="395"/>
                                        </p:tgtEl>
                                      </p:cBhvr>
                                    </p:animEffect>
                                  </p:childTnLst>
                                </p:cTn>
                              </p:par>
                              <p:par>
                                <p:cTn fill="hold" nodeType="withEffect" presetClass="entr" presetID="10" presetSubtype="0">
                                  <p:stCondLst>
                                    <p:cond delay="0"/>
                                  </p:stCondLst>
                                  <p:childTnLst>
                                    <p:set>
                                      <p:cBhvr>
                                        <p:cTn dur="1" fill="hold">
                                          <p:stCondLst>
                                            <p:cond delay="0"/>
                                          </p:stCondLst>
                                        </p:cTn>
                                        <p:tgtEl>
                                          <p:spTgt spid="396"/>
                                        </p:tgtEl>
                                        <p:attrNameLst>
                                          <p:attrName>style.visibility</p:attrName>
                                        </p:attrNameLst>
                                      </p:cBhvr>
                                      <p:to>
                                        <p:strVal val="visible"/>
                                      </p:to>
                                    </p:set>
                                    <p:animEffect filter="fade" transition="in">
                                      <p:cBhvr>
                                        <p:cTn dur="500"/>
                                        <p:tgtEl>
                                          <p:spTgt spid="396"/>
                                        </p:tgtEl>
                                      </p:cBhvr>
                                    </p:animEffect>
                                  </p:childTnLst>
                                </p:cTn>
                              </p:par>
                              <p:par>
                                <p:cTn fill="hold" nodeType="withEffect" presetClass="entr" presetID="10" presetSubtype="0">
                                  <p:stCondLst>
                                    <p:cond delay="0"/>
                                  </p:stCondLst>
                                  <p:childTnLst>
                                    <p:set>
                                      <p:cBhvr>
                                        <p:cTn dur="1" fill="hold">
                                          <p:stCondLst>
                                            <p:cond delay="0"/>
                                          </p:stCondLst>
                                        </p:cTn>
                                        <p:tgtEl>
                                          <p:spTgt spid="397"/>
                                        </p:tgtEl>
                                        <p:attrNameLst>
                                          <p:attrName>style.visibility</p:attrName>
                                        </p:attrNameLst>
                                      </p:cBhvr>
                                      <p:to>
                                        <p:strVal val="visible"/>
                                      </p:to>
                                    </p:set>
                                    <p:animEffect filter="fade" transition="in">
                                      <p:cBhvr>
                                        <p:cTn dur="500"/>
                                        <p:tgtEl>
                                          <p:spTgt spid="397"/>
                                        </p:tgtEl>
                                      </p:cBhvr>
                                    </p:animEffect>
                                  </p:childTnLst>
                                </p:cTn>
                              </p:par>
                              <p:par>
                                <p:cTn fill="hold" nodeType="withEffect" presetClass="entr" presetID="10" presetSubtype="0">
                                  <p:stCondLst>
                                    <p:cond delay="0"/>
                                  </p:stCondLst>
                                  <p:childTnLst>
                                    <p:set>
                                      <p:cBhvr>
                                        <p:cTn dur="1" fill="hold">
                                          <p:stCondLst>
                                            <p:cond delay="0"/>
                                          </p:stCondLst>
                                        </p:cTn>
                                        <p:tgtEl>
                                          <p:spTgt spid="380"/>
                                        </p:tgtEl>
                                        <p:attrNameLst>
                                          <p:attrName>style.visibility</p:attrName>
                                        </p:attrNameLst>
                                      </p:cBhvr>
                                      <p:to>
                                        <p:strVal val="visible"/>
                                      </p:to>
                                    </p:set>
                                    <p:animEffect filter="fade" transition="in">
                                      <p:cBhvr>
                                        <p:cTn dur="500"/>
                                        <p:tgtEl>
                                          <p:spTgt spid="380"/>
                                        </p:tgtEl>
                                      </p:cBhvr>
                                    </p:animEffect>
                                  </p:childTnLst>
                                </p:cTn>
                              </p:par>
                              <p:par>
                                <p:cTn fill="hold" nodeType="withEffect" presetClass="entr" presetID="10" presetSubtype="0">
                                  <p:stCondLst>
                                    <p:cond delay="0"/>
                                  </p:stCondLst>
                                  <p:childTnLst>
                                    <p:set>
                                      <p:cBhvr>
                                        <p:cTn dur="1" fill="hold">
                                          <p:stCondLst>
                                            <p:cond delay="0"/>
                                          </p:stCondLst>
                                        </p:cTn>
                                        <p:tgtEl>
                                          <p:spTgt spid="398"/>
                                        </p:tgtEl>
                                        <p:attrNameLst>
                                          <p:attrName>style.visibility</p:attrName>
                                        </p:attrNameLst>
                                      </p:cBhvr>
                                      <p:to>
                                        <p:strVal val="visible"/>
                                      </p:to>
                                    </p:set>
                                    <p:animEffect filter="fade" transition="in">
                                      <p:cBhvr>
                                        <p:cTn dur="500"/>
                                        <p:tgtEl>
                                          <p:spTgt spid="398"/>
                                        </p:tgtEl>
                                      </p:cBhvr>
                                    </p:animEffect>
                                  </p:childTnLst>
                                </p:cTn>
                              </p:par>
                              <p:par>
                                <p:cTn fill="hold" nodeType="with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500"/>
                                        <p:tgtEl>
                                          <p:spTgt spid="399"/>
                                        </p:tgtEl>
                                      </p:cBhvr>
                                    </p:animEffect>
                                  </p:childTnLst>
                                </p:cTn>
                              </p:par>
                              <p:par>
                                <p:cTn fill="hold" nodeType="withEffect" presetClass="entr" presetID="10" presetSubtype="0">
                                  <p:stCondLst>
                                    <p:cond delay="0"/>
                                  </p:stCondLst>
                                  <p:childTnLst>
                                    <p:set>
                                      <p:cBhvr>
                                        <p:cTn dur="1" fill="hold">
                                          <p:stCondLst>
                                            <p:cond delay="0"/>
                                          </p:stCondLst>
                                        </p:cTn>
                                        <p:tgtEl>
                                          <p:spTgt spid="400"/>
                                        </p:tgtEl>
                                        <p:attrNameLst>
                                          <p:attrName>style.visibility</p:attrName>
                                        </p:attrNameLst>
                                      </p:cBhvr>
                                      <p:to>
                                        <p:strVal val="visible"/>
                                      </p:to>
                                    </p:set>
                                    <p:animEffect filter="fade" transition="in">
                                      <p:cBhvr>
                                        <p:cTn dur="500"/>
                                        <p:tgtEl>
                                          <p:spTgt spid="400"/>
                                        </p:tgtEl>
                                      </p:cBhvr>
                                    </p:animEffect>
                                  </p:childTnLst>
                                </p:cTn>
                              </p:par>
                              <p:par>
                                <p:cTn fill="hold" nodeType="withEffect" presetClass="entr" presetID="10" presetSubtype="0">
                                  <p:stCondLst>
                                    <p:cond delay="0"/>
                                  </p:stCondLst>
                                  <p:childTnLst>
                                    <p:set>
                                      <p:cBhvr>
                                        <p:cTn dur="1" fill="hold">
                                          <p:stCondLst>
                                            <p:cond delay="0"/>
                                          </p:stCondLst>
                                        </p:cTn>
                                        <p:tgtEl>
                                          <p:spTgt spid="401"/>
                                        </p:tgtEl>
                                        <p:attrNameLst>
                                          <p:attrName>style.visibility</p:attrName>
                                        </p:attrNameLst>
                                      </p:cBhvr>
                                      <p:to>
                                        <p:strVal val="visible"/>
                                      </p:to>
                                    </p:set>
                                    <p:animEffect filter="fade" transition="in">
                                      <p:cBhvr>
                                        <p:cTn dur="500"/>
                                        <p:tgtEl>
                                          <p:spTgt spid="401"/>
                                        </p:tgtEl>
                                      </p:cBhvr>
                                    </p:animEffect>
                                  </p:childTnLst>
                                </p:cTn>
                              </p:par>
                              <p:par>
                                <p:cTn fill="hold" nodeType="with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500"/>
                                        <p:tgtEl>
                                          <p:spTgt spid="402"/>
                                        </p:tgtEl>
                                      </p:cBhvr>
                                    </p:animEffect>
                                  </p:childTnLst>
                                </p:cTn>
                              </p:par>
                              <p:par>
                                <p:cTn fill="hold" nodeType="with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500"/>
                                        <p:tgtEl>
                                          <p:spTgt spid="408"/>
                                        </p:tgtEl>
                                      </p:cBhvr>
                                    </p:animEffect>
                                  </p:childTnLst>
                                </p:cTn>
                              </p:par>
                              <p:par>
                                <p:cTn fill="hold" nodeType="with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par>
                                <p:cTn fill="hold" nodeType="with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500"/>
                                        <p:tgtEl>
                                          <p:spTgt spid="410"/>
                                        </p:tgtEl>
                                      </p:cBhvr>
                                    </p:animEffect>
                                  </p:childTnLst>
                                </p:cTn>
                              </p:par>
                              <p:par>
                                <p:cTn fill="hold" nodeType="with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500"/>
                                        <p:tgtEl>
                                          <p:spTgt spid="411"/>
                                        </p:tgtEl>
                                      </p:cBhvr>
                                    </p:animEffect>
                                  </p:childTnLst>
                                </p:cTn>
                              </p:par>
                              <p:par>
                                <p:cTn fill="hold" nodeType="with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500"/>
                                        <p:tgtEl>
                                          <p:spTgt spid="412"/>
                                        </p:tgtEl>
                                      </p:cBhvr>
                                    </p:animEffect>
                                  </p:childTnLst>
                                </p:cTn>
                              </p:par>
                              <p:par>
                                <p:cTn fill="hold" nodeType="withEffect" presetClass="entr" presetID="10" presetSubtype="0">
                                  <p:stCondLst>
                                    <p:cond delay="0"/>
                                  </p:stCondLst>
                                  <p:childTnLst>
                                    <p:set>
                                      <p:cBhvr>
                                        <p:cTn dur="1" fill="hold">
                                          <p:stCondLst>
                                            <p:cond delay="0"/>
                                          </p:stCondLst>
                                        </p:cTn>
                                        <p:tgtEl>
                                          <p:spTgt spid="413"/>
                                        </p:tgtEl>
                                        <p:attrNameLst>
                                          <p:attrName>style.visibility</p:attrName>
                                        </p:attrNameLst>
                                      </p:cBhvr>
                                      <p:to>
                                        <p:strVal val="visible"/>
                                      </p:to>
                                    </p:set>
                                    <p:animEffect filter="fade" transition="in">
                                      <p:cBhvr>
                                        <p:cTn dur="500"/>
                                        <p:tgtEl>
                                          <p:spTgt spid="413"/>
                                        </p:tgtEl>
                                      </p:cBhvr>
                                    </p:animEffect>
                                  </p:childTnLst>
                                </p:cTn>
                              </p:par>
                              <p:par>
                                <p:cTn fill="hold" nodeType="withEffect" presetClass="entr" presetID="10" presetSubtype="0">
                                  <p:stCondLst>
                                    <p:cond delay="0"/>
                                  </p:stCondLst>
                                  <p:childTnLst>
                                    <p:set>
                                      <p:cBhvr>
                                        <p:cTn dur="1" fill="hold">
                                          <p:stCondLst>
                                            <p:cond delay="0"/>
                                          </p:stCondLst>
                                        </p:cTn>
                                        <p:tgtEl>
                                          <p:spTgt spid="414"/>
                                        </p:tgtEl>
                                        <p:attrNameLst>
                                          <p:attrName>style.visibility</p:attrName>
                                        </p:attrNameLst>
                                      </p:cBhvr>
                                      <p:to>
                                        <p:strVal val="visible"/>
                                      </p:to>
                                    </p:set>
                                    <p:animEffect filter="fade" transition="in">
                                      <p:cBhvr>
                                        <p:cTn dur="500"/>
                                        <p:tgtEl>
                                          <p:spTgt spid="414"/>
                                        </p:tgtEl>
                                      </p:cBhvr>
                                    </p:animEffect>
                                  </p:childTnLst>
                                </p:cTn>
                              </p:par>
                              <p:par>
                                <p:cTn fill="hold" nodeType="with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500"/>
                                        <p:tgtEl>
                                          <p:spTgt spid="415"/>
                                        </p:tgtEl>
                                      </p:cBhvr>
                                    </p:animEffect>
                                  </p:childTnLst>
                                </p:cTn>
                              </p:par>
                              <p:par>
                                <p:cTn fill="hold" nodeType="with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500"/>
                                        <p:tgtEl>
                                          <p:spTgt spid="4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17"/>
                                        </p:tgtEl>
                                        <p:attrNameLst>
                                          <p:attrName>style.visibility</p:attrName>
                                        </p:attrNameLst>
                                      </p:cBhvr>
                                      <p:to>
                                        <p:strVal val="visible"/>
                                      </p:to>
                                    </p:set>
                                    <p:anim calcmode="lin" valueType="num">
                                      <p:cBhvr additive="base">
                                        <p:cTn dur="500"/>
                                        <p:tgtEl>
                                          <p:spTgt spid="417"/>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418"/>
                                        </p:tgtEl>
                                        <p:attrNameLst>
                                          <p:attrName>style.visibility</p:attrName>
                                        </p:attrNameLst>
                                      </p:cBhvr>
                                      <p:to>
                                        <p:strVal val="visible"/>
                                      </p:to>
                                    </p:set>
                                    <p:anim calcmode="lin" valueType="num">
                                      <p:cBhvr additive="base">
                                        <p:cTn dur="500"/>
                                        <p:tgtEl>
                                          <p:spTgt spid="41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419"/>
                                        </p:tgtEl>
                                        <p:attrNameLst>
                                          <p:attrName>style.visibility</p:attrName>
                                        </p:attrNameLst>
                                      </p:cBhvr>
                                      <p:to>
                                        <p:strVal val="visible"/>
                                      </p:to>
                                    </p:set>
                                    <p:anim calcmode="lin" valueType="num">
                                      <p:cBhvr additive="base">
                                        <p:cTn dur="500"/>
                                        <p:tgtEl>
                                          <p:spTgt spid="419"/>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420"/>
                                        </p:tgtEl>
                                        <p:attrNameLst>
                                          <p:attrName>style.visibility</p:attrName>
                                        </p:attrNameLst>
                                      </p:cBhvr>
                                      <p:to>
                                        <p:strVal val="visible"/>
                                      </p:to>
                                    </p:set>
                                    <p:anim calcmode="lin" valueType="num">
                                      <p:cBhvr additive="base">
                                        <p:cTn dur="500"/>
                                        <p:tgtEl>
                                          <p:spTgt spid="42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421"/>
                                        </p:tgtEl>
                                        <p:attrNameLst>
                                          <p:attrName>style.visibility</p:attrName>
                                        </p:attrNameLst>
                                      </p:cBhvr>
                                      <p:to>
                                        <p:strVal val="visible"/>
                                      </p:to>
                                    </p:set>
                                    <p:anim calcmode="lin" valueType="num">
                                      <p:cBhvr additive="base">
                                        <p:cTn dur="500"/>
                                        <p:tgtEl>
                                          <p:spTgt spid="42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other master">
  <a:themeElements>
    <a:clrScheme name="CreatiPix-1">
      <a:dk1>
        <a:srgbClr val="000000"/>
      </a:dk1>
      <a:lt1>
        <a:srgbClr val="FFFFFF"/>
      </a:lt1>
      <a:dk2>
        <a:srgbClr val="000000"/>
      </a:dk2>
      <a:lt2>
        <a:srgbClr val="FFFFFF"/>
      </a:lt2>
      <a:accent1>
        <a:srgbClr val="3C4146"/>
      </a:accent1>
      <a:accent2>
        <a:srgbClr val="F05532"/>
      </a:accent2>
      <a:accent3>
        <a:srgbClr val="505AAA"/>
      </a:accent3>
      <a:accent4>
        <a:srgbClr val="00AA78"/>
      </a:accent4>
      <a:accent5>
        <a:srgbClr val="9BC832"/>
      </a:accent5>
      <a:accent6>
        <a:srgbClr val="FFFFFF"/>
      </a:accent6>
      <a:hlink>
        <a:srgbClr val="1B27C0"/>
      </a:hlink>
      <a:folHlink>
        <a:srgbClr val="811A6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