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4" r:id="rId4"/>
    <p:sldMasterId id="2147483685"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Lst>
  <p:sldSz cy="5143500" cx="9144000"/>
  <p:notesSz cx="6858000" cy="9144000"/>
  <p:embeddedFontLst>
    <p:embeddedFont>
      <p:font typeface="Lato"/>
      <p:regular r:id="rId48"/>
      <p:bold r:id="rId49"/>
      <p:italic r:id="rId50"/>
      <p:boldItalic r:id="rId51"/>
    </p:embeddedFont>
    <p:embeddedFont>
      <p:font typeface="Open Sans SemiBold"/>
      <p:regular r:id="rId52"/>
      <p:bold r:id="rId53"/>
      <p:italic r:id="rId54"/>
      <p:boldItalic r:id="rId55"/>
    </p:embeddedFont>
    <p:embeddedFont>
      <p:font typeface="Open Sans ExtraBold"/>
      <p:bold r:id="rId56"/>
      <p:boldItalic r:id="rId57"/>
    </p:embeddedFont>
    <p:embeddedFont>
      <p:font typeface="Gill Sans"/>
      <p:regular r:id="rId58"/>
      <p:bold r:id="rId59"/>
    </p:embeddedFont>
    <p:embeddedFont>
      <p:font typeface="Open Sans Light"/>
      <p:regular r:id="rId60"/>
      <p:bold r:id="rId61"/>
      <p:italic r:id="rId62"/>
      <p:boldItalic r:id="rId63"/>
    </p:embeddedFont>
    <p:embeddedFont>
      <p:font typeface="Open Sans"/>
      <p:regular r:id="rId64"/>
      <p:bold r:id="rId65"/>
      <p:italic r:id="rId66"/>
      <p:boldItalic r:id="rId6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021D92A2-26C2-45A8-BB06-C6D31D61E65A}">
  <a:tblStyle styleId="{021D92A2-26C2-45A8-BB06-C6D31D61E65A}"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med" w="med" type="none"/>
              <a:tailEnd len="med" w="med" type="none"/>
            </a:ln>
          </a:left>
          <a:right>
            <a:ln cap="flat" cmpd="sng" w="12700">
              <a:solidFill>
                <a:schemeClr val="lt1"/>
              </a:solidFill>
              <a:prstDash val="solid"/>
              <a:round/>
              <a:headEnd len="med" w="med" type="none"/>
              <a:tailEnd len="med" w="med" type="none"/>
            </a:ln>
          </a:right>
          <a:top>
            <a:ln cap="flat" cmpd="sng" w="12700">
              <a:solidFill>
                <a:schemeClr val="lt1"/>
              </a:solidFill>
              <a:prstDash val="solid"/>
              <a:round/>
              <a:headEnd len="med" w="med" type="none"/>
              <a:tailEnd len="med" w="med" type="none"/>
            </a:ln>
          </a:top>
          <a:bottom>
            <a:ln cap="flat" cmpd="sng" w="12700">
              <a:solidFill>
                <a:schemeClr val="lt1"/>
              </a:solidFill>
              <a:prstDash val="solid"/>
              <a:round/>
              <a:headEnd len="med" w="med" type="none"/>
              <a:tailEnd len="med" w="med" type="none"/>
            </a:ln>
          </a:bottom>
          <a:insideH>
            <a:ln cap="flat" cmpd="sng" w="12700">
              <a:solidFill>
                <a:schemeClr val="lt1"/>
              </a:solidFill>
              <a:prstDash val="solid"/>
              <a:round/>
              <a:headEnd len="med" w="med" type="none"/>
              <a:tailEnd len="med" w="med" type="none"/>
            </a:ln>
          </a:insideH>
          <a:insideV>
            <a:ln cap="flat" cmpd="sng" w="12700">
              <a:solidFill>
                <a:schemeClr val="lt1"/>
              </a:solidFill>
              <a:prstDash val="solid"/>
              <a:round/>
              <a:headEnd len="med" w="med" type="none"/>
              <a:tailEnd len="med" w="med" type="none"/>
            </a:ln>
          </a:insideV>
        </a:tcBdr>
        <a:fill>
          <a:solidFill>
            <a:srgbClr val="E6E6E6"/>
          </a:solidFill>
        </a:fill>
      </a:tcStyle>
    </a:wholeTbl>
    <a:band1H>
      <a:tcTxStyle/>
      <a:tcStyle>
        <a:fill>
          <a:solidFill>
            <a:srgbClr val="CACACA"/>
          </a:solidFill>
        </a:fill>
      </a:tcStyle>
    </a:band1H>
    <a:band2H>
      <a:tcTxStyle/>
    </a:band2H>
    <a:band1V>
      <a:tcTxStyle/>
      <a:tcStyle>
        <a:fill>
          <a:solidFill>
            <a:srgbClr val="CACACA"/>
          </a:solidFill>
        </a:fill>
      </a:tcStyle>
    </a:band1V>
    <a:band2V>
      <a:tcTxStyle/>
    </a:band2V>
    <a:lastCol>
      <a:tcTxStyle b="on" i="off">
        <a:font>
          <a:latin typeface="Calibri"/>
          <a:ea typeface="Calibri"/>
          <a:cs typeface="Calibri"/>
        </a:font>
        <a:schemeClr val="lt1"/>
      </a:tcTxStyle>
      <a:tcStyle>
        <a:fill>
          <a:solidFill>
            <a:schemeClr val="dk1"/>
          </a:solidFill>
        </a:fill>
      </a:tcStyle>
    </a:lastCol>
    <a:firstCol>
      <a:tcTxStyle b="on" i="off">
        <a:font>
          <a:latin typeface="Calibri"/>
          <a:ea typeface="Calibri"/>
          <a:cs typeface="Calibri"/>
        </a:font>
        <a:schemeClr val="lt1"/>
      </a:tcTxStyle>
      <a:tcStyle>
        <a:fill>
          <a:solidFill>
            <a:schemeClr val="dk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med" w="med" type="none"/>
              <a:tailEnd len="med" w="med" type="none"/>
            </a:ln>
          </a:top>
        </a:tcBdr>
        <a:fill>
          <a:solidFill>
            <a:schemeClr val="dk1"/>
          </a:solidFill>
        </a:fill>
      </a:tcStyle>
    </a:lastRow>
    <a:seCell>
      <a:tcTxStyle/>
    </a:seCell>
    <a:swCell>
      <a:tcTxStyle/>
    </a:swCell>
    <a:firstRow>
      <a:tcTxStyle b="on" i="off">
        <a:font>
          <a:latin typeface="Calibri"/>
          <a:ea typeface="Calibri"/>
          <a:cs typeface="Calibri"/>
        </a:font>
        <a:schemeClr val="lt1"/>
      </a:tcTxStyle>
      <a:tcStyle>
        <a:tcBdr>
          <a:bottom>
            <a:ln cap="flat" cmpd="sng" w="38100">
              <a:solidFill>
                <a:schemeClr val="lt1"/>
              </a:solidFill>
              <a:prstDash val="solid"/>
              <a:round/>
              <a:headEnd len="med" w="med" type="none"/>
              <a:tailEnd len="med" w="med" type="none"/>
            </a:ln>
          </a:bottom>
        </a:tcBdr>
        <a:fill>
          <a:solidFill>
            <a:schemeClr val="dk1"/>
          </a:solidFill>
        </a:fill>
      </a:tcStyle>
    </a:firstRow>
    <a:neCell>
      <a:tcTxStyle/>
    </a:neCell>
    <a:nwCell>
      <a:tcTxStyle/>
    </a:nwCell>
  </a:tblStyle>
</a:tblStyleLst>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font" Target="fonts/Lato-regular.fntdata"/><Relationship Id="rId47" Type="http://schemas.openxmlformats.org/officeDocument/2006/relationships/slide" Target="slides/slide41.xml"/><Relationship Id="rId49" Type="http://schemas.openxmlformats.org/officeDocument/2006/relationships/font" Target="fonts/Lato-bold.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OpenSansLight-italic.fntdata"/><Relationship Id="rId61" Type="http://schemas.openxmlformats.org/officeDocument/2006/relationships/font" Target="fonts/OpenSansLight-bold.fntdata"/><Relationship Id="rId20" Type="http://schemas.openxmlformats.org/officeDocument/2006/relationships/slide" Target="slides/slide14.xml"/><Relationship Id="rId64" Type="http://schemas.openxmlformats.org/officeDocument/2006/relationships/font" Target="fonts/OpenSans-regular.fntdata"/><Relationship Id="rId63" Type="http://schemas.openxmlformats.org/officeDocument/2006/relationships/font" Target="fonts/OpenSansLight-boldItalic.fntdata"/><Relationship Id="rId22" Type="http://schemas.openxmlformats.org/officeDocument/2006/relationships/slide" Target="slides/slide16.xml"/><Relationship Id="rId66" Type="http://schemas.openxmlformats.org/officeDocument/2006/relationships/font" Target="fonts/OpenSans-italic.fntdata"/><Relationship Id="rId21" Type="http://schemas.openxmlformats.org/officeDocument/2006/relationships/slide" Target="slides/slide15.xml"/><Relationship Id="rId65" Type="http://schemas.openxmlformats.org/officeDocument/2006/relationships/font" Target="fonts/OpenSans-bold.fntdata"/><Relationship Id="rId24" Type="http://schemas.openxmlformats.org/officeDocument/2006/relationships/slide" Target="slides/slide18.xml"/><Relationship Id="rId23" Type="http://schemas.openxmlformats.org/officeDocument/2006/relationships/slide" Target="slides/slide17.xml"/><Relationship Id="rId67" Type="http://schemas.openxmlformats.org/officeDocument/2006/relationships/font" Target="fonts/OpenSans-boldItalic.fntdata"/><Relationship Id="rId60" Type="http://schemas.openxmlformats.org/officeDocument/2006/relationships/font" Target="fonts/OpenSansLight-regular.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Lato-boldItalic.fntdata"/><Relationship Id="rId50" Type="http://schemas.openxmlformats.org/officeDocument/2006/relationships/font" Target="fonts/Lato-italic.fntdata"/><Relationship Id="rId53" Type="http://schemas.openxmlformats.org/officeDocument/2006/relationships/font" Target="fonts/OpenSansSemiBold-bold.fntdata"/><Relationship Id="rId52" Type="http://schemas.openxmlformats.org/officeDocument/2006/relationships/font" Target="fonts/OpenSansSemiBold-regular.fntdata"/><Relationship Id="rId11" Type="http://schemas.openxmlformats.org/officeDocument/2006/relationships/slide" Target="slides/slide5.xml"/><Relationship Id="rId55" Type="http://schemas.openxmlformats.org/officeDocument/2006/relationships/font" Target="fonts/OpenSansSemiBold-boldItalic.fntdata"/><Relationship Id="rId10" Type="http://schemas.openxmlformats.org/officeDocument/2006/relationships/slide" Target="slides/slide4.xml"/><Relationship Id="rId54" Type="http://schemas.openxmlformats.org/officeDocument/2006/relationships/font" Target="fonts/OpenSansSemiBold-italic.fntdata"/><Relationship Id="rId13" Type="http://schemas.openxmlformats.org/officeDocument/2006/relationships/slide" Target="slides/slide7.xml"/><Relationship Id="rId57" Type="http://schemas.openxmlformats.org/officeDocument/2006/relationships/font" Target="fonts/OpenSansExtraBold-boldItalic.fntdata"/><Relationship Id="rId12" Type="http://schemas.openxmlformats.org/officeDocument/2006/relationships/slide" Target="slides/slide6.xml"/><Relationship Id="rId56" Type="http://schemas.openxmlformats.org/officeDocument/2006/relationships/font" Target="fonts/OpenSansExtraBold-bold.fntdata"/><Relationship Id="rId15" Type="http://schemas.openxmlformats.org/officeDocument/2006/relationships/slide" Target="slides/slide9.xml"/><Relationship Id="rId59" Type="http://schemas.openxmlformats.org/officeDocument/2006/relationships/font" Target="fonts/GillSans-bold.fntdata"/><Relationship Id="rId14" Type="http://schemas.openxmlformats.org/officeDocument/2006/relationships/slide" Target="slides/slide8.xml"/><Relationship Id="rId58" Type="http://schemas.openxmlformats.org/officeDocument/2006/relationships/font" Target="fonts/GillSans-regular.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0" name="Shape 280"/>
        <p:cNvGrpSpPr/>
        <p:nvPr/>
      </p:nvGrpSpPr>
      <p:grpSpPr>
        <a:xfrm>
          <a:off x="0" y="0"/>
          <a:ext cx="0" cy="0"/>
          <a:chOff x="0" y="0"/>
          <a:chExt cx="0" cy="0"/>
        </a:xfrm>
      </p:grpSpPr>
      <p:sp>
        <p:nvSpPr>
          <p:cNvPr id="281" name="Shape 28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2" name="Shape 28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2" name="Shape 472"/>
        <p:cNvGrpSpPr/>
        <p:nvPr/>
      </p:nvGrpSpPr>
      <p:grpSpPr>
        <a:xfrm>
          <a:off x="0" y="0"/>
          <a:ext cx="0" cy="0"/>
          <a:chOff x="0" y="0"/>
          <a:chExt cx="0" cy="0"/>
        </a:xfrm>
      </p:grpSpPr>
      <p:sp>
        <p:nvSpPr>
          <p:cNvPr id="473" name="Shape 473"/>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74" name="Shape 47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99" name="Shape 499"/>
        <p:cNvGrpSpPr/>
        <p:nvPr/>
      </p:nvGrpSpPr>
      <p:grpSpPr>
        <a:xfrm>
          <a:off x="0" y="0"/>
          <a:ext cx="0" cy="0"/>
          <a:chOff x="0" y="0"/>
          <a:chExt cx="0" cy="0"/>
        </a:xfrm>
      </p:grpSpPr>
      <p:sp>
        <p:nvSpPr>
          <p:cNvPr id="500" name="Shape 50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01" name="Shape 50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5" name="Shape 535"/>
        <p:cNvGrpSpPr/>
        <p:nvPr/>
      </p:nvGrpSpPr>
      <p:grpSpPr>
        <a:xfrm>
          <a:off x="0" y="0"/>
          <a:ext cx="0" cy="0"/>
          <a:chOff x="0" y="0"/>
          <a:chExt cx="0" cy="0"/>
        </a:xfrm>
      </p:grpSpPr>
      <p:sp>
        <p:nvSpPr>
          <p:cNvPr id="536" name="Shape 53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537" name="Shape 53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538" name="Shape 53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5" name="Shape 565"/>
        <p:cNvGrpSpPr/>
        <p:nvPr/>
      </p:nvGrpSpPr>
      <p:grpSpPr>
        <a:xfrm>
          <a:off x="0" y="0"/>
          <a:ext cx="0" cy="0"/>
          <a:chOff x="0" y="0"/>
          <a:chExt cx="0" cy="0"/>
        </a:xfrm>
      </p:grpSpPr>
      <p:sp>
        <p:nvSpPr>
          <p:cNvPr id="566" name="Shape 56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67" name="Shape 56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0" name="Shape 590"/>
        <p:cNvGrpSpPr/>
        <p:nvPr/>
      </p:nvGrpSpPr>
      <p:grpSpPr>
        <a:xfrm>
          <a:off x="0" y="0"/>
          <a:ext cx="0" cy="0"/>
          <a:chOff x="0" y="0"/>
          <a:chExt cx="0" cy="0"/>
        </a:xfrm>
      </p:grpSpPr>
      <p:sp>
        <p:nvSpPr>
          <p:cNvPr id="591" name="Shape 59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92" name="Shape 59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3" name="Shape 613"/>
        <p:cNvGrpSpPr/>
        <p:nvPr/>
      </p:nvGrpSpPr>
      <p:grpSpPr>
        <a:xfrm>
          <a:off x="0" y="0"/>
          <a:ext cx="0" cy="0"/>
          <a:chOff x="0" y="0"/>
          <a:chExt cx="0" cy="0"/>
        </a:xfrm>
      </p:grpSpPr>
      <p:sp>
        <p:nvSpPr>
          <p:cNvPr id="614" name="Shape 61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15" name="Shape 61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16" name="Shape 61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1" name="Shape 641"/>
        <p:cNvGrpSpPr/>
        <p:nvPr/>
      </p:nvGrpSpPr>
      <p:grpSpPr>
        <a:xfrm>
          <a:off x="0" y="0"/>
          <a:ext cx="0" cy="0"/>
          <a:chOff x="0" y="0"/>
          <a:chExt cx="0" cy="0"/>
        </a:xfrm>
      </p:grpSpPr>
      <p:sp>
        <p:nvSpPr>
          <p:cNvPr id="642" name="Shape 64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43" name="Shape 64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44" name="Shape 64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0" name="Shape 670"/>
        <p:cNvGrpSpPr/>
        <p:nvPr/>
      </p:nvGrpSpPr>
      <p:grpSpPr>
        <a:xfrm>
          <a:off x="0" y="0"/>
          <a:ext cx="0" cy="0"/>
          <a:chOff x="0" y="0"/>
          <a:chExt cx="0" cy="0"/>
        </a:xfrm>
      </p:grpSpPr>
      <p:sp>
        <p:nvSpPr>
          <p:cNvPr id="671" name="Shape 6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72" name="Shape 67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73" name="Shape 67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93" name="Shape 693"/>
        <p:cNvGrpSpPr/>
        <p:nvPr/>
      </p:nvGrpSpPr>
      <p:grpSpPr>
        <a:xfrm>
          <a:off x="0" y="0"/>
          <a:ext cx="0" cy="0"/>
          <a:chOff x="0" y="0"/>
          <a:chExt cx="0" cy="0"/>
        </a:xfrm>
      </p:grpSpPr>
      <p:sp>
        <p:nvSpPr>
          <p:cNvPr id="694" name="Shape 69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695" name="Shape 69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696" name="Shape 69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0" name="Shape 720"/>
        <p:cNvGrpSpPr/>
        <p:nvPr/>
      </p:nvGrpSpPr>
      <p:grpSpPr>
        <a:xfrm>
          <a:off x="0" y="0"/>
          <a:ext cx="0" cy="0"/>
          <a:chOff x="0" y="0"/>
          <a:chExt cx="0" cy="0"/>
        </a:xfrm>
      </p:grpSpPr>
      <p:sp>
        <p:nvSpPr>
          <p:cNvPr id="721" name="Shape 72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22" name="Shape 72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23" name="Shape 72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Shape 29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93" name="Shape 29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8" name="Shape 748"/>
        <p:cNvGrpSpPr/>
        <p:nvPr/>
      </p:nvGrpSpPr>
      <p:grpSpPr>
        <a:xfrm>
          <a:off x="0" y="0"/>
          <a:ext cx="0" cy="0"/>
          <a:chOff x="0" y="0"/>
          <a:chExt cx="0" cy="0"/>
        </a:xfrm>
      </p:grpSpPr>
      <p:sp>
        <p:nvSpPr>
          <p:cNvPr id="749" name="Shape 749"/>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750" name="Shape 75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70" name="Shape 770"/>
        <p:cNvGrpSpPr/>
        <p:nvPr/>
      </p:nvGrpSpPr>
      <p:grpSpPr>
        <a:xfrm>
          <a:off x="0" y="0"/>
          <a:ext cx="0" cy="0"/>
          <a:chOff x="0" y="0"/>
          <a:chExt cx="0" cy="0"/>
        </a:xfrm>
      </p:grpSpPr>
      <p:sp>
        <p:nvSpPr>
          <p:cNvPr id="771" name="Shape 7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72" name="Shape 77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73" name="Shape 77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6" name="Shape 796"/>
        <p:cNvGrpSpPr/>
        <p:nvPr/>
      </p:nvGrpSpPr>
      <p:grpSpPr>
        <a:xfrm>
          <a:off x="0" y="0"/>
          <a:ext cx="0" cy="0"/>
          <a:chOff x="0" y="0"/>
          <a:chExt cx="0" cy="0"/>
        </a:xfrm>
      </p:grpSpPr>
      <p:sp>
        <p:nvSpPr>
          <p:cNvPr id="797" name="Shape 79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798" name="Shape 79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799" name="Shape 79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3" name="Shape 833"/>
        <p:cNvGrpSpPr/>
        <p:nvPr/>
      </p:nvGrpSpPr>
      <p:grpSpPr>
        <a:xfrm>
          <a:off x="0" y="0"/>
          <a:ext cx="0" cy="0"/>
          <a:chOff x="0" y="0"/>
          <a:chExt cx="0" cy="0"/>
        </a:xfrm>
      </p:grpSpPr>
      <p:sp>
        <p:nvSpPr>
          <p:cNvPr id="834" name="Shape 834"/>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835" name="Shape 835"/>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836" name="Shape 836"/>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8" name="Shape 908"/>
        <p:cNvGrpSpPr/>
        <p:nvPr/>
      </p:nvGrpSpPr>
      <p:grpSpPr>
        <a:xfrm>
          <a:off x="0" y="0"/>
          <a:ext cx="0" cy="0"/>
          <a:chOff x="0" y="0"/>
          <a:chExt cx="0" cy="0"/>
        </a:xfrm>
      </p:grpSpPr>
      <p:sp>
        <p:nvSpPr>
          <p:cNvPr id="909" name="Shape 90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10" name="Shape 910"/>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11" name="Shape 911"/>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44" name="Shape 944"/>
        <p:cNvGrpSpPr/>
        <p:nvPr/>
      </p:nvGrpSpPr>
      <p:grpSpPr>
        <a:xfrm>
          <a:off x="0" y="0"/>
          <a:ext cx="0" cy="0"/>
          <a:chOff x="0" y="0"/>
          <a:chExt cx="0" cy="0"/>
        </a:xfrm>
      </p:grpSpPr>
      <p:sp>
        <p:nvSpPr>
          <p:cNvPr id="945" name="Shape 94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46" name="Shape 94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47" name="Shape 94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6" name="Shape 986"/>
        <p:cNvGrpSpPr/>
        <p:nvPr/>
      </p:nvGrpSpPr>
      <p:grpSpPr>
        <a:xfrm>
          <a:off x="0" y="0"/>
          <a:ext cx="0" cy="0"/>
          <a:chOff x="0" y="0"/>
          <a:chExt cx="0" cy="0"/>
        </a:xfrm>
      </p:grpSpPr>
      <p:sp>
        <p:nvSpPr>
          <p:cNvPr id="987" name="Shape 98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988" name="Shape 98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989" name="Shape 98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5" name="Shape 1015"/>
        <p:cNvGrpSpPr/>
        <p:nvPr/>
      </p:nvGrpSpPr>
      <p:grpSpPr>
        <a:xfrm>
          <a:off x="0" y="0"/>
          <a:ext cx="0" cy="0"/>
          <a:chOff x="0" y="0"/>
          <a:chExt cx="0" cy="0"/>
        </a:xfrm>
      </p:grpSpPr>
      <p:sp>
        <p:nvSpPr>
          <p:cNvPr id="1016" name="Shape 101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17" name="Shape 1017"/>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18" name="Shape 1018"/>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50" name="Shape 1050"/>
        <p:cNvGrpSpPr/>
        <p:nvPr/>
      </p:nvGrpSpPr>
      <p:grpSpPr>
        <a:xfrm>
          <a:off x="0" y="0"/>
          <a:ext cx="0" cy="0"/>
          <a:chOff x="0" y="0"/>
          <a:chExt cx="0" cy="0"/>
        </a:xfrm>
      </p:grpSpPr>
      <p:sp>
        <p:nvSpPr>
          <p:cNvPr id="1051" name="Shape 105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52" name="Shape 1052"/>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53" name="Shape 1053"/>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1" name="Shape 1081"/>
        <p:cNvGrpSpPr/>
        <p:nvPr/>
      </p:nvGrpSpPr>
      <p:grpSpPr>
        <a:xfrm>
          <a:off x="0" y="0"/>
          <a:ext cx="0" cy="0"/>
          <a:chOff x="0" y="0"/>
          <a:chExt cx="0" cy="0"/>
        </a:xfrm>
      </p:grpSpPr>
      <p:sp>
        <p:nvSpPr>
          <p:cNvPr id="1082" name="Shape 108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083" name="Shape 108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084" name="Shape 108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0" name="Shape 300"/>
        <p:cNvGrpSpPr/>
        <p:nvPr/>
      </p:nvGrpSpPr>
      <p:grpSpPr>
        <a:xfrm>
          <a:off x="0" y="0"/>
          <a:ext cx="0" cy="0"/>
          <a:chOff x="0" y="0"/>
          <a:chExt cx="0" cy="0"/>
        </a:xfrm>
      </p:grpSpPr>
      <p:sp>
        <p:nvSpPr>
          <p:cNvPr id="301" name="Shape 301"/>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02" name="Shape 30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12" name="Shape 1112"/>
        <p:cNvGrpSpPr/>
        <p:nvPr/>
      </p:nvGrpSpPr>
      <p:grpSpPr>
        <a:xfrm>
          <a:off x="0" y="0"/>
          <a:ext cx="0" cy="0"/>
          <a:chOff x="0" y="0"/>
          <a:chExt cx="0" cy="0"/>
        </a:xfrm>
      </p:grpSpPr>
      <p:sp>
        <p:nvSpPr>
          <p:cNvPr id="1113" name="Shape 111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114" name="Shape 1114"/>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115" name="Shape 1115"/>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4" name="Shape 1214"/>
        <p:cNvGrpSpPr/>
        <p:nvPr/>
      </p:nvGrpSpPr>
      <p:grpSpPr>
        <a:xfrm>
          <a:off x="0" y="0"/>
          <a:ext cx="0" cy="0"/>
          <a:chOff x="0" y="0"/>
          <a:chExt cx="0" cy="0"/>
        </a:xfrm>
      </p:grpSpPr>
      <p:sp>
        <p:nvSpPr>
          <p:cNvPr id="1215" name="Shape 121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16" name="Shape 121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17" name="Shape 121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6" name="Shape 1246"/>
        <p:cNvGrpSpPr/>
        <p:nvPr/>
      </p:nvGrpSpPr>
      <p:grpSpPr>
        <a:xfrm>
          <a:off x="0" y="0"/>
          <a:ext cx="0" cy="0"/>
          <a:chOff x="0" y="0"/>
          <a:chExt cx="0" cy="0"/>
        </a:xfrm>
      </p:grpSpPr>
      <p:sp>
        <p:nvSpPr>
          <p:cNvPr id="1247" name="Shape 12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48" name="Shape 1248"/>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49" name="Shape 1249"/>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1" name="Shape 1281"/>
        <p:cNvGrpSpPr/>
        <p:nvPr/>
      </p:nvGrpSpPr>
      <p:grpSpPr>
        <a:xfrm>
          <a:off x="0" y="0"/>
          <a:ext cx="0" cy="0"/>
          <a:chOff x="0" y="0"/>
          <a:chExt cx="0" cy="0"/>
        </a:xfrm>
      </p:grpSpPr>
      <p:sp>
        <p:nvSpPr>
          <p:cNvPr id="1282" name="Shape 128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283" name="Shape 128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284" name="Shape 128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9" name="Shape 1309"/>
        <p:cNvGrpSpPr/>
        <p:nvPr/>
      </p:nvGrpSpPr>
      <p:grpSpPr>
        <a:xfrm>
          <a:off x="0" y="0"/>
          <a:ext cx="0" cy="0"/>
          <a:chOff x="0" y="0"/>
          <a:chExt cx="0" cy="0"/>
        </a:xfrm>
      </p:grpSpPr>
      <p:sp>
        <p:nvSpPr>
          <p:cNvPr id="1310" name="Shape 1310"/>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11" name="Shape 1311"/>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312" name="Shape 1312"/>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1" name="Shape 1341"/>
        <p:cNvGrpSpPr/>
        <p:nvPr/>
      </p:nvGrpSpPr>
      <p:grpSpPr>
        <a:xfrm>
          <a:off x="0" y="0"/>
          <a:ext cx="0" cy="0"/>
          <a:chOff x="0" y="0"/>
          <a:chExt cx="0" cy="0"/>
        </a:xfrm>
      </p:grpSpPr>
      <p:sp>
        <p:nvSpPr>
          <p:cNvPr id="1342" name="Shape 1342"/>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43" name="Shape 1343"/>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344" name="Shape 1344"/>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74" name="Shape 1374"/>
        <p:cNvGrpSpPr/>
        <p:nvPr/>
      </p:nvGrpSpPr>
      <p:grpSpPr>
        <a:xfrm>
          <a:off x="0" y="0"/>
          <a:ext cx="0" cy="0"/>
          <a:chOff x="0" y="0"/>
          <a:chExt cx="0" cy="0"/>
        </a:xfrm>
      </p:grpSpPr>
      <p:sp>
        <p:nvSpPr>
          <p:cNvPr id="1375" name="Shape 137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376" name="Shape 137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377" name="Shape 137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Shape 140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06" name="Shape 140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07" name="Shape 140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4" name="Shape 1434"/>
        <p:cNvGrpSpPr/>
        <p:nvPr/>
      </p:nvGrpSpPr>
      <p:grpSpPr>
        <a:xfrm>
          <a:off x="0" y="0"/>
          <a:ext cx="0" cy="0"/>
          <a:chOff x="0" y="0"/>
          <a:chExt cx="0" cy="0"/>
        </a:xfrm>
      </p:grpSpPr>
      <p:sp>
        <p:nvSpPr>
          <p:cNvPr id="1435" name="Shape 1435"/>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med" w="med" type="none"/>
            <a:tailEnd len="med" w="med" type="none"/>
          </a:ln>
        </p:spPr>
      </p:sp>
      <p:sp>
        <p:nvSpPr>
          <p:cNvPr id="1436" name="Shape 1436"/>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200" u="none" cap="none" strike="noStrike">
              <a:solidFill>
                <a:schemeClr val="dk1"/>
              </a:solidFill>
              <a:latin typeface="Calibri"/>
              <a:ea typeface="Calibri"/>
              <a:cs typeface="Calibri"/>
              <a:sym typeface="Calibri"/>
            </a:endParaRPr>
          </a:p>
        </p:txBody>
      </p:sp>
      <p:sp>
        <p:nvSpPr>
          <p:cNvPr id="1437" name="Shape 1437"/>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lang="en"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54" name="Shape 1454"/>
        <p:cNvGrpSpPr/>
        <p:nvPr/>
      </p:nvGrpSpPr>
      <p:grpSpPr>
        <a:xfrm>
          <a:off x="0" y="0"/>
          <a:ext cx="0" cy="0"/>
          <a:chOff x="0" y="0"/>
          <a:chExt cx="0" cy="0"/>
        </a:xfrm>
      </p:grpSpPr>
      <p:sp>
        <p:nvSpPr>
          <p:cNvPr id="1455" name="Shape 145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56" name="Shape 145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9" name="Shape 329"/>
        <p:cNvGrpSpPr/>
        <p:nvPr/>
      </p:nvGrpSpPr>
      <p:grpSpPr>
        <a:xfrm>
          <a:off x="0" y="0"/>
          <a:ext cx="0" cy="0"/>
          <a:chOff x="0" y="0"/>
          <a:chExt cx="0" cy="0"/>
        </a:xfrm>
      </p:grpSpPr>
      <p:sp>
        <p:nvSpPr>
          <p:cNvPr id="330" name="Shape 33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31" name="Shape 33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67" name="Shape 1467"/>
        <p:cNvGrpSpPr/>
        <p:nvPr/>
      </p:nvGrpSpPr>
      <p:grpSpPr>
        <a:xfrm>
          <a:off x="0" y="0"/>
          <a:ext cx="0" cy="0"/>
          <a:chOff x="0" y="0"/>
          <a:chExt cx="0" cy="0"/>
        </a:xfrm>
      </p:grpSpPr>
      <p:sp>
        <p:nvSpPr>
          <p:cNvPr id="1468" name="Shape 146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69" name="Shape 146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6" name="Shape 1476"/>
        <p:cNvGrpSpPr/>
        <p:nvPr/>
      </p:nvGrpSpPr>
      <p:grpSpPr>
        <a:xfrm>
          <a:off x="0" y="0"/>
          <a:ext cx="0" cy="0"/>
          <a:chOff x="0" y="0"/>
          <a:chExt cx="0" cy="0"/>
        </a:xfrm>
      </p:grpSpPr>
      <p:sp>
        <p:nvSpPr>
          <p:cNvPr id="1477" name="Shape 1477"/>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1478" name="Shape 1478"/>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5" name="Shape 345"/>
        <p:cNvGrpSpPr/>
        <p:nvPr/>
      </p:nvGrpSpPr>
      <p:grpSpPr>
        <a:xfrm>
          <a:off x="0" y="0"/>
          <a:ext cx="0" cy="0"/>
          <a:chOff x="0" y="0"/>
          <a:chExt cx="0" cy="0"/>
        </a:xfrm>
      </p:grpSpPr>
      <p:sp>
        <p:nvSpPr>
          <p:cNvPr id="346" name="Shape 346"/>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7" name="Shape 347"/>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9" name="Shape 369"/>
        <p:cNvGrpSpPr/>
        <p:nvPr/>
      </p:nvGrpSpPr>
      <p:grpSpPr>
        <a:xfrm>
          <a:off x="0" y="0"/>
          <a:ext cx="0" cy="0"/>
          <a:chOff x="0" y="0"/>
          <a:chExt cx="0" cy="0"/>
        </a:xfrm>
      </p:grpSpPr>
      <p:sp>
        <p:nvSpPr>
          <p:cNvPr id="370" name="Shape 370"/>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1" name="Shape 371"/>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Shape 385"/>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6" name="Shape 386"/>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7" name="Shape 407"/>
        <p:cNvGrpSpPr/>
        <p:nvPr/>
      </p:nvGrpSpPr>
      <p:grpSpPr>
        <a:xfrm>
          <a:off x="0" y="0"/>
          <a:ext cx="0" cy="0"/>
          <a:chOff x="0" y="0"/>
          <a:chExt cx="0" cy="0"/>
        </a:xfrm>
      </p:grpSpPr>
      <p:sp>
        <p:nvSpPr>
          <p:cNvPr id="408" name="Shape 408"/>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9" name="Shape 409"/>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1" name="Shape 441"/>
        <p:cNvGrpSpPr/>
        <p:nvPr/>
      </p:nvGrpSpPr>
      <p:grpSpPr>
        <a:xfrm>
          <a:off x="0" y="0"/>
          <a:ext cx="0" cy="0"/>
          <a:chOff x="0" y="0"/>
          <a:chExt cx="0" cy="0"/>
        </a:xfrm>
      </p:grpSpPr>
      <p:sp>
        <p:nvSpPr>
          <p:cNvPr id="442" name="Shape 442"/>
          <p:cNvSpPr txBox="1"/>
          <p:nvPr>
            <p:ph idx="1" type="body"/>
          </p:nvPr>
        </p:nvSpPr>
        <p:spPr>
          <a:xfrm>
            <a:off x="685800" y="4400550"/>
            <a:ext cx="5486400" cy="3600450"/>
          </a:xfrm>
          <a:prstGeom prst="rect">
            <a:avLst/>
          </a:prstGeom>
          <a:no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43" name="Shape 443"/>
          <p:cNvSpPr/>
          <p:nvPr>
            <p:ph idx="2" type="sldImg"/>
          </p:nvPr>
        </p:nvSpPr>
        <p:spPr>
          <a:xfrm>
            <a:off x="685800" y="1143000"/>
            <a:ext cx="5486400" cy="30861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Shape 11"/>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Shape 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600" cy="1963500"/>
          </a:xfrm>
          <a:prstGeom prst="rect">
            <a:avLst/>
          </a:prstGeom>
        </p:spPr>
        <p:txBody>
          <a:bodyPr anchorCtr="0" anchor="b" bIns="91425" lIns="91425" spcFirstLastPara="1" rIns="91425" wrap="square" tIns="91425"/>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p:txBody>
      </p:sp>
      <p:sp>
        <p:nvSpPr>
          <p:cNvPr id="46" name="Shape 46"/>
          <p:cNvSpPr txBox="1"/>
          <p:nvPr>
            <p:ph idx="1" type="body"/>
          </p:nvPr>
        </p:nvSpPr>
        <p:spPr>
          <a:xfrm>
            <a:off x="311700" y="3152225"/>
            <a:ext cx="8520600" cy="1300800"/>
          </a:xfrm>
          <a:prstGeom prst="rect">
            <a:avLst/>
          </a:prstGeom>
        </p:spPr>
        <p:txBody>
          <a:bodyPr anchorCtr="0" anchor="t" bIns="91425" lIns="91425" spcFirstLastPara="1" rIns="91425" wrap="square" tIns="91425"/>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Shape 4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01 - page 1 IMAGE">
  <p:cSld name="01 - page 1 IMAGE">
    <p:spTree>
      <p:nvGrpSpPr>
        <p:cNvPr id="56" name="Shape 56"/>
        <p:cNvGrpSpPr/>
        <p:nvPr/>
      </p:nvGrpSpPr>
      <p:grpSpPr>
        <a:xfrm>
          <a:off x="0" y="0"/>
          <a:ext cx="0" cy="0"/>
          <a:chOff x="0" y="0"/>
          <a:chExt cx="0" cy="0"/>
        </a:xfrm>
      </p:grpSpPr>
      <p:sp>
        <p:nvSpPr>
          <p:cNvPr id="57" name="Shape 57"/>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u="none" cap="none" strike="noStrike">
                <a:solidFill>
                  <a:srgbClr val="FFFFFF"/>
                </a:solidFill>
                <a:latin typeface="Lato"/>
                <a:ea typeface="Lato"/>
                <a:cs typeface="Lato"/>
                <a:sym typeface="Lato"/>
              </a:rPr>
              <a:t>‹#›</a:t>
            </a:fld>
            <a:endParaRPr b="1" i="0" sz="800" u="none" cap="none" strike="noStrike">
              <a:solidFill>
                <a:srgbClr val="FFFFFF"/>
              </a:solidFill>
              <a:latin typeface="Lato"/>
              <a:ea typeface="Lato"/>
              <a:cs typeface="Lato"/>
              <a:sym typeface="Lato"/>
            </a:endParaRPr>
          </a:p>
        </p:txBody>
      </p:sp>
      <p:sp>
        <p:nvSpPr>
          <p:cNvPr id="58" name="Shape 58"/>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59" name="Shape 59"/>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u="none" cap="none" strike="noStrike">
                <a:solidFill>
                  <a:srgbClr val="888888"/>
                </a:solidFill>
                <a:latin typeface="Open Sans"/>
                <a:ea typeface="Open Sans"/>
                <a:cs typeface="Open Sans"/>
                <a:sym typeface="Open Sans"/>
              </a:defRPr>
            </a:lvl1pPr>
            <a:lvl2pPr indent="0" lvl="1" marL="0" marR="0" rtl="0" algn="ctr">
              <a:spcBef>
                <a:spcPts val="0"/>
              </a:spcBef>
              <a:buNone/>
              <a:defRPr b="0" i="0" sz="900" u="none" cap="none" strike="noStrike">
                <a:solidFill>
                  <a:srgbClr val="888888"/>
                </a:solidFill>
                <a:latin typeface="Open Sans"/>
                <a:ea typeface="Open Sans"/>
                <a:cs typeface="Open Sans"/>
                <a:sym typeface="Open Sans"/>
              </a:defRPr>
            </a:lvl2pPr>
            <a:lvl3pPr indent="0" lvl="2" marL="0" marR="0" rtl="0" algn="ctr">
              <a:spcBef>
                <a:spcPts val="0"/>
              </a:spcBef>
              <a:buNone/>
              <a:defRPr b="0" i="0" sz="900" u="none" cap="none" strike="noStrike">
                <a:solidFill>
                  <a:srgbClr val="888888"/>
                </a:solidFill>
                <a:latin typeface="Open Sans"/>
                <a:ea typeface="Open Sans"/>
                <a:cs typeface="Open Sans"/>
                <a:sym typeface="Open Sans"/>
              </a:defRPr>
            </a:lvl3pPr>
            <a:lvl4pPr indent="0" lvl="3" marL="0" marR="0" rtl="0" algn="ctr">
              <a:spcBef>
                <a:spcPts val="0"/>
              </a:spcBef>
              <a:buNone/>
              <a:defRPr b="0" i="0" sz="900" u="none" cap="none" strike="noStrike">
                <a:solidFill>
                  <a:srgbClr val="888888"/>
                </a:solidFill>
                <a:latin typeface="Open Sans"/>
                <a:ea typeface="Open Sans"/>
                <a:cs typeface="Open Sans"/>
                <a:sym typeface="Open Sans"/>
              </a:defRPr>
            </a:lvl4pPr>
            <a:lvl5pPr indent="0" lvl="4" marL="0" marR="0" rtl="0" algn="ctr">
              <a:spcBef>
                <a:spcPts val="0"/>
              </a:spcBef>
              <a:buNone/>
              <a:defRPr b="0" i="0" sz="900" u="none" cap="none" strike="noStrike">
                <a:solidFill>
                  <a:srgbClr val="888888"/>
                </a:solidFill>
                <a:latin typeface="Open Sans"/>
                <a:ea typeface="Open Sans"/>
                <a:cs typeface="Open Sans"/>
                <a:sym typeface="Open Sans"/>
              </a:defRPr>
            </a:lvl5pPr>
            <a:lvl6pPr indent="0" lvl="5" marL="0" marR="0" rtl="0" algn="ctr">
              <a:spcBef>
                <a:spcPts val="0"/>
              </a:spcBef>
              <a:buNone/>
              <a:defRPr b="0" i="0" sz="900" u="none" cap="none" strike="noStrike">
                <a:solidFill>
                  <a:srgbClr val="888888"/>
                </a:solidFill>
                <a:latin typeface="Open Sans"/>
                <a:ea typeface="Open Sans"/>
                <a:cs typeface="Open Sans"/>
                <a:sym typeface="Open Sans"/>
              </a:defRPr>
            </a:lvl6pPr>
            <a:lvl7pPr indent="0" lvl="6" marL="0" marR="0" rtl="0" algn="ctr">
              <a:spcBef>
                <a:spcPts val="0"/>
              </a:spcBef>
              <a:buNone/>
              <a:defRPr b="0" i="0" sz="900" u="none" cap="none" strike="noStrike">
                <a:solidFill>
                  <a:srgbClr val="888888"/>
                </a:solidFill>
                <a:latin typeface="Open Sans"/>
                <a:ea typeface="Open Sans"/>
                <a:cs typeface="Open Sans"/>
                <a:sym typeface="Open Sans"/>
              </a:defRPr>
            </a:lvl7pPr>
            <a:lvl8pPr indent="0" lvl="7" marL="0" marR="0" rtl="0" algn="ctr">
              <a:spcBef>
                <a:spcPts val="0"/>
              </a:spcBef>
              <a:buNone/>
              <a:defRPr b="0" i="0" sz="900" u="none" cap="none" strike="noStrike">
                <a:solidFill>
                  <a:srgbClr val="888888"/>
                </a:solidFill>
                <a:latin typeface="Open Sans"/>
                <a:ea typeface="Open Sans"/>
                <a:cs typeface="Open Sans"/>
                <a:sym typeface="Open Sans"/>
              </a:defRPr>
            </a:lvl8pPr>
            <a:lvl9pPr indent="0" lvl="8" marL="0" marR="0" rtl="0" algn="ctr">
              <a:spcBef>
                <a:spcPts val="0"/>
              </a:spcBef>
              <a:buNone/>
              <a:defRPr b="0" i="0" sz="900" u="none" cap="none" strike="noStrike">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60" name="Shape 60"/>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61" name="Shape 61"/>
          <p:cNvSpPr/>
          <p:nvPr>
            <p:ph idx="2" type="pic"/>
          </p:nvPr>
        </p:nvSpPr>
        <p:spPr>
          <a:xfrm>
            <a:off x="2413906" y="10716"/>
            <a:ext cx="6727713" cy="5132784"/>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Usual">
  <p:cSld name="Usual">
    <p:spTree>
      <p:nvGrpSpPr>
        <p:cNvPr id="62" name="Shape 62"/>
        <p:cNvGrpSpPr/>
        <p:nvPr/>
      </p:nvGrpSpPr>
      <p:grpSpPr>
        <a:xfrm>
          <a:off x="0" y="0"/>
          <a:ext cx="0" cy="0"/>
          <a:chOff x="0" y="0"/>
          <a:chExt cx="0" cy="0"/>
        </a:xfrm>
      </p:grpSpPr>
      <p:sp>
        <p:nvSpPr>
          <p:cNvPr id="63" name="Shape 63"/>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64" name="Shape 64"/>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65" name="Shape 65"/>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66" name="Shape 66"/>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67" name="Shape 67"/>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68" name="Shape 68"/>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Page 1Image">
  <p:cSld name="4Page 1Image">
    <p:spTree>
      <p:nvGrpSpPr>
        <p:cNvPr id="69" name="Shape 69"/>
        <p:cNvGrpSpPr/>
        <p:nvPr/>
      </p:nvGrpSpPr>
      <p:grpSpPr>
        <a:xfrm>
          <a:off x="0" y="0"/>
          <a:ext cx="0" cy="0"/>
          <a:chOff x="0" y="0"/>
          <a:chExt cx="0" cy="0"/>
        </a:xfrm>
      </p:grpSpPr>
      <p:sp>
        <p:nvSpPr>
          <p:cNvPr id="70" name="Shape 70"/>
          <p:cNvSpPr/>
          <p:nvPr>
            <p:ph idx="2" type="pic"/>
          </p:nvPr>
        </p:nvSpPr>
        <p:spPr>
          <a:xfrm>
            <a:off x="3409610" y="2966342"/>
            <a:ext cx="2490447" cy="1932228"/>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1" name="Shape 71"/>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72" name="Shape 72"/>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3" name="Shape 73"/>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74" name="Shape 74"/>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Page 1Image">
  <p:cSld name="5Page 1Image">
    <p:spTree>
      <p:nvGrpSpPr>
        <p:cNvPr id="75" name="Shape 75"/>
        <p:cNvGrpSpPr/>
        <p:nvPr/>
      </p:nvGrpSpPr>
      <p:grpSpPr>
        <a:xfrm>
          <a:off x="0" y="0"/>
          <a:ext cx="0" cy="0"/>
          <a:chOff x="0" y="0"/>
          <a:chExt cx="0" cy="0"/>
        </a:xfrm>
      </p:grpSpPr>
      <p:sp>
        <p:nvSpPr>
          <p:cNvPr id="76" name="Shape 76"/>
          <p:cNvSpPr/>
          <p:nvPr>
            <p:ph idx="2" type="pic"/>
          </p:nvPr>
        </p:nvSpPr>
        <p:spPr>
          <a:xfrm>
            <a:off x="0" y="2881313"/>
            <a:ext cx="4106713" cy="178712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77" name="Shape 77"/>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78" name="Shape 78"/>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79" name="Shape 79"/>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80" name="Shape 80"/>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Page 1 Image">
  <p:cSld name="6Page 1 Image">
    <p:spTree>
      <p:nvGrpSpPr>
        <p:cNvPr id="81" name="Shape 81"/>
        <p:cNvGrpSpPr/>
        <p:nvPr/>
      </p:nvGrpSpPr>
      <p:grpSpPr>
        <a:xfrm>
          <a:off x="0" y="0"/>
          <a:ext cx="0" cy="0"/>
          <a:chOff x="0" y="0"/>
          <a:chExt cx="0" cy="0"/>
        </a:xfrm>
      </p:grpSpPr>
      <p:sp>
        <p:nvSpPr>
          <p:cNvPr id="82" name="Shape 82"/>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83" name="Shape 83"/>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84" name="Shape 84"/>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85" name="Shape 85"/>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86" name="Shape 86"/>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87" name="Shape 87"/>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88" name="Shape 88"/>
          <p:cNvSpPr/>
          <p:nvPr>
            <p:ph idx="2" type="pic"/>
          </p:nvPr>
        </p:nvSpPr>
        <p:spPr>
          <a:xfrm>
            <a:off x="2340427" y="1883231"/>
            <a:ext cx="4463145" cy="3260270"/>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6Page 1 Image">
  <p:cSld name="3_6Page 1 Image">
    <p:spTree>
      <p:nvGrpSpPr>
        <p:cNvPr id="89" name="Shape 89"/>
        <p:cNvGrpSpPr/>
        <p:nvPr/>
      </p:nvGrpSpPr>
      <p:grpSpPr>
        <a:xfrm>
          <a:off x="0" y="0"/>
          <a:ext cx="0" cy="0"/>
          <a:chOff x="0" y="0"/>
          <a:chExt cx="0" cy="0"/>
        </a:xfrm>
      </p:grpSpPr>
      <p:sp>
        <p:nvSpPr>
          <p:cNvPr id="90" name="Shape 90"/>
          <p:cNvSpPr/>
          <p:nvPr>
            <p:ph idx="2" type="pic"/>
          </p:nvPr>
        </p:nvSpPr>
        <p:spPr>
          <a:xfrm>
            <a:off x="0" y="3572"/>
            <a:ext cx="9144000" cy="5139928"/>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1" name="Shape 91"/>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92" name="Shape 92"/>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3" name="Shape 93"/>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94" name="Shape 94"/>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6Page 1 Image">
  <p:cSld name="1_6Page 1 Image">
    <p:spTree>
      <p:nvGrpSpPr>
        <p:cNvPr id="95" name="Shape 95"/>
        <p:cNvGrpSpPr/>
        <p:nvPr/>
      </p:nvGrpSpPr>
      <p:grpSpPr>
        <a:xfrm>
          <a:off x="0" y="0"/>
          <a:ext cx="0" cy="0"/>
          <a:chOff x="0" y="0"/>
          <a:chExt cx="0" cy="0"/>
        </a:xfrm>
      </p:grpSpPr>
      <p:sp>
        <p:nvSpPr>
          <p:cNvPr id="96" name="Shape 96"/>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97" name="Shape 97"/>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98" name="Shape 98"/>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99" name="Shape 99"/>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100" name="Shape 100"/>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01" name="Shape 101"/>
          <p:cNvSpPr/>
          <p:nvPr>
            <p:ph idx="2" type="pic"/>
          </p:nvPr>
        </p:nvSpPr>
        <p:spPr>
          <a:xfrm>
            <a:off x="0" y="0"/>
            <a:ext cx="9144000" cy="2173459"/>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2" name="Shape 102"/>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03" name="Shape 103"/>
          <p:cNvSpPr/>
          <p:nvPr>
            <p:ph idx="3" type="pic"/>
          </p:nvPr>
        </p:nvSpPr>
        <p:spPr>
          <a:xfrm>
            <a:off x="596735" y="1680556"/>
            <a:ext cx="1637892" cy="163789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4" name="Shape 104"/>
          <p:cNvSpPr/>
          <p:nvPr>
            <p:ph idx="4" type="pic"/>
          </p:nvPr>
        </p:nvSpPr>
        <p:spPr>
          <a:xfrm>
            <a:off x="2722475" y="1680556"/>
            <a:ext cx="1637892" cy="163789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5" name="Shape 105"/>
          <p:cNvSpPr/>
          <p:nvPr>
            <p:ph idx="5" type="pic"/>
          </p:nvPr>
        </p:nvSpPr>
        <p:spPr>
          <a:xfrm>
            <a:off x="4848214" y="1680556"/>
            <a:ext cx="1637892" cy="163789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06" name="Shape 106"/>
          <p:cNvSpPr/>
          <p:nvPr>
            <p:ph idx="6" type="pic"/>
          </p:nvPr>
        </p:nvSpPr>
        <p:spPr>
          <a:xfrm>
            <a:off x="6909373" y="1680556"/>
            <a:ext cx="1637892" cy="163789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6Page 1 Image">
  <p:cSld name="2_6Page 1 Image">
    <p:spTree>
      <p:nvGrpSpPr>
        <p:cNvPr id="107" name="Shape 107"/>
        <p:cNvGrpSpPr/>
        <p:nvPr/>
      </p:nvGrpSpPr>
      <p:grpSpPr>
        <a:xfrm>
          <a:off x="0" y="0"/>
          <a:ext cx="0" cy="0"/>
          <a:chOff x="0" y="0"/>
          <a:chExt cx="0" cy="0"/>
        </a:xfrm>
      </p:grpSpPr>
      <p:sp>
        <p:nvSpPr>
          <p:cNvPr id="108" name="Shape 108"/>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09" name="Shape 10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0" name="Shape 110"/>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111" name="Shape 111"/>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112" name="Shape 112"/>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13" name="Shape 113"/>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14" name="Shape 114"/>
          <p:cNvSpPr/>
          <p:nvPr>
            <p:ph idx="2" type="pic"/>
          </p:nvPr>
        </p:nvSpPr>
        <p:spPr>
          <a:xfrm>
            <a:off x="0" y="1894114"/>
            <a:ext cx="2290439" cy="163005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5" name="Shape 115"/>
          <p:cNvSpPr/>
          <p:nvPr>
            <p:ph idx="3" type="pic"/>
          </p:nvPr>
        </p:nvSpPr>
        <p:spPr>
          <a:xfrm>
            <a:off x="2290438" y="3524165"/>
            <a:ext cx="2290439" cy="163005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6" name="Shape 116"/>
          <p:cNvSpPr/>
          <p:nvPr>
            <p:ph idx="4" type="pic"/>
          </p:nvPr>
        </p:nvSpPr>
        <p:spPr>
          <a:xfrm>
            <a:off x="6858324" y="3524165"/>
            <a:ext cx="2290439" cy="163005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7" name="Shape 117"/>
          <p:cNvSpPr/>
          <p:nvPr>
            <p:ph idx="5" type="pic"/>
          </p:nvPr>
        </p:nvSpPr>
        <p:spPr>
          <a:xfrm>
            <a:off x="4565504" y="1894114"/>
            <a:ext cx="2290439" cy="1630051"/>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600" cy="841800"/>
          </a:xfrm>
          <a:prstGeom prst="rect">
            <a:avLst/>
          </a:prstGeom>
        </p:spPr>
        <p:txBody>
          <a:bodyPr anchorCtr="0" anchor="ctr" bIns="91425" lIns="91425" spcFirstLastPara="1" rIns="91425" wrap="square" tIns="91425"/>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Shape 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6Page 1 Image">
  <p:cSld name="4_6Page 1 Image">
    <p:spTree>
      <p:nvGrpSpPr>
        <p:cNvPr id="118" name="Shape 118"/>
        <p:cNvGrpSpPr/>
        <p:nvPr/>
      </p:nvGrpSpPr>
      <p:grpSpPr>
        <a:xfrm>
          <a:off x="0" y="0"/>
          <a:ext cx="0" cy="0"/>
          <a:chOff x="0" y="0"/>
          <a:chExt cx="0" cy="0"/>
        </a:xfrm>
      </p:grpSpPr>
      <p:sp>
        <p:nvSpPr>
          <p:cNvPr id="119" name="Shape 119"/>
          <p:cNvSpPr/>
          <p:nvPr>
            <p:ph idx="2" type="pic"/>
          </p:nvPr>
        </p:nvSpPr>
        <p:spPr>
          <a:xfrm>
            <a:off x="0" y="0"/>
            <a:ext cx="9144000" cy="2173459"/>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20" name="Shape 120"/>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21" name="Shape 12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22" name="Shape 122"/>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123" name="Shape 123"/>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124" name="Shape 124"/>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25" name="Shape 125"/>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26" name="Shape 126"/>
          <p:cNvSpPr/>
          <p:nvPr>
            <p:ph idx="3" type="pic"/>
          </p:nvPr>
        </p:nvSpPr>
        <p:spPr>
          <a:xfrm>
            <a:off x="596734" y="1586872"/>
            <a:ext cx="1639062" cy="1639062"/>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7" name="Shape 127"/>
          <p:cNvSpPr/>
          <p:nvPr>
            <p:ph idx="4" type="pic"/>
          </p:nvPr>
        </p:nvSpPr>
        <p:spPr>
          <a:xfrm>
            <a:off x="2721305" y="1586872"/>
            <a:ext cx="1639062" cy="1639062"/>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8" name="Shape 128"/>
          <p:cNvSpPr/>
          <p:nvPr>
            <p:ph idx="5" type="pic"/>
          </p:nvPr>
        </p:nvSpPr>
        <p:spPr>
          <a:xfrm>
            <a:off x="4848214" y="1586872"/>
            <a:ext cx="1639062" cy="1639062"/>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29" name="Shape 129"/>
          <p:cNvSpPr/>
          <p:nvPr>
            <p:ph idx="6" type="pic"/>
          </p:nvPr>
        </p:nvSpPr>
        <p:spPr>
          <a:xfrm>
            <a:off x="6906851" y="1586872"/>
            <a:ext cx="1639062" cy="1639062"/>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6Page 1 Image">
  <p:cSld name="5_6Page 1 Image">
    <p:spTree>
      <p:nvGrpSpPr>
        <p:cNvPr id="130" name="Shape 130"/>
        <p:cNvGrpSpPr/>
        <p:nvPr/>
      </p:nvGrpSpPr>
      <p:grpSpPr>
        <a:xfrm>
          <a:off x="0" y="0"/>
          <a:ext cx="0" cy="0"/>
          <a:chOff x="0" y="0"/>
          <a:chExt cx="0" cy="0"/>
        </a:xfrm>
      </p:grpSpPr>
      <p:sp>
        <p:nvSpPr>
          <p:cNvPr id="131" name="Shape 131"/>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32" name="Shape 132"/>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33" name="Shape 133"/>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134" name="Shape 134"/>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135" name="Shape 135"/>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36" name="Shape 136"/>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37" name="Shape 137"/>
          <p:cNvSpPr/>
          <p:nvPr>
            <p:ph idx="2" type="pic"/>
          </p:nvPr>
        </p:nvSpPr>
        <p:spPr>
          <a:xfrm>
            <a:off x="0" y="2216422"/>
            <a:ext cx="9144000" cy="2927079"/>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6Page 1 Image">
  <p:cSld name="6_6Page 1 Image">
    <p:spTree>
      <p:nvGrpSpPr>
        <p:cNvPr id="138" name="Shape 138"/>
        <p:cNvGrpSpPr/>
        <p:nvPr/>
      </p:nvGrpSpPr>
      <p:grpSpPr>
        <a:xfrm>
          <a:off x="0" y="0"/>
          <a:ext cx="0" cy="0"/>
          <a:chOff x="0" y="0"/>
          <a:chExt cx="0" cy="0"/>
        </a:xfrm>
      </p:grpSpPr>
      <p:sp>
        <p:nvSpPr>
          <p:cNvPr id="139" name="Shape 139"/>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40" name="Shape 14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41" name="Shape 141"/>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142" name="Shape 142"/>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143" name="Shape 143"/>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44" name="Shape 144"/>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45" name="Shape 145"/>
          <p:cNvSpPr/>
          <p:nvPr>
            <p:ph idx="2" type="pic"/>
          </p:nvPr>
        </p:nvSpPr>
        <p:spPr>
          <a:xfrm>
            <a:off x="3461316" y="1643747"/>
            <a:ext cx="2221366" cy="1357313"/>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46" name="Shape 146"/>
          <p:cNvSpPr/>
          <p:nvPr>
            <p:ph idx="3" type="pic"/>
          </p:nvPr>
        </p:nvSpPr>
        <p:spPr>
          <a:xfrm>
            <a:off x="891951" y="1643747"/>
            <a:ext cx="2221366" cy="1357313"/>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47" name="Shape 147"/>
          <p:cNvSpPr/>
          <p:nvPr>
            <p:ph idx="4" type="pic"/>
          </p:nvPr>
        </p:nvSpPr>
        <p:spPr>
          <a:xfrm>
            <a:off x="6030680" y="1643747"/>
            <a:ext cx="2221366" cy="1357313"/>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6Page 1 Image">
  <p:cSld name="7_6Page 1 Image">
    <p:spTree>
      <p:nvGrpSpPr>
        <p:cNvPr id="148" name="Shape 148"/>
        <p:cNvGrpSpPr/>
        <p:nvPr/>
      </p:nvGrpSpPr>
      <p:grpSpPr>
        <a:xfrm>
          <a:off x="0" y="0"/>
          <a:ext cx="0" cy="0"/>
          <a:chOff x="0" y="0"/>
          <a:chExt cx="0" cy="0"/>
        </a:xfrm>
      </p:grpSpPr>
      <p:sp>
        <p:nvSpPr>
          <p:cNvPr id="149" name="Shape 149"/>
          <p:cNvSpPr/>
          <p:nvPr>
            <p:ph idx="2" type="pic"/>
          </p:nvPr>
        </p:nvSpPr>
        <p:spPr>
          <a:xfrm>
            <a:off x="4583547" y="2728951"/>
            <a:ext cx="2061778" cy="192159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0" name="Shape 150"/>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51" name="Shape 15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2" name="Shape 152"/>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153" name="Shape 153"/>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154" name="Shape 154"/>
          <p:cNvSpPr/>
          <p:nvPr>
            <p:ph idx="3" type="pic"/>
          </p:nvPr>
        </p:nvSpPr>
        <p:spPr>
          <a:xfrm>
            <a:off x="4583547" y="496530"/>
            <a:ext cx="2061778" cy="1921592"/>
          </a:xfrm>
          <a:prstGeom prst="rect">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6Page 1 Image">
  <p:cSld name="8_6Page 1 Image">
    <p:spTree>
      <p:nvGrpSpPr>
        <p:cNvPr id="155" name="Shape 155"/>
        <p:cNvGrpSpPr/>
        <p:nvPr/>
      </p:nvGrpSpPr>
      <p:grpSpPr>
        <a:xfrm>
          <a:off x="0" y="0"/>
          <a:ext cx="0" cy="0"/>
          <a:chOff x="0" y="0"/>
          <a:chExt cx="0" cy="0"/>
        </a:xfrm>
      </p:grpSpPr>
      <p:sp>
        <p:nvSpPr>
          <p:cNvPr id="156" name="Shape 156"/>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57" name="Shape 157"/>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58" name="Shape 158"/>
          <p:cNvSpPr/>
          <p:nvPr>
            <p:ph idx="2" type="pic"/>
          </p:nvPr>
        </p:nvSpPr>
        <p:spPr>
          <a:xfrm>
            <a:off x="3926113" y="528066"/>
            <a:ext cx="1748790" cy="2043684"/>
          </a:xfrm>
          <a:prstGeom prst="roundRect">
            <a:avLst>
              <a:gd fmla="val 16667" name="adj"/>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59" name="Shape 159"/>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160" name="Shape 160"/>
          <p:cNvSpPr/>
          <p:nvPr>
            <p:ph idx="3" type="pic"/>
          </p:nvPr>
        </p:nvSpPr>
        <p:spPr>
          <a:xfrm>
            <a:off x="3926113" y="2571178"/>
            <a:ext cx="1748790" cy="2043684"/>
          </a:xfrm>
          <a:prstGeom prst="roundRect">
            <a:avLst>
              <a:gd fmla="val 16667" name="adj"/>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1500"/>
              <a:buFont typeface="Arial"/>
              <a:buChar char="•"/>
              <a:defRPr b="0" i="0" sz="15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pic>
        <p:nvPicPr>
          <p:cNvPr id="161" name="Shape 161"/>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6Page 1 Image">
  <p:cSld name="9_6Page 1 Image">
    <p:spTree>
      <p:nvGrpSpPr>
        <p:cNvPr id="162" name="Shape 162"/>
        <p:cNvGrpSpPr/>
        <p:nvPr/>
      </p:nvGrpSpPr>
      <p:grpSpPr>
        <a:xfrm>
          <a:off x="0" y="0"/>
          <a:ext cx="0" cy="0"/>
          <a:chOff x="0" y="0"/>
          <a:chExt cx="0" cy="0"/>
        </a:xfrm>
      </p:grpSpPr>
      <p:sp>
        <p:nvSpPr>
          <p:cNvPr id="163" name="Shape 163"/>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64" name="Shape 164"/>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65" name="Shape 165"/>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166" name="Shape 166"/>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167" name="Shape 167"/>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68" name="Shape 168"/>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69" name="Shape 169"/>
          <p:cNvSpPr/>
          <p:nvPr>
            <p:ph idx="2" type="pic"/>
          </p:nvPr>
        </p:nvSpPr>
        <p:spPr>
          <a:xfrm>
            <a:off x="1839686" y="3001060"/>
            <a:ext cx="2013858" cy="1472968"/>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70" name="Shape 170"/>
          <p:cNvSpPr/>
          <p:nvPr>
            <p:ph idx="3" type="pic"/>
          </p:nvPr>
        </p:nvSpPr>
        <p:spPr>
          <a:xfrm>
            <a:off x="5693228" y="3001060"/>
            <a:ext cx="2057402" cy="1472968"/>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71" name="Shape 171"/>
          <p:cNvSpPr/>
          <p:nvPr>
            <p:ph idx="4" type="pic"/>
          </p:nvPr>
        </p:nvSpPr>
        <p:spPr>
          <a:xfrm>
            <a:off x="0" y="1522507"/>
            <a:ext cx="2460172" cy="1478553"/>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72" name="Shape 172"/>
          <p:cNvSpPr/>
          <p:nvPr>
            <p:ph idx="5" type="pic"/>
          </p:nvPr>
        </p:nvSpPr>
        <p:spPr>
          <a:xfrm>
            <a:off x="5693228" y="1522507"/>
            <a:ext cx="1611086" cy="147576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6Page 1 Image">
  <p:cSld name="10_6Page 1 Image">
    <p:spTree>
      <p:nvGrpSpPr>
        <p:cNvPr id="173" name="Shape 173"/>
        <p:cNvGrpSpPr/>
        <p:nvPr/>
      </p:nvGrpSpPr>
      <p:grpSpPr>
        <a:xfrm>
          <a:off x="0" y="0"/>
          <a:ext cx="0" cy="0"/>
          <a:chOff x="0" y="0"/>
          <a:chExt cx="0" cy="0"/>
        </a:xfrm>
      </p:grpSpPr>
      <p:sp>
        <p:nvSpPr>
          <p:cNvPr id="174" name="Shape 174"/>
          <p:cNvSpPr/>
          <p:nvPr>
            <p:ph idx="2" type="pic"/>
          </p:nvPr>
        </p:nvSpPr>
        <p:spPr>
          <a:xfrm>
            <a:off x="1" y="1522507"/>
            <a:ext cx="2460173" cy="147576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75" name="Shape 175"/>
          <p:cNvSpPr/>
          <p:nvPr>
            <p:ph idx="3" type="pic"/>
          </p:nvPr>
        </p:nvSpPr>
        <p:spPr>
          <a:xfrm>
            <a:off x="1" y="2998267"/>
            <a:ext cx="2460173" cy="147576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76" name="Shape 176"/>
          <p:cNvSpPr/>
          <p:nvPr>
            <p:ph idx="4" type="pic"/>
          </p:nvPr>
        </p:nvSpPr>
        <p:spPr>
          <a:xfrm>
            <a:off x="6683822" y="2998267"/>
            <a:ext cx="2460173" cy="147576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77" name="Shape 177"/>
          <p:cNvSpPr/>
          <p:nvPr>
            <p:ph idx="5" type="pic"/>
          </p:nvPr>
        </p:nvSpPr>
        <p:spPr>
          <a:xfrm>
            <a:off x="6683822" y="1522507"/>
            <a:ext cx="2460173" cy="147576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78" name="Shape 178"/>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79" name="Shape 17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80" name="Shape 180"/>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181" name="Shape 181"/>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182" name="Shape 182"/>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83" name="Shape 183"/>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6Page 1 Image">
  <p:cSld name="11_6Page 1 Image">
    <p:spTree>
      <p:nvGrpSpPr>
        <p:cNvPr id="184" name="Shape 184"/>
        <p:cNvGrpSpPr/>
        <p:nvPr/>
      </p:nvGrpSpPr>
      <p:grpSpPr>
        <a:xfrm>
          <a:off x="0" y="0"/>
          <a:ext cx="0" cy="0"/>
          <a:chOff x="0" y="0"/>
          <a:chExt cx="0" cy="0"/>
        </a:xfrm>
      </p:grpSpPr>
      <p:sp>
        <p:nvSpPr>
          <p:cNvPr id="185" name="Shape 185"/>
          <p:cNvSpPr/>
          <p:nvPr>
            <p:ph idx="2" type="pic"/>
          </p:nvPr>
        </p:nvSpPr>
        <p:spPr>
          <a:xfrm>
            <a:off x="1" y="1522507"/>
            <a:ext cx="4071253" cy="2951521"/>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86" name="Shape 186"/>
          <p:cNvSpPr/>
          <p:nvPr>
            <p:ph idx="3" type="pic"/>
          </p:nvPr>
        </p:nvSpPr>
        <p:spPr>
          <a:xfrm>
            <a:off x="5910942" y="2998268"/>
            <a:ext cx="3233053" cy="1475759"/>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87" name="Shape 187"/>
          <p:cNvSpPr/>
          <p:nvPr>
            <p:ph idx="4" type="pic"/>
          </p:nvPr>
        </p:nvSpPr>
        <p:spPr>
          <a:xfrm>
            <a:off x="5910942" y="1522507"/>
            <a:ext cx="3233053" cy="1475759"/>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88" name="Shape 188"/>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189" name="Shape 18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90" name="Shape 190"/>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191" name="Shape 191"/>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192" name="Shape 192"/>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193" name="Shape 193"/>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6Page 1 Image">
  <p:cSld name="12_6Page 1 Image">
    <p:spTree>
      <p:nvGrpSpPr>
        <p:cNvPr id="194" name="Shape 194"/>
        <p:cNvGrpSpPr/>
        <p:nvPr/>
      </p:nvGrpSpPr>
      <p:grpSpPr>
        <a:xfrm>
          <a:off x="0" y="0"/>
          <a:ext cx="0" cy="0"/>
          <a:chOff x="0" y="0"/>
          <a:chExt cx="0" cy="0"/>
        </a:xfrm>
      </p:grpSpPr>
      <p:sp>
        <p:nvSpPr>
          <p:cNvPr id="195" name="Shape 195"/>
          <p:cNvSpPr/>
          <p:nvPr>
            <p:ph idx="2" type="pic"/>
          </p:nvPr>
        </p:nvSpPr>
        <p:spPr>
          <a:xfrm>
            <a:off x="5754914" y="2971801"/>
            <a:ext cx="2365830" cy="14478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96" name="Shape 196"/>
          <p:cNvSpPr/>
          <p:nvPr>
            <p:ph idx="3" type="pic"/>
          </p:nvPr>
        </p:nvSpPr>
        <p:spPr>
          <a:xfrm>
            <a:off x="5754914" y="1524001"/>
            <a:ext cx="2365830" cy="14478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97" name="Shape 197"/>
          <p:cNvSpPr/>
          <p:nvPr>
            <p:ph idx="4" type="pic"/>
          </p:nvPr>
        </p:nvSpPr>
        <p:spPr>
          <a:xfrm>
            <a:off x="3389084" y="1524001"/>
            <a:ext cx="2365830" cy="14478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98" name="Shape 198"/>
          <p:cNvSpPr/>
          <p:nvPr>
            <p:ph idx="5" type="pic"/>
          </p:nvPr>
        </p:nvSpPr>
        <p:spPr>
          <a:xfrm>
            <a:off x="3389084" y="2971801"/>
            <a:ext cx="2365830" cy="14478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199" name="Shape 199"/>
          <p:cNvSpPr/>
          <p:nvPr>
            <p:ph idx="6" type="pic"/>
          </p:nvPr>
        </p:nvSpPr>
        <p:spPr>
          <a:xfrm>
            <a:off x="1023253" y="2971801"/>
            <a:ext cx="2365830" cy="14478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00" name="Shape 200"/>
          <p:cNvSpPr/>
          <p:nvPr>
            <p:ph idx="7" type="pic"/>
          </p:nvPr>
        </p:nvSpPr>
        <p:spPr>
          <a:xfrm>
            <a:off x="1023253" y="1524001"/>
            <a:ext cx="2365830" cy="1447800"/>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01" name="Shape 201"/>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02" name="Shape 202"/>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03" name="Shape 203"/>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204" name="Shape 204"/>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205" name="Shape 205"/>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06" name="Shape 206"/>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6Page 1 Image">
  <p:cSld name="13_6Page 1 Image">
    <p:spTree>
      <p:nvGrpSpPr>
        <p:cNvPr id="207" name="Shape 207"/>
        <p:cNvGrpSpPr/>
        <p:nvPr/>
      </p:nvGrpSpPr>
      <p:grpSpPr>
        <a:xfrm>
          <a:off x="0" y="0"/>
          <a:ext cx="0" cy="0"/>
          <a:chOff x="0" y="0"/>
          <a:chExt cx="0" cy="0"/>
        </a:xfrm>
      </p:grpSpPr>
      <p:sp>
        <p:nvSpPr>
          <p:cNvPr id="208" name="Shape 208"/>
          <p:cNvSpPr/>
          <p:nvPr>
            <p:ph idx="2" type="pic"/>
          </p:nvPr>
        </p:nvSpPr>
        <p:spPr>
          <a:xfrm>
            <a:off x="1121229" y="1534890"/>
            <a:ext cx="2035629" cy="195942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09" name="Shape 209"/>
          <p:cNvSpPr/>
          <p:nvPr>
            <p:ph idx="3" type="pic"/>
          </p:nvPr>
        </p:nvSpPr>
        <p:spPr>
          <a:xfrm>
            <a:off x="3554186" y="1534890"/>
            <a:ext cx="2035629" cy="195942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10" name="Shape 210"/>
          <p:cNvSpPr/>
          <p:nvPr>
            <p:ph idx="4" type="pic"/>
          </p:nvPr>
        </p:nvSpPr>
        <p:spPr>
          <a:xfrm>
            <a:off x="5987142" y="1534890"/>
            <a:ext cx="2035629" cy="1959424"/>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11" name="Shape 211"/>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12" name="Shape 212"/>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13" name="Shape 213"/>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214" name="Shape 214"/>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215" name="Shape 215"/>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16" name="Shape 216"/>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Shape 18"/>
          <p:cNvSpPr txBox="1"/>
          <p:nvPr>
            <p:ph idx="1" type="body"/>
          </p:nvPr>
        </p:nvSpPr>
        <p:spPr>
          <a:xfrm>
            <a:off x="311700" y="1152475"/>
            <a:ext cx="8520600" cy="3416400"/>
          </a:xfrm>
          <a:prstGeom prst="rect">
            <a:avLst/>
          </a:prstGeom>
        </p:spPr>
        <p:txBody>
          <a:bodyPr anchorCtr="0" anchor="t"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Shape 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6Page 1 Image">
  <p:cSld name="14_6Page 1 Image">
    <p:spTree>
      <p:nvGrpSpPr>
        <p:cNvPr id="217" name="Shape 217"/>
        <p:cNvGrpSpPr/>
        <p:nvPr/>
      </p:nvGrpSpPr>
      <p:grpSpPr>
        <a:xfrm>
          <a:off x="0" y="0"/>
          <a:ext cx="0" cy="0"/>
          <a:chOff x="0" y="0"/>
          <a:chExt cx="0" cy="0"/>
        </a:xfrm>
      </p:grpSpPr>
      <p:sp>
        <p:nvSpPr>
          <p:cNvPr id="218" name="Shape 218"/>
          <p:cNvSpPr/>
          <p:nvPr>
            <p:ph idx="2" type="pic"/>
          </p:nvPr>
        </p:nvSpPr>
        <p:spPr>
          <a:xfrm>
            <a:off x="1086500" y="1500734"/>
            <a:ext cx="3348236" cy="2886208"/>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19" name="Shape 219"/>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20" name="Shape 22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21" name="Shape 221"/>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222" name="Shape 222"/>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223" name="Shape 223"/>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24" name="Shape 224"/>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225" name="Shape 225"/>
          <p:cNvSpPr/>
          <p:nvPr>
            <p:ph idx="3" type="pic"/>
          </p:nvPr>
        </p:nvSpPr>
        <p:spPr>
          <a:xfrm>
            <a:off x="4549579" y="1500734"/>
            <a:ext cx="1691193" cy="1513585"/>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
        <p:nvSpPr>
          <p:cNvPr id="226" name="Shape 226"/>
          <p:cNvSpPr/>
          <p:nvPr>
            <p:ph idx="4" type="pic"/>
          </p:nvPr>
        </p:nvSpPr>
        <p:spPr>
          <a:xfrm>
            <a:off x="6355613" y="1500734"/>
            <a:ext cx="1691193" cy="1513585"/>
          </a:xfrm>
          <a:prstGeom prst="rect">
            <a:avLst/>
          </a:prstGeom>
          <a:noFill/>
          <a:ln>
            <a:noFill/>
          </a:ln>
        </p:spPr>
        <p:txBody>
          <a:bodyPr anchorCtr="0" anchor="ctr" bIns="68575" lIns="68575" spcFirstLastPara="1" rIns="68575" wrap="square" tIns="68575"/>
          <a:lstStyle>
            <a:lvl1pPr lvl="0">
              <a:spcBef>
                <a:spcPts val="0"/>
              </a:spcBef>
              <a:spcAft>
                <a:spcPts val="0"/>
              </a:spcAft>
              <a:buNone/>
              <a:defRPr/>
            </a:lvl1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6Page 1 Image">
  <p:cSld name="15_6Page 1 Image">
    <p:spTree>
      <p:nvGrpSpPr>
        <p:cNvPr id="227" name="Shape 227"/>
        <p:cNvGrpSpPr/>
        <p:nvPr/>
      </p:nvGrpSpPr>
      <p:grpSpPr>
        <a:xfrm>
          <a:off x="0" y="0"/>
          <a:ext cx="0" cy="0"/>
          <a:chOff x="0" y="0"/>
          <a:chExt cx="0" cy="0"/>
        </a:xfrm>
      </p:grpSpPr>
      <p:sp>
        <p:nvSpPr>
          <p:cNvPr id="228" name="Shape 228"/>
          <p:cNvSpPr/>
          <p:nvPr>
            <p:ph idx="2" type="pic"/>
          </p:nvPr>
        </p:nvSpPr>
        <p:spPr>
          <a:xfrm>
            <a:off x="1323189" y="2689662"/>
            <a:ext cx="809244" cy="809244"/>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800"/>
              <a:buFont typeface="Arial"/>
              <a:buChar char="•"/>
              <a:defRPr b="0" i="0" sz="8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29" name="Shape 229"/>
          <p:cNvSpPr/>
          <p:nvPr>
            <p:ph idx="3" type="pic"/>
          </p:nvPr>
        </p:nvSpPr>
        <p:spPr>
          <a:xfrm>
            <a:off x="3216848" y="2689662"/>
            <a:ext cx="809244" cy="809244"/>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800"/>
              <a:buFont typeface="Arial"/>
              <a:buChar char="•"/>
              <a:defRPr b="0" i="0" sz="8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30" name="Shape 230"/>
          <p:cNvSpPr/>
          <p:nvPr>
            <p:ph idx="4" type="pic"/>
          </p:nvPr>
        </p:nvSpPr>
        <p:spPr>
          <a:xfrm>
            <a:off x="5110506" y="2689662"/>
            <a:ext cx="809244" cy="809244"/>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800"/>
              <a:buFont typeface="Arial"/>
              <a:buChar char="•"/>
              <a:defRPr b="0" i="0" sz="8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31" name="Shape 231"/>
          <p:cNvSpPr/>
          <p:nvPr>
            <p:ph idx="5" type="pic"/>
          </p:nvPr>
        </p:nvSpPr>
        <p:spPr>
          <a:xfrm>
            <a:off x="7004164" y="2689662"/>
            <a:ext cx="809244" cy="809244"/>
          </a:xfrm>
          <a:prstGeom prst="ellipse">
            <a:avLst/>
          </a:prstGeom>
          <a:noFill/>
          <a:ln>
            <a:noFill/>
          </a:ln>
        </p:spPr>
        <p:txBody>
          <a:bodyPr anchorCtr="0" anchor="ctr" bIns="68575" lIns="68575" spcFirstLastPara="1" rIns="68575" wrap="square" tIns="68575"/>
          <a:lstStyle>
            <a:lvl1pPr lvl="0" marR="0" rtl="0" algn="ctr">
              <a:lnSpc>
                <a:spcPct val="90000"/>
              </a:lnSpc>
              <a:spcBef>
                <a:spcPts val="800"/>
              </a:spcBef>
              <a:spcAft>
                <a:spcPts val="0"/>
              </a:spcAft>
              <a:buClr>
                <a:srgbClr val="0C0C0C"/>
              </a:buClr>
              <a:buSzPts val="800"/>
              <a:buFont typeface="Arial"/>
              <a:buChar char="•"/>
              <a:defRPr b="0" i="0" sz="800" u="none" cap="none" strike="noStrike">
                <a:solidFill>
                  <a:srgbClr val="0C0C0C"/>
                </a:solidFill>
                <a:latin typeface="Open Sans"/>
                <a:ea typeface="Open Sans"/>
                <a:cs typeface="Open Sans"/>
                <a:sym typeface="Open Sans"/>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32" name="Shape 232"/>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33" name="Shape 233"/>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34" name="Shape 234"/>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235" name="Shape 235"/>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236" name="Shape 236"/>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37" name="Shape 237"/>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6Page 1 Image">
  <p:cSld name="16_6Page 1 Image">
    <p:spTree>
      <p:nvGrpSpPr>
        <p:cNvPr id="238" name="Shape 238"/>
        <p:cNvGrpSpPr/>
        <p:nvPr/>
      </p:nvGrpSpPr>
      <p:grpSpPr>
        <a:xfrm>
          <a:off x="0" y="0"/>
          <a:ext cx="0" cy="0"/>
          <a:chOff x="0" y="0"/>
          <a:chExt cx="0" cy="0"/>
        </a:xfrm>
      </p:grpSpPr>
      <p:sp>
        <p:nvSpPr>
          <p:cNvPr id="239" name="Shape 239"/>
          <p:cNvSpPr/>
          <p:nvPr>
            <p:ph idx="2" type="pic"/>
          </p:nvPr>
        </p:nvSpPr>
        <p:spPr>
          <a:xfrm>
            <a:off x="5934460" y="1562405"/>
            <a:ext cx="2286000" cy="2791635"/>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0" name="Shape 240"/>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41" name="Shape 24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42" name="Shape 242"/>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243" name="Shape 243"/>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244" name="Shape 244"/>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45" name="Shape 245"/>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6Page 1 Image">
  <p:cSld name="17_6Page 1 Image">
    <p:spTree>
      <p:nvGrpSpPr>
        <p:cNvPr id="246" name="Shape 246"/>
        <p:cNvGrpSpPr/>
        <p:nvPr/>
      </p:nvGrpSpPr>
      <p:grpSpPr>
        <a:xfrm>
          <a:off x="0" y="0"/>
          <a:ext cx="0" cy="0"/>
          <a:chOff x="0" y="0"/>
          <a:chExt cx="0" cy="0"/>
        </a:xfrm>
      </p:grpSpPr>
      <p:sp>
        <p:nvSpPr>
          <p:cNvPr id="247" name="Shape 247"/>
          <p:cNvSpPr/>
          <p:nvPr>
            <p:ph idx="2" type="pic"/>
          </p:nvPr>
        </p:nvSpPr>
        <p:spPr>
          <a:xfrm>
            <a:off x="0" y="1149181"/>
            <a:ext cx="2363372" cy="3994319"/>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8" name="Shape 248"/>
          <p:cNvSpPr/>
          <p:nvPr>
            <p:ph idx="3" type="pic"/>
          </p:nvPr>
        </p:nvSpPr>
        <p:spPr>
          <a:xfrm>
            <a:off x="0" y="1635370"/>
            <a:ext cx="9144000" cy="1641549"/>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49" name="Shape 249"/>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50" name="Shape 250"/>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51" name="Shape 251"/>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252" name="Shape 252"/>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253" name="Shape 253"/>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54" name="Shape 254"/>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6Page 1 Image">
  <p:cSld name="18_6Page 1 Image">
    <p:spTree>
      <p:nvGrpSpPr>
        <p:cNvPr id="255" name="Shape 255"/>
        <p:cNvGrpSpPr/>
        <p:nvPr/>
      </p:nvGrpSpPr>
      <p:grpSpPr>
        <a:xfrm>
          <a:off x="0" y="0"/>
          <a:ext cx="0" cy="0"/>
          <a:chOff x="0" y="0"/>
          <a:chExt cx="0" cy="0"/>
        </a:xfrm>
      </p:grpSpPr>
      <p:sp>
        <p:nvSpPr>
          <p:cNvPr id="256" name="Shape 256"/>
          <p:cNvSpPr/>
          <p:nvPr>
            <p:ph idx="2" type="pic"/>
          </p:nvPr>
        </p:nvSpPr>
        <p:spPr>
          <a:xfrm>
            <a:off x="1028699" y="2950028"/>
            <a:ext cx="1771650" cy="1449293"/>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7" name="Shape 257"/>
          <p:cNvSpPr/>
          <p:nvPr>
            <p:ph idx="3" type="pic"/>
          </p:nvPr>
        </p:nvSpPr>
        <p:spPr>
          <a:xfrm>
            <a:off x="1028699" y="1500733"/>
            <a:ext cx="1771650" cy="1449293"/>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8" name="Shape 258"/>
          <p:cNvSpPr/>
          <p:nvPr>
            <p:ph idx="4" type="pic"/>
          </p:nvPr>
        </p:nvSpPr>
        <p:spPr>
          <a:xfrm>
            <a:off x="6343649" y="1500733"/>
            <a:ext cx="1771650" cy="1449293"/>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59" name="Shape 259"/>
          <p:cNvSpPr/>
          <p:nvPr>
            <p:ph idx="5" type="pic"/>
          </p:nvPr>
        </p:nvSpPr>
        <p:spPr>
          <a:xfrm>
            <a:off x="6343649" y="2950027"/>
            <a:ext cx="1771650" cy="1449293"/>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0" name="Shape 260"/>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61" name="Shape 261"/>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62" name="Shape 262"/>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263" name="Shape 263"/>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264" name="Shape 264"/>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65" name="Shape 265"/>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6Page 1 Image">
  <p:cSld name="19_6Page 1 Image">
    <p:spTree>
      <p:nvGrpSpPr>
        <p:cNvPr id="266" name="Shape 266"/>
        <p:cNvGrpSpPr/>
        <p:nvPr/>
      </p:nvGrpSpPr>
      <p:grpSpPr>
        <a:xfrm>
          <a:off x="0" y="0"/>
          <a:ext cx="0" cy="0"/>
          <a:chOff x="0" y="0"/>
          <a:chExt cx="0" cy="0"/>
        </a:xfrm>
      </p:grpSpPr>
      <p:sp>
        <p:nvSpPr>
          <p:cNvPr id="267" name="Shape 267"/>
          <p:cNvSpPr/>
          <p:nvPr>
            <p:ph idx="2" type="pic"/>
          </p:nvPr>
        </p:nvSpPr>
        <p:spPr>
          <a:xfrm>
            <a:off x="0" y="1500734"/>
            <a:ext cx="9144000" cy="2414041"/>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68" name="Shape 268"/>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69" name="Shape 269"/>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70" name="Shape 270"/>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271" name="Shape 271"/>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
        <p:nvSpPr>
          <p:cNvPr id="272" name="Shape 272"/>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273" name="Shape 273"/>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7F7F7F"/>
              </a:buClr>
              <a:buSzPts val="900"/>
              <a:buFont typeface="Open Sans Light"/>
              <a:buNone/>
            </a:pPr>
            <a:r>
              <a:rPr b="0" i="0" lang="en" sz="900">
                <a:solidFill>
                  <a:srgbClr val="7F7F7F"/>
                </a:solidFill>
                <a:latin typeface="Open Sans Light"/>
                <a:ea typeface="Open Sans Light"/>
                <a:cs typeface="Open Sans Light"/>
                <a:sym typeface="Open Sans Light"/>
              </a:rPr>
              <a:t>Lorem ipsum dolor sit amet agam facer modo data lorem ipsum dolor sit amet agam facer modo data.</a:t>
            </a:r>
            <a:endParaRPr sz="1100"/>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6Page 1 Image">
  <p:cSld name="20_6Page 1 Image">
    <p:spTree>
      <p:nvGrpSpPr>
        <p:cNvPr id="274" name="Shape 274"/>
        <p:cNvGrpSpPr/>
        <p:nvPr/>
      </p:nvGrpSpPr>
      <p:grpSpPr>
        <a:xfrm>
          <a:off x="0" y="0"/>
          <a:ext cx="0" cy="0"/>
          <a:chOff x="0" y="0"/>
          <a:chExt cx="0" cy="0"/>
        </a:xfrm>
      </p:grpSpPr>
      <p:sp>
        <p:nvSpPr>
          <p:cNvPr id="275" name="Shape 275"/>
          <p:cNvSpPr/>
          <p:nvPr>
            <p:ph idx="2" type="pic"/>
          </p:nvPr>
        </p:nvSpPr>
        <p:spPr>
          <a:xfrm>
            <a:off x="0" y="1"/>
            <a:ext cx="9144000" cy="4223657"/>
          </a:xfrm>
          <a:prstGeom prst="rect">
            <a:avLst/>
          </a:prstGeom>
          <a:noFill/>
          <a:ln>
            <a:noFill/>
          </a:ln>
        </p:spPr>
        <p:txBody>
          <a:bodyPr anchorCtr="0" anchor="t" bIns="68575" lIns="68575" spcFirstLastPara="1" rIns="68575" wrap="square" tIns="68575"/>
          <a:lstStyle>
            <a:lvl1pPr lvl="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276" name="Shape 276"/>
          <p:cNvSpPr txBox="1"/>
          <p:nvPr/>
        </p:nvSpPr>
        <p:spPr>
          <a:xfrm>
            <a:off x="8064662" y="4767263"/>
            <a:ext cx="450688" cy="273844"/>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fld id="{00000000-1234-1234-1234-123412341234}" type="slidenum">
              <a:rPr b="1" i="0" lang="en" sz="800">
                <a:solidFill>
                  <a:srgbClr val="FFFFFF"/>
                </a:solidFill>
                <a:latin typeface="Lato"/>
                <a:ea typeface="Lato"/>
                <a:cs typeface="Lato"/>
                <a:sym typeface="Lato"/>
              </a:rPr>
              <a:t>‹#›</a:t>
            </a:fld>
            <a:endParaRPr b="1" i="0" sz="800">
              <a:solidFill>
                <a:srgbClr val="FFFFFF"/>
              </a:solidFill>
              <a:latin typeface="Lato"/>
              <a:ea typeface="Lato"/>
              <a:cs typeface="Lato"/>
              <a:sym typeface="Lato"/>
            </a:endParaRPr>
          </a:p>
        </p:txBody>
      </p:sp>
      <p:sp>
        <p:nvSpPr>
          <p:cNvPr id="277" name="Shape 277"/>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278" name="Shape 278"/>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a:solidFill>
                  <a:srgbClr val="888888"/>
                </a:solidFill>
                <a:latin typeface="Open Sans"/>
                <a:ea typeface="Open Sans"/>
                <a:cs typeface="Open Sans"/>
                <a:sym typeface="Open Sans"/>
              </a:defRPr>
            </a:lvl1pPr>
            <a:lvl2pPr indent="0" lvl="1" marL="0" marR="0" rtl="0" algn="ctr">
              <a:spcBef>
                <a:spcPts val="0"/>
              </a:spcBef>
              <a:buNone/>
              <a:defRPr b="0" i="0" sz="900">
                <a:solidFill>
                  <a:srgbClr val="888888"/>
                </a:solidFill>
                <a:latin typeface="Open Sans"/>
                <a:ea typeface="Open Sans"/>
                <a:cs typeface="Open Sans"/>
                <a:sym typeface="Open Sans"/>
              </a:defRPr>
            </a:lvl2pPr>
            <a:lvl3pPr indent="0" lvl="2" marL="0" marR="0" rtl="0" algn="ctr">
              <a:spcBef>
                <a:spcPts val="0"/>
              </a:spcBef>
              <a:buNone/>
              <a:defRPr b="0" i="0" sz="900">
                <a:solidFill>
                  <a:srgbClr val="888888"/>
                </a:solidFill>
                <a:latin typeface="Open Sans"/>
                <a:ea typeface="Open Sans"/>
                <a:cs typeface="Open Sans"/>
                <a:sym typeface="Open Sans"/>
              </a:defRPr>
            </a:lvl3pPr>
            <a:lvl4pPr indent="0" lvl="3" marL="0" marR="0" rtl="0" algn="ctr">
              <a:spcBef>
                <a:spcPts val="0"/>
              </a:spcBef>
              <a:buNone/>
              <a:defRPr b="0" i="0" sz="900">
                <a:solidFill>
                  <a:srgbClr val="888888"/>
                </a:solidFill>
                <a:latin typeface="Open Sans"/>
                <a:ea typeface="Open Sans"/>
                <a:cs typeface="Open Sans"/>
                <a:sym typeface="Open Sans"/>
              </a:defRPr>
            </a:lvl4pPr>
            <a:lvl5pPr indent="0" lvl="4" marL="0" marR="0" rtl="0" algn="ctr">
              <a:spcBef>
                <a:spcPts val="0"/>
              </a:spcBef>
              <a:buNone/>
              <a:defRPr b="0" i="0" sz="900">
                <a:solidFill>
                  <a:srgbClr val="888888"/>
                </a:solidFill>
                <a:latin typeface="Open Sans"/>
                <a:ea typeface="Open Sans"/>
                <a:cs typeface="Open Sans"/>
                <a:sym typeface="Open Sans"/>
              </a:defRPr>
            </a:lvl5pPr>
            <a:lvl6pPr indent="0" lvl="5" marL="0" marR="0" rtl="0" algn="ctr">
              <a:spcBef>
                <a:spcPts val="0"/>
              </a:spcBef>
              <a:buNone/>
              <a:defRPr b="0" i="0" sz="900">
                <a:solidFill>
                  <a:srgbClr val="888888"/>
                </a:solidFill>
                <a:latin typeface="Open Sans"/>
                <a:ea typeface="Open Sans"/>
                <a:cs typeface="Open Sans"/>
                <a:sym typeface="Open Sans"/>
              </a:defRPr>
            </a:lvl6pPr>
            <a:lvl7pPr indent="0" lvl="6" marL="0" marR="0" rtl="0" algn="ctr">
              <a:spcBef>
                <a:spcPts val="0"/>
              </a:spcBef>
              <a:buNone/>
              <a:defRPr b="0" i="0" sz="900">
                <a:solidFill>
                  <a:srgbClr val="888888"/>
                </a:solidFill>
                <a:latin typeface="Open Sans"/>
                <a:ea typeface="Open Sans"/>
                <a:cs typeface="Open Sans"/>
                <a:sym typeface="Open Sans"/>
              </a:defRPr>
            </a:lvl7pPr>
            <a:lvl8pPr indent="0" lvl="7" marL="0" marR="0" rtl="0" algn="ctr">
              <a:spcBef>
                <a:spcPts val="0"/>
              </a:spcBef>
              <a:buNone/>
              <a:defRPr b="0" i="0" sz="900">
                <a:solidFill>
                  <a:srgbClr val="888888"/>
                </a:solidFill>
                <a:latin typeface="Open Sans"/>
                <a:ea typeface="Open Sans"/>
                <a:cs typeface="Open Sans"/>
                <a:sym typeface="Open Sans"/>
              </a:defRPr>
            </a:lvl8pPr>
            <a:lvl9pPr indent="0" lvl="8" marL="0" marR="0" rtl="0" algn="ctr">
              <a:spcBef>
                <a:spcPts val="0"/>
              </a:spcBef>
              <a:buNone/>
              <a:defRPr b="0" i="0" sz="900">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pic>
        <p:nvPicPr>
          <p:cNvPr id="279" name="Shape 279"/>
          <p:cNvPicPr preferRelativeResize="0"/>
          <p:nvPr/>
        </p:nvPicPr>
        <p:blipFill rotWithShape="1">
          <a:blip r:embed="rId2">
            <a:alphaModFix/>
          </a:blip>
          <a:srcRect b="0" l="0" r="0" t="0"/>
          <a:stretch/>
        </p:blipFill>
        <p:spPr>
          <a:xfrm>
            <a:off x="7187322" y="4792428"/>
            <a:ext cx="773673" cy="241236"/>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Shape 22"/>
          <p:cNvSpPr txBox="1"/>
          <p:nvPr>
            <p:ph idx="1" type="body"/>
          </p:nvPr>
        </p:nvSpPr>
        <p:spPr>
          <a:xfrm>
            <a:off x="3117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Shape 23"/>
          <p:cNvSpPr txBox="1"/>
          <p:nvPr>
            <p:ph idx="2" type="body"/>
          </p:nvPr>
        </p:nvSpPr>
        <p:spPr>
          <a:xfrm>
            <a:off x="4832400" y="1152475"/>
            <a:ext cx="3999900" cy="3416400"/>
          </a:xfrm>
          <a:prstGeom prst="rect">
            <a:avLst/>
          </a:prstGeom>
        </p:spPr>
        <p:txBody>
          <a:bodyPr anchorCtr="0" anchor="t" bIns="91425" lIns="91425" spcFirstLastPara="1" rIns="91425" wrap="square" tIns="91425"/>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Shape 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600" cy="572700"/>
          </a:xfrm>
          <a:prstGeom prst="rect">
            <a:avLst/>
          </a:prstGeom>
        </p:spPr>
        <p:txBody>
          <a:bodyPr anchorCtr="0" anchor="t" bIns="91425" lIns="91425" spcFirstLastPara="1" rIns="91425" wrap="square" tIns="91425"/>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Shape 2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8000" cy="755700"/>
          </a:xfrm>
          <a:prstGeom prst="rect">
            <a:avLst/>
          </a:prstGeom>
        </p:spPr>
        <p:txBody>
          <a:bodyPr anchorCtr="0" anchor="b" bIns="91425" lIns="91425" spcFirstLastPara="1" rIns="91425" wrap="square" tIns="91425"/>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Shape 30"/>
          <p:cNvSpPr txBox="1"/>
          <p:nvPr>
            <p:ph idx="1" type="body"/>
          </p:nvPr>
        </p:nvSpPr>
        <p:spPr>
          <a:xfrm>
            <a:off x="311700" y="1389600"/>
            <a:ext cx="2808000" cy="3179400"/>
          </a:xfrm>
          <a:prstGeom prst="rect">
            <a:avLst/>
          </a:prstGeom>
        </p:spPr>
        <p:txBody>
          <a:bodyPr anchorCtr="0" anchor="t" bIns="91425" lIns="91425" spcFirstLastPara="1" rIns="91425" wrap="square" tIns="91425"/>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Shape 3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7" name="Shape 37"/>
          <p:cNvSpPr txBox="1"/>
          <p:nvPr>
            <p:ph type="title"/>
          </p:nvPr>
        </p:nvSpPr>
        <p:spPr>
          <a:xfrm>
            <a:off x="265500" y="1233175"/>
            <a:ext cx="4045200" cy="1482300"/>
          </a:xfrm>
          <a:prstGeom prst="rect">
            <a:avLst/>
          </a:prstGeom>
        </p:spPr>
        <p:txBody>
          <a:bodyPr anchorCtr="0" anchor="b" bIns="91425" lIns="91425" spcFirstLastPara="1" rIns="91425" wrap="square" tIns="91425"/>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Shape 38"/>
          <p:cNvSpPr txBox="1"/>
          <p:nvPr>
            <p:ph idx="1" type="subTitle"/>
          </p:nvPr>
        </p:nvSpPr>
        <p:spPr>
          <a:xfrm>
            <a:off x="265500" y="2803075"/>
            <a:ext cx="4045200" cy="1235100"/>
          </a:xfrm>
          <a:prstGeom prst="rect">
            <a:avLst/>
          </a:prstGeom>
        </p:spPr>
        <p:txBody>
          <a:bodyPr anchorCtr="0" anchor="t" bIns="91425" lIns="91425" spcFirstLastPara="1" rIns="91425" wrap="square" tIns="91425"/>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Shape 39"/>
          <p:cNvSpPr txBox="1"/>
          <p:nvPr>
            <p:ph idx="2" type="body"/>
          </p:nvPr>
        </p:nvSpPr>
        <p:spPr>
          <a:xfrm>
            <a:off x="4939500" y="724075"/>
            <a:ext cx="3837000" cy="3695100"/>
          </a:xfrm>
          <a:prstGeom prst="rect">
            <a:avLst/>
          </a:prstGeom>
        </p:spPr>
        <p:txBody>
          <a:bodyPr anchorCtr="0" anchor="ctr" bIns="91425" lIns="91425" spcFirstLastPara="1" rIns="91425" wrap="square" tIns="91425"/>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SzPts val="1800"/>
              <a:buNone/>
              <a:defRPr/>
            </a:lvl1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spcBef>
                <a:spcPts val="0"/>
              </a:spcBef>
              <a:buNone/>
              <a:defRPr/>
            </a:lvl1pPr>
            <a:lvl2pPr lvl="1">
              <a:spcBef>
                <a:spcPts val="0"/>
              </a:spcBef>
              <a:buNone/>
              <a:defRPr/>
            </a:lvl2pPr>
            <a:lvl3pPr lvl="2">
              <a:spcBef>
                <a:spcPts val="0"/>
              </a:spcBef>
              <a:buNone/>
              <a:defRPr/>
            </a:lvl3pPr>
            <a:lvl4pPr lvl="3">
              <a:spcBef>
                <a:spcPts val="0"/>
              </a:spcBef>
              <a:buNone/>
              <a:defRPr/>
            </a:lvl4pPr>
            <a:lvl5pPr lvl="4">
              <a:spcBef>
                <a:spcPts val="0"/>
              </a:spcBef>
              <a:buNone/>
              <a:defRPr/>
            </a:lvl5pPr>
            <a:lvl6pPr lvl="5">
              <a:spcBef>
                <a:spcPts val="0"/>
              </a:spcBef>
              <a:buNone/>
              <a:defRPr/>
            </a:lvl6pPr>
            <a:lvl7pPr lvl="6">
              <a:spcBef>
                <a:spcPts val="0"/>
              </a:spcBef>
              <a:buNone/>
              <a:defRPr/>
            </a:lvl7pPr>
            <a:lvl8pPr lvl="7">
              <a:spcBef>
                <a:spcPts val="0"/>
              </a:spcBef>
              <a:buNone/>
              <a:defRPr/>
            </a:lvl8pPr>
            <a:lvl9pPr lvl="8">
              <a:spcBef>
                <a:spcPts val="0"/>
              </a:spcBef>
              <a:buNone/>
              <a:defRPr/>
            </a:lvl9pPr>
          </a:lstStyle>
          <a:p>
            <a:pPr indent="0" lvl="0" mar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theme" Target="../theme/theme2.xml"/><Relationship Id="rId25" Type="http://schemas.openxmlformats.org/officeDocument/2006/relationships/slideLayout" Target="../slideLayouts/slideLayout36.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spcBef>
                <a:spcPts val="0"/>
              </a:spcBef>
              <a:buNone/>
              <a:defRPr sz="1000">
                <a:solidFill>
                  <a:schemeClr val="dk2"/>
                </a:solidFill>
              </a:defRPr>
            </a:lvl1pPr>
            <a:lvl2pPr lvl="1" algn="r">
              <a:spcBef>
                <a:spcPts val="0"/>
              </a:spcBef>
              <a:buNone/>
              <a:defRPr sz="1000">
                <a:solidFill>
                  <a:schemeClr val="dk2"/>
                </a:solidFill>
              </a:defRPr>
            </a:lvl2pPr>
            <a:lvl3pPr lvl="2" algn="r">
              <a:spcBef>
                <a:spcPts val="0"/>
              </a:spcBef>
              <a:buNone/>
              <a:defRPr sz="1000">
                <a:solidFill>
                  <a:schemeClr val="dk2"/>
                </a:solidFill>
              </a:defRPr>
            </a:lvl3pPr>
            <a:lvl4pPr lvl="3" algn="r">
              <a:spcBef>
                <a:spcPts val="0"/>
              </a:spcBef>
              <a:buNone/>
              <a:defRPr sz="1000">
                <a:solidFill>
                  <a:schemeClr val="dk2"/>
                </a:solidFill>
              </a:defRPr>
            </a:lvl4pPr>
            <a:lvl5pPr lvl="4" algn="r">
              <a:spcBef>
                <a:spcPts val="0"/>
              </a:spcBef>
              <a:buNone/>
              <a:defRPr sz="1000">
                <a:solidFill>
                  <a:schemeClr val="dk2"/>
                </a:solidFill>
              </a:defRPr>
            </a:lvl5pPr>
            <a:lvl6pPr lvl="5" algn="r">
              <a:spcBef>
                <a:spcPts val="0"/>
              </a:spcBef>
              <a:buNone/>
              <a:defRPr sz="1000">
                <a:solidFill>
                  <a:schemeClr val="dk2"/>
                </a:solidFill>
              </a:defRPr>
            </a:lvl6pPr>
            <a:lvl7pPr lvl="6" algn="r">
              <a:spcBef>
                <a:spcPts val="0"/>
              </a:spcBef>
              <a:buNone/>
              <a:defRPr sz="1000">
                <a:solidFill>
                  <a:schemeClr val="dk2"/>
                </a:solidFill>
              </a:defRPr>
            </a:lvl7pPr>
            <a:lvl8pPr lvl="7" algn="r">
              <a:spcBef>
                <a:spcPts val="0"/>
              </a:spcBef>
              <a:buNone/>
              <a:defRPr sz="1000">
                <a:solidFill>
                  <a:schemeClr val="dk2"/>
                </a:solidFill>
              </a:defRPr>
            </a:lvl8pPr>
            <a:lvl9pPr lvl="8" algn="r">
              <a:spcBef>
                <a:spcPts val="0"/>
              </a:spcBef>
              <a:buNone/>
              <a:defRPr sz="1000">
                <a:solidFill>
                  <a:schemeClr val="dk2"/>
                </a:solidFill>
              </a:defRPr>
            </a:lvl9pPr>
          </a:lstStyle>
          <a:p>
            <a:pPr indent="0" lvl="0" marL="0">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Shape 51"/>
          <p:cNvSpPr/>
          <p:nvPr/>
        </p:nvSpPr>
        <p:spPr>
          <a:xfrm>
            <a:off x="0" y="4679065"/>
            <a:ext cx="9144000" cy="46443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 name="Shape 52"/>
          <p:cNvSpPr/>
          <p:nvPr/>
        </p:nvSpPr>
        <p:spPr>
          <a:xfrm>
            <a:off x="8055980" y="4679065"/>
            <a:ext cx="468774" cy="464435"/>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3" name="Shape 53"/>
          <p:cNvSpPr txBox="1"/>
          <p:nvPr>
            <p:ph type="title"/>
          </p:nvPr>
        </p:nvSpPr>
        <p:spPr>
          <a:xfrm>
            <a:off x="628650" y="540375"/>
            <a:ext cx="7886700" cy="461110"/>
          </a:xfrm>
          <a:prstGeom prst="rect">
            <a:avLst/>
          </a:prstGeom>
          <a:noFill/>
          <a:ln>
            <a:noFill/>
          </a:ln>
        </p:spPr>
        <p:txBody>
          <a:bodyPr anchorCtr="0" anchor="ctr" bIns="68575" lIns="68575" spcFirstLastPara="1" rIns="68575" wrap="square" tIns="68575"/>
          <a:lstStyle>
            <a:lvl1pPr lvl="0" marR="0" rtl="0" algn="ctr">
              <a:lnSpc>
                <a:spcPct val="90000"/>
              </a:lnSpc>
              <a:spcBef>
                <a:spcPts val="0"/>
              </a:spcBef>
              <a:spcAft>
                <a:spcPts val="0"/>
              </a:spcAft>
              <a:buClr>
                <a:schemeClr val="dk1"/>
              </a:buClr>
              <a:buSzPts val="2100"/>
              <a:buFont typeface="Open Sans Light"/>
              <a:buNone/>
              <a:defRPr b="0" i="0" sz="2100" u="none" cap="none" strike="noStrike">
                <a:solidFill>
                  <a:schemeClr val="dk1"/>
                </a:solidFill>
                <a:latin typeface="Open Sans Light"/>
                <a:ea typeface="Open Sans Light"/>
                <a:cs typeface="Open Sans Light"/>
                <a:sym typeface="Open Sans Ligh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4" name="Shape 54"/>
          <p:cNvSpPr txBox="1"/>
          <p:nvPr>
            <p:ph idx="12" type="sldNum"/>
          </p:nvPr>
        </p:nvSpPr>
        <p:spPr>
          <a:xfrm>
            <a:off x="8055979" y="4767263"/>
            <a:ext cx="468775" cy="273844"/>
          </a:xfrm>
          <a:prstGeom prst="rect">
            <a:avLst/>
          </a:prstGeom>
          <a:noFill/>
          <a:ln>
            <a:noFill/>
          </a:ln>
        </p:spPr>
        <p:txBody>
          <a:bodyPr anchorCtr="0" anchor="ctr" bIns="34275" lIns="68575" spcFirstLastPara="1" rIns="68575" wrap="square" tIns="34275">
            <a:noAutofit/>
          </a:bodyPr>
          <a:lstStyle>
            <a:lvl1pPr indent="0" lvl="0" marL="0" marR="0" rtl="0" algn="ctr">
              <a:spcBef>
                <a:spcPts val="0"/>
              </a:spcBef>
              <a:buNone/>
              <a:defRPr b="0" i="0" sz="900" u="none" cap="none" strike="noStrike">
                <a:solidFill>
                  <a:srgbClr val="888888"/>
                </a:solidFill>
                <a:latin typeface="Open Sans"/>
                <a:ea typeface="Open Sans"/>
                <a:cs typeface="Open Sans"/>
                <a:sym typeface="Open Sans"/>
              </a:defRPr>
            </a:lvl1pPr>
            <a:lvl2pPr indent="0" lvl="1" marL="0" marR="0" rtl="0" algn="ctr">
              <a:spcBef>
                <a:spcPts val="0"/>
              </a:spcBef>
              <a:buNone/>
              <a:defRPr b="0" i="0" sz="900" u="none" cap="none" strike="noStrike">
                <a:solidFill>
                  <a:srgbClr val="888888"/>
                </a:solidFill>
                <a:latin typeface="Open Sans"/>
                <a:ea typeface="Open Sans"/>
                <a:cs typeface="Open Sans"/>
                <a:sym typeface="Open Sans"/>
              </a:defRPr>
            </a:lvl2pPr>
            <a:lvl3pPr indent="0" lvl="2" marL="0" marR="0" rtl="0" algn="ctr">
              <a:spcBef>
                <a:spcPts val="0"/>
              </a:spcBef>
              <a:buNone/>
              <a:defRPr b="0" i="0" sz="900" u="none" cap="none" strike="noStrike">
                <a:solidFill>
                  <a:srgbClr val="888888"/>
                </a:solidFill>
                <a:latin typeface="Open Sans"/>
                <a:ea typeface="Open Sans"/>
                <a:cs typeface="Open Sans"/>
                <a:sym typeface="Open Sans"/>
              </a:defRPr>
            </a:lvl3pPr>
            <a:lvl4pPr indent="0" lvl="3" marL="0" marR="0" rtl="0" algn="ctr">
              <a:spcBef>
                <a:spcPts val="0"/>
              </a:spcBef>
              <a:buNone/>
              <a:defRPr b="0" i="0" sz="900" u="none" cap="none" strike="noStrike">
                <a:solidFill>
                  <a:srgbClr val="888888"/>
                </a:solidFill>
                <a:latin typeface="Open Sans"/>
                <a:ea typeface="Open Sans"/>
                <a:cs typeface="Open Sans"/>
                <a:sym typeface="Open Sans"/>
              </a:defRPr>
            </a:lvl4pPr>
            <a:lvl5pPr indent="0" lvl="4" marL="0" marR="0" rtl="0" algn="ctr">
              <a:spcBef>
                <a:spcPts val="0"/>
              </a:spcBef>
              <a:buNone/>
              <a:defRPr b="0" i="0" sz="900" u="none" cap="none" strike="noStrike">
                <a:solidFill>
                  <a:srgbClr val="888888"/>
                </a:solidFill>
                <a:latin typeface="Open Sans"/>
                <a:ea typeface="Open Sans"/>
                <a:cs typeface="Open Sans"/>
                <a:sym typeface="Open Sans"/>
              </a:defRPr>
            </a:lvl5pPr>
            <a:lvl6pPr indent="0" lvl="5" marL="0" marR="0" rtl="0" algn="ctr">
              <a:spcBef>
                <a:spcPts val="0"/>
              </a:spcBef>
              <a:buNone/>
              <a:defRPr b="0" i="0" sz="900" u="none" cap="none" strike="noStrike">
                <a:solidFill>
                  <a:srgbClr val="888888"/>
                </a:solidFill>
                <a:latin typeface="Open Sans"/>
                <a:ea typeface="Open Sans"/>
                <a:cs typeface="Open Sans"/>
                <a:sym typeface="Open Sans"/>
              </a:defRPr>
            </a:lvl6pPr>
            <a:lvl7pPr indent="0" lvl="6" marL="0" marR="0" rtl="0" algn="ctr">
              <a:spcBef>
                <a:spcPts val="0"/>
              </a:spcBef>
              <a:buNone/>
              <a:defRPr b="0" i="0" sz="900" u="none" cap="none" strike="noStrike">
                <a:solidFill>
                  <a:srgbClr val="888888"/>
                </a:solidFill>
                <a:latin typeface="Open Sans"/>
                <a:ea typeface="Open Sans"/>
                <a:cs typeface="Open Sans"/>
                <a:sym typeface="Open Sans"/>
              </a:defRPr>
            </a:lvl7pPr>
            <a:lvl8pPr indent="0" lvl="7" marL="0" marR="0" rtl="0" algn="ctr">
              <a:spcBef>
                <a:spcPts val="0"/>
              </a:spcBef>
              <a:buNone/>
              <a:defRPr b="0" i="0" sz="900" u="none" cap="none" strike="noStrike">
                <a:solidFill>
                  <a:srgbClr val="888888"/>
                </a:solidFill>
                <a:latin typeface="Open Sans"/>
                <a:ea typeface="Open Sans"/>
                <a:cs typeface="Open Sans"/>
                <a:sym typeface="Open Sans"/>
              </a:defRPr>
            </a:lvl8pPr>
            <a:lvl9pPr indent="0" lvl="8" marL="0" marR="0" rtl="0" algn="ctr">
              <a:spcBef>
                <a:spcPts val="0"/>
              </a:spcBef>
              <a:buNone/>
              <a:defRPr b="0" i="0" sz="900" u="none" cap="none" strike="noStrike">
                <a:solidFill>
                  <a:srgbClr val="888888"/>
                </a:solidFill>
                <a:latin typeface="Open Sans"/>
                <a:ea typeface="Open Sans"/>
                <a:cs typeface="Open Sans"/>
                <a:sym typeface="Open Sans"/>
              </a:defRPr>
            </a:lvl9pPr>
          </a:lstStyle>
          <a:p>
            <a:pPr indent="0" lvl="0" marL="0">
              <a:spcBef>
                <a:spcPts val="0"/>
              </a:spcBef>
              <a:spcAft>
                <a:spcPts val="0"/>
              </a:spcAft>
              <a:buNone/>
            </a:pPr>
            <a:fld id="{00000000-1234-1234-1234-123412341234}" type="slidenum">
              <a:rPr lang="en"/>
              <a:t>‹#›</a:t>
            </a:fld>
            <a:endParaRPr/>
          </a:p>
        </p:txBody>
      </p:sp>
      <p:sp>
        <p:nvSpPr>
          <p:cNvPr id="55" name="Shape 55"/>
          <p:cNvSpPr txBox="1"/>
          <p:nvPr>
            <p:ph idx="10" type="dt"/>
          </p:nvPr>
        </p:nvSpPr>
        <p:spPr>
          <a:xfrm>
            <a:off x="628649" y="4767263"/>
            <a:ext cx="1156607" cy="273844"/>
          </a:xfrm>
          <a:prstGeom prst="rect">
            <a:avLst/>
          </a:prstGeom>
          <a:noFill/>
          <a:ln>
            <a:noFill/>
          </a:ln>
        </p:spPr>
        <p:txBody>
          <a:bodyPr anchorCtr="0" anchor="ctr" bIns="68575" lIns="68575" spcFirstLastPara="1" rIns="68575" wrap="square" tIns="68575"/>
          <a:lstStyle>
            <a:lvl1pPr lvl="0" marR="0" rtl="0" algn="l">
              <a:spcBef>
                <a:spcPts val="0"/>
              </a:spcBef>
              <a:spcAft>
                <a:spcPts val="0"/>
              </a:spcAft>
              <a:buSzPts val="1100"/>
              <a:buNone/>
              <a:defRPr b="0" i="0" sz="900" u="none" cap="none" strike="noStrike">
                <a:solidFill>
                  <a:srgbClr val="171616"/>
                </a:solidFill>
                <a:latin typeface="Open Sans Light"/>
                <a:ea typeface="Open Sans Light"/>
                <a:cs typeface="Open Sans Light"/>
                <a:sym typeface="Open Sans Light"/>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10.xml"/><Relationship Id="rId3" Type="http://schemas.openxmlformats.org/officeDocument/2006/relationships/image" Target="../media/image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1.xml"/><Relationship Id="rId3" Type="http://schemas.openxmlformats.org/officeDocument/2006/relationships/image" Target="../media/image4.jpg"/><Relationship Id="rId4"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2.xml"/><Relationship Id="rId3" Type="http://schemas.openxmlformats.org/officeDocument/2006/relationships/image" Target="../media/image5.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6.xml"/><Relationship Id="rId3" Type="http://schemas.openxmlformats.org/officeDocument/2006/relationships/image" Target="../media/image6.jpg"/><Relationship Id="rId4" Type="http://schemas.openxmlformats.org/officeDocument/2006/relationships/image" Target="../media/image15.jpg"/><Relationship Id="rId5" Type="http://schemas.openxmlformats.org/officeDocument/2006/relationships/image" Target="../media/image13.jpg"/><Relationship Id="rId6"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8.xml"/><Relationship Id="rId3" Type="http://schemas.openxmlformats.org/officeDocument/2006/relationships/image" Target="../media/image11.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29.xml"/><Relationship Id="rId3" Type="http://schemas.openxmlformats.org/officeDocument/2006/relationships/image" Target="../media/image4.jpg"/><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0.xml"/><Relationship Id="rId3" Type="http://schemas.openxmlformats.org/officeDocument/2006/relationships/image" Target="../media/image10.png"/><Relationship Id="rId4" Type="http://schemas.openxmlformats.org/officeDocument/2006/relationships/image" Target="../media/image9.png"/><Relationship Id="rId5" Type="http://schemas.openxmlformats.org/officeDocument/2006/relationships/image" Target="../media/image12.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4.xml"/><Relationship Id="rId3" Type="http://schemas.openxmlformats.org/officeDocument/2006/relationships/image" Target="../media/image14.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38.xml"/><Relationship Id="rId3" Type="http://schemas.openxmlformats.org/officeDocument/2006/relationships/image" Target="../media/image2.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0.xml"/><Relationship Id="rId3" Type="http://schemas.openxmlformats.org/officeDocument/2006/relationships/image" Target="../media/image2.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8.xml"/><Relationship Id="rId3" Type="http://schemas.openxmlformats.org/officeDocument/2006/relationships/image" Target="../media/image1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3" name="Shape 283"/>
        <p:cNvGrpSpPr/>
        <p:nvPr/>
      </p:nvGrpSpPr>
      <p:grpSpPr>
        <a:xfrm>
          <a:off x="0" y="0"/>
          <a:ext cx="0" cy="0"/>
          <a:chOff x="0" y="0"/>
          <a:chExt cx="0" cy="0"/>
        </a:xfrm>
      </p:grpSpPr>
      <p:sp>
        <p:nvSpPr>
          <p:cNvPr id="284" name="Shape 28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u="none" cap="none" strike="noStrike">
                <a:solidFill>
                  <a:srgbClr val="171616"/>
                </a:solidFill>
                <a:latin typeface="Open Sans Light"/>
                <a:ea typeface="Open Sans Light"/>
                <a:cs typeface="Open Sans Light"/>
                <a:sym typeface="Open Sans Light"/>
              </a:rPr>
              <a:t>www.website.com</a:t>
            </a:r>
            <a:endParaRPr sz="1100"/>
          </a:p>
        </p:txBody>
      </p:sp>
      <p:sp>
        <p:nvSpPr>
          <p:cNvPr id="285" name="Shape 285"/>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86" name="Shape 286"/>
          <p:cNvSpPr/>
          <p:nvPr/>
        </p:nvSpPr>
        <p:spPr>
          <a:xfrm>
            <a:off x="0" y="1298377"/>
            <a:ext cx="9141600" cy="25611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287" name="Shape 287"/>
          <p:cNvPicPr preferRelativeResize="0"/>
          <p:nvPr/>
        </p:nvPicPr>
        <p:blipFill rotWithShape="1">
          <a:blip r:embed="rId3">
            <a:alphaModFix/>
          </a:blip>
          <a:srcRect b="0" l="0" r="0" t="0"/>
          <a:stretch/>
        </p:blipFill>
        <p:spPr>
          <a:xfrm>
            <a:off x="4039313" y="1811780"/>
            <a:ext cx="1062992" cy="868811"/>
          </a:xfrm>
          <a:prstGeom prst="rect">
            <a:avLst/>
          </a:prstGeom>
          <a:noFill/>
          <a:ln>
            <a:noFill/>
          </a:ln>
        </p:spPr>
      </p:pic>
      <p:sp>
        <p:nvSpPr>
          <p:cNvPr id="288" name="Shape 288"/>
          <p:cNvSpPr/>
          <p:nvPr/>
        </p:nvSpPr>
        <p:spPr>
          <a:xfrm>
            <a:off x="2411438" y="2634872"/>
            <a:ext cx="1457325" cy="4572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89" name="Shape 289"/>
          <p:cNvSpPr/>
          <p:nvPr/>
        </p:nvSpPr>
        <p:spPr>
          <a:xfrm>
            <a:off x="5272854" y="2634872"/>
            <a:ext cx="1457325" cy="4572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0" name="Shape 290"/>
          <p:cNvSpPr txBox="1"/>
          <p:nvPr/>
        </p:nvSpPr>
        <p:spPr>
          <a:xfrm>
            <a:off x="3480876" y="2930510"/>
            <a:ext cx="2179865" cy="4154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chemeClr val="lt1"/>
                </a:solidFill>
                <a:latin typeface="Open Sans ExtraBold"/>
                <a:ea typeface="Open Sans ExtraBold"/>
                <a:cs typeface="Open Sans ExtraBold"/>
                <a:sym typeface="Open Sans ExtraBold"/>
              </a:rPr>
              <a:t>WELCOME</a:t>
            </a:r>
            <a:r>
              <a:rPr b="1" lang="en" sz="1400">
                <a:solidFill>
                  <a:schemeClr val="dk1"/>
                </a:solidFill>
                <a:latin typeface="Open Sans ExtraBold"/>
                <a:ea typeface="Open Sans ExtraBold"/>
                <a:cs typeface="Open Sans ExtraBold"/>
                <a:sym typeface="Open Sans ExtraBold"/>
              </a:rPr>
              <a:t>E</a:t>
            </a:r>
            <a:endParaRPr sz="1100"/>
          </a:p>
        </p:txBody>
      </p:sp>
    </p:spTree>
  </p:cSld>
  <p:clrMapOvr>
    <a:masterClrMapping/>
  </p:clrMapOvr>
  <p:transition spd="slow">
    <p:fade thruBlk="1"/>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75" name="Shape 475"/>
        <p:cNvGrpSpPr/>
        <p:nvPr/>
      </p:nvGrpSpPr>
      <p:grpSpPr>
        <a:xfrm>
          <a:off x="0" y="0"/>
          <a:ext cx="0" cy="0"/>
          <a:chOff x="0" y="0"/>
          <a:chExt cx="0" cy="0"/>
        </a:xfrm>
      </p:grpSpPr>
      <p:pic>
        <p:nvPicPr>
          <p:cNvPr id="476" name="Shape 476"/>
          <p:cNvPicPr preferRelativeResize="0"/>
          <p:nvPr>
            <p:ph idx="2" type="pic"/>
          </p:nvPr>
        </p:nvPicPr>
        <p:blipFill rotWithShape="1">
          <a:blip r:embed="rId3">
            <a:alphaModFix/>
          </a:blip>
          <a:srcRect b="28877" l="0" r="0" t="28876"/>
          <a:stretch/>
        </p:blipFill>
        <p:spPr>
          <a:xfrm>
            <a:off x="0" y="0"/>
            <a:ext cx="9144000" cy="2173459"/>
          </a:xfrm>
          <a:prstGeom prst="rect">
            <a:avLst/>
          </a:prstGeom>
          <a:noFill/>
          <a:ln>
            <a:noFill/>
          </a:ln>
        </p:spPr>
      </p:pic>
      <p:sp>
        <p:nvSpPr>
          <p:cNvPr id="477" name="Shape 477"/>
          <p:cNvSpPr/>
          <p:nvPr/>
        </p:nvSpPr>
        <p:spPr>
          <a:xfrm>
            <a:off x="0" y="0"/>
            <a:ext cx="9144000" cy="2172891"/>
          </a:xfrm>
          <a:prstGeom prst="rect">
            <a:avLst/>
          </a:prstGeom>
          <a:solidFill>
            <a:srgbClr val="000000">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78" name="Shape 47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479" name="Shape 479"/>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100"/>
              <a:buFont typeface="Open Sans Light"/>
              <a:buNone/>
            </a:pPr>
            <a:r>
              <a:rPr b="0" i="0" lang="en" sz="2100" u="none" cap="none" strike="noStrike">
                <a:solidFill>
                  <a:schemeClr val="lt1"/>
                </a:solidFill>
                <a:latin typeface="Open Sans Light"/>
                <a:ea typeface="Open Sans Light"/>
                <a:cs typeface="Open Sans Light"/>
                <a:sym typeface="Open Sans Light"/>
              </a:rPr>
              <a:t>Team Members</a:t>
            </a:r>
            <a:endParaRPr sz="1100"/>
          </a:p>
        </p:txBody>
      </p:sp>
      <p:sp>
        <p:nvSpPr>
          <p:cNvPr id="480" name="Shape 480"/>
          <p:cNvSpPr txBox="1"/>
          <p:nvPr/>
        </p:nvSpPr>
        <p:spPr>
          <a:xfrm>
            <a:off x="628650" y="387975"/>
            <a:ext cx="7886700" cy="5040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481" name="Shape 481"/>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900"/>
              <a:buFont typeface="Open Sans Light"/>
              <a:buNone/>
            </a:pPr>
            <a:r>
              <a:rPr b="0" i="0" lang="en" sz="900">
                <a:solidFill>
                  <a:schemeClr val="lt1"/>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482" name="Shape 482"/>
          <p:cNvSpPr/>
          <p:nvPr/>
        </p:nvSpPr>
        <p:spPr>
          <a:xfrm>
            <a:off x="4317292" y="1227333"/>
            <a:ext cx="509414" cy="364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83" name="Shape 483"/>
          <p:cNvSpPr/>
          <p:nvPr/>
        </p:nvSpPr>
        <p:spPr>
          <a:xfrm>
            <a:off x="492947" y="3981584"/>
            <a:ext cx="1845469"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484" name="Shape 484"/>
          <p:cNvSpPr txBox="1"/>
          <p:nvPr/>
        </p:nvSpPr>
        <p:spPr>
          <a:xfrm>
            <a:off x="808026" y="3370550"/>
            <a:ext cx="12153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b="1" sz="1100">
              <a:latin typeface="Open Sans"/>
              <a:ea typeface="Open Sans"/>
              <a:cs typeface="Open Sans"/>
              <a:sym typeface="Open Sans"/>
            </a:endParaRPr>
          </a:p>
        </p:txBody>
      </p:sp>
      <p:cxnSp>
        <p:nvCxnSpPr>
          <p:cNvPr id="485" name="Shape 485"/>
          <p:cNvCxnSpPr/>
          <p:nvPr/>
        </p:nvCxnSpPr>
        <p:spPr>
          <a:xfrm rot="10800000">
            <a:off x="1235896" y="3907034"/>
            <a:ext cx="359569" cy="0"/>
          </a:xfrm>
          <a:prstGeom prst="straightConnector1">
            <a:avLst/>
          </a:prstGeom>
          <a:noFill/>
          <a:ln cap="flat" cmpd="sng" w="28575">
            <a:solidFill>
              <a:srgbClr val="7F7F7F"/>
            </a:solidFill>
            <a:prstDash val="solid"/>
            <a:miter lim="800000"/>
            <a:headEnd len="med" w="med" type="none"/>
            <a:tailEnd len="med" w="med" type="none"/>
          </a:ln>
        </p:spPr>
      </p:cxnSp>
      <p:sp>
        <p:nvSpPr>
          <p:cNvPr id="486" name="Shape 486"/>
          <p:cNvSpPr/>
          <p:nvPr/>
        </p:nvSpPr>
        <p:spPr>
          <a:xfrm>
            <a:off x="2618686" y="3981584"/>
            <a:ext cx="1845469"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487" name="Shape 487"/>
          <p:cNvSpPr txBox="1"/>
          <p:nvPr/>
        </p:nvSpPr>
        <p:spPr>
          <a:xfrm>
            <a:off x="2933775" y="3370550"/>
            <a:ext cx="12153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b="1" sz="1100">
              <a:latin typeface="Open Sans"/>
              <a:ea typeface="Open Sans"/>
              <a:cs typeface="Open Sans"/>
              <a:sym typeface="Open Sans"/>
            </a:endParaRPr>
          </a:p>
        </p:txBody>
      </p:sp>
      <p:cxnSp>
        <p:nvCxnSpPr>
          <p:cNvPr id="488" name="Shape 488"/>
          <p:cNvCxnSpPr/>
          <p:nvPr/>
        </p:nvCxnSpPr>
        <p:spPr>
          <a:xfrm rot="10800000">
            <a:off x="3361635" y="3907034"/>
            <a:ext cx="359569" cy="0"/>
          </a:xfrm>
          <a:prstGeom prst="straightConnector1">
            <a:avLst/>
          </a:prstGeom>
          <a:noFill/>
          <a:ln cap="flat" cmpd="sng" w="28575">
            <a:solidFill>
              <a:srgbClr val="7F7F7F"/>
            </a:solidFill>
            <a:prstDash val="solid"/>
            <a:miter lim="800000"/>
            <a:headEnd len="med" w="med" type="none"/>
            <a:tailEnd len="med" w="med" type="none"/>
          </a:ln>
        </p:spPr>
      </p:cxnSp>
      <p:sp>
        <p:nvSpPr>
          <p:cNvPr id="489" name="Shape 489"/>
          <p:cNvSpPr/>
          <p:nvPr/>
        </p:nvSpPr>
        <p:spPr>
          <a:xfrm>
            <a:off x="4744425" y="3981584"/>
            <a:ext cx="1845469"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490" name="Shape 490"/>
          <p:cNvSpPr txBox="1"/>
          <p:nvPr/>
        </p:nvSpPr>
        <p:spPr>
          <a:xfrm>
            <a:off x="5059513" y="3370550"/>
            <a:ext cx="12153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b="1" sz="1100">
              <a:latin typeface="Open Sans"/>
              <a:ea typeface="Open Sans"/>
              <a:cs typeface="Open Sans"/>
              <a:sym typeface="Open Sans"/>
            </a:endParaRPr>
          </a:p>
        </p:txBody>
      </p:sp>
      <p:cxnSp>
        <p:nvCxnSpPr>
          <p:cNvPr id="491" name="Shape 491"/>
          <p:cNvCxnSpPr/>
          <p:nvPr/>
        </p:nvCxnSpPr>
        <p:spPr>
          <a:xfrm rot="10800000">
            <a:off x="5487374" y="3907034"/>
            <a:ext cx="359569" cy="0"/>
          </a:xfrm>
          <a:prstGeom prst="straightConnector1">
            <a:avLst/>
          </a:prstGeom>
          <a:noFill/>
          <a:ln cap="flat" cmpd="sng" w="28575">
            <a:solidFill>
              <a:srgbClr val="7F7F7F"/>
            </a:solidFill>
            <a:prstDash val="solid"/>
            <a:miter lim="800000"/>
            <a:headEnd len="med" w="med" type="none"/>
            <a:tailEnd len="med" w="med" type="none"/>
          </a:ln>
        </p:spPr>
      </p:cxnSp>
      <p:sp>
        <p:nvSpPr>
          <p:cNvPr id="492" name="Shape 492"/>
          <p:cNvSpPr/>
          <p:nvPr/>
        </p:nvSpPr>
        <p:spPr>
          <a:xfrm>
            <a:off x="6804233" y="3981584"/>
            <a:ext cx="1845469"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and reliability. By using simple lorem alignments.</a:t>
            </a:r>
            <a:endParaRPr sz="1100"/>
          </a:p>
        </p:txBody>
      </p:sp>
      <p:sp>
        <p:nvSpPr>
          <p:cNvPr id="493" name="Shape 493"/>
          <p:cNvSpPr txBox="1"/>
          <p:nvPr/>
        </p:nvSpPr>
        <p:spPr>
          <a:xfrm>
            <a:off x="7119312" y="3370550"/>
            <a:ext cx="12153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POST TITLE</a:t>
            </a:r>
            <a:endParaRPr b="1" sz="1100">
              <a:latin typeface="Open Sans"/>
              <a:ea typeface="Open Sans"/>
              <a:cs typeface="Open Sans"/>
              <a:sym typeface="Open Sans"/>
            </a:endParaRPr>
          </a:p>
        </p:txBody>
      </p:sp>
      <p:cxnSp>
        <p:nvCxnSpPr>
          <p:cNvPr id="494" name="Shape 494"/>
          <p:cNvCxnSpPr/>
          <p:nvPr/>
        </p:nvCxnSpPr>
        <p:spPr>
          <a:xfrm rot="10800000">
            <a:off x="7547182" y="3907034"/>
            <a:ext cx="359569" cy="0"/>
          </a:xfrm>
          <a:prstGeom prst="straightConnector1">
            <a:avLst/>
          </a:prstGeom>
          <a:noFill/>
          <a:ln cap="flat" cmpd="sng" w="28575">
            <a:solidFill>
              <a:srgbClr val="7F7F7F"/>
            </a:solidFill>
            <a:prstDash val="solid"/>
            <a:miter lim="800000"/>
            <a:headEnd len="med" w="med" type="none"/>
            <a:tailEnd len="med" w="med" type="none"/>
          </a:ln>
        </p:spPr>
      </p:cxnSp>
      <p:sp>
        <p:nvSpPr>
          <p:cNvPr id="495" name="Shape 495"/>
          <p:cNvSpPr/>
          <p:nvPr>
            <p:ph idx="3" type="pic"/>
          </p:nvPr>
        </p:nvSpPr>
        <p:spPr>
          <a:xfrm>
            <a:off x="596734" y="1586872"/>
            <a:ext cx="1639062" cy="1639062"/>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96" name="Shape 496"/>
          <p:cNvSpPr/>
          <p:nvPr>
            <p:ph idx="4" type="pic"/>
          </p:nvPr>
        </p:nvSpPr>
        <p:spPr>
          <a:xfrm>
            <a:off x="2721305" y="1586872"/>
            <a:ext cx="1639062" cy="1639062"/>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97" name="Shape 497"/>
          <p:cNvSpPr/>
          <p:nvPr>
            <p:ph idx="5" type="pic"/>
          </p:nvPr>
        </p:nvSpPr>
        <p:spPr>
          <a:xfrm>
            <a:off x="4848214" y="1586872"/>
            <a:ext cx="1639062" cy="1639062"/>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98" name="Shape 498"/>
          <p:cNvSpPr/>
          <p:nvPr>
            <p:ph idx="6" type="pic"/>
          </p:nvPr>
        </p:nvSpPr>
        <p:spPr>
          <a:xfrm>
            <a:off x="6906851" y="1586872"/>
            <a:ext cx="1639062" cy="1639062"/>
          </a:xfrm>
          <a:prstGeom prst="ellipse">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02" name="Shape 502"/>
        <p:cNvGrpSpPr/>
        <p:nvPr/>
      </p:nvGrpSpPr>
      <p:grpSpPr>
        <a:xfrm>
          <a:off x="0" y="0"/>
          <a:ext cx="0" cy="0"/>
          <a:chOff x="0" y="0"/>
          <a:chExt cx="0" cy="0"/>
        </a:xfrm>
      </p:grpSpPr>
      <p:sp>
        <p:nvSpPr>
          <p:cNvPr id="503" name="Shape 50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504" name="Shape 504"/>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0" i="0" lang="en" sz="2100" u="none" cap="none" strike="noStrike">
                <a:solidFill>
                  <a:schemeClr val="dk1"/>
                </a:solidFill>
                <a:latin typeface="Open Sans Light"/>
                <a:ea typeface="Open Sans Light"/>
                <a:cs typeface="Open Sans Light"/>
                <a:sym typeface="Open Sans Light"/>
              </a:rPr>
              <a:t>Our Srevice</a:t>
            </a:r>
            <a:endParaRPr b="0" i="0" sz="2100" u="none" cap="none" strike="noStrike">
              <a:solidFill>
                <a:schemeClr val="dk1"/>
              </a:solidFill>
              <a:latin typeface="Open Sans Light"/>
              <a:ea typeface="Open Sans Light"/>
              <a:cs typeface="Open Sans Light"/>
              <a:sym typeface="Open Sans Light"/>
            </a:endParaRPr>
          </a:p>
        </p:txBody>
      </p:sp>
      <p:sp>
        <p:nvSpPr>
          <p:cNvPr id="505" name="Shape 505"/>
          <p:cNvSpPr/>
          <p:nvPr/>
        </p:nvSpPr>
        <p:spPr>
          <a:xfrm>
            <a:off x="0" y="2216422"/>
            <a:ext cx="9143999" cy="2927078"/>
          </a:xfrm>
          <a:prstGeom prst="rect">
            <a:avLst/>
          </a:prstGeom>
          <a:solidFill>
            <a:srgbClr val="000000">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06" name="Shape 506"/>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507" name="Shape 507"/>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508" name="Shape 508"/>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09" name="Shape 509"/>
          <p:cNvGrpSpPr/>
          <p:nvPr/>
        </p:nvGrpSpPr>
        <p:grpSpPr>
          <a:xfrm>
            <a:off x="1231205" y="1648257"/>
            <a:ext cx="1269726" cy="1269726"/>
            <a:chOff x="1445124" y="2143993"/>
            <a:chExt cx="1692968" cy="1692968"/>
          </a:xfrm>
        </p:grpSpPr>
        <p:sp>
          <p:nvSpPr>
            <p:cNvPr id="510" name="Shape 510"/>
            <p:cNvSpPr/>
            <p:nvPr/>
          </p:nvSpPr>
          <p:spPr>
            <a:xfrm>
              <a:off x="1532702" y="2231571"/>
              <a:ext cx="1517812" cy="1517812"/>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1" name="Shape 511"/>
            <p:cNvSpPr/>
            <p:nvPr/>
          </p:nvSpPr>
          <p:spPr>
            <a:xfrm>
              <a:off x="1445124" y="2143993"/>
              <a:ext cx="1692968" cy="1692968"/>
            </a:xfrm>
            <a:prstGeom prst="ellipse">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512" name="Shape 512"/>
          <p:cNvSpPr/>
          <p:nvPr/>
        </p:nvSpPr>
        <p:spPr>
          <a:xfrm>
            <a:off x="1610788" y="2076018"/>
            <a:ext cx="510559" cy="414205"/>
          </a:xfrm>
          <a:custGeom>
            <a:pathLst>
              <a:path extrusionOk="0" h="120000" w="120000">
                <a:moveTo>
                  <a:pt x="118669" y="1634"/>
                </a:moveTo>
                <a:cubicBezTo>
                  <a:pt x="117605" y="653"/>
                  <a:pt x="116541" y="0"/>
                  <a:pt x="115476" y="0"/>
                </a:cubicBezTo>
                <a:cubicBezTo>
                  <a:pt x="44434" y="0"/>
                  <a:pt x="44434" y="0"/>
                  <a:pt x="44434" y="0"/>
                </a:cubicBezTo>
                <a:cubicBezTo>
                  <a:pt x="43104" y="0"/>
                  <a:pt x="42039" y="653"/>
                  <a:pt x="41241" y="1634"/>
                </a:cubicBezTo>
                <a:cubicBezTo>
                  <a:pt x="40443" y="2615"/>
                  <a:pt x="39911" y="3923"/>
                  <a:pt x="39911" y="5558"/>
                </a:cubicBezTo>
                <a:cubicBezTo>
                  <a:pt x="39911" y="21907"/>
                  <a:pt x="39911" y="21907"/>
                  <a:pt x="39911" y="21907"/>
                </a:cubicBezTo>
                <a:cubicBezTo>
                  <a:pt x="28736" y="21907"/>
                  <a:pt x="28736" y="21907"/>
                  <a:pt x="28736" y="21907"/>
                </a:cubicBezTo>
                <a:cubicBezTo>
                  <a:pt x="27671" y="21907"/>
                  <a:pt x="26341" y="22234"/>
                  <a:pt x="24745" y="22888"/>
                </a:cubicBezTo>
                <a:cubicBezTo>
                  <a:pt x="23414" y="23542"/>
                  <a:pt x="22084" y="24523"/>
                  <a:pt x="21286" y="25504"/>
                </a:cubicBezTo>
                <a:cubicBezTo>
                  <a:pt x="7450" y="42506"/>
                  <a:pt x="7450" y="42506"/>
                  <a:pt x="7450" y="42506"/>
                </a:cubicBezTo>
                <a:cubicBezTo>
                  <a:pt x="6917" y="43160"/>
                  <a:pt x="6385" y="44141"/>
                  <a:pt x="6119" y="45122"/>
                </a:cubicBezTo>
                <a:cubicBezTo>
                  <a:pt x="5587" y="46103"/>
                  <a:pt x="5321" y="47084"/>
                  <a:pt x="5055" y="47738"/>
                </a:cubicBezTo>
                <a:cubicBezTo>
                  <a:pt x="4789" y="48392"/>
                  <a:pt x="4789" y="49373"/>
                  <a:pt x="4523" y="51008"/>
                </a:cubicBezTo>
                <a:cubicBezTo>
                  <a:pt x="4523" y="52316"/>
                  <a:pt x="4523" y="53297"/>
                  <a:pt x="4523" y="53950"/>
                </a:cubicBezTo>
                <a:cubicBezTo>
                  <a:pt x="4257" y="54277"/>
                  <a:pt x="4257" y="55585"/>
                  <a:pt x="4523" y="56893"/>
                </a:cubicBezTo>
                <a:cubicBezTo>
                  <a:pt x="4523" y="58528"/>
                  <a:pt x="4523" y="59509"/>
                  <a:pt x="4523" y="60163"/>
                </a:cubicBezTo>
                <a:cubicBezTo>
                  <a:pt x="4523" y="87302"/>
                  <a:pt x="4523" y="87302"/>
                  <a:pt x="4523" y="87302"/>
                </a:cubicBezTo>
                <a:cubicBezTo>
                  <a:pt x="3192" y="87302"/>
                  <a:pt x="2128" y="87956"/>
                  <a:pt x="1330" y="88937"/>
                </a:cubicBezTo>
                <a:cubicBezTo>
                  <a:pt x="532" y="89918"/>
                  <a:pt x="0" y="91226"/>
                  <a:pt x="0" y="92861"/>
                </a:cubicBezTo>
                <a:cubicBezTo>
                  <a:pt x="0" y="93514"/>
                  <a:pt x="0" y="94495"/>
                  <a:pt x="266" y="95149"/>
                </a:cubicBezTo>
                <a:cubicBezTo>
                  <a:pt x="532" y="95803"/>
                  <a:pt x="798" y="96130"/>
                  <a:pt x="1330" y="96457"/>
                </a:cubicBezTo>
                <a:cubicBezTo>
                  <a:pt x="1596" y="97111"/>
                  <a:pt x="2128" y="97438"/>
                  <a:pt x="2394" y="97438"/>
                </a:cubicBezTo>
                <a:cubicBezTo>
                  <a:pt x="2660" y="97765"/>
                  <a:pt x="3192" y="98092"/>
                  <a:pt x="3991" y="98092"/>
                </a:cubicBezTo>
                <a:cubicBezTo>
                  <a:pt x="4789" y="98092"/>
                  <a:pt x="5321" y="98092"/>
                  <a:pt x="5587" y="98092"/>
                </a:cubicBezTo>
                <a:cubicBezTo>
                  <a:pt x="5853" y="98419"/>
                  <a:pt x="6385" y="98419"/>
                  <a:pt x="7450" y="98092"/>
                </a:cubicBezTo>
                <a:cubicBezTo>
                  <a:pt x="8248" y="98092"/>
                  <a:pt x="8780" y="98092"/>
                  <a:pt x="8780" y="98092"/>
                </a:cubicBezTo>
                <a:cubicBezTo>
                  <a:pt x="13303" y="98092"/>
                  <a:pt x="13303" y="98092"/>
                  <a:pt x="13303" y="98092"/>
                </a:cubicBezTo>
                <a:cubicBezTo>
                  <a:pt x="13303" y="104305"/>
                  <a:pt x="15166" y="109209"/>
                  <a:pt x="18625" y="113787"/>
                </a:cubicBezTo>
                <a:cubicBezTo>
                  <a:pt x="22084" y="118038"/>
                  <a:pt x="26075" y="120000"/>
                  <a:pt x="31130" y="120000"/>
                </a:cubicBezTo>
                <a:cubicBezTo>
                  <a:pt x="35920" y="120000"/>
                  <a:pt x="40177" y="118038"/>
                  <a:pt x="43636" y="113787"/>
                </a:cubicBezTo>
                <a:cubicBezTo>
                  <a:pt x="47095" y="109209"/>
                  <a:pt x="48957" y="104305"/>
                  <a:pt x="48957" y="98092"/>
                </a:cubicBezTo>
                <a:cubicBezTo>
                  <a:pt x="75565" y="98092"/>
                  <a:pt x="75565" y="98092"/>
                  <a:pt x="75565" y="98092"/>
                </a:cubicBezTo>
                <a:cubicBezTo>
                  <a:pt x="75565" y="104305"/>
                  <a:pt x="77161" y="109209"/>
                  <a:pt x="80620" y="113787"/>
                </a:cubicBezTo>
                <a:cubicBezTo>
                  <a:pt x="84079" y="118038"/>
                  <a:pt x="88337" y="120000"/>
                  <a:pt x="93126" y="120000"/>
                </a:cubicBezTo>
                <a:cubicBezTo>
                  <a:pt x="98181" y="120000"/>
                  <a:pt x="102439" y="118038"/>
                  <a:pt x="105898" y="113787"/>
                </a:cubicBezTo>
                <a:cubicBezTo>
                  <a:pt x="109356" y="109209"/>
                  <a:pt x="110953" y="104305"/>
                  <a:pt x="110953" y="98092"/>
                </a:cubicBezTo>
                <a:cubicBezTo>
                  <a:pt x="111219" y="98092"/>
                  <a:pt x="111751" y="98092"/>
                  <a:pt x="112549" y="98092"/>
                </a:cubicBezTo>
                <a:cubicBezTo>
                  <a:pt x="113348" y="98419"/>
                  <a:pt x="114146" y="98419"/>
                  <a:pt x="114412" y="98092"/>
                </a:cubicBezTo>
                <a:cubicBezTo>
                  <a:pt x="114678" y="98092"/>
                  <a:pt x="115210" y="98092"/>
                  <a:pt x="116008" y="98092"/>
                </a:cubicBezTo>
                <a:cubicBezTo>
                  <a:pt x="116541" y="98092"/>
                  <a:pt x="117073" y="97765"/>
                  <a:pt x="117605" y="97438"/>
                </a:cubicBezTo>
                <a:cubicBezTo>
                  <a:pt x="117871" y="97438"/>
                  <a:pt x="118137" y="97111"/>
                  <a:pt x="118669" y="96457"/>
                </a:cubicBezTo>
                <a:cubicBezTo>
                  <a:pt x="119201" y="96130"/>
                  <a:pt x="119467" y="95803"/>
                  <a:pt x="119467" y="95149"/>
                </a:cubicBezTo>
                <a:cubicBezTo>
                  <a:pt x="119733" y="94495"/>
                  <a:pt x="120000" y="93514"/>
                  <a:pt x="120000" y="92861"/>
                </a:cubicBezTo>
                <a:cubicBezTo>
                  <a:pt x="120000" y="5558"/>
                  <a:pt x="120000" y="5558"/>
                  <a:pt x="120000" y="5558"/>
                </a:cubicBezTo>
                <a:cubicBezTo>
                  <a:pt x="120000" y="3923"/>
                  <a:pt x="119467" y="2615"/>
                  <a:pt x="118669" y="1634"/>
                </a:cubicBezTo>
                <a:close/>
                <a:moveTo>
                  <a:pt x="37250" y="105940"/>
                </a:moveTo>
                <a:cubicBezTo>
                  <a:pt x="35654" y="107901"/>
                  <a:pt x="33525" y="109209"/>
                  <a:pt x="31130" y="109209"/>
                </a:cubicBezTo>
                <a:cubicBezTo>
                  <a:pt x="28736" y="109209"/>
                  <a:pt x="26607" y="107901"/>
                  <a:pt x="24745" y="105940"/>
                </a:cubicBezTo>
                <a:cubicBezTo>
                  <a:pt x="23148" y="103651"/>
                  <a:pt x="22084" y="101035"/>
                  <a:pt x="22084" y="98092"/>
                </a:cubicBezTo>
                <a:cubicBezTo>
                  <a:pt x="22084" y="95149"/>
                  <a:pt x="23148" y="92534"/>
                  <a:pt x="24745" y="90572"/>
                </a:cubicBezTo>
                <a:cubicBezTo>
                  <a:pt x="26607" y="88283"/>
                  <a:pt x="28736" y="87302"/>
                  <a:pt x="31130" y="87302"/>
                </a:cubicBezTo>
                <a:cubicBezTo>
                  <a:pt x="33525" y="87302"/>
                  <a:pt x="35654" y="88283"/>
                  <a:pt x="37250" y="90572"/>
                </a:cubicBezTo>
                <a:cubicBezTo>
                  <a:pt x="39113" y="92534"/>
                  <a:pt x="39911" y="95149"/>
                  <a:pt x="39911" y="98092"/>
                </a:cubicBezTo>
                <a:cubicBezTo>
                  <a:pt x="39911" y="101035"/>
                  <a:pt x="39113" y="103651"/>
                  <a:pt x="37250" y="105940"/>
                </a:cubicBezTo>
                <a:close/>
                <a:moveTo>
                  <a:pt x="39911" y="54604"/>
                </a:moveTo>
                <a:cubicBezTo>
                  <a:pt x="13303" y="54604"/>
                  <a:pt x="13303" y="54604"/>
                  <a:pt x="13303" y="54604"/>
                </a:cubicBezTo>
                <a:cubicBezTo>
                  <a:pt x="13303" y="51989"/>
                  <a:pt x="13303" y="51989"/>
                  <a:pt x="13303" y="51989"/>
                </a:cubicBezTo>
                <a:cubicBezTo>
                  <a:pt x="13303" y="51335"/>
                  <a:pt x="13569" y="50681"/>
                  <a:pt x="13835" y="50027"/>
                </a:cubicBezTo>
                <a:cubicBezTo>
                  <a:pt x="27405" y="33351"/>
                  <a:pt x="27405" y="33351"/>
                  <a:pt x="27405" y="33351"/>
                </a:cubicBezTo>
                <a:cubicBezTo>
                  <a:pt x="27937" y="33024"/>
                  <a:pt x="28470" y="32697"/>
                  <a:pt x="29002" y="32697"/>
                </a:cubicBezTo>
                <a:cubicBezTo>
                  <a:pt x="39911" y="32697"/>
                  <a:pt x="39911" y="32697"/>
                  <a:pt x="39911" y="32697"/>
                </a:cubicBezTo>
                <a:lnTo>
                  <a:pt x="39911" y="54604"/>
                </a:lnTo>
                <a:close/>
                <a:moveTo>
                  <a:pt x="99512" y="105940"/>
                </a:moveTo>
                <a:cubicBezTo>
                  <a:pt x="97649" y="107901"/>
                  <a:pt x="95521" y="109209"/>
                  <a:pt x="93126" y="109209"/>
                </a:cubicBezTo>
                <a:cubicBezTo>
                  <a:pt x="90731" y="109209"/>
                  <a:pt x="88869" y="107901"/>
                  <a:pt x="87006" y="105940"/>
                </a:cubicBezTo>
                <a:cubicBezTo>
                  <a:pt x="85144" y="103651"/>
                  <a:pt x="84345" y="101035"/>
                  <a:pt x="84345" y="98092"/>
                </a:cubicBezTo>
                <a:cubicBezTo>
                  <a:pt x="84345" y="95149"/>
                  <a:pt x="85144" y="92534"/>
                  <a:pt x="87006" y="90572"/>
                </a:cubicBezTo>
                <a:cubicBezTo>
                  <a:pt x="88869" y="88283"/>
                  <a:pt x="90731" y="87302"/>
                  <a:pt x="93126" y="87302"/>
                </a:cubicBezTo>
                <a:cubicBezTo>
                  <a:pt x="95521" y="87302"/>
                  <a:pt x="97649" y="88283"/>
                  <a:pt x="99512" y="90572"/>
                </a:cubicBezTo>
                <a:cubicBezTo>
                  <a:pt x="101108" y="92534"/>
                  <a:pt x="102172" y="95149"/>
                  <a:pt x="102172" y="98092"/>
                </a:cubicBezTo>
                <a:cubicBezTo>
                  <a:pt x="102172" y="101035"/>
                  <a:pt x="101108" y="103651"/>
                  <a:pt x="99512" y="105940"/>
                </a:cubicBezTo>
                <a:close/>
                <a:moveTo>
                  <a:pt x="99512" y="105940"/>
                </a:moveTo>
                <a:cubicBezTo>
                  <a:pt x="99512" y="105940"/>
                  <a:pt x="99512" y="105940"/>
                  <a:pt x="99512" y="10594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3" name="Shape 513"/>
          <p:cNvSpPr/>
          <p:nvPr/>
        </p:nvSpPr>
        <p:spPr>
          <a:xfrm>
            <a:off x="3100843" y="1713940"/>
            <a:ext cx="1138359" cy="1138359"/>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4" name="Shape 514"/>
          <p:cNvSpPr/>
          <p:nvPr/>
        </p:nvSpPr>
        <p:spPr>
          <a:xfrm>
            <a:off x="3035160" y="1648257"/>
            <a:ext cx="1269726" cy="1269726"/>
          </a:xfrm>
          <a:prstGeom prst="ellipse">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15" name="Shape 515"/>
          <p:cNvGrpSpPr/>
          <p:nvPr/>
        </p:nvGrpSpPr>
        <p:grpSpPr>
          <a:xfrm>
            <a:off x="3459719" y="2055504"/>
            <a:ext cx="420609" cy="455233"/>
            <a:chOff x="-698500" y="-1852613"/>
            <a:chExt cx="1446213" cy="1565275"/>
          </a:xfrm>
        </p:grpSpPr>
        <p:sp>
          <p:nvSpPr>
            <p:cNvPr id="516" name="Shape 516"/>
            <p:cNvSpPr/>
            <p:nvPr/>
          </p:nvSpPr>
          <p:spPr>
            <a:xfrm>
              <a:off x="-93662" y="-1852613"/>
              <a:ext cx="241300" cy="844550"/>
            </a:xfrm>
            <a:custGeom>
              <a:pathLst>
                <a:path extrusionOk="0" h="120000" w="120000">
                  <a:moveTo>
                    <a:pt x="59104" y="120000"/>
                  </a:moveTo>
                  <a:cubicBezTo>
                    <a:pt x="75223" y="120000"/>
                    <a:pt x="89552" y="117948"/>
                    <a:pt x="102089" y="114871"/>
                  </a:cubicBezTo>
                  <a:cubicBezTo>
                    <a:pt x="112835" y="111282"/>
                    <a:pt x="120000" y="107179"/>
                    <a:pt x="120000" y="102564"/>
                  </a:cubicBezTo>
                  <a:cubicBezTo>
                    <a:pt x="120000" y="16923"/>
                    <a:pt x="120000" y="16923"/>
                    <a:pt x="120000" y="16923"/>
                  </a:cubicBezTo>
                  <a:cubicBezTo>
                    <a:pt x="120000" y="12307"/>
                    <a:pt x="112835" y="8717"/>
                    <a:pt x="102089" y="5128"/>
                  </a:cubicBezTo>
                  <a:cubicBezTo>
                    <a:pt x="89552" y="1538"/>
                    <a:pt x="75223" y="0"/>
                    <a:pt x="59104" y="0"/>
                  </a:cubicBezTo>
                  <a:cubicBezTo>
                    <a:pt x="42985" y="0"/>
                    <a:pt x="28656" y="1538"/>
                    <a:pt x="17910" y="5128"/>
                  </a:cubicBezTo>
                  <a:cubicBezTo>
                    <a:pt x="5373" y="8717"/>
                    <a:pt x="0" y="12307"/>
                    <a:pt x="0" y="16923"/>
                  </a:cubicBezTo>
                  <a:cubicBezTo>
                    <a:pt x="0" y="102564"/>
                    <a:pt x="0" y="102564"/>
                    <a:pt x="0" y="102564"/>
                  </a:cubicBezTo>
                  <a:cubicBezTo>
                    <a:pt x="0" y="107179"/>
                    <a:pt x="5373" y="111282"/>
                    <a:pt x="17910" y="114871"/>
                  </a:cubicBezTo>
                  <a:cubicBezTo>
                    <a:pt x="28656" y="117948"/>
                    <a:pt x="42985" y="120000"/>
                    <a:pt x="59104" y="120000"/>
                  </a:cubicBezTo>
                  <a:close/>
                  <a:moveTo>
                    <a:pt x="59104" y="120000"/>
                  </a:moveTo>
                  <a:cubicBezTo>
                    <a:pt x="59104" y="120000"/>
                    <a:pt x="59104" y="120000"/>
                    <a:pt x="59104" y="12000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17" name="Shape 517"/>
            <p:cNvSpPr/>
            <p:nvPr/>
          </p:nvSpPr>
          <p:spPr>
            <a:xfrm>
              <a:off x="-698500" y="-1614488"/>
              <a:ext cx="1446213" cy="1327150"/>
            </a:xfrm>
            <a:custGeom>
              <a:pathLst>
                <a:path extrusionOk="0" h="120000" w="120000">
                  <a:moveTo>
                    <a:pt x="113700" y="25434"/>
                  </a:moveTo>
                  <a:cubicBezTo>
                    <a:pt x="109500" y="16304"/>
                    <a:pt x="103800" y="8804"/>
                    <a:pt x="96000" y="2608"/>
                  </a:cubicBezTo>
                  <a:cubicBezTo>
                    <a:pt x="93900" y="652"/>
                    <a:pt x="91500" y="0"/>
                    <a:pt x="88800" y="326"/>
                  </a:cubicBezTo>
                  <a:cubicBezTo>
                    <a:pt x="85800" y="652"/>
                    <a:pt x="83700" y="2282"/>
                    <a:pt x="82200" y="4565"/>
                  </a:cubicBezTo>
                  <a:cubicBezTo>
                    <a:pt x="80400" y="7173"/>
                    <a:pt x="79800" y="9782"/>
                    <a:pt x="80100" y="12717"/>
                  </a:cubicBezTo>
                  <a:cubicBezTo>
                    <a:pt x="80700" y="15652"/>
                    <a:pt x="81900" y="17934"/>
                    <a:pt x="84000" y="19891"/>
                  </a:cubicBezTo>
                  <a:cubicBezTo>
                    <a:pt x="89100" y="24130"/>
                    <a:pt x="93000" y="29347"/>
                    <a:pt x="96000" y="35217"/>
                  </a:cubicBezTo>
                  <a:cubicBezTo>
                    <a:pt x="98700" y="41413"/>
                    <a:pt x="100200" y="47934"/>
                    <a:pt x="100200" y="54782"/>
                  </a:cubicBezTo>
                  <a:cubicBezTo>
                    <a:pt x="100200" y="60652"/>
                    <a:pt x="99000" y="66195"/>
                    <a:pt x="96900" y="71413"/>
                  </a:cubicBezTo>
                  <a:cubicBezTo>
                    <a:pt x="94800" y="76956"/>
                    <a:pt x="92100" y="81521"/>
                    <a:pt x="88500" y="85434"/>
                  </a:cubicBezTo>
                  <a:cubicBezTo>
                    <a:pt x="84900" y="89347"/>
                    <a:pt x="80400" y="92282"/>
                    <a:pt x="75600" y="94891"/>
                  </a:cubicBezTo>
                  <a:cubicBezTo>
                    <a:pt x="70800" y="97173"/>
                    <a:pt x="65400" y="98152"/>
                    <a:pt x="60000" y="98152"/>
                  </a:cubicBezTo>
                  <a:cubicBezTo>
                    <a:pt x="54600" y="98152"/>
                    <a:pt x="49500" y="97173"/>
                    <a:pt x="44400" y="94891"/>
                  </a:cubicBezTo>
                  <a:cubicBezTo>
                    <a:pt x="39600" y="92282"/>
                    <a:pt x="35400" y="89347"/>
                    <a:pt x="31800" y="85434"/>
                  </a:cubicBezTo>
                  <a:cubicBezTo>
                    <a:pt x="28200" y="81521"/>
                    <a:pt x="25200" y="76956"/>
                    <a:pt x="23100" y="71413"/>
                  </a:cubicBezTo>
                  <a:cubicBezTo>
                    <a:pt x="21000" y="66195"/>
                    <a:pt x="20100" y="60652"/>
                    <a:pt x="20100" y="54782"/>
                  </a:cubicBezTo>
                  <a:cubicBezTo>
                    <a:pt x="20100" y="47934"/>
                    <a:pt x="21300" y="41413"/>
                    <a:pt x="24300" y="35217"/>
                  </a:cubicBezTo>
                  <a:cubicBezTo>
                    <a:pt x="27000" y="29347"/>
                    <a:pt x="30900" y="24130"/>
                    <a:pt x="36000" y="19891"/>
                  </a:cubicBezTo>
                  <a:cubicBezTo>
                    <a:pt x="38100" y="17934"/>
                    <a:pt x="39600" y="15652"/>
                    <a:pt x="39900" y="12717"/>
                  </a:cubicBezTo>
                  <a:cubicBezTo>
                    <a:pt x="40200" y="9782"/>
                    <a:pt x="39600" y="7173"/>
                    <a:pt x="38100" y="4565"/>
                  </a:cubicBezTo>
                  <a:cubicBezTo>
                    <a:pt x="36300" y="2282"/>
                    <a:pt x="34200" y="652"/>
                    <a:pt x="31500" y="326"/>
                  </a:cubicBezTo>
                  <a:cubicBezTo>
                    <a:pt x="28800" y="0"/>
                    <a:pt x="26400" y="652"/>
                    <a:pt x="24000" y="2608"/>
                  </a:cubicBezTo>
                  <a:cubicBezTo>
                    <a:pt x="16500" y="8804"/>
                    <a:pt x="10500" y="16304"/>
                    <a:pt x="6300" y="25434"/>
                  </a:cubicBezTo>
                  <a:cubicBezTo>
                    <a:pt x="2100" y="34565"/>
                    <a:pt x="0" y="44347"/>
                    <a:pt x="0" y="54782"/>
                  </a:cubicBezTo>
                  <a:cubicBezTo>
                    <a:pt x="0" y="63586"/>
                    <a:pt x="1500" y="72065"/>
                    <a:pt x="4800" y="79891"/>
                  </a:cubicBezTo>
                  <a:cubicBezTo>
                    <a:pt x="8100" y="88043"/>
                    <a:pt x="12300" y="94891"/>
                    <a:pt x="17700" y="100760"/>
                  </a:cubicBezTo>
                  <a:cubicBezTo>
                    <a:pt x="23100" y="106630"/>
                    <a:pt x="29400" y="111195"/>
                    <a:pt x="36900" y="114782"/>
                  </a:cubicBezTo>
                  <a:cubicBezTo>
                    <a:pt x="44100" y="118369"/>
                    <a:pt x="51900" y="120000"/>
                    <a:pt x="60000" y="120000"/>
                  </a:cubicBezTo>
                  <a:cubicBezTo>
                    <a:pt x="68100" y="120000"/>
                    <a:pt x="75900" y="118369"/>
                    <a:pt x="83400" y="114782"/>
                  </a:cubicBezTo>
                  <a:cubicBezTo>
                    <a:pt x="90900" y="111195"/>
                    <a:pt x="97200" y="106630"/>
                    <a:pt x="102600" y="100760"/>
                  </a:cubicBezTo>
                  <a:cubicBezTo>
                    <a:pt x="108000" y="94891"/>
                    <a:pt x="112200" y="88043"/>
                    <a:pt x="115500" y="79891"/>
                  </a:cubicBezTo>
                  <a:cubicBezTo>
                    <a:pt x="118500" y="72065"/>
                    <a:pt x="120000" y="63586"/>
                    <a:pt x="120000" y="54782"/>
                  </a:cubicBezTo>
                  <a:cubicBezTo>
                    <a:pt x="120000" y="44347"/>
                    <a:pt x="117900" y="34565"/>
                    <a:pt x="113700" y="25434"/>
                  </a:cubicBezTo>
                  <a:close/>
                  <a:moveTo>
                    <a:pt x="113700" y="25434"/>
                  </a:moveTo>
                  <a:cubicBezTo>
                    <a:pt x="113700" y="25434"/>
                    <a:pt x="113700" y="25434"/>
                    <a:pt x="113700" y="25434"/>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518" name="Shape 518"/>
          <p:cNvSpPr/>
          <p:nvPr/>
        </p:nvSpPr>
        <p:spPr>
          <a:xfrm>
            <a:off x="6708752" y="1713940"/>
            <a:ext cx="1138359" cy="1138359"/>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19" name="Shape 519"/>
          <p:cNvSpPr/>
          <p:nvPr/>
        </p:nvSpPr>
        <p:spPr>
          <a:xfrm>
            <a:off x="6643069" y="1648257"/>
            <a:ext cx="1269726" cy="1269726"/>
          </a:xfrm>
          <a:prstGeom prst="ellipse">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20" name="Shape 520"/>
          <p:cNvGrpSpPr/>
          <p:nvPr/>
        </p:nvGrpSpPr>
        <p:grpSpPr>
          <a:xfrm>
            <a:off x="7045463" y="2051413"/>
            <a:ext cx="464938" cy="463415"/>
            <a:chOff x="2336800" y="-1193801"/>
            <a:chExt cx="3362325" cy="3355976"/>
          </a:xfrm>
        </p:grpSpPr>
        <p:sp>
          <p:nvSpPr>
            <p:cNvPr id="521" name="Shape 521"/>
            <p:cNvSpPr/>
            <p:nvPr/>
          </p:nvSpPr>
          <p:spPr>
            <a:xfrm>
              <a:off x="2336800" y="-1193801"/>
              <a:ext cx="3082925" cy="2236788"/>
            </a:xfrm>
            <a:custGeom>
              <a:pathLst>
                <a:path extrusionOk="0" h="120000" w="120000">
                  <a:moveTo>
                    <a:pt x="4394" y="90000"/>
                  </a:moveTo>
                  <a:cubicBezTo>
                    <a:pt x="4394" y="43736"/>
                    <a:pt x="31797" y="6043"/>
                    <a:pt x="65432" y="6043"/>
                  </a:cubicBezTo>
                  <a:cubicBezTo>
                    <a:pt x="84367" y="6043"/>
                    <a:pt x="102023" y="18241"/>
                    <a:pt x="113608" y="39010"/>
                  </a:cubicBezTo>
                  <a:cubicBezTo>
                    <a:pt x="100346" y="39010"/>
                    <a:pt x="100346" y="39010"/>
                    <a:pt x="100346" y="39010"/>
                  </a:cubicBezTo>
                  <a:cubicBezTo>
                    <a:pt x="99147" y="39010"/>
                    <a:pt x="98189" y="40329"/>
                    <a:pt x="98189" y="41978"/>
                  </a:cubicBezTo>
                  <a:cubicBezTo>
                    <a:pt x="98189" y="43626"/>
                    <a:pt x="99147" y="45054"/>
                    <a:pt x="100346" y="45054"/>
                  </a:cubicBezTo>
                  <a:cubicBezTo>
                    <a:pt x="117842" y="45054"/>
                    <a:pt x="117842" y="45054"/>
                    <a:pt x="117842" y="45054"/>
                  </a:cubicBezTo>
                  <a:cubicBezTo>
                    <a:pt x="117842" y="45054"/>
                    <a:pt x="117922" y="44945"/>
                    <a:pt x="118002" y="44945"/>
                  </a:cubicBezTo>
                  <a:cubicBezTo>
                    <a:pt x="118162" y="44945"/>
                    <a:pt x="118322" y="44945"/>
                    <a:pt x="118402" y="44835"/>
                  </a:cubicBezTo>
                  <a:cubicBezTo>
                    <a:pt x="118561" y="44725"/>
                    <a:pt x="118721" y="44725"/>
                    <a:pt x="118801" y="44615"/>
                  </a:cubicBezTo>
                  <a:cubicBezTo>
                    <a:pt x="118881" y="44615"/>
                    <a:pt x="118961" y="44615"/>
                    <a:pt x="119041" y="44505"/>
                  </a:cubicBezTo>
                  <a:cubicBezTo>
                    <a:pt x="119041" y="44505"/>
                    <a:pt x="119121" y="44395"/>
                    <a:pt x="119201" y="44285"/>
                  </a:cubicBezTo>
                  <a:cubicBezTo>
                    <a:pt x="119280" y="44175"/>
                    <a:pt x="119360" y="44065"/>
                    <a:pt x="119440" y="43846"/>
                  </a:cubicBezTo>
                  <a:cubicBezTo>
                    <a:pt x="119600" y="43736"/>
                    <a:pt x="119680" y="43626"/>
                    <a:pt x="119680" y="43406"/>
                  </a:cubicBezTo>
                  <a:cubicBezTo>
                    <a:pt x="119760" y="43296"/>
                    <a:pt x="119840" y="43076"/>
                    <a:pt x="119840" y="42857"/>
                  </a:cubicBezTo>
                  <a:cubicBezTo>
                    <a:pt x="119920" y="42747"/>
                    <a:pt x="119920" y="42527"/>
                    <a:pt x="119920" y="42307"/>
                  </a:cubicBezTo>
                  <a:cubicBezTo>
                    <a:pt x="119920" y="42197"/>
                    <a:pt x="120000" y="42087"/>
                    <a:pt x="120000" y="41978"/>
                  </a:cubicBezTo>
                  <a:cubicBezTo>
                    <a:pt x="120000" y="18021"/>
                    <a:pt x="120000" y="18021"/>
                    <a:pt x="120000" y="18021"/>
                  </a:cubicBezTo>
                  <a:cubicBezTo>
                    <a:pt x="120000" y="16373"/>
                    <a:pt x="119041" y="15054"/>
                    <a:pt x="117842" y="15054"/>
                  </a:cubicBezTo>
                  <a:cubicBezTo>
                    <a:pt x="116564" y="15054"/>
                    <a:pt x="115605" y="16373"/>
                    <a:pt x="115605" y="18021"/>
                  </a:cubicBezTo>
                  <a:cubicBezTo>
                    <a:pt x="115605" y="32967"/>
                    <a:pt x="115605" y="32967"/>
                    <a:pt x="115605" y="32967"/>
                  </a:cubicBezTo>
                  <a:cubicBezTo>
                    <a:pt x="103302" y="12197"/>
                    <a:pt x="85006" y="0"/>
                    <a:pt x="65432" y="0"/>
                  </a:cubicBezTo>
                  <a:cubicBezTo>
                    <a:pt x="29400" y="0"/>
                    <a:pt x="0" y="40329"/>
                    <a:pt x="0" y="90000"/>
                  </a:cubicBezTo>
                  <a:cubicBezTo>
                    <a:pt x="0" y="99560"/>
                    <a:pt x="1118" y="109010"/>
                    <a:pt x="3195" y="117912"/>
                  </a:cubicBezTo>
                  <a:cubicBezTo>
                    <a:pt x="3515" y="119230"/>
                    <a:pt x="4394" y="119999"/>
                    <a:pt x="5272" y="119999"/>
                  </a:cubicBezTo>
                  <a:cubicBezTo>
                    <a:pt x="5512" y="119999"/>
                    <a:pt x="5752" y="119999"/>
                    <a:pt x="5992" y="119890"/>
                  </a:cubicBezTo>
                  <a:cubicBezTo>
                    <a:pt x="7110" y="119340"/>
                    <a:pt x="7749" y="117692"/>
                    <a:pt x="7350" y="116043"/>
                  </a:cubicBezTo>
                  <a:cubicBezTo>
                    <a:pt x="5352" y="107692"/>
                    <a:pt x="4394" y="98901"/>
                    <a:pt x="4394" y="90000"/>
                  </a:cubicBezTo>
                  <a:close/>
                  <a:moveTo>
                    <a:pt x="4394" y="90000"/>
                  </a:moveTo>
                  <a:cubicBezTo>
                    <a:pt x="4394" y="90000"/>
                    <a:pt x="4394" y="90000"/>
                    <a:pt x="4394" y="9000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2" name="Shape 522"/>
            <p:cNvSpPr/>
            <p:nvPr/>
          </p:nvSpPr>
          <p:spPr>
            <a:xfrm>
              <a:off x="3287713" y="-641350"/>
              <a:ext cx="1463675" cy="2244725"/>
            </a:xfrm>
            <a:custGeom>
              <a:pathLst>
                <a:path extrusionOk="0" h="120000" w="120000">
                  <a:moveTo>
                    <a:pt x="44431" y="119780"/>
                  </a:moveTo>
                  <a:cubicBezTo>
                    <a:pt x="44936" y="120000"/>
                    <a:pt x="45610" y="120000"/>
                    <a:pt x="46115" y="120000"/>
                  </a:cubicBezTo>
                  <a:cubicBezTo>
                    <a:pt x="47629" y="120000"/>
                    <a:pt x="49144" y="119561"/>
                    <a:pt x="49985" y="118684"/>
                  </a:cubicBezTo>
                  <a:cubicBezTo>
                    <a:pt x="118990" y="49863"/>
                    <a:pt x="118990" y="49863"/>
                    <a:pt x="118990" y="49863"/>
                  </a:cubicBezTo>
                  <a:cubicBezTo>
                    <a:pt x="119999" y="48876"/>
                    <a:pt x="119999" y="47561"/>
                    <a:pt x="118990" y="46575"/>
                  </a:cubicBezTo>
                  <a:cubicBezTo>
                    <a:pt x="117980" y="45589"/>
                    <a:pt x="116129" y="45041"/>
                    <a:pt x="114277" y="45260"/>
                  </a:cubicBezTo>
                  <a:cubicBezTo>
                    <a:pt x="65638" y="50520"/>
                    <a:pt x="65638" y="50520"/>
                    <a:pt x="65638" y="50520"/>
                  </a:cubicBezTo>
                  <a:cubicBezTo>
                    <a:pt x="78260" y="3835"/>
                    <a:pt x="78260" y="3835"/>
                    <a:pt x="78260" y="3835"/>
                  </a:cubicBezTo>
                  <a:cubicBezTo>
                    <a:pt x="78597" y="2410"/>
                    <a:pt x="77419" y="986"/>
                    <a:pt x="75399" y="547"/>
                  </a:cubicBezTo>
                  <a:cubicBezTo>
                    <a:pt x="73211" y="0"/>
                    <a:pt x="70855" y="547"/>
                    <a:pt x="69845" y="1753"/>
                  </a:cubicBezTo>
                  <a:cubicBezTo>
                    <a:pt x="841" y="76602"/>
                    <a:pt x="841" y="76602"/>
                    <a:pt x="841" y="76602"/>
                  </a:cubicBezTo>
                  <a:cubicBezTo>
                    <a:pt x="0" y="77589"/>
                    <a:pt x="0" y="78904"/>
                    <a:pt x="1009" y="79780"/>
                  </a:cubicBezTo>
                  <a:cubicBezTo>
                    <a:pt x="2019" y="80767"/>
                    <a:pt x="3870" y="81315"/>
                    <a:pt x="5553" y="81095"/>
                  </a:cubicBezTo>
                  <a:cubicBezTo>
                    <a:pt x="54193" y="75835"/>
                    <a:pt x="54193" y="75835"/>
                    <a:pt x="54193" y="75835"/>
                  </a:cubicBezTo>
                  <a:cubicBezTo>
                    <a:pt x="41570" y="116493"/>
                    <a:pt x="41570" y="116493"/>
                    <a:pt x="41570" y="116493"/>
                  </a:cubicBezTo>
                  <a:cubicBezTo>
                    <a:pt x="41234" y="117808"/>
                    <a:pt x="42412" y="119232"/>
                    <a:pt x="44431" y="119780"/>
                  </a:cubicBezTo>
                  <a:close/>
                  <a:moveTo>
                    <a:pt x="13800" y="74082"/>
                  </a:moveTo>
                  <a:cubicBezTo>
                    <a:pt x="64964" y="18739"/>
                    <a:pt x="64964" y="18739"/>
                    <a:pt x="64964" y="18739"/>
                  </a:cubicBezTo>
                  <a:cubicBezTo>
                    <a:pt x="55371" y="53698"/>
                    <a:pt x="55371" y="53698"/>
                    <a:pt x="55371" y="53698"/>
                  </a:cubicBezTo>
                  <a:cubicBezTo>
                    <a:pt x="55203" y="54684"/>
                    <a:pt x="55708" y="55561"/>
                    <a:pt x="56718" y="56328"/>
                  </a:cubicBezTo>
                  <a:cubicBezTo>
                    <a:pt x="57727" y="56986"/>
                    <a:pt x="59242" y="57315"/>
                    <a:pt x="60757" y="57205"/>
                  </a:cubicBezTo>
                  <a:cubicBezTo>
                    <a:pt x="105525" y="52273"/>
                    <a:pt x="105525" y="52273"/>
                    <a:pt x="105525" y="52273"/>
                  </a:cubicBezTo>
                  <a:cubicBezTo>
                    <a:pt x="55371" y="102356"/>
                    <a:pt x="55371" y="102356"/>
                    <a:pt x="55371" y="102356"/>
                  </a:cubicBezTo>
                  <a:cubicBezTo>
                    <a:pt x="64460" y="72767"/>
                    <a:pt x="64460" y="72767"/>
                    <a:pt x="64460" y="72767"/>
                  </a:cubicBezTo>
                  <a:cubicBezTo>
                    <a:pt x="64796" y="71780"/>
                    <a:pt x="64291" y="70794"/>
                    <a:pt x="63281" y="70027"/>
                  </a:cubicBezTo>
                  <a:cubicBezTo>
                    <a:pt x="62440" y="69479"/>
                    <a:pt x="61262" y="69150"/>
                    <a:pt x="59915" y="69150"/>
                  </a:cubicBezTo>
                  <a:cubicBezTo>
                    <a:pt x="59747" y="69150"/>
                    <a:pt x="59410" y="69150"/>
                    <a:pt x="59242" y="69150"/>
                  </a:cubicBezTo>
                  <a:lnTo>
                    <a:pt x="13800" y="74082"/>
                  </a:lnTo>
                  <a:close/>
                  <a:moveTo>
                    <a:pt x="13800" y="74082"/>
                  </a:moveTo>
                  <a:cubicBezTo>
                    <a:pt x="13800" y="74082"/>
                    <a:pt x="13800" y="74082"/>
                    <a:pt x="13800" y="74082"/>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3" name="Shape 523"/>
            <p:cNvSpPr/>
            <p:nvPr/>
          </p:nvSpPr>
          <p:spPr>
            <a:xfrm>
              <a:off x="2619375" y="-92075"/>
              <a:ext cx="3079750" cy="2254250"/>
            </a:xfrm>
            <a:custGeom>
              <a:pathLst>
                <a:path extrusionOk="0" h="120000" w="120000">
                  <a:moveTo>
                    <a:pt x="116722" y="2400"/>
                  </a:moveTo>
                  <a:cubicBezTo>
                    <a:pt x="116322" y="872"/>
                    <a:pt x="115123" y="0"/>
                    <a:pt x="113924" y="545"/>
                  </a:cubicBezTo>
                  <a:cubicBezTo>
                    <a:pt x="112804" y="1090"/>
                    <a:pt x="112165" y="2727"/>
                    <a:pt x="112564" y="4363"/>
                  </a:cubicBezTo>
                  <a:cubicBezTo>
                    <a:pt x="114643" y="12763"/>
                    <a:pt x="115682" y="21709"/>
                    <a:pt x="115682" y="30654"/>
                  </a:cubicBezTo>
                  <a:cubicBezTo>
                    <a:pt x="115682" y="76690"/>
                    <a:pt x="88261" y="114109"/>
                    <a:pt x="54523" y="114109"/>
                  </a:cubicBezTo>
                  <a:cubicBezTo>
                    <a:pt x="35656" y="114109"/>
                    <a:pt x="17908" y="101890"/>
                    <a:pt x="6395" y="81272"/>
                  </a:cubicBezTo>
                  <a:cubicBezTo>
                    <a:pt x="19586" y="81272"/>
                    <a:pt x="19586" y="81272"/>
                    <a:pt x="19586" y="81272"/>
                  </a:cubicBezTo>
                  <a:cubicBezTo>
                    <a:pt x="20786" y="81272"/>
                    <a:pt x="21825" y="79963"/>
                    <a:pt x="21825" y="78327"/>
                  </a:cubicBezTo>
                  <a:cubicBezTo>
                    <a:pt x="21825" y="76690"/>
                    <a:pt x="20786" y="75381"/>
                    <a:pt x="19586" y="75381"/>
                  </a:cubicBezTo>
                  <a:cubicBezTo>
                    <a:pt x="2158" y="75381"/>
                    <a:pt x="2158" y="75381"/>
                    <a:pt x="2158" y="75381"/>
                  </a:cubicBezTo>
                  <a:cubicBezTo>
                    <a:pt x="2078" y="75381"/>
                    <a:pt x="1998" y="75381"/>
                    <a:pt x="1918" y="75381"/>
                  </a:cubicBezTo>
                  <a:cubicBezTo>
                    <a:pt x="1838" y="75381"/>
                    <a:pt x="1678" y="75490"/>
                    <a:pt x="1518" y="75490"/>
                  </a:cubicBezTo>
                  <a:cubicBezTo>
                    <a:pt x="1359" y="75600"/>
                    <a:pt x="1279" y="75709"/>
                    <a:pt x="1119" y="75709"/>
                  </a:cubicBezTo>
                  <a:cubicBezTo>
                    <a:pt x="1039" y="75818"/>
                    <a:pt x="959" y="75818"/>
                    <a:pt x="959" y="75818"/>
                  </a:cubicBezTo>
                  <a:cubicBezTo>
                    <a:pt x="879" y="75927"/>
                    <a:pt x="879" y="76036"/>
                    <a:pt x="799" y="76036"/>
                  </a:cubicBezTo>
                  <a:cubicBezTo>
                    <a:pt x="639" y="76145"/>
                    <a:pt x="559" y="76363"/>
                    <a:pt x="479" y="76472"/>
                  </a:cubicBezTo>
                  <a:cubicBezTo>
                    <a:pt x="399" y="76581"/>
                    <a:pt x="319" y="76800"/>
                    <a:pt x="239" y="76909"/>
                  </a:cubicBezTo>
                  <a:cubicBezTo>
                    <a:pt x="159" y="77127"/>
                    <a:pt x="159" y="77236"/>
                    <a:pt x="79" y="77454"/>
                  </a:cubicBezTo>
                  <a:cubicBezTo>
                    <a:pt x="79" y="77672"/>
                    <a:pt x="0" y="77890"/>
                    <a:pt x="0" y="78109"/>
                  </a:cubicBezTo>
                  <a:cubicBezTo>
                    <a:pt x="0" y="78109"/>
                    <a:pt x="0" y="78218"/>
                    <a:pt x="0" y="78327"/>
                  </a:cubicBezTo>
                  <a:cubicBezTo>
                    <a:pt x="0" y="102218"/>
                    <a:pt x="0" y="102218"/>
                    <a:pt x="0" y="102218"/>
                  </a:cubicBezTo>
                  <a:cubicBezTo>
                    <a:pt x="0" y="103854"/>
                    <a:pt x="959" y="105163"/>
                    <a:pt x="2158" y="105163"/>
                  </a:cubicBezTo>
                  <a:cubicBezTo>
                    <a:pt x="3357" y="105163"/>
                    <a:pt x="4317" y="103854"/>
                    <a:pt x="4317" y="102218"/>
                  </a:cubicBezTo>
                  <a:cubicBezTo>
                    <a:pt x="4317" y="87272"/>
                    <a:pt x="4317" y="87272"/>
                    <a:pt x="4317" y="87272"/>
                  </a:cubicBezTo>
                  <a:cubicBezTo>
                    <a:pt x="16708" y="107890"/>
                    <a:pt x="35016" y="120000"/>
                    <a:pt x="54523" y="120000"/>
                  </a:cubicBezTo>
                  <a:cubicBezTo>
                    <a:pt x="90659" y="120000"/>
                    <a:pt x="120000" y="79963"/>
                    <a:pt x="120000" y="30654"/>
                  </a:cubicBezTo>
                  <a:cubicBezTo>
                    <a:pt x="120000" y="21054"/>
                    <a:pt x="118880" y="11563"/>
                    <a:pt x="116722" y="2400"/>
                  </a:cubicBezTo>
                  <a:close/>
                  <a:moveTo>
                    <a:pt x="116722" y="2400"/>
                  </a:moveTo>
                  <a:cubicBezTo>
                    <a:pt x="116722" y="2400"/>
                    <a:pt x="116722" y="2400"/>
                    <a:pt x="116722" y="2400"/>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524" name="Shape 524"/>
          <p:cNvGrpSpPr/>
          <p:nvPr/>
        </p:nvGrpSpPr>
        <p:grpSpPr>
          <a:xfrm>
            <a:off x="4839115" y="1648257"/>
            <a:ext cx="1269726" cy="1269726"/>
            <a:chOff x="1445124" y="2143993"/>
            <a:chExt cx="1692968" cy="1692968"/>
          </a:xfrm>
        </p:grpSpPr>
        <p:sp>
          <p:nvSpPr>
            <p:cNvPr id="525" name="Shape 525"/>
            <p:cNvSpPr/>
            <p:nvPr/>
          </p:nvSpPr>
          <p:spPr>
            <a:xfrm>
              <a:off x="1532702" y="2231571"/>
              <a:ext cx="1517812" cy="1517812"/>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26" name="Shape 526"/>
            <p:cNvSpPr/>
            <p:nvPr/>
          </p:nvSpPr>
          <p:spPr>
            <a:xfrm>
              <a:off x="1445124" y="2143993"/>
              <a:ext cx="1692968" cy="1692968"/>
            </a:xfrm>
            <a:prstGeom prst="ellipse">
              <a:avLst/>
            </a:prstGeom>
            <a:noFill/>
            <a:ln cap="flat" cmpd="sng" w="28575">
              <a:solidFill>
                <a:srgbClr val="BFBFBF"/>
              </a:solidFill>
              <a:prstDash val="dot"/>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527" name="Shape 527"/>
          <p:cNvSpPr/>
          <p:nvPr/>
        </p:nvSpPr>
        <p:spPr>
          <a:xfrm>
            <a:off x="5262491" y="2054726"/>
            <a:ext cx="422973" cy="456788"/>
          </a:xfrm>
          <a:custGeom>
            <a:pathLst>
              <a:path extrusionOk="0" h="120000" w="120000">
                <a:moveTo>
                  <a:pt x="117900" y="1935"/>
                </a:moveTo>
                <a:cubicBezTo>
                  <a:pt x="116400" y="552"/>
                  <a:pt x="114600" y="0"/>
                  <a:pt x="112500" y="0"/>
                </a:cubicBezTo>
                <a:cubicBezTo>
                  <a:pt x="111900" y="0"/>
                  <a:pt x="111000" y="0"/>
                  <a:pt x="110400" y="276"/>
                </a:cubicBezTo>
                <a:cubicBezTo>
                  <a:pt x="45300" y="18801"/>
                  <a:pt x="45300" y="18801"/>
                  <a:pt x="45300" y="18801"/>
                </a:cubicBezTo>
                <a:cubicBezTo>
                  <a:pt x="43800" y="19354"/>
                  <a:pt x="42600" y="20184"/>
                  <a:pt x="41400" y="21290"/>
                </a:cubicBezTo>
                <a:cubicBezTo>
                  <a:pt x="40500" y="22396"/>
                  <a:pt x="39900" y="23778"/>
                  <a:pt x="39900" y="25437"/>
                </a:cubicBezTo>
                <a:cubicBezTo>
                  <a:pt x="39900" y="95115"/>
                  <a:pt x="39900" y="95115"/>
                  <a:pt x="39900" y="95115"/>
                </a:cubicBezTo>
                <a:cubicBezTo>
                  <a:pt x="35400" y="93179"/>
                  <a:pt x="30600" y="92350"/>
                  <a:pt x="24900" y="92350"/>
                </a:cubicBezTo>
                <a:cubicBezTo>
                  <a:pt x="22800" y="92350"/>
                  <a:pt x="20100" y="92626"/>
                  <a:pt x="17400" y="92903"/>
                </a:cubicBezTo>
                <a:cubicBezTo>
                  <a:pt x="14700" y="93456"/>
                  <a:pt x="12000" y="94285"/>
                  <a:pt x="9300" y="95391"/>
                </a:cubicBezTo>
                <a:cubicBezTo>
                  <a:pt x="6600" y="96497"/>
                  <a:pt x="4500" y="97880"/>
                  <a:pt x="2700" y="99815"/>
                </a:cubicBezTo>
                <a:cubicBezTo>
                  <a:pt x="900" y="101474"/>
                  <a:pt x="0" y="103686"/>
                  <a:pt x="0" y="106175"/>
                </a:cubicBezTo>
                <a:cubicBezTo>
                  <a:pt x="0" y="108387"/>
                  <a:pt x="900" y="110599"/>
                  <a:pt x="2700" y="112534"/>
                </a:cubicBezTo>
                <a:cubicBezTo>
                  <a:pt x="4500" y="114470"/>
                  <a:pt x="6600" y="115852"/>
                  <a:pt x="9300" y="116958"/>
                </a:cubicBezTo>
                <a:cubicBezTo>
                  <a:pt x="12000" y="117788"/>
                  <a:pt x="14700" y="118617"/>
                  <a:pt x="17400" y="119170"/>
                </a:cubicBezTo>
                <a:cubicBezTo>
                  <a:pt x="20100" y="119723"/>
                  <a:pt x="22800" y="120000"/>
                  <a:pt x="24900" y="120000"/>
                </a:cubicBezTo>
                <a:cubicBezTo>
                  <a:pt x="27300" y="120000"/>
                  <a:pt x="30000" y="119723"/>
                  <a:pt x="32700" y="119170"/>
                </a:cubicBezTo>
                <a:cubicBezTo>
                  <a:pt x="35400" y="118617"/>
                  <a:pt x="38100" y="117788"/>
                  <a:pt x="40800" y="116958"/>
                </a:cubicBezTo>
                <a:cubicBezTo>
                  <a:pt x="43500" y="115852"/>
                  <a:pt x="45600" y="114470"/>
                  <a:pt x="47400" y="112534"/>
                </a:cubicBezTo>
                <a:cubicBezTo>
                  <a:pt x="49200" y="110599"/>
                  <a:pt x="50100" y="108387"/>
                  <a:pt x="50100" y="106175"/>
                </a:cubicBezTo>
                <a:cubicBezTo>
                  <a:pt x="50100" y="55023"/>
                  <a:pt x="50100" y="55023"/>
                  <a:pt x="50100" y="55023"/>
                </a:cubicBezTo>
                <a:cubicBezTo>
                  <a:pt x="110100" y="37880"/>
                  <a:pt x="110100" y="37880"/>
                  <a:pt x="110100" y="37880"/>
                </a:cubicBezTo>
                <a:cubicBezTo>
                  <a:pt x="110100" y="76589"/>
                  <a:pt x="110100" y="76589"/>
                  <a:pt x="110100" y="76589"/>
                </a:cubicBezTo>
                <a:cubicBezTo>
                  <a:pt x="105600" y="74654"/>
                  <a:pt x="100500" y="73824"/>
                  <a:pt x="95100" y="73824"/>
                </a:cubicBezTo>
                <a:cubicBezTo>
                  <a:pt x="92700" y="73824"/>
                  <a:pt x="90300" y="74101"/>
                  <a:pt x="87600" y="74654"/>
                </a:cubicBezTo>
                <a:cubicBezTo>
                  <a:pt x="84900" y="75207"/>
                  <a:pt x="82200" y="75760"/>
                  <a:pt x="79500" y="76866"/>
                </a:cubicBezTo>
                <a:cubicBezTo>
                  <a:pt x="76800" y="77972"/>
                  <a:pt x="74400" y="79354"/>
                  <a:pt x="72600" y="81290"/>
                </a:cubicBezTo>
                <a:cubicBezTo>
                  <a:pt x="71100" y="83225"/>
                  <a:pt x="70200" y="85161"/>
                  <a:pt x="70200" y="87649"/>
                </a:cubicBezTo>
                <a:cubicBezTo>
                  <a:pt x="70200" y="90138"/>
                  <a:pt x="71100" y="92073"/>
                  <a:pt x="72600" y="94009"/>
                </a:cubicBezTo>
                <a:cubicBezTo>
                  <a:pt x="74400" y="95944"/>
                  <a:pt x="76800" y="97327"/>
                  <a:pt x="79500" y="98433"/>
                </a:cubicBezTo>
                <a:cubicBezTo>
                  <a:pt x="82200" y="99539"/>
                  <a:pt x="84900" y="100368"/>
                  <a:pt x="87600" y="100645"/>
                </a:cubicBezTo>
                <a:cubicBezTo>
                  <a:pt x="90300" y="101198"/>
                  <a:pt x="92700" y="101474"/>
                  <a:pt x="95100" y="101474"/>
                </a:cubicBezTo>
                <a:cubicBezTo>
                  <a:pt x="97500" y="101474"/>
                  <a:pt x="99900" y="101198"/>
                  <a:pt x="102600" y="100645"/>
                </a:cubicBezTo>
                <a:cubicBezTo>
                  <a:pt x="105300" y="100368"/>
                  <a:pt x="108000" y="99539"/>
                  <a:pt x="110700" y="98433"/>
                </a:cubicBezTo>
                <a:cubicBezTo>
                  <a:pt x="113400" y="97327"/>
                  <a:pt x="115800" y="95944"/>
                  <a:pt x="117600" y="94009"/>
                </a:cubicBezTo>
                <a:cubicBezTo>
                  <a:pt x="119400" y="92073"/>
                  <a:pt x="120000" y="90138"/>
                  <a:pt x="120000" y="87649"/>
                </a:cubicBezTo>
                <a:cubicBezTo>
                  <a:pt x="120000" y="6912"/>
                  <a:pt x="120000" y="6912"/>
                  <a:pt x="120000" y="6912"/>
                </a:cubicBezTo>
                <a:cubicBezTo>
                  <a:pt x="120000" y="4976"/>
                  <a:pt x="119400" y="3317"/>
                  <a:pt x="117900" y="1935"/>
                </a:cubicBezTo>
                <a:close/>
                <a:moveTo>
                  <a:pt x="117900" y="1935"/>
                </a:moveTo>
                <a:cubicBezTo>
                  <a:pt x="117900" y="1935"/>
                  <a:pt x="117900" y="1935"/>
                  <a:pt x="117900" y="1935"/>
                </a:cubicBezTo>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28" name="Shape 528"/>
          <p:cNvSpPr/>
          <p:nvPr/>
        </p:nvSpPr>
        <p:spPr>
          <a:xfrm>
            <a:off x="883350" y="3709226"/>
            <a:ext cx="7377300" cy="697500"/>
          </a:xfrm>
          <a:prstGeom prst="rect">
            <a:avLst/>
          </a:prstGeom>
          <a:noFill/>
          <a:ln>
            <a:noFill/>
          </a:ln>
        </p:spPr>
        <p:txBody>
          <a:bodyPr anchorCtr="0" anchor="ctr" bIns="0" lIns="0" spcFirstLastPara="1" rIns="0" wrap="square" tIns="0">
            <a:noAutofit/>
          </a:bodyPr>
          <a:lstStyle/>
          <a:p>
            <a:pPr indent="0" lvl="0" marL="0" marR="0" rtl="0" algn="ctr">
              <a:lnSpc>
                <a:spcPct val="150000"/>
              </a:lnSpc>
              <a:spcBef>
                <a:spcPts val="0"/>
              </a:spcBef>
              <a:spcAft>
                <a:spcPts val="0"/>
              </a:spcAft>
              <a:buNone/>
            </a:pPr>
            <a:r>
              <a:t/>
            </a:r>
            <a:endParaRPr sz="1100"/>
          </a:p>
          <a:p>
            <a:pPr indent="0" lvl="0" marL="0" marR="0" rtl="0" algn="ctr">
              <a:lnSpc>
                <a:spcPct val="150000"/>
              </a:lnSpc>
              <a:spcBef>
                <a:spcPts val="0"/>
              </a:spcBef>
              <a:spcAft>
                <a:spcPts val="0"/>
              </a:spcAft>
              <a:buNone/>
            </a:pPr>
            <a:r>
              <a:rPr lang="en" sz="900">
                <a:solidFill>
                  <a:schemeClr val="lt1"/>
                </a:solidFill>
                <a:latin typeface="Open Sans Light"/>
                <a:ea typeface="Open Sans Light"/>
                <a:cs typeface="Open Sans Light"/>
                <a:sym typeface="Open Sans Light"/>
              </a:rPr>
              <a:t>letterhead design is meant to project an image of professionalism and r letterhead design is meant to project an image of professionalism and reliability image of professionalism of the contributes to the aesthetics meant to project an image ofeliability By using simple alignments we have created a very spacious feeling. The simplicity suggests strength and the This</a:t>
            </a:r>
            <a:endParaRPr sz="1100"/>
          </a:p>
        </p:txBody>
      </p:sp>
      <p:sp>
        <p:nvSpPr>
          <p:cNvPr id="529" name="Shape 529"/>
          <p:cNvSpPr txBox="1"/>
          <p:nvPr/>
        </p:nvSpPr>
        <p:spPr>
          <a:xfrm>
            <a:off x="1361156" y="3008795"/>
            <a:ext cx="1009825"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Open Sans"/>
                <a:ea typeface="Open Sans"/>
                <a:cs typeface="Open Sans"/>
                <a:sym typeface="Open Sans"/>
              </a:rPr>
              <a:t>Delivery</a:t>
            </a:r>
            <a:endParaRPr sz="1100"/>
          </a:p>
        </p:txBody>
      </p:sp>
      <p:sp>
        <p:nvSpPr>
          <p:cNvPr id="530" name="Shape 530"/>
          <p:cNvSpPr txBox="1"/>
          <p:nvPr/>
        </p:nvSpPr>
        <p:spPr>
          <a:xfrm>
            <a:off x="6860770" y="3008795"/>
            <a:ext cx="83432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Open Sans"/>
                <a:ea typeface="Open Sans"/>
                <a:cs typeface="Open Sans"/>
                <a:sym typeface="Open Sans"/>
              </a:rPr>
              <a:t>Energy</a:t>
            </a:r>
            <a:endParaRPr sz="1100"/>
          </a:p>
        </p:txBody>
      </p:sp>
      <p:sp>
        <p:nvSpPr>
          <p:cNvPr id="531" name="Shape 531"/>
          <p:cNvSpPr txBox="1"/>
          <p:nvPr/>
        </p:nvSpPr>
        <p:spPr>
          <a:xfrm>
            <a:off x="3124876" y="3008795"/>
            <a:ext cx="1090294"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Open Sans"/>
                <a:ea typeface="Open Sans"/>
                <a:cs typeface="Open Sans"/>
                <a:sym typeface="Open Sans"/>
              </a:rPr>
              <a:t>Powerful</a:t>
            </a:r>
            <a:endParaRPr sz="1100"/>
          </a:p>
        </p:txBody>
      </p:sp>
      <p:sp>
        <p:nvSpPr>
          <p:cNvPr id="532" name="Shape 532"/>
          <p:cNvSpPr txBox="1"/>
          <p:nvPr/>
        </p:nvSpPr>
        <p:spPr>
          <a:xfrm>
            <a:off x="5056957" y="3008795"/>
            <a:ext cx="834043" cy="323165"/>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700">
                <a:solidFill>
                  <a:schemeClr val="lt1"/>
                </a:solidFill>
                <a:latin typeface="Open Sans"/>
                <a:ea typeface="Open Sans"/>
                <a:cs typeface="Open Sans"/>
                <a:sym typeface="Open Sans"/>
              </a:rPr>
              <a:t>Music</a:t>
            </a:r>
            <a:endParaRPr sz="1100"/>
          </a:p>
        </p:txBody>
      </p:sp>
      <p:cxnSp>
        <p:nvCxnSpPr>
          <p:cNvPr id="533" name="Shape 533"/>
          <p:cNvCxnSpPr/>
          <p:nvPr/>
        </p:nvCxnSpPr>
        <p:spPr>
          <a:xfrm>
            <a:off x="898864" y="3651273"/>
            <a:ext cx="7346272" cy="0"/>
          </a:xfrm>
          <a:prstGeom prst="straightConnector1">
            <a:avLst/>
          </a:prstGeom>
          <a:noFill/>
          <a:ln cap="flat" cmpd="sng" w="9525">
            <a:solidFill>
              <a:srgbClr val="7F7F7F"/>
            </a:solidFill>
            <a:prstDash val="solid"/>
            <a:miter lim="800000"/>
            <a:headEnd len="med" w="med" type="none"/>
            <a:tailEnd len="med" w="med" type="none"/>
          </a:ln>
        </p:spPr>
      </p:cxnSp>
      <p:sp>
        <p:nvSpPr>
          <p:cNvPr id="534" name="Shape 534"/>
          <p:cNvSpPr/>
          <p:nvPr>
            <p:ph idx="2" type="pic"/>
          </p:nvPr>
        </p:nvSpPr>
        <p:spPr>
          <a:xfrm>
            <a:off x="0" y="2216422"/>
            <a:ext cx="9144000" cy="29271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Tree>
  </p:cSld>
  <p:clrMapOvr>
    <a:masterClrMapping/>
  </p:clrMapOvr>
  <mc:AlternateContent>
    <mc:Choice Requires="p14">
      <p:transition spd="slow">
        <p14:gallery dir="l"/>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9" name="Shape 539"/>
        <p:cNvGrpSpPr/>
        <p:nvPr/>
      </p:nvGrpSpPr>
      <p:grpSpPr>
        <a:xfrm>
          <a:off x="0" y="0"/>
          <a:ext cx="0" cy="0"/>
          <a:chOff x="0" y="0"/>
          <a:chExt cx="0" cy="0"/>
        </a:xfrm>
      </p:grpSpPr>
      <p:sp>
        <p:nvSpPr>
          <p:cNvPr id="540" name="Shape 54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541" name="Shape 541"/>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0" i="0" lang="en" sz="2100" u="none" cap="none" strike="noStrike">
                <a:solidFill>
                  <a:schemeClr val="dk1"/>
                </a:solidFill>
                <a:latin typeface="Open Sans Light"/>
                <a:ea typeface="Open Sans Light"/>
                <a:cs typeface="Open Sans Light"/>
                <a:sym typeface="Open Sans Light"/>
              </a:rPr>
              <a:t>Our Srevice</a:t>
            </a:r>
            <a:endParaRPr b="0" i="0" sz="2100" u="none" cap="none" strike="noStrike">
              <a:solidFill>
                <a:schemeClr val="dk1"/>
              </a:solidFill>
              <a:latin typeface="Open Sans Light"/>
              <a:ea typeface="Open Sans Light"/>
              <a:cs typeface="Open Sans Light"/>
              <a:sym typeface="Open Sans Light"/>
            </a:endParaRPr>
          </a:p>
        </p:txBody>
      </p:sp>
      <p:sp>
        <p:nvSpPr>
          <p:cNvPr id="542" name="Shape 542"/>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543" name="Shape 543"/>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544" name="Shape 544"/>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5" name="Shape 545"/>
          <p:cNvSpPr/>
          <p:nvPr/>
        </p:nvSpPr>
        <p:spPr>
          <a:xfrm>
            <a:off x="891951" y="1643746"/>
            <a:ext cx="1398817" cy="1357313"/>
          </a:xfrm>
          <a:prstGeom prst="rtTriangle">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6" name="Shape 546"/>
          <p:cNvSpPr/>
          <p:nvPr/>
        </p:nvSpPr>
        <p:spPr>
          <a:xfrm>
            <a:off x="3461316" y="1643746"/>
            <a:ext cx="1398817" cy="1357313"/>
          </a:xfrm>
          <a:prstGeom prst="rtTriangl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7" name="Shape 547"/>
          <p:cNvSpPr/>
          <p:nvPr/>
        </p:nvSpPr>
        <p:spPr>
          <a:xfrm>
            <a:off x="6030681" y="1643746"/>
            <a:ext cx="1398817" cy="1357313"/>
          </a:xfrm>
          <a:prstGeom prst="rtTriangl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48" name="Shape 548"/>
          <p:cNvSpPr/>
          <p:nvPr/>
        </p:nvSpPr>
        <p:spPr>
          <a:xfrm>
            <a:off x="1108299" y="2423804"/>
            <a:ext cx="401506" cy="325732"/>
          </a:xfrm>
          <a:custGeom>
            <a:pathLst>
              <a:path extrusionOk="0" h="120000" w="120000">
                <a:moveTo>
                  <a:pt x="118669" y="1634"/>
                </a:moveTo>
                <a:cubicBezTo>
                  <a:pt x="117605" y="653"/>
                  <a:pt x="116541" y="0"/>
                  <a:pt x="115476" y="0"/>
                </a:cubicBezTo>
                <a:cubicBezTo>
                  <a:pt x="44434" y="0"/>
                  <a:pt x="44434" y="0"/>
                  <a:pt x="44434" y="0"/>
                </a:cubicBezTo>
                <a:cubicBezTo>
                  <a:pt x="43104" y="0"/>
                  <a:pt x="42039" y="653"/>
                  <a:pt x="41241" y="1634"/>
                </a:cubicBezTo>
                <a:cubicBezTo>
                  <a:pt x="40443" y="2615"/>
                  <a:pt x="39911" y="3923"/>
                  <a:pt x="39911" y="5558"/>
                </a:cubicBezTo>
                <a:cubicBezTo>
                  <a:pt x="39911" y="21907"/>
                  <a:pt x="39911" y="21907"/>
                  <a:pt x="39911" y="21907"/>
                </a:cubicBezTo>
                <a:cubicBezTo>
                  <a:pt x="28736" y="21907"/>
                  <a:pt x="28736" y="21907"/>
                  <a:pt x="28736" y="21907"/>
                </a:cubicBezTo>
                <a:cubicBezTo>
                  <a:pt x="27671" y="21907"/>
                  <a:pt x="26341" y="22234"/>
                  <a:pt x="24745" y="22888"/>
                </a:cubicBezTo>
                <a:cubicBezTo>
                  <a:pt x="23414" y="23542"/>
                  <a:pt x="22084" y="24523"/>
                  <a:pt x="21286" y="25504"/>
                </a:cubicBezTo>
                <a:cubicBezTo>
                  <a:pt x="7450" y="42506"/>
                  <a:pt x="7450" y="42506"/>
                  <a:pt x="7450" y="42506"/>
                </a:cubicBezTo>
                <a:cubicBezTo>
                  <a:pt x="6917" y="43160"/>
                  <a:pt x="6385" y="44141"/>
                  <a:pt x="6119" y="45122"/>
                </a:cubicBezTo>
                <a:cubicBezTo>
                  <a:pt x="5587" y="46103"/>
                  <a:pt x="5321" y="47084"/>
                  <a:pt x="5055" y="47738"/>
                </a:cubicBezTo>
                <a:cubicBezTo>
                  <a:pt x="4789" y="48392"/>
                  <a:pt x="4789" y="49373"/>
                  <a:pt x="4523" y="51008"/>
                </a:cubicBezTo>
                <a:cubicBezTo>
                  <a:pt x="4523" y="52316"/>
                  <a:pt x="4523" y="53297"/>
                  <a:pt x="4523" y="53950"/>
                </a:cubicBezTo>
                <a:cubicBezTo>
                  <a:pt x="4257" y="54277"/>
                  <a:pt x="4257" y="55585"/>
                  <a:pt x="4523" y="56893"/>
                </a:cubicBezTo>
                <a:cubicBezTo>
                  <a:pt x="4523" y="58528"/>
                  <a:pt x="4523" y="59509"/>
                  <a:pt x="4523" y="60163"/>
                </a:cubicBezTo>
                <a:cubicBezTo>
                  <a:pt x="4523" y="87302"/>
                  <a:pt x="4523" y="87302"/>
                  <a:pt x="4523" y="87302"/>
                </a:cubicBezTo>
                <a:cubicBezTo>
                  <a:pt x="3192" y="87302"/>
                  <a:pt x="2128" y="87956"/>
                  <a:pt x="1330" y="88937"/>
                </a:cubicBezTo>
                <a:cubicBezTo>
                  <a:pt x="532" y="89918"/>
                  <a:pt x="0" y="91226"/>
                  <a:pt x="0" y="92861"/>
                </a:cubicBezTo>
                <a:cubicBezTo>
                  <a:pt x="0" y="93514"/>
                  <a:pt x="0" y="94495"/>
                  <a:pt x="266" y="95149"/>
                </a:cubicBezTo>
                <a:cubicBezTo>
                  <a:pt x="532" y="95803"/>
                  <a:pt x="798" y="96130"/>
                  <a:pt x="1330" y="96457"/>
                </a:cubicBezTo>
                <a:cubicBezTo>
                  <a:pt x="1596" y="97111"/>
                  <a:pt x="2128" y="97438"/>
                  <a:pt x="2394" y="97438"/>
                </a:cubicBezTo>
                <a:cubicBezTo>
                  <a:pt x="2660" y="97765"/>
                  <a:pt x="3192" y="98092"/>
                  <a:pt x="3991" y="98092"/>
                </a:cubicBezTo>
                <a:cubicBezTo>
                  <a:pt x="4789" y="98092"/>
                  <a:pt x="5321" y="98092"/>
                  <a:pt x="5587" y="98092"/>
                </a:cubicBezTo>
                <a:cubicBezTo>
                  <a:pt x="5853" y="98419"/>
                  <a:pt x="6385" y="98419"/>
                  <a:pt x="7450" y="98092"/>
                </a:cubicBezTo>
                <a:cubicBezTo>
                  <a:pt x="8248" y="98092"/>
                  <a:pt x="8780" y="98092"/>
                  <a:pt x="8780" y="98092"/>
                </a:cubicBezTo>
                <a:cubicBezTo>
                  <a:pt x="13303" y="98092"/>
                  <a:pt x="13303" y="98092"/>
                  <a:pt x="13303" y="98092"/>
                </a:cubicBezTo>
                <a:cubicBezTo>
                  <a:pt x="13303" y="104305"/>
                  <a:pt x="15166" y="109209"/>
                  <a:pt x="18625" y="113787"/>
                </a:cubicBezTo>
                <a:cubicBezTo>
                  <a:pt x="22084" y="118038"/>
                  <a:pt x="26075" y="120000"/>
                  <a:pt x="31130" y="120000"/>
                </a:cubicBezTo>
                <a:cubicBezTo>
                  <a:pt x="35920" y="120000"/>
                  <a:pt x="40177" y="118038"/>
                  <a:pt x="43636" y="113787"/>
                </a:cubicBezTo>
                <a:cubicBezTo>
                  <a:pt x="47095" y="109209"/>
                  <a:pt x="48957" y="104305"/>
                  <a:pt x="48957" y="98092"/>
                </a:cubicBezTo>
                <a:cubicBezTo>
                  <a:pt x="75565" y="98092"/>
                  <a:pt x="75565" y="98092"/>
                  <a:pt x="75565" y="98092"/>
                </a:cubicBezTo>
                <a:cubicBezTo>
                  <a:pt x="75565" y="104305"/>
                  <a:pt x="77161" y="109209"/>
                  <a:pt x="80620" y="113787"/>
                </a:cubicBezTo>
                <a:cubicBezTo>
                  <a:pt x="84079" y="118038"/>
                  <a:pt x="88337" y="120000"/>
                  <a:pt x="93126" y="120000"/>
                </a:cubicBezTo>
                <a:cubicBezTo>
                  <a:pt x="98181" y="120000"/>
                  <a:pt x="102439" y="118038"/>
                  <a:pt x="105898" y="113787"/>
                </a:cubicBezTo>
                <a:cubicBezTo>
                  <a:pt x="109356" y="109209"/>
                  <a:pt x="110953" y="104305"/>
                  <a:pt x="110953" y="98092"/>
                </a:cubicBezTo>
                <a:cubicBezTo>
                  <a:pt x="111219" y="98092"/>
                  <a:pt x="111751" y="98092"/>
                  <a:pt x="112549" y="98092"/>
                </a:cubicBezTo>
                <a:cubicBezTo>
                  <a:pt x="113348" y="98419"/>
                  <a:pt x="114146" y="98419"/>
                  <a:pt x="114412" y="98092"/>
                </a:cubicBezTo>
                <a:cubicBezTo>
                  <a:pt x="114678" y="98092"/>
                  <a:pt x="115210" y="98092"/>
                  <a:pt x="116008" y="98092"/>
                </a:cubicBezTo>
                <a:cubicBezTo>
                  <a:pt x="116541" y="98092"/>
                  <a:pt x="117073" y="97765"/>
                  <a:pt x="117605" y="97438"/>
                </a:cubicBezTo>
                <a:cubicBezTo>
                  <a:pt x="117871" y="97438"/>
                  <a:pt x="118137" y="97111"/>
                  <a:pt x="118669" y="96457"/>
                </a:cubicBezTo>
                <a:cubicBezTo>
                  <a:pt x="119201" y="96130"/>
                  <a:pt x="119467" y="95803"/>
                  <a:pt x="119467" y="95149"/>
                </a:cubicBezTo>
                <a:cubicBezTo>
                  <a:pt x="119733" y="94495"/>
                  <a:pt x="120000" y="93514"/>
                  <a:pt x="120000" y="92861"/>
                </a:cubicBezTo>
                <a:cubicBezTo>
                  <a:pt x="120000" y="5558"/>
                  <a:pt x="120000" y="5558"/>
                  <a:pt x="120000" y="5558"/>
                </a:cubicBezTo>
                <a:cubicBezTo>
                  <a:pt x="120000" y="3923"/>
                  <a:pt x="119467" y="2615"/>
                  <a:pt x="118669" y="1634"/>
                </a:cubicBezTo>
                <a:close/>
                <a:moveTo>
                  <a:pt x="37250" y="105940"/>
                </a:moveTo>
                <a:cubicBezTo>
                  <a:pt x="35654" y="107901"/>
                  <a:pt x="33525" y="109209"/>
                  <a:pt x="31130" y="109209"/>
                </a:cubicBezTo>
                <a:cubicBezTo>
                  <a:pt x="28736" y="109209"/>
                  <a:pt x="26607" y="107901"/>
                  <a:pt x="24745" y="105940"/>
                </a:cubicBezTo>
                <a:cubicBezTo>
                  <a:pt x="23148" y="103651"/>
                  <a:pt x="22084" y="101035"/>
                  <a:pt x="22084" y="98092"/>
                </a:cubicBezTo>
                <a:cubicBezTo>
                  <a:pt x="22084" y="95149"/>
                  <a:pt x="23148" y="92534"/>
                  <a:pt x="24745" y="90572"/>
                </a:cubicBezTo>
                <a:cubicBezTo>
                  <a:pt x="26607" y="88283"/>
                  <a:pt x="28736" y="87302"/>
                  <a:pt x="31130" y="87302"/>
                </a:cubicBezTo>
                <a:cubicBezTo>
                  <a:pt x="33525" y="87302"/>
                  <a:pt x="35654" y="88283"/>
                  <a:pt x="37250" y="90572"/>
                </a:cubicBezTo>
                <a:cubicBezTo>
                  <a:pt x="39113" y="92534"/>
                  <a:pt x="39911" y="95149"/>
                  <a:pt x="39911" y="98092"/>
                </a:cubicBezTo>
                <a:cubicBezTo>
                  <a:pt x="39911" y="101035"/>
                  <a:pt x="39113" y="103651"/>
                  <a:pt x="37250" y="105940"/>
                </a:cubicBezTo>
                <a:close/>
                <a:moveTo>
                  <a:pt x="39911" y="54604"/>
                </a:moveTo>
                <a:cubicBezTo>
                  <a:pt x="13303" y="54604"/>
                  <a:pt x="13303" y="54604"/>
                  <a:pt x="13303" y="54604"/>
                </a:cubicBezTo>
                <a:cubicBezTo>
                  <a:pt x="13303" y="51989"/>
                  <a:pt x="13303" y="51989"/>
                  <a:pt x="13303" y="51989"/>
                </a:cubicBezTo>
                <a:cubicBezTo>
                  <a:pt x="13303" y="51335"/>
                  <a:pt x="13569" y="50681"/>
                  <a:pt x="13835" y="50027"/>
                </a:cubicBezTo>
                <a:cubicBezTo>
                  <a:pt x="27405" y="33351"/>
                  <a:pt x="27405" y="33351"/>
                  <a:pt x="27405" y="33351"/>
                </a:cubicBezTo>
                <a:cubicBezTo>
                  <a:pt x="27937" y="33024"/>
                  <a:pt x="28470" y="32697"/>
                  <a:pt x="29002" y="32697"/>
                </a:cubicBezTo>
                <a:cubicBezTo>
                  <a:pt x="39911" y="32697"/>
                  <a:pt x="39911" y="32697"/>
                  <a:pt x="39911" y="32697"/>
                </a:cubicBezTo>
                <a:lnTo>
                  <a:pt x="39911" y="54604"/>
                </a:lnTo>
                <a:close/>
                <a:moveTo>
                  <a:pt x="99512" y="105940"/>
                </a:moveTo>
                <a:cubicBezTo>
                  <a:pt x="97649" y="107901"/>
                  <a:pt x="95521" y="109209"/>
                  <a:pt x="93126" y="109209"/>
                </a:cubicBezTo>
                <a:cubicBezTo>
                  <a:pt x="90731" y="109209"/>
                  <a:pt x="88869" y="107901"/>
                  <a:pt x="87006" y="105940"/>
                </a:cubicBezTo>
                <a:cubicBezTo>
                  <a:pt x="85144" y="103651"/>
                  <a:pt x="84345" y="101035"/>
                  <a:pt x="84345" y="98092"/>
                </a:cubicBezTo>
                <a:cubicBezTo>
                  <a:pt x="84345" y="95149"/>
                  <a:pt x="85144" y="92534"/>
                  <a:pt x="87006" y="90572"/>
                </a:cubicBezTo>
                <a:cubicBezTo>
                  <a:pt x="88869" y="88283"/>
                  <a:pt x="90731" y="87302"/>
                  <a:pt x="93126" y="87302"/>
                </a:cubicBezTo>
                <a:cubicBezTo>
                  <a:pt x="95521" y="87302"/>
                  <a:pt x="97649" y="88283"/>
                  <a:pt x="99512" y="90572"/>
                </a:cubicBezTo>
                <a:cubicBezTo>
                  <a:pt x="101108" y="92534"/>
                  <a:pt x="102172" y="95149"/>
                  <a:pt x="102172" y="98092"/>
                </a:cubicBezTo>
                <a:cubicBezTo>
                  <a:pt x="102172" y="101035"/>
                  <a:pt x="101108" y="103651"/>
                  <a:pt x="99512" y="105940"/>
                </a:cubicBezTo>
                <a:close/>
                <a:moveTo>
                  <a:pt x="99512" y="105940"/>
                </a:moveTo>
                <a:cubicBezTo>
                  <a:pt x="99512" y="105940"/>
                  <a:pt x="99512" y="105940"/>
                  <a:pt x="99512" y="105940"/>
                </a:cubicBezTo>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549" name="Shape 549"/>
          <p:cNvGrpSpPr/>
          <p:nvPr/>
        </p:nvGrpSpPr>
        <p:grpSpPr>
          <a:xfrm>
            <a:off x="3726841" y="2391540"/>
            <a:ext cx="330768" cy="357996"/>
            <a:chOff x="-698500" y="-1852613"/>
            <a:chExt cx="1446213" cy="1565275"/>
          </a:xfrm>
        </p:grpSpPr>
        <p:sp>
          <p:nvSpPr>
            <p:cNvPr id="550" name="Shape 550"/>
            <p:cNvSpPr/>
            <p:nvPr/>
          </p:nvSpPr>
          <p:spPr>
            <a:xfrm>
              <a:off x="-93662" y="-1852613"/>
              <a:ext cx="241300" cy="844550"/>
            </a:xfrm>
            <a:custGeom>
              <a:pathLst>
                <a:path extrusionOk="0" h="120000" w="120000">
                  <a:moveTo>
                    <a:pt x="59104" y="120000"/>
                  </a:moveTo>
                  <a:cubicBezTo>
                    <a:pt x="75223" y="120000"/>
                    <a:pt x="89552" y="117948"/>
                    <a:pt x="102089" y="114871"/>
                  </a:cubicBezTo>
                  <a:cubicBezTo>
                    <a:pt x="112835" y="111282"/>
                    <a:pt x="120000" y="107179"/>
                    <a:pt x="120000" y="102564"/>
                  </a:cubicBezTo>
                  <a:cubicBezTo>
                    <a:pt x="120000" y="16923"/>
                    <a:pt x="120000" y="16923"/>
                    <a:pt x="120000" y="16923"/>
                  </a:cubicBezTo>
                  <a:cubicBezTo>
                    <a:pt x="120000" y="12307"/>
                    <a:pt x="112835" y="8717"/>
                    <a:pt x="102089" y="5128"/>
                  </a:cubicBezTo>
                  <a:cubicBezTo>
                    <a:pt x="89552" y="1538"/>
                    <a:pt x="75223" y="0"/>
                    <a:pt x="59104" y="0"/>
                  </a:cubicBezTo>
                  <a:cubicBezTo>
                    <a:pt x="42985" y="0"/>
                    <a:pt x="28656" y="1538"/>
                    <a:pt x="17910" y="5128"/>
                  </a:cubicBezTo>
                  <a:cubicBezTo>
                    <a:pt x="5373" y="8717"/>
                    <a:pt x="0" y="12307"/>
                    <a:pt x="0" y="16923"/>
                  </a:cubicBezTo>
                  <a:cubicBezTo>
                    <a:pt x="0" y="102564"/>
                    <a:pt x="0" y="102564"/>
                    <a:pt x="0" y="102564"/>
                  </a:cubicBezTo>
                  <a:cubicBezTo>
                    <a:pt x="0" y="107179"/>
                    <a:pt x="5373" y="111282"/>
                    <a:pt x="17910" y="114871"/>
                  </a:cubicBezTo>
                  <a:cubicBezTo>
                    <a:pt x="28656" y="117948"/>
                    <a:pt x="42985" y="120000"/>
                    <a:pt x="59104" y="120000"/>
                  </a:cubicBezTo>
                  <a:close/>
                  <a:moveTo>
                    <a:pt x="59104" y="120000"/>
                  </a:moveTo>
                  <a:cubicBezTo>
                    <a:pt x="59104" y="120000"/>
                    <a:pt x="59104" y="120000"/>
                    <a:pt x="59104" y="120000"/>
                  </a:cubicBezTo>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51" name="Shape 551"/>
            <p:cNvSpPr/>
            <p:nvPr/>
          </p:nvSpPr>
          <p:spPr>
            <a:xfrm>
              <a:off x="-698500" y="-1614488"/>
              <a:ext cx="1446213" cy="1327150"/>
            </a:xfrm>
            <a:custGeom>
              <a:pathLst>
                <a:path extrusionOk="0" h="120000" w="120000">
                  <a:moveTo>
                    <a:pt x="113700" y="25434"/>
                  </a:moveTo>
                  <a:cubicBezTo>
                    <a:pt x="109500" y="16304"/>
                    <a:pt x="103800" y="8804"/>
                    <a:pt x="96000" y="2608"/>
                  </a:cubicBezTo>
                  <a:cubicBezTo>
                    <a:pt x="93900" y="652"/>
                    <a:pt x="91500" y="0"/>
                    <a:pt x="88800" y="326"/>
                  </a:cubicBezTo>
                  <a:cubicBezTo>
                    <a:pt x="85800" y="652"/>
                    <a:pt x="83700" y="2282"/>
                    <a:pt x="82200" y="4565"/>
                  </a:cubicBezTo>
                  <a:cubicBezTo>
                    <a:pt x="80400" y="7173"/>
                    <a:pt x="79800" y="9782"/>
                    <a:pt x="80100" y="12717"/>
                  </a:cubicBezTo>
                  <a:cubicBezTo>
                    <a:pt x="80700" y="15652"/>
                    <a:pt x="81900" y="17934"/>
                    <a:pt x="84000" y="19891"/>
                  </a:cubicBezTo>
                  <a:cubicBezTo>
                    <a:pt x="89100" y="24130"/>
                    <a:pt x="93000" y="29347"/>
                    <a:pt x="96000" y="35217"/>
                  </a:cubicBezTo>
                  <a:cubicBezTo>
                    <a:pt x="98700" y="41413"/>
                    <a:pt x="100200" y="47934"/>
                    <a:pt x="100200" y="54782"/>
                  </a:cubicBezTo>
                  <a:cubicBezTo>
                    <a:pt x="100200" y="60652"/>
                    <a:pt x="99000" y="66195"/>
                    <a:pt x="96900" y="71413"/>
                  </a:cubicBezTo>
                  <a:cubicBezTo>
                    <a:pt x="94800" y="76956"/>
                    <a:pt x="92100" y="81521"/>
                    <a:pt x="88500" y="85434"/>
                  </a:cubicBezTo>
                  <a:cubicBezTo>
                    <a:pt x="84900" y="89347"/>
                    <a:pt x="80400" y="92282"/>
                    <a:pt x="75600" y="94891"/>
                  </a:cubicBezTo>
                  <a:cubicBezTo>
                    <a:pt x="70800" y="97173"/>
                    <a:pt x="65400" y="98152"/>
                    <a:pt x="60000" y="98152"/>
                  </a:cubicBezTo>
                  <a:cubicBezTo>
                    <a:pt x="54600" y="98152"/>
                    <a:pt x="49500" y="97173"/>
                    <a:pt x="44400" y="94891"/>
                  </a:cubicBezTo>
                  <a:cubicBezTo>
                    <a:pt x="39600" y="92282"/>
                    <a:pt x="35400" y="89347"/>
                    <a:pt x="31800" y="85434"/>
                  </a:cubicBezTo>
                  <a:cubicBezTo>
                    <a:pt x="28200" y="81521"/>
                    <a:pt x="25200" y="76956"/>
                    <a:pt x="23100" y="71413"/>
                  </a:cubicBezTo>
                  <a:cubicBezTo>
                    <a:pt x="21000" y="66195"/>
                    <a:pt x="20100" y="60652"/>
                    <a:pt x="20100" y="54782"/>
                  </a:cubicBezTo>
                  <a:cubicBezTo>
                    <a:pt x="20100" y="47934"/>
                    <a:pt x="21300" y="41413"/>
                    <a:pt x="24300" y="35217"/>
                  </a:cubicBezTo>
                  <a:cubicBezTo>
                    <a:pt x="27000" y="29347"/>
                    <a:pt x="30900" y="24130"/>
                    <a:pt x="36000" y="19891"/>
                  </a:cubicBezTo>
                  <a:cubicBezTo>
                    <a:pt x="38100" y="17934"/>
                    <a:pt x="39600" y="15652"/>
                    <a:pt x="39900" y="12717"/>
                  </a:cubicBezTo>
                  <a:cubicBezTo>
                    <a:pt x="40200" y="9782"/>
                    <a:pt x="39600" y="7173"/>
                    <a:pt x="38100" y="4565"/>
                  </a:cubicBezTo>
                  <a:cubicBezTo>
                    <a:pt x="36300" y="2282"/>
                    <a:pt x="34200" y="652"/>
                    <a:pt x="31500" y="326"/>
                  </a:cubicBezTo>
                  <a:cubicBezTo>
                    <a:pt x="28800" y="0"/>
                    <a:pt x="26400" y="652"/>
                    <a:pt x="24000" y="2608"/>
                  </a:cubicBezTo>
                  <a:cubicBezTo>
                    <a:pt x="16500" y="8804"/>
                    <a:pt x="10500" y="16304"/>
                    <a:pt x="6300" y="25434"/>
                  </a:cubicBezTo>
                  <a:cubicBezTo>
                    <a:pt x="2100" y="34565"/>
                    <a:pt x="0" y="44347"/>
                    <a:pt x="0" y="54782"/>
                  </a:cubicBezTo>
                  <a:cubicBezTo>
                    <a:pt x="0" y="63586"/>
                    <a:pt x="1500" y="72065"/>
                    <a:pt x="4800" y="79891"/>
                  </a:cubicBezTo>
                  <a:cubicBezTo>
                    <a:pt x="8100" y="88043"/>
                    <a:pt x="12300" y="94891"/>
                    <a:pt x="17700" y="100760"/>
                  </a:cubicBezTo>
                  <a:cubicBezTo>
                    <a:pt x="23100" y="106630"/>
                    <a:pt x="29400" y="111195"/>
                    <a:pt x="36900" y="114782"/>
                  </a:cubicBezTo>
                  <a:cubicBezTo>
                    <a:pt x="44100" y="118369"/>
                    <a:pt x="51900" y="120000"/>
                    <a:pt x="60000" y="120000"/>
                  </a:cubicBezTo>
                  <a:cubicBezTo>
                    <a:pt x="68100" y="120000"/>
                    <a:pt x="75900" y="118369"/>
                    <a:pt x="83400" y="114782"/>
                  </a:cubicBezTo>
                  <a:cubicBezTo>
                    <a:pt x="90900" y="111195"/>
                    <a:pt x="97200" y="106630"/>
                    <a:pt x="102600" y="100760"/>
                  </a:cubicBezTo>
                  <a:cubicBezTo>
                    <a:pt x="108000" y="94891"/>
                    <a:pt x="112200" y="88043"/>
                    <a:pt x="115500" y="79891"/>
                  </a:cubicBezTo>
                  <a:cubicBezTo>
                    <a:pt x="118500" y="72065"/>
                    <a:pt x="120000" y="63586"/>
                    <a:pt x="120000" y="54782"/>
                  </a:cubicBezTo>
                  <a:cubicBezTo>
                    <a:pt x="120000" y="44347"/>
                    <a:pt x="117900" y="34565"/>
                    <a:pt x="113700" y="25434"/>
                  </a:cubicBezTo>
                  <a:close/>
                  <a:moveTo>
                    <a:pt x="113700" y="25434"/>
                  </a:moveTo>
                  <a:cubicBezTo>
                    <a:pt x="113700" y="25434"/>
                    <a:pt x="113700" y="25434"/>
                    <a:pt x="113700" y="25434"/>
                  </a:cubicBezTo>
                </a:path>
              </a:pathLst>
            </a:custGeom>
            <a:solidFill>
              <a:srgbClr val="F2F2F2"/>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552" name="Shape 552"/>
          <p:cNvSpPr/>
          <p:nvPr/>
        </p:nvSpPr>
        <p:spPr>
          <a:xfrm>
            <a:off x="6274644" y="2390317"/>
            <a:ext cx="332627" cy="359219"/>
          </a:xfrm>
          <a:custGeom>
            <a:pathLst>
              <a:path extrusionOk="0" h="120000" w="120000">
                <a:moveTo>
                  <a:pt x="117900" y="1935"/>
                </a:moveTo>
                <a:cubicBezTo>
                  <a:pt x="116400" y="552"/>
                  <a:pt x="114600" y="0"/>
                  <a:pt x="112500" y="0"/>
                </a:cubicBezTo>
                <a:cubicBezTo>
                  <a:pt x="111900" y="0"/>
                  <a:pt x="111000" y="0"/>
                  <a:pt x="110400" y="276"/>
                </a:cubicBezTo>
                <a:cubicBezTo>
                  <a:pt x="45300" y="18801"/>
                  <a:pt x="45300" y="18801"/>
                  <a:pt x="45300" y="18801"/>
                </a:cubicBezTo>
                <a:cubicBezTo>
                  <a:pt x="43800" y="19354"/>
                  <a:pt x="42600" y="20184"/>
                  <a:pt x="41400" y="21290"/>
                </a:cubicBezTo>
                <a:cubicBezTo>
                  <a:pt x="40500" y="22396"/>
                  <a:pt x="39900" y="23778"/>
                  <a:pt x="39900" y="25437"/>
                </a:cubicBezTo>
                <a:cubicBezTo>
                  <a:pt x="39900" y="95115"/>
                  <a:pt x="39900" y="95115"/>
                  <a:pt x="39900" y="95115"/>
                </a:cubicBezTo>
                <a:cubicBezTo>
                  <a:pt x="35400" y="93179"/>
                  <a:pt x="30600" y="92350"/>
                  <a:pt x="24900" y="92350"/>
                </a:cubicBezTo>
                <a:cubicBezTo>
                  <a:pt x="22800" y="92350"/>
                  <a:pt x="20100" y="92626"/>
                  <a:pt x="17400" y="92903"/>
                </a:cubicBezTo>
                <a:cubicBezTo>
                  <a:pt x="14700" y="93456"/>
                  <a:pt x="12000" y="94285"/>
                  <a:pt x="9300" y="95391"/>
                </a:cubicBezTo>
                <a:cubicBezTo>
                  <a:pt x="6600" y="96497"/>
                  <a:pt x="4500" y="97880"/>
                  <a:pt x="2700" y="99815"/>
                </a:cubicBezTo>
                <a:cubicBezTo>
                  <a:pt x="900" y="101474"/>
                  <a:pt x="0" y="103686"/>
                  <a:pt x="0" y="106175"/>
                </a:cubicBezTo>
                <a:cubicBezTo>
                  <a:pt x="0" y="108387"/>
                  <a:pt x="900" y="110599"/>
                  <a:pt x="2700" y="112534"/>
                </a:cubicBezTo>
                <a:cubicBezTo>
                  <a:pt x="4500" y="114470"/>
                  <a:pt x="6600" y="115852"/>
                  <a:pt x="9300" y="116958"/>
                </a:cubicBezTo>
                <a:cubicBezTo>
                  <a:pt x="12000" y="117788"/>
                  <a:pt x="14700" y="118617"/>
                  <a:pt x="17400" y="119170"/>
                </a:cubicBezTo>
                <a:cubicBezTo>
                  <a:pt x="20100" y="119723"/>
                  <a:pt x="22800" y="120000"/>
                  <a:pt x="24900" y="120000"/>
                </a:cubicBezTo>
                <a:cubicBezTo>
                  <a:pt x="27300" y="120000"/>
                  <a:pt x="30000" y="119723"/>
                  <a:pt x="32700" y="119170"/>
                </a:cubicBezTo>
                <a:cubicBezTo>
                  <a:pt x="35400" y="118617"/>
                  <a:pt x="38100" y="117788"/>
                  <a:pt x="40800" y="116958"/>
                </a:cubicBezTo>
                <a:cubicBezTo>
                  <a:pt x="43500" y="115852"/>
                  <a:pt x="45600" y="114470"/>
                  <a:pt x="47400" y="112534"/>
                </a:cubicBezTo>
                <a:cubicBezTo>
                  <a:pt x="49200" y="110599"/>
                  <a:pt x="50100" y="108387"/>
                  <a:pt x="50100" y="106175"/>
                </a:cubicBezTo>
                <a:cubicBezTo>
                  <a:pt x="50100" y="55023"/>
                  <a:pt x="50100" y="55023"/>
                  <a:pt x="50100" y="55023"/>
                </a:cubicBezTo>
                <a:cubicBezTo>
                  <a:pt x="110100" y="37880"/>
                  <a:pt x="110100" y="37880"/>
                  <a:pt x="110100" y="37880"/>
                </a:cubicBezTo>
                <a:cubicBezTo>
                  <a:pt x="110100" y="76589"/>
                  <a:pt x="110100" y="76589"/>
                  <a:pt x="110100" y="76589"/>
                </a:cubicBezTo>
                <a:cubicBezTo>
                  <a:pt x="105600" y="74654"/>
                  <a:pt x="100500" y="73824"/>
                  <a:pt x="95100" y="73824"/>
                </a:cubicBezTo>
                <a:cubicBezTo>
                  <a:pt x="92700" y="73824"/>
                  <a:pt x="90300" y="74101"/>
                  <a:pt x="87600" y="74654"/>
                </a:cubicBezTo>
                <a:cubicBezTo>
                  <a:pt x="84900" y="75207"/>
                  <a:pt x="82200" y="75760"/>
                  <a:pt x="79500" y="76866"/>
                </a:cubicBezTo>
                <a:cubicBezTo>
                  <a:pt x="76800" y="77972"/>
                  <a:pt x="74400" y="79354"/>
                  <a:pt x="72600" y="81290"/>
                </a:cubicBezTo>
                <a:cubicBezTo>
                  <a:pt x="71100" y="83225"/>
                  <a:pt x="70200" y="85161"/>
                  <a:pt x="70200" y="87649"/>
                </a:cubicBezTo>
                <a:cubicBezTo>
                  <a:pt x="70200" y="90138"/>
                  <a:pt x="71100" y="92073"/>
                  <a:pt x="72600" y="94009"/>
                </a:cubicBezTo>
                <a:cubicBezTo>
                  <a:pt x="74400" y="95944"/>
                  <a:pt x="76800" y="97327"/>
                  <a:pt x="79500" y="98433"/>
                </a:cubicBezTo>
                <a:cubicBezTo>
                  <a:pt x="82200" y="99539"/>
                  <a:pt x="84900" y="100368"/>
                  <a:pt x="87600" y="100645"/>
                </a:cubicBezTo>
                <a:cubicBezTo>
                  <a:pt x="90300" y="101198"/>
                  <a:pt x="92700" y="101474"/>
                  <a:pt x="95100" y="101474"/>
                </a:cubicBezTo>
                <a:cubicBezTo>
                  <a:pt x="97500" y="101474"/>
                  <a:pt x="99900" y="101198"/>
                  <a:pt x="102600" y="100645"/>
                </a:cubicBezTo>
                <a:cubicBezTo>
                  <a:pt x="105300" y="100368"/>
                  <a:pt x="108000" y="99539"/>
                  <a:pt x="110700" y="98433"/>
                </a:cubicBezTo>
                <a:cubicBezTo>
                  <a:pt x="113400" y="97327"/>
                  <a:pt x="115800" y="95944"/>
                  <a:pt x="117600" y="94009"/>
                </a:cubicBezTo>
                <a:cubicBezTo>
                  <a:pt x="119400" y="92073"/>
                  <a:pt x="120000" y="90138"/>
                  <a:pt x="120000" y="87649"/>
                </a:cubicBezTo>
                <a:cubicBezTo>
                  <a:pt x="120000" y="6912"/>
                  <a:pt x="120000" y="6912"/>
                  <a:pt x="120000" y="6912"/>
                </a:cubicBezTo>
                <a:cubicBezTo>
                  <a:pt x="120000" y="4976"/>
                  <a:pt x="119400" y="3317"/>
                  <a:pt x="117900" y="1935"/>
                </a:cubicBezTo>
                <a:close/>
                <a:moveTo>
                  <a:pt x="117900" y="1935"/>
                </a:moveTo>
                <a:cubicBezTo>
                  <a:pt x="117900" y="1935"/>
                  <a:pt x="117900" y="1935"/>
                  <a:pt x="117900" y="193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553" name="Shape 553"/>
          <p:cNvSpPr txBox="1"/>
          <p:nvPr/>
        </p:nvSpPr>
        <p:spPr>
          <a:xfrm>
            <a:off x="804150" y="3182750"/>
            <a:ext cx="2377200" cy="32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600">
                <a:solidFill>
                  <a:schemeClr val="dk1"/>
                </a:solidFill>
                <a:latin typeface="Open Sans SemiBold"/>
                <a:ea typeface="Open Sans SemiBold"/>
                <a:cs typeface="Open Sans SemiBold"/>
                <a:sym typeface="Open Sans SemiBold"/>
              </a:rPr>
              <a:t>One Work Name Text</a:t>
            </a:r>
            <a:endParaRPr sz="1600">
              <a:latin typeface="Open Sans SemiBold"/>
              <a:ea typeface="Open Sans SemiBold"/>
              <a:cs typeface="Open Sans SemiBold"/>
              <a:sym typeface="Open Sans SemiBold"/>
            </a:endParaRPr>
          </a:p>
        </p:txBody>
      </p:sp>
      <p:sp>
        <p:nvSpPr>
          <p:cNvPr id="554" name="Shape 554"/>
          <p:cNvSpPr txBox="1"/>
          <p:nvPr/>
        </p:nvSpPr>
        <p:spPr>
          <a:xfrm>
            <a:off x="3373500" y="3182750"/>
            <a:ext cx="2452500" cy="32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600">
                <a:solidFill>
                  <a:schemeClr val="dk1"/>
                </a:solidFill>
                <a:latin typeface="Open Sans SemiBold"/>
                <a:ea typeface="Open Sans SemiBold"/>
                <a:cs typeface="Open Sans SemiBold"/>
                <a:sym typeface="Open Sans SemiBold"/>
              </a:rPr>
              <a:t>Two Work Name Text</a:t>
            </a:r>
            <a:endParaRPr sz="1600">
              <a:latin typeface="Open Sans SemiBold"/>
              <a:ea typeface="Open Sans SemiBold"/>
              <a:cs typeface="Open Sans SemiBold"/>
              <a:sym typeface="Open Sans SemiBold"/>
            </a:endParaRPr>
          </a:p>
        </p:txBody>
      </p:sp>
      <p:sp>
        <p:nvSpPr>
          <p:cNvPr id="555" name="Shape 555"/>
          <p:cNvSpPr txBox="1"/>
          <p:nvPr/>
        </p:nvSpPr>
        <p:spPr>
          <a:xfrm>
            <a:off x="5942875" y="3182750"/>
            <a:ext cx="2572500" cy="323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lang="en" sz="1600">
                <a:solidFill>
                  <a:schemeClr val="dk1"/>
                </a:solidFill>
                <a:latin typeface="Open Sans SemiBold"/>
                <a:ea typeface="Open Sans SemiBold"/>
                <a:cs typeface="Open Sans SemiBold"/>
                <a:sym typeface="Open Sans SemiBold"/>
              </a:rPr>
              <a:t>Three Work Name Text</a:t>
            </a:r>
            <a:endParaRPr sz="1600">
              <a:latin typeface="Open Sans SemiBold"/>
              <a:ea typeface="Open Sans SemiBold"/>
              <a:cs typeface="Open Sans SemiBold"/>
              <a:sym typeface="Open Sans SemiBold"/>
            </a:endParaRPr>
          </a:p>
        </p:txBody>
      </p:sp>
      <p:sp>
        <p:nvSpPr>
          <p:cNvPr id="556" name="Shape 556"/>
          <p:cNvSpPr/>
          <p:nvPr/>
        </p:nvSpPr>
        <p:spPr>
          <a:xfrm>
            <a:off x="891950" y="3653025"/>
            <a:ext cx="2221500" cy="9156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project reliability By using simple alignments to we have created a very spacious feeling. The simplicity yours suggests strength and the </a:t>
            </a:r>
            <a:endParaRPr sz="1100"/>
          </a:p>
        </p:txBody>
      </p:sp>
      <p:sp>
        <p:nvSpPr>
          <p:cNvPr id="557" name="Shape 557"/>
          <p:cNvSpPr/>
          <p:nvPr/>
        </p:nvSpPr>
        <p:spPr>
          <a:xfrm>
            <a:off x="3461317" y="3653025"/>
            <a:ext cx="2221500" cy="9156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project reliability By using simple alignments to we have created a very spacious feeling. The simplicity yours suggests strength and the </a:t>
            </a:r>
            <a:endParaRPr sz="1100"/>
          </a:p>
        </p:txBody>
      </p:sp>
      <p:sp>
        <p:nvSpPr>
          <p:cNvPr id="558" name="Shape 558"/>
          <p:cNvSpPr/>
          <p:nvPr/>
        </p:nvSpPr>
        <p:spPr>
          <a:xfrm>
            <a:off x="6030683" y="3653025"/>
            <a:ext cx="2221500" cy="9156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project reliability By using simple alignments to we have created a very spacious feeling. The simplicity yours suggests strength and the </a:t>
            </a:r>
            <a:endParaRPr sz="1100"/>
          </a:p>
        </p:txBody>
      </p:sp>
      <p:cxnSp>
        <p:nvCxnSpPr>
          <p:cNvPr id="559" name="Shape 559"/>
          <p:cNvCxnSpPr/>
          <p:nvPr/>
        </p:nvCxnSpPr>
        <p:spPr>
          <a:xfrm>
            <a:off x="891951" y="3585884"/>
            <a:ext cx="2221500" cy="0"/>
          </a:xfrm>
          <a:prstGeom prst="straightConnector1">
            <a:avLst/>
          </a:prstGeom>
          <a:noFill/>
          <a:ln cap="flat" cmpd="sng" w="12700">
            <a:solidFill>
              <a:srgbClr val="7F7F7F"/>
            </a:solidFill>
            <a:prstDash val="solid"/>
            <a:miter lim="800000"/>
            <a:headEnd len="med" w="med" type="none"/>
            <a:tailEnd len="med" w="med" type="none"/>
          </a:ln>
        </p:spPr>
      </p:cxnSp>
      <p:cxnSp>
        <p:nvCxnSpPr>
          <p:cNvPr id="560" name="Shape 560"/>
          <p:cNvCxnSpPr/>
          <p:nvPr/>
        </p:nvCxnSpPr>
        <p:spPr>
          <a:xfrm>
            <a:off x="3461317" y="3585884"/>
            <a:ext cx="2221500" cy="0"/>
          </a:xfrm>
          <a:prstGeom prst="straightConnector1">
            <a:avLst/>
          </a:prstGeom>
          <a:noFill/>
          <a:ln cap="flat" cmpd="sng" w="12700">
            <a:solidFill>
              <a:srgbClr val="7F7F7F"/>
            </a:solidFill>
            <a:prstDash val="solid"/>
            <a:miter lim="800000"/>
            <a:headEnd len="med" w="med" type="none"/>
            <a:tailEnd len="med" w="med" type="none"/>
          </a:ln>
        </p:spPr>
      </p:cxnSp>
      <p:cxnSp>
        <p:nvCxnSpPr>
          <p:cNvPr id="561" name="Shape 561"/>
          <p:cNvCxnSpPr/>
          <p:nvPr/>
        </p:nvCxnSpPr>
        <p:spPr>
          <a:xfrm>
            <a:off x="6030680" y="3585884"/>
            <a:ext cx="2221500" cy="0"/>
          </a:xfrm>
          <a:prstGeom prst="straightConnector1">
            <a:avLst/>
          </a:prstGeom>
          <a:noFill/>
          <a:ln cap="flat" cmpd="sng" w="12700">
            <a:solidFill>
              <a:srgbClr val="7F7F7F"/>
            </a:solidFill>
            <a:prstDash val="solid"/>
            <a:miter lim="800000"/>
            <a:headEnd len="med" w="med" type="none"/>
            <a:tailEnd len="med" w="med" type="none"/>
          </a:ln>
        </p:spPr>
      </p:cxnSp>
      <p:sp>
        <p:nvSpPr>
          <p:cNvPr id="562" name="Shape 562"/>
          <p:cNvSpPr/>
          <p:nvPr>
            <p:ph idx="3" type="pic"/>
          </p:nvPr>
        </p:nvSpPr>
        <p:spPr>
          <a:xfrm>
            <a:off x="891951" y="1643747"/>
            <a:ext cx="2221366" cy="135731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563" name="Shape 563"/>
          <p:cNvSpPr/>
          <p:nvPr>
            <p:ph idx="2" type="pic"/>
          </p:nvPr>
        </p:nvSpPr>
        <p:spPr>
          <a:xfrm>
            <a:off x="3461316" y="1643747"/>
            <a:ext cx="2221366" cy="135731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564" name="Shape 564"/>
          <p:cNvSpPr/>
          <p:nvPr>
            <p:ph idx="4" type="pic"/>
          </p:nvPr>
        </p:nvSpPr>
        <p:spPr>
          <a:xfrm>
            <a:off x="6030680" y="1643747"/>
            <a:ext cx="2221366" cy="135731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prism dir="l"/>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8" name="Shape 568"/>
        <p:cNvGrpSpPr/>
        <p:nvPr/>
      </p:nvGrpSpPr>
      <p:grpSpPr>
        <a:xfrm>
          <a:off x="0" y="0"/>
          <a:ext cx="0" cy="0"/>
          <a:chOff x="0" y="0"/>
          <a:chExt cx="0" cy="0"/>
        </a:xfrm>
      </p:grpSpPr>
      <p:sp>
        <p:nvSpPr>
          <p:cNvPr id="569" name="Shape 569"/>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570" name="Shape 570"/>
          <p:cNvSpPr/>
          <p:nvPr/>
        </p:nvSpPr>
        <p:spPr>
          <a:xfrm>
            <a:off x="4014788" y="1"/>
            <a:ext cx="5129212" cy="5147072"/>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1" name="Shape 571"/>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572" name="Shape 572"/>
          <p:cNvSpPr/>
          <p:nvPr/>
        </p:nvSpPr>
        <p:spPr>
          <a:xfrm>
            <a:off x="498912" y="496530"/>
            <a:ext cx="3014581" cy="4154012"/>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3" name="Shape 573"/>
          <p:cNvSpPr txBox="1"/>
          <p:nvPr/>
        </p:nvSpPr>
        <p:spPr>
          <a:xfrm>
            <a:off x="893311" y="926791"/>
            <a:ext cx="2067900" cy="6486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FACTA ARE</a:t>
            </a:r>
            <a:endParaRPr b="1" sz="1100">
              <a:latin typeface="Open Sans"/>
              <a:ea typeface="Open Sans"/>
              <a:cs typeface="Open Sans"/>
              <a:sym typeface="Open Sans"/>
            </a:endParaRPr>
          </a:p>
          <a:p>
            <a:pPr indent="0" lvl="0" marL="0" marR="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OUR SERVICE</a:t>
            </a:r>
            <a:endParaRPr b="1" sz="1100">
              <a:latin typeface="Open Sans"/>
              <a:ea typeface="Open Sans"/>
              <a:cs typeface="Open Sans"/>
              <a:sym typeface="Open Sans"/>
            </a:endParaRPr>
          </a:p>
        </p:txBody>
      </p:sp>
      <p:sp>
        <p:nvSpPr>
          <p:cNvPr id="574" name="Shape 574"/>
          <p:cNvSpPr/>
          <p:nvPr/>
        </p:nvSpPr>
        <p:spPr>
          <a:xfrm>
            <a:off x="988575" y="2105250"/>
            <a:ext cx="2130600" cy="1951200"/>
          </a:xfrm>
          <a:prstGeom prst="rect">
            <a:avLst/>
          </a:prstGeom>
          <a:noFill/>
          <a:ln>
            <a:noFill/>
          </a:ln>
        </p:spPr>
        <p:txBody>
          <a:bodyPr anchorCtr="0" anchor="ctr" bIns="0" lIns="0" spcFirstLastPara="1" rIns="0" wrap="square" tIns="0">
            <a:noAutofit/>
          </a:bodyPr>
          <a:lstStyle/>
          <a:p>
            <a:pPr indent="0" lvl="0" marL="0" marR="0" rtl="0" algn="l">
              <a:lnSpc>
                <a:spcPct val="166666"/>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project reliability By using simple alignments we have created a very spacious feeling. The simplicity suggests strength and the spaciousn contributes to the aesthetics </a:t>
            </a:r>
            <a:endParaRPr sz="1100"/>
          </a:p>
          <a:p>
            <a:pPr indent="0" lvl="0" marL="0" marR="0" rtl="0" algn="l">
              <a:lnSpc>
                <a:spcPct val="166666"/>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project an image of professionalism and reliability image of professionalism of the </a:t>
            </a:r>
            <a:endParaRPr sz="1100"/>
          </a:p>
          <a:p>
            <a:pPr indent="0" lvl="0" marL="0" marR="0" rtl="0" algn="l">
              <a:lnSpc>
                <a:spcPct val="166666"/>
              </a:lnSpc>
              <a:spcBef>
                <a:spcPts val="0"/>
              </a:spcBef>
              <a:spcAft>
                <a:spcPts val="0"/>
              </a:spcAft>
              <a:buNone/>
            </a:pPr>
            <a:r>
              <a:rPr lang="en" sz="900">
                <a:solidFill>
                  <a:schemeClr val="lt1"/>
                </a:solidFill>
                <a:latin typeface="Open Sans Light"/>
                <a:ea typeface="Open Sans Light"/>
                <a:cs typeface="Open Sans Light"/>
                <a:sym typeface="Open Sans Light"/>
              </a:rPr>
              <a:t>contributes to the aesthetics meant to </a:t>
            </a:r>
            <a:endParaRPr sz="1100"/>
          </a:p>
        </p:txBody>
      </p:sp>
      <p:sp>
        <p:nvSpPr>
          <p:cNvPr id="575" name="Shape 575"/>
          <p:cNvSpPr/>
          <p:nvPr/>
        </p:nvSpPr>
        <p:spPr>
          <a:xfrm>
            <a:off x="988564" y="1811578"/>
            <a:ext cx="509400" cy="534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576" name="Shape 576"/>
          <p:cNvGrpSpPr/>
          <p:nvPr/>
        </p:nvGrpSpPr>
        <p:grpSpPr>
          <a:xfrm>
            <a:off x="6230218" y="3323156"/>
            <a:ext cx="786671" cy="733182"/>
            <a:chOff x="8335986" y="4430875"/>
            <a:chExt cx="1048894" cy="977576"/>
          </a:xfrm>
        </p:grpSpPr>
        <p:sp>
          <p:nvSpPr>
            <p:cNvPr id="577" name="Shape 577"/>
            <p:cNvSpPr/>
            <p:nvPr/>
          </p:nvSpPr>
          <p:spPr>
            <a:xfrm>
              <a:off x="8335986" y="4430875"/>
              <a:ext cx="1048894" cy="977576"/>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78" name="Shape 578"/>
            <p:cNvSpPr/>
            <p:nvPr/>
          </p:nvSpPr>
          <p:spPr>
            <a:xfrm>
              <a:off x="8656072" y="4624421"/>
              <a:ext cx="408722" cy="590484"/>
            </a:xfrm>
            <a:custGeom>
              <a:pathLst>
                <a:path extrusionOk="0" h="120000" w="120000">
                  <a:moveTo>
                    <a:pt x="50000" y="53077"/>
                  </a:moveTo>
                  <a:cubicBezTo>
                    <a:pt x="50000" y="53755"/>
                    <a:pt x="49683" y="54300"/>
                    <a:pt x="49061" y="54738"/>
                  </a:cubicBezTo>
                  <a:cubicBezTo>
                    <a:pt x="48438" y="55172"/>
                    <a:pt x="47638" y="55388"/>
                    <a:pt x="46661" y="55388"/>
                  </a:cubicBezTo>
                  <a:cubicBezTo>
                    <a:pt x="45700" y="55388"/>
                    <a:pt x="44900" y="55172"/>
                    <a:pt x="44266" y="54738"/>
                  </a:cubicBezTo>
                  <a:cubicBezTo>
                    <a:pt x="43644" y="54305"/>
                    <a:pt x="43327" y="53755"/>
                    <a:pt x="43327" y="53077"/>
                  </a:cubicBezTo>
                  <a:lnTo>
                    <a:pt x="43327" y="20772"/>
                  </a:lnTo>
                  <a:cubicBezTo>
                    <a:pt x="43327" y="20094"/>
                    <a:pt x="43644" y="19544"/>
                    <a:pt x="44266" y="19111"/>
                  </a:cubicBezTo>
                  <a:cubicBezTo>
                    <a:pt x="44900" y="18677"/>
                    <a:pt x="45700" y="18461"/>
                    <a:pt x="46661" y="18461"/>
                  </a:cubicBezTo>
                  <a:cubicBezTo>
                    <a:pt x="47638" y="18461"/>
                    <a:pt x="48438" y="18677"/>
                    <a:pt x="49061" y="19111"/>
                  </a:cubicBezTo>
                  <a:cubicBezTo>
                    <a:pt x="49683" y="19544"/>
                    <a:pt x="50000" y="20094"/>
                    <a:pt x="50000" y="20772"/>
                  </a:cubicBezTo>
                  <a:cubicBezTo>
                    <a:pt x="50000" y="20772"/>
                    <a:pt x="50000" y="53077"/>
                    <a:pt x="50000" y="53077"/>
                  </a:cubicBezTo>
                  <a:close/>
                  <a:moveTo>
                    <a:pt x="111822" y="62488"/>
                  </a:moveTo>
                  <a:cubicBezTo>
                    <a:pt x="106372" y="57755"/>
                    <a:pt x="100211" y="55388"/>
                    <a:pt x="93327" y="55388"/>
                  </a:cubicBezTo>
                  <a:lnTo>
                    <a:pt x="93327" y="18461"/>
                  </a:lnTo>
                  <a:cubicBezTo>
                    <a:pt x="96944" y="18461"/>
                    <a:pt x="100066" y="17544"/>
                    <a:pt x="102705" y="15722"/>
                  </a:cubicBezTo>
                  <a:cubicBezTo>
                    <a:pt x="105344" y="13894"/>
                    <a:pt x="106666" y="11727"/>
                    <a:pt x="106666" y="9233"/>
                  </a:cubicBezTo>
                  <a:cubicBezTo>
                    <a:pt x="106666" y="6727"/>
                    <a:pt x="105344" y="4566"/>
                    <a:pt x="102705" y="2738"/>
                  </a:cubicBezTo>
                  <a:cubicBezTo>
                    <a:pt x="100066" y="911"/>
                    <a:pt x="96944" y="0"/>
                    <a:pt x="93327" y="0"/>
                  </a:cubicBezTo>
                  <a:lnTo>
                    <a:pt x="26672" y="0"/>
                  </a:lnTo>
                  <a:cubicBezTo>
                    <a:pt x="23055" y="0"/>
                    <a:pt x="19927" y="911"/>
                    <a:pt x="17288" y="2738"/>
                  </a:cubicBezTo>
                  <a:cubicBezTo>
                    <a:pt x="14650" y="4566"/>
                    <a:pt x="13333" y="6727"/>
                    <a:pt x="13333" y="9233"/>
                  </a:cubicBezTo>
                  <a:cubicBezTo>
                    <a:pt x="13333" y="11727"/>
                    <a:pt x="14650" y="13894"/>
                    <a:pt x="17288" y="15722"/>
                  </a:cubicBezTo>
                  <a:cubicBezTo>
                    <a:pt x="19927" y="17544"/>
                    <a:pt x="23055" y="18461"/>
                    <a:pt x="26672" y="18461"/>
                  </a:cubicBezTo>
                  <a:lnTo>
                    <a:pt x="26672" y="55388"/>
                  </a:lnTo>
                  <a:cubicBezTo>
                    <a:pt x="19788" y="55388"/>
                    <a:pt x="13627" y="57755"/>
                    <a:pt x="8177" y="62488"/>
                  </a:cubicBezTo>
                  <a:cubicBezTo>
                    <a:pt x="2727" y="67222"/>
                    <a:pt x="0" y="72550"/>
                    <a:pt x="0" y="78461"/>
                  </a:cubicBezTo>
                  <a:cubicBezTo>
                    <a:pt x="0" y="79711"/>
                    <a:pt x="661" y="80794"/>
                    <a:pt x="1977" y="81705"/>
                  </a:cubicBezTo>
                  <a:cubicBezTo>
                    <a:pt x="3300" y="82622"/>
                    <a:pt x="4861" y="83077"/>
                    <a:pt x="6666" y="83077"/>
                  </a:cubicBezTo>
                  <a:lnTo>
                    <a:pt x="48750" y="83077"/>
                  </a:lnTo>
                  <a:lnTo>
                    <a:pt x="56666" y="118055"/>
                  </a:lnTo>
                  <a:cubicBezTo>
                    <a:pt x="57016" y="119355"/>
                    <a:pt x="58127" y="120000"/>
                    <a:pt x="60000" y="120000"/>
                  </a:cubicBezTo>
                  <a:lnTo>
                    <a:pt x="60105" y="120000"/>
                  </a:lnTo>
                  <a:cubicBezTo>
                    <a:pt x="60933" y="120000"/>
                    <a:pt x="61650" y="119800"/>
                    <a:pt x="62238" y="119394"/>
                  </a:cubicBezTo>
                  <a:cubicBezTo>
                    <a:pt x="62827" y="118983"/>
                    <a:pt x="63194" y="118488"/>
                    <a:pt x="63333" y="117911"/>
                  </a:cubicBezTo>
                  <a:lnTo>
                    <a:pt x="68644" y="83077"/>
                  </a:lnTo>
                  <a:lnTo>
                    <a:pt x="113333" y="83077"/>
                  </a:lnTo>
                  <a:cubicBezTo>
                    <a:pt x="115138" y="83077"/>
                    <a:pt x="116705" y="82622"/>
                    <a:pt x="118022" y="81705"/>
                  </a:cubicBezTo>
                  <a:cubicBezTo>
                    <a:pt x="119338" y="80794"/>
                    <a:pt x="120000" y="79711"/>
                    <a:pt x="120000" y="78461"/>
                  </a:cubicBezTo>
                  <a:cubicBezTo>
                    <a:pt x="120000" y="72550"/>
                    <a:pt x="117272" y="67222"/>
                    <a:pt x="111822" y="62488"/>
                  </a:cubicBezTo>
                  <a:cubicBezTo>
                    <a:pt x="111822" y="62488"/>
                    <a:pt x="111822" y="62488"/>
                    <a:pt x="111822" y="62488"/>
                  </a:cubicBezTo>
                  <a:close/>
                  <a:moveTo>
                    <a:pt x="111822" y="62488"/>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579" name="Shape 579"/>
          <p:cNvSpPr/>
          <p:nvPr/>
        </p:nvSpPr>
        <p:spPr>
          <a:xfrm>
            <a:off x="7370480" y="562590"/>
            <a:ext cx="1135767" cy="667982"/>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b="1" lang="en" sz="1900">
                <a:solidFill>
                  <a:schemeClr val="dk1"/>
                </a:solidFill>
                <a:latin typeface="Open Sans"/>
                <a:ea typeface="Open Sans"/>
                <a:cs typeface="Open Sans"/>
                <a:sym typeface="Open Sans"/>
              </a:rPr>
              <a:t>One</a:t>
            </a:r>
            <a:endParaRPr b="1" sz="1100">
              <a:latin typeface="Open Sans"/>
              <a:ea typeface="Open Sans"/>
              <a:cs typeface="Open Sans"/>
              <a:sym typeface="Open Sans"/>
            </a:endParaRPr>
          </a:p>
          <a:p>
            <a:pPr indent="0" lvl="0" marL="0" marR="0" rtl="0" algn="l">
              <a:lnSpc>
                <a:spcPct val="70000"/>
              </a:lnSpc>
              <a:spcBef>
                <a:spcPts val="0"/>
              </a:spcBef>
              <a:spcAft>
                <a:spcPts val="0"/>
              </a:spcAft>
              <a:buNone/>
            </a:pPr>
            <a:r>
              <a:rPr b="1" lang="en" sz="1900">
                <a:solidFill>
                  <a:schemeClr val="dk1"/>
                </a:solidFill>
                <a:latin typeface="Open Sans"/>
                <a:ea typeface="Open Sans"/>
                <a:cs typeface="Open Sans"/>
                <a:sym typeface="Open Sans"/>
              </a:rPr>
              <a:t>SERVICES</a:t>
            </a:r>
            <a:endParaRPr b="1" sz="1100">
              <a:latin typeface="Open Sans"/>
              <a:ea typeface="Open Sans"/>
              <a:cs typeface="Open Sans"/>
              <a:sym typeface="Open Sans"/>
            </a:endParaRPr>
          </a:p>
          <a:p>
            <a:pPr indent="0" lvl="0" marL="0" marR="0" rtl="0" algn="l">
              <a:lnSpc>
                <a:spcPct val="70000"/>
              </a:lnSpc>
              <a:spcBef>
                <a:spcPts val="0"/>
              </a:spcBef>
              <a:spcAft>
                <a:spcPts val="0"/>
              </a:spcAft>
              <a:buNone/>
            </a:pPr>
            <a:r>
              <a:rPr b="1" lang="en" sz="1900">
                <a:solidFill>
                  <a:schemeClr val="dk1"/>
                </a:solidFill>
                <a:latin typeface="Open Sans"/>
                <a:ea typeface="Open Sans"/>
                <a:cs typeface="Open Sans"/>
                <a:sym typeface="Open Sans"/>
              </a:rPr>
              <a:t>OFFER</a:t>
            </a:r>
            <a:endParaRPr b="1" sz="1100">
              <a:latin typeface="Open Sans"/>
              <a:ea typeface="Open Sans"/>
              <a:cs typeface="Open Sans"/>
              <a:sym typeface="Open Sans"/>
            </a:endParaRPr>
          </a:p>
        </p:txBody>
      </p:sp>
      <p:sp>
        <p:nvSpPr>
          <p:cNvPr id="580" name="Shape 580"/>
          <p:cNvSpPr/>
          <p:nvPr/>
        </p:nvSpPr>
        <p:spPr>
          <a:xfrm>
            <a:off x="7370480" y="1513861"/>
            <a:ext cx="1118400" cy="9144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dk1"/>
                </a:solidFill>
                <a:latin typeface="Open Sans Light"/>
                <a:ea typeface="Open Sans Light"/>
                <a:cs typeface="Open Sans Light"/>
                <a:sym typeface="Open Sans Light"/>
              </a:rPr>
              <a:t>This letterhead design is meant  to project an image of </a:t>
            </a:r>
            <a:endParaRPr sz="1100"/>
          </a:p>
          <a:p>
            <a:pPr indent="0" lvl="0" marL="0" marR="0" rtl="0" algn="l">
              <a:lnSpc>
                <a:spcPct val="120000"/>
              </a:lnSpc>
              <a:spcBef>
                <a:spcPts val="0"/>
              </a:spcBef>
              <a:spcAft>
                <a:spcPts val="0"/>
              </a:spcAft>
              <a:buNone/>
            </a:pPr>
            <a:r>
              <a:rPr lang="en" sz="1000">
                <a:solidFill>
                  <a:schemeClr val="dk1"/>
                </a:solidFill>
                <a:latin typeface="Open Sans Light"/>
                <a:ea typeface="Open Sans Light"/>
                <a:cs typeface="Open Sans Light"/>
                <a:sym typeface="Open Sans Light"/>
              </a:rPr>
              <a:t>meant  to project letterhead this.</a:t>
            </a:r>
            <a:endParaRPr sz="1100"/>
          </a:p>
        </p:txBody>
      </p:sp>
      <p:cxnSp>
        <p:nvCxnSpPr>
          <p:cNvPr id="581" name="Shape 581"/>
          <p:cNvCxnSpPr/>
          <p:nvPr/>
        </p:nvCxnSpPr>
        <p:spPr>
          <a:xfrm>
            <a:off x="7370480" y="1373851"/>
            <a:ext cx="1016100" cy="0"/>
          </a:xfrm>
          <a:prstGeom prst="straightConnector1">
            <a:avLst/>
          </a:prstGeom>
          <a:noFill/>
          <a:ln cap="flat" cmpd="sng" w="12700">
            <a:solidFill>
              <a:schemeClr val="dk1"/>
            </a:solidFill>
            <a:prstDash val="solid"/>
            <a:miter lim="800000"/>
            <a:headEnd len="med" w="med" type="none"/>
            <a:tailEnd len="med" w="med" type="none"/>
          </a:ln>
        </p:spPr>
      </p:cxnSp>
      <p:sp>
        <p:nvSpPr>
          <p:cNvPr id="582" name="Shape 582"/>
          <p:cNvSpPr/>
          <p:nvPr/>
        </p:nvSpPr>
        <p:spPr>
          <a:xfrm>
            <a:off x="7370480" y="2795011"/>
            <a:ext cx="1135767" cy="667982"/>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b="1" lang="en" sz="1900">
                <a:solidFill>
                  <a:schemeClr val="dk1"/>
                </a:solidFill>
                <a:latin typeface="Open Sans"/>
                <a:ea typeface="Open Sans"/>
                <a:cs typeface="Open Sans"/>
                <a:sym typeface="Open Sans"/>
              </a:rPr>
              <a:t>Two</a:t>
            </a:r>
            <a:endParaRPr b="1" sz="1100">
              <a:latin typeface="Open Sans"/>
              <a:ea typeface="Open Sans"/>
              <a:cs typeface="Open Sans"/>
              <a:sym typeface="Open Sans"/>
            </a:endParaRPr>
          </a:p>
          <a:p>
            <a:pPr indent="0" lvl="0" marL="0" marR="0" rtl="0" algn="l">
              <a:lnSpc>
                <a:spcPct val="70000"/>
              </a:lnSpc>
              <a:spcBef>
                <a:spcPts val="0"/>
              </a:spcBef>
              <a:spcAft>
                <a:spcPts val="0"/>
              </a:spcAft>
              <a:buNone/>
            </a:pPr>
            <a:r>
              <a:rPr b="1" lang="en" sz="1900">
                <a:solidFill>
                  <a:schemeClr val="dk1"/>
                </a:solidFill>
                <a:latin typeface="Open Sans"/>
                <a:ea typeface="Open Sans"/>
                <a:cs typeface="Open Sans"/>
                <a:sym typeface="Open Sans"/>
              </a:rPr>
              <a:t>SERVICES</a:t>
            </a:r>
            <a:endParaRPr b="1" sz="1100">
              <a:latin typeface="Open Sans"/>
              <a:ea typeface="Open Sans"/>
              <a:cs typeface="Open Sans"/>
              <a:sym typeface="Open Sans"/>
            </a:endParaRPr>
          </a:p>
          <a:p>
            <a:pPr indent="0" lvl="0" marL="0" marR="0" rtl="0" algn="l">
              <a:lnSpc>
                <a:spcPct val="70000"/>
              </a:lnSpc>
              <a:spcBef>
                <a:spcPts val="0"/>
              </a:spcBef>
              <a:spcAft>
                <a:spcPts val="0"/>
              </a:spcAft>
              <a:buNone/>
            </a:pPr>
            <a:r>
              <a:rPr b="1" lang="en" sz="1900">
                <a:solidFill>
                  <a:schemeClr val="dk1"/>
                </a:solidFill>
                <a:latin typeface="Open Sans"/>
                <a:ea typeface="Open Sans"/>
                <a:cs typeface="Open Sans"/>
                <a:sym typeface="Open Sans"/>
              </a:rPr>
              <a:t>OFFER</a:t>
            </a:r>
            <a:endParaRPr b="1" sz="1100">
              <a:latin typeface="Open Sans"/>
              <a:ea typeface="Open Sans"/>
              <a:cs typeface="Open Sans"/>
              <a:sym typeface="Open Sans"/>
            </a:endParaRPr>
          </a:p>
        </p:txBody>
      </p:sp>
      <p:sp>
        <p:nvSpPr>
          <p:cNvPr id="583" name="Shape 583"/>
          <p:cNvSpPr/>
          <p:nvPr/>
        </p:nvSpPr>
        <p:spPr>
          <a:xfrm>
            <a:off x="7370480" y="3746282"/>
            <a:ext cx="1118400" cy="9144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dk1"/>
                </a:solidFill>
                <a:latin typeface="Open Sans Light"/>
                <a:ea typeface="Open Sans Light"/>
                <a:cs typeface="Open Sans Light"/>
                <a:sym typeface="Open Sans Light"/>
              </a:rPr>
              <a:t>This letterhead design is meant  to project an image of </a:t>
            </a:r>
            <a:endParaRPr sz="1100"/>
          </a:p>
          <a:p>
            <a:pPr indent="0" lvl="0" marL="0" marR="0" rtl="0" algn="l">
              <a:lnSpc>
                <a:spcPct val="120000"/>
              </a:lnSpc>
              <a:spcBef>
                <a:spcPts val="0"/>
              </a:spcBef>
              <a:spcAft>
                <a:spcPts val="0"/>
              </a:spcAft>
              <a:buNone/>
            </a:pPr>
            <a:r>
              <a:rPr lang="en" sz="1000">
                <a:solidFill>
                  <a:schemeClr val="dk1"/>
                </a:solidFill>
                <a:latin typeface="Open Sans Light"/>
                <a:ea typeface="Open Sans Light"/>
                <a:cs typeface="Open Sans Light"/>
                <a:sym typeface="Open Sans Light"/>
              </a:rPr>
              <a:t>meant  to project letterhead this.</a:t>
            </a:r>
            <a:endParaRPr sz="1100"/>
          </a:p>
        </p:txBody>
      </p:sp>
      <p:cxnSp>
        <p:nvCxnSpPr>
          <p:cNvPr id="584" name="Shape 584"/>
          <p:cNvCxnSpPr/>
          <p:nvPr/>
        </p:nvCxnSpPr>
        <p:spPr>
          <a:xfrm>
            <a:off x="7370480" y="3606272"/>
            <a:ext cx="1016100" cy="0"/>
          </a:xfrm>
          <a:prstGeom prst="straightConnector1">
            <a:avLst/>
          </a:prstGeom>
          <a:noFill/>
          <a:ln cap="flat" cmpd="sng" w="12700">
            <a:solidFill>
              <a:schemeClr val="dk1"/>
            </a:solidFill>
            <a:prstDash val="solid"/>
            <a:miter lim="800000"/>
            <a:headEnd len="med" w="med" type="none"/>
            <a:tailEnd len="med" w="med" type="none"/>
          </a:ln>
        </p:spPr>
      </p:cxnSp>
      <p:grpSp>
        <p:nvGrpSpPr>
          <p:cNvPr id="585" name="Shape 585"/>
          <p:cNvGrpSpPr/>
          <p:nvPr/>
        </p:nvGrpSpPr>
        <p:grpSpPr>
          <a:xfrm>
            <a:off x="6230219" y="1090735"/>
            <a:ext cx="786671" cy="733182"/>
            <a:chOff x="8670182" y="1454313"/>
            <a:chExt cx="1048894" cy="977576"/>
          </a:xfrm>
        </p:grpSpPr>
        <p:sp>
          <p:nvSpPr>
            <p:cNvPr id="586" name="Shape 586"/>
            <p:cNvSpPr/>
            <p:nvPr/>
          </p:nvSpPr>
          <p:spPr>
            <a:xfrm>
              <a:off x="8670182" y="1454313"/>
              <a:ext cx="1048894" cy="977576"/>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87" name="Shape 587"/>
            <p:cNvSpPr/>
            <p:nvPr/>
          </p:nvSpPr>
          <p:spPr>
            <a:xfrm>
              <a:off x="8913240" y="1717958"/>
              <a:ext cx="562778" cy="450286"/>
            </a:xfrm>
            <a:custGeom>
              <a:pathLst>
                <a:path extrusionOk="0" h="120000" w="120000">
                  <a:moveTo>
                    <a:pt x="103800" y="47994"/>
                  </a:moveTo>
                  <a:cubicBezTo>
                    <a:pt x="101483" y="47994"/>
                    <a:pt x="99600" y="45638"/>
                    <a:pt x="99600" y="42738"/>
                  </a:cubicBezTo>
                  <a:cubicBezTo>
                    <a:pt x="99600" y="39844"/>
                    <a:pt x="101483" y="37494"/>
                    <a:pt x="103800" y="37494"/>
                  </a:cubicBezTo>
                  <a:cubicBezTo>
                    <a:pt x="106122" y="37494"/>
                    <a:pt x="108000" y="39844"/>
                    <a:pt x="108000" y="42738"/>
                  </a:cubicBezTo>
                  <a:cubicBezTo>
                    <a:pt x="108000" y="45638"/>
                    <a:pt x="106122" y="47994"/>
                    <a:pt x="103800" y="47994"/>
                  </a:cubicBezTo>
                  <a:cubicBezTo>
                    <a:pt x="103800" y="47994"/>
                    <a:pt x="103800" y="47994"/>
                    <a:pt x="103800" y="47994"/>
                  </a:cubicBezTo>
                  <a:close/>
                  <a:moveTo>
                    <a:pt x="60000" y="105005"/>
                  </a:moveTo>
                  <a:cubicBezTo>
                    <a:pt x="43427" y="105005"/>
                    <a:pt x="30000" y="88211"/>
                    <a:pt x="30000" y="67500"/>
                  </a:cubicBezTo>
                  <a:cubicBezTo>
                    <a:pt x="30000" y="46794"/>
                    <a:pt x="43427" y="30000"/>
                    <a:pt x="60000" y="30000"/>
                  </a:cubicBezTo>
                  <a:cubicBezTo>
                    <a:pt x="76566" y="30000"/>
                    <a:pt x="90000" y="46794"/>
                    <a:pt x="90000" y="67500"/>
                  </a:cubicBezTo>
                  <a:cubicBezTo>
                    <a:pt x="90000" y="88211"/>
                    <a:pt x="76566" y="105005"/>
                    <a:pt x="60000" y="105005"/>
                  </a:cubicBezTo>
                  <a:cubicBezTo>
                    <a:pt x="60000" y="105005"/>
                    <a:pt x="60000" y="105005"/>
                    <a:pt x="60000" y="105005"/>
                  </a:cubicBezTo>
                  <a:close/>
                  <a:moveTo>
                    <a:pt x="108000" y="22500"/>
                  </a:moveTo>
                  <a:lnTo>
                    <a:pt x="93600" y="22500"/>
                  </a:lnTo>
                  <a:cubicBezTo>
                    <a:pt x="91616" y="22500"/>
                    <a:pt x="89483" y="20583"/>
                    <a:pt x="88861" y="18227"/>
                  </a:cubicBezTo>
                  <a:lnTo>
                    <a:pt x="85138" y="4266"/>
                  </a:lnTo>
                  <a:cubicBezTo>
                    <a:pt x="84511" y="1922"/>
                    <a:pt x="82383" y="0"/>
                    <a:pt x="80405" y="0"/>
                  </a:cubicBezTo>
                  <a:lnTo>
                    <a:pt x="39600" y="0"/>
                  </a:lnTo>
                  <a:cubicBezTo>
                    <a:pt x="37616" y="0"/>
                    <a:pt x="35483" y="1922"/>
                    <a:pt x="34866" y="4266"/>
                  </a:cubicBezTo>
                  <a:lnTo>
                    <a:pt x="31138" y="18227"/>
                  </a:lnTo>
                  <a:cubicBezTo>
                    <a:pt x="30511" y="20583"/>
                    <a:pt x="28383" y="22500"/>
                    <a:pt x="26400" y="22500"/>
                  </a:cubicBezTo>
                  <a:lnTo>
                    <a:pt x="12000" y="22500"/>
                  </a:lnTo>
                  <a:cubicBezTo>
                    <a:pt x="5405" y="22500"/>
                    <a:pt x="0" y="29255"/>
                    <a:pt x="0" y="37500"/>
                  </a:cubicBezTo>
                  <a:lnTo>
                    <a:pt x="0" y="105005"/>
                  </a:lnTo>
                  <a:cubicBezTo>
                    <a:pt x="0" y="113250"/>
                    <a:pt x="5405" y="120000"/>
                    <a:pt x="12000" y="120000"/>
                  </a:cubicBezTo>
                  <a:lnTo>
                    <a:pt x="108000" y="120000"/>
                  </a:lnTo>
                  <a:cubicBezTo>
                    <a:pt x="114600" y="120000"/>
                    <a:pt x="120000" y="113250"/>
                    <a:pt x="120000" y="105005"/>
                  </a:cubicBezTo>
                  <a:lnTo>
                    <a:pt x="120000" y="37500"/>
                  </a:lnTo>
                  <a:cubicBezTo>
                    <a:pt x="120000" y="29255"/>
                    <a:pt x="114600" y="22500"/>
                    <a:pt x="108000" y="22500"/>
                  </a:cubicBezTo>
                  <a:cubicBezTo>
                    <a:pt x="108000" y="22500"/>
                    <a:pt x="108000" y="22500"/>
                    <a:pt x="108000" y="22500"/>
                  </a:cubicBezTo>
                  <a:close/>
                  <a:moveTo>
                    <a:pt x="60000" y="45000"/>
                  </a:moveTo>
                  <a:cubicBezTo>
                    <a:pt x="50061" y="45000"/>
                    <a:pt x="42000" y="55077"/>
                    <a:pt x="42000" y="67500"/>
                  </a:cubicBezTo>
                  <a:cubicBezTo>
                    <a:pt x="42000" y="79933"/>
                    <a:pt x="50061" y="90005"/>
                    <a:pt x="60000" y="90005"/>
                  </a:cubicBezTo>
                  <a:cubicBezTo>
                    <a:pt x="69938" y="90005"/>
                    <a:pt x="78000" y="79933"/>
                    <a:pt x="78000" y="67500"/>
                  </a:cubicBezTo>
                  <a:cubicBezTo>
                    <a:pt x="78000" y="55077"/>
                    <a:pt x="69938" y="45000"/>
                    <a:pt x="60000" y="45000"/>
                  </a:cubicBezTo>
                  <a:cubicBezTo>
                    <a:pt x="60000" y="45000"/>
                    <a:pt x="60000" y="45000"/>
                    <a:pt x="60000" y="45000"/>
                  </a:cubicBezTo>
                  <a:close/>
                  <a:moveTo>
                    <a:pt x="60000" y="450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588" name="Shape 588"/>
          <p:cNvSpPr/>
          <p:nvPr>
            <p:ph idx="3" type="pic"/>
          </p:nvPr>
        </p:nvSpPr>
        <p:spPr>
          <a:xfrm>
            <a:off x="4583547" y="496530"/>
            <a:ext cx="2061778" cy="192159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589" name="Shape 589"/>
          <p:cNvSpPr/>
          <p:nvPr>
            <p:ph idx="2" type="pic"/>
          </p:nvPr>
        </p:nvSpPr>
        <p:spPr>
          <a:xfrm>
            <a:off x="4583547" y="2728951"/>
            <a:ext cx="2061778" cy="1921592"/>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mc:AlternateContent>
    <mc:Choice Requires="p14">
      <p:transition spd="slow">
        <p14:flip dir="l"/>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3" name="Shape 593"/>
        <p:cNvGrpSpPr/>
        <p:nvPr/>
      </p:nvGrpSpPr>
      <p:grpSpPr>
        <a:xfrm>
          <a:off x="0" y="0"/>
          <a:ext cx="0" cy="0"/>
          <a:chOff x="0" y="0"/>
          <a:chExt cx="0" cy="0"/>
        </a:xfrm>
      </p:grpSpPr>
      <p:sp>
        <p:nvSpPr>
          <p:cNvPr id="594" name="Shape 594"/>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595" name="Shape 595"/>
          <p:cNvSpPr/>
          <p:nvPr/>
        </p:nvSpPr>
        <p:spPr>
          <a:xfrm>
            <a:off x="2814638" y="0"/>
            <a:ext cx="6329363" cy="5143500"/>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6" name="Shape 59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597" name="Shape 597"/>
          <p:cNvSpPr/>
          <p:nvPr/>
        </p:nvSpPr>
        <p:spPr>
          <a:xfrm>
            <a:off x="5979317" y="543320"/>
            <a:ext cx="2272054" cy="2043113"/>
          </a:xfrm>
          <a:prstGeom prst="roundRect">
            <a:avLst>
              <a:gd fmla="val 16667" name="adj"/>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598" name="Shape 598"/>
          <p:cNvSpPr/>
          <p:nvPr/>
        </p:nvSpPr>
        <p:spPr>
          <a:xfrm>
            <a:off x="6623000" y="937875"/>
            <a:ext cx="1677300" cy="442800"/>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2300">
                <a:solidFill>
                  <a:schemeClr val="lt1"/>
                </a:solidFill>
                <a:latin typeface="Open Sans"/>
                <a:ea typeface="Open Sans"/>
                <a:cs typeface="Open Sans"/>
                <a:sym typeface="Open Sans"/>
              </a:rPr>
              <a:t>ONE</a:t>
            </a:r>
            <a:endParaRPr sz="1100"/>
          </a:p>
          <a:p>
            <a:pPr indent="0" lvl="0" marL="0" marR="0" rtl="0" algn="l">
              <a:lnSpc>
                <a:spcPct val="70000"/>
              </a:lnSpc>
              <a:spcBef>
                <a:spcPts val="0"/>
              </a:spcBef>
              <a:spcAft>
                <a:spcPts val="0"/>
              </a:spcAft>
              <a:buNone/>
            </a:pPr>
            <a:r>
              <a:rPr lang="en" sz="1500">
                <a:solidFill>
                  <a:schemeClr val="lt1"/>
                </a:solidFill>
                <a:latin typeface="Open Sans"/>
                <a:ea typeface="Open Sans"/>
                <a:cs typeface="Open Sans"/>
                <a:sym typeface="Open Sans"/>
              </a:rPr>
              <a:t>SERVICES OFFER</a:t>
            </a:r>
            <a:endParaRPr sz="1500"/>
          </a:p>
        </p:txBody>
      </p:sp>
      <p:sp>
        <p:nvSpPr>
          <p:cNvPr id="599" name="Shape 599"/>
          <p:cNvSpPr/>
          <p:nvPr/>
        </p:nvSpPr>
        <p:spPr>
          <a:xfrm>
            <a:off x="6622993" y="1716511"/>
            <a:ext cx="1517700" cy="546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to project an image of profession and </a:t>
            </a:r>
            <a:endParaRPr sz="1100"/>
          </a:p>
        </p:txBody>
      </p:sp>
      <p:cxnSp>
        <p:nvCxnSpPr>
          <p:cNvPr id="600" name="Shape 600"/>
          <p:cNvCxnSpPr/>
          <p:nvPr/>
        </p:nvCxnSpPr>
        <p:spPr>
          <a:xfrm>
            <a:off x="6622993" y="1598264"/>
            <a:ext cx="720300" cy="0"/>
          </a:xfrm>
          <a:prstGeom prst="straightConnector1">
            <a:avLst/>
          </a:prstGeom>
          <a:noFill/>
          <a:ln cap="flat" cmpd="sng" w="28575">
            <a:solidFill>
              <a:schemeClr val="lt1"/>
            </a:solidFill>
            <a:prstDash val="solid"/>
            <a:miter lim="800000"/>
            <a:headEnd len="med" w="med" type="none"/>
            <a:tailEnd len="med" w="med" type="none"/>
          </a:ln>
        </p:spPr>
      </p:cxnSp>
      <p:grpSp>
        <p:nvGrpSpPr>
          <p:cNvPr id="601" name="Shape 601"/>
          <p:cNvGrpSpPr/>
          <p:nvPr/>
        </p:nvGrpSpPr>
        <p:grpSpPr>
          <a:xfrm>
            <a:off x="5861114" y="942491"/>
            <a:ext cx="586086" cy="586086"/>
            <a:chOff x="13687438" y="3602470"/>
            <a:chExt cx="1143000" cy="1143000"/>
          </a:xfrm>
        </p:grpSpPr>
        <p:sp>
          <p:nvSpPr>
            <p:cNvPr id="602" name="Shape 602"/>
            <p:cNvSpPr/>
            <p:nvPr/>
          </p:nvSpPr>
          <p:spPr>
            <a:xfrm>
              <a:off x="13687438" y="3602470"/>
              <a:ext cx="1143000" cy="1143000"/>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3" name="Shape 603"/>
            <p:cNvSpPr/>
            <p:nvPr/>
          </p:nvSpPr>
          <p:spPr>
            <a:xfrm>
              <a:off x="14054577" y="3878728"/>
              <a:ext cx="408722" cy="590484"/>
            </a:xfrm>
            <a:custGeom>
              <a:pathLst>
                <a:path extrusionOk="0" h="120000" w="120000">
                  <a:moveTo>
                    <a:pt x="50000" y="53077"/>
                  </a:moveTo>
                  <a:cubicBezTo>
                    <a:pt x="50000" y="53755"/>
                    <a:pt x="49683" y="54300"/>
                    <a:pt x="49061" y="54738"/>
                  </a:cubicBezTo>
                  <a:cubicBezTo>
                    <a:pt x="48438" y="55172"/>
                    <a:pt x="47638" y="55388"/>
                    <a:pt x="46661" y="55388"/>
                  </a:cubicBezTo>
                  <a:cubicBezTo>
                    <a:pt x="45700" y="55388"/>
                    <a:pt x="44900" y="55172"/>
                    <a:pt x="44266" y="54738"/>
                  </a:cubicBezTo>
                  <a:cubicBezTo>
                    <a:pt x="43644" y="54305"/>
                    <a:pt x="43327" y="53755"/>
                    <a:pt x="43327" y="53077"/>
                  </a:cubicBezTo>
                  <a:lnTo>
                    <a:pt x="43327" y="20772"/>
                  </a:lnTo>
                  <a:cubicBezTo>
                    <a:pt x="43327" y="20094"/>
                    <a:pt x="43644" y="19544"/>
                    <a:pt x="44266" y="19111"/>
                  </a:cubicBezTo>
                  <a:cubicBezTo>
                    <a:pt x="44900" y="18677"/>
                    <a:pt x="45700" y="18461"/>
                    <a:pt x="46661" y="18461"/>
                  </a:cubicBezTo>
                  <a:cubicBezTo>
                    <a:pt x="47638" y="18461"/>
                    <a:pt x="48438" y="18677"/>
                    <a:pt x="49061" y="19111"/>
                  </a:cubicBezTo>
                  <a:cubicBezTo>
                    <a:pt x="49683" y="19544"/>
                    <a:pt x="50000" y="20094"/>
                    <a:pt x="50000" y="20772"/>
                  </a:cubicBezTo>
                  <a:cubicBezTo>
                    <a:pt x="50000" y="20772"/>
                    <a:pt x="50000" y="53077"/>
                    <a:pt x="50000" y="53077"/>
                  </a:cubicBezTo>
                  <a:close/>
                  <a:moveTo>
                    <a:pt x="111822" y="62488"/>
                  </a:moveTo>
                  <a:cubicBezTo>
                    <a:pt x="106372" y="57755"/>
                    <a:pt x="100211" y="55388"/>
                    <a:pt x="93327" y="55388"/>
                  </a:cubicBezTo>
                  <a:lnTo>
                    <a:pt x="93327" y="18461"/>
                  </a:lnTo>
                  <a:cubicBezTo>
                    <a:pt x="96944" y="18461"/>
                    <a:pt x="100066" y="17544"/>
                    <a:pt x="102705" y="15722"/>
                  </a:cubicBezTo>
                  <a:cubicBezTo>
                    <a:pt x="105344" y="13894"/>
                    <a:pt x="106666" y="11727"/>
                    <a:pt x="106666" y="9233"/>
                  </a:cubicBezTo>
                  <a:cubicBezTo>
                    <a:pt x="106666" y="6727"/>
                    <a:pt x="105344" y="4566"/>
                    <a:pt x="102705" y="2738"/>
                  </a:cubicBezTo>
                  <a:cubicBezTo>
                    <a:pt x="100066" y="911"/>
                    <a:pt x="96944" y="0"/>
                    <a:pt x="93327" y="0"/>
                  </a:cubicBezTo>
                  <a:lnTo>
                    <a:pt x="26672" y="0"/>
                  </a:lnTo>
                  <a:cubicBezTo>
                    <a:pt x="23055" y="0"/>
                    <a:pt x="19927" y="911"/>
                    <a:pt x="17288" y="2738"/>
                  </a:cubicBezTo>
                  <a:cubicBezTo>
                    <a:pt x="14650" y="4566"/>
                    <a:pt x="13333" y="6727"/>
                    <a:pt x="13333" y="9233"/>
                  </a:cubicBezTo>
                  <a:cubicBezTo>
                    <a:pt x="13333" y="11727"/>
                    <a:pt x="14650" y="13894"/>
                    <a:pt x="17288" y="15722"/>
                  </a:cubicBezTo>
                  <a:cubicBezTo>
                    <a:pt x="19927" y="17544"/>
                    <a:pt x="23055" y="18461"/>
                    <a:pt x="26672" y="18461"/>
                  </a:cubicBezTo>
                  <a:lnTo>
                    <a:pt x="26672" y="55388"/>
                  </a:lnTo>
                  <a:cubicBezTo>
                    <a:pt x="19788" y="55388"/>
                    <a:pt x="13627" y="57755"/>
                    <a:pt x="8177" y="62488"/>
                  </a:cubicBezTo>
                  <a:cubicBezTo>
                    <a:pt x="2727" y="67222"/>
                    <a:pt x="0" y="72550"/>
                    <a:pt x="0" y="78461"/>
                  </a:cubicBezTo>
                  <a:cubicBezTo>
                    <a:pt x="0" y="79711"/>
                    <a:pt x="661" y="80794"/>
                    <a:pt x="1977" y="81705"/>
                  </a:cubicBezTo>
                  <a:cubicBezTo>
                    <a:pt x="3300" y="82622"/>
                    <a:pt x="4861" y="83077"/>
                    <a:pt x="6666" y="83077"/>
                  </a:cubicBezTo>
                  <a:lnTo>
                    <a:pt x="48750" y="83077"/>
                  </a:lnTo>
                  <a:lnTo>
                    <a:pt x="56666" y="118055"/>
                  </a:lnTo>
                  <a:cubicBezTo>
                    <a:pt x="57016" y="119355"/>
                    <a:pt x="58127" y="120000"/>
                    <a:pt x="60000" y="120000"/>
                  </a:cubicBezTo>
                  <a:lnTo>
                    <a:pt x="60105" y="120000"/>
                  </a:lnTo>
                  <a:cubicBezTo>
                    <a:pt x="60933" y="120000"/>
                    <a:pt x="61650" y="119800"/>
                    <a:pt x="62238" y="119394"/>
                  </a:cubicBezTo>
                  <a:cubicBezTo>
                    <a:pt x="62827" y="118983"/>
                    <a:pt x="63194" y="118488"/>
                    <a:pt x="63333" y="117911"/>
                  </a:cubicBezTo>
                  <a:lnTo>
                    <a:pt x="68644" y="83077"/>
                  </a:lnTo>
                  <a:lnTo>
                    <a:pt x="113333" y="83077"/>
                  </a:lnTo>
                  <a:cubicBezTo>
                    <a:pt x="115138" y="83077"/>
                    <a:pt x="116705" y="82622"/>
                    <a:pt x="118022" y="81705"/>
                  </a:cubicBezTo>
                  <a:cubicBezTo>
                    <a:pt x="119338" y="80794"/>
                    <a:pt x="120000" y="79711"/>
                    <a:pt x="120000" y="78461"/>
                  </a:cubicBezTo>
                  <a:cubicBezTo>
                    <a:pt x="120000" y="72550"/>
                    <a:pt x="117272" y="67222"/>
                    <a:pt x="111822" y="62488"/>
                  </a:cubicBezTo>
                  <a:cubicBezTo>
                    <a:pt x="111822" y="62488"/>
                    <a:pt x="111822" y="62488"/>
                    <a:pt x="111822" y="62488"/>
                  </a:cubicBezTo>
                  <a:close/>
                  <a:moveTo>
                    <a:pt x="111822" y="62488"/>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604" name="Shape 604"/>
          <p:cNvSpPr/>
          <p:nvPr/>
        </p:nvSpPr>
        <p:spPr>
          <a:xfrm>
            <a:off x="5979317" y="2571750"/>
            <a:ext cx="2272054" cy="2043113"/>
          </a:xfrm>
          <a:prstGeom prst="roundRect">
            <a:avLst>
              <a:gd fmla="val 16667" name="adj"/>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605" name="Shape 605"/>
          <p:cNvGrpSpPr/>
          <p:nvPr/>
        </p:nvGrpSpPr>
        <p:grpSpPr>
          <a:xfrm>
            <a:off x="5861114" y="2970921"/>
            <a:ext cx="586086" cy="586086"/>
            <a:chOff x="13687438" y="3602470"/>
            <a:chExt cx="1143000" cy="1143000"/>
          </a:xfrm>
        </p:grpSpPr>
        <p:sp>
          <p:nvSpPr>
            <p:cNvPr id="606" name="Shape 606"/>
            <p:cNvSpPr/>
            <p:nvPr/>
          </p:nvSpPr>
          <p:spPr>
            <a:xfrm>
              <a:off x="13687438" y="3602470"/>
              <a:ext cx="1143000" cy="1143000"/>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07" name="Shape 607"/>
            <p:cNvSpPr/>
            <p:nvPr/>
          </p:nvSpPr>
          <p:spPr>
            <a:xfrm>
              <a:off x="14054577" y="3878728"/>
              <a:ext cx="408722" cy="590484"/>
            </a:xfrm>
            <a:custGeom>
              <a:pathLst>
                <a:path extrusionOk="0" h="120000" w="120000">
                  <a:moveTo>
                    <a:pt x="50000" y="53077"/>
                  </a:moveTo>
                  <a:cubicBezTo>
                    <a:pt x="50000" y="53755"/>
                    <a:pt x="49683" y="54300"/>
                    <a:pt x="49061" y="54738"/>
                  </a:cubicBezTo>
                  <a:cubicBezTo>
                    <a:pt x="48438" y="55172"/>
                    <a:pt x="47638" y="55388"/>
                    <a:pt x="46661" y="55388"/>
                  </a:cubicBezTo>
                  <a:cubicBezTo>
                    <a:pt x="45700" y="55388"/>
                    <a:pt x="44900" y="55172"/>
                    <a:pt x="44266" y="54738"/>
                  </a:cubicBezTo>
                  <a:cubicBezTo>
                    <a:pt x="43644" y="54305"/>
                    <a:pt x="43327" y="53755"/>
                    <a:pt x="43327" y="53077"/>
                  </a:cubicBezTo>
                  <a:lnTo>
                    <a:pt x="43327" y="20772"/>
                  </a:lnTo>
                  <a:cubicBezTo>
                    <a:pt x="43327" y="20094"/>
                    <a:pt x="43644" y="19544"/>
                    <a:pt x="44266" y="19111"/>
                  </a:cubicBezTo>
                  <a:cubicBezTo>
                    <a:pt x="44900" y="18677"/>
                    <a:pt x="45700" y="18461"/>
                    <a:pt x="46661" y="18461"/>
                  </a:cubicBezTo>
                  <a:cubicBezTo>
                    <a:pt x="47638" y="18461"/>
                    <a:pt x="48438" y="18677"/>
                    <a:pt x="49061" y="19111"/>
                  </a:cubicBezTo>
                  <a:cubicBezTo>
                    <a:pt x="49683" y="19544"/>
                    <a:pt x="50000" y="20094"/>
                    <a:pt x="50000" y="20772"/>
                  </a:cubicBezTo>
                  <a:cubicBezTo>
                    <a:pt x="50000" y="20772"/>
                    <a:pt x="50000" y="53077"/>
                    <a:pt x="50000" y="53077"/>
                  </a:cubicBezTo>
                  <a:close/>
                  <a:moveTo>
                    <a:pt x="111822" y="62488"/>
                  </a:moveTo>
                  <a:cubicBezTo>
                    <a:pt x="106372" y="57755"/>
                    <a:pt x="100211" y="55388"/>
                    <a:pt x="93327" y="55388"/>
                  </a:cubicBezTo>
                  <a:lnTo>
                    <a:pt x="93327" y="18461"/>
                  </a:lnTo>
                  <a:cubicBezTo>
                    <a:pt x="96944" y="18461"/>
                    <a:pt x="100066" y="17544"/>
                    <a:pt x="102705" y="15722"/>
                  </a:cubicBezTo>
                  <a:cubicBezTo>
                    <a:pt x="105344" y="13894"/>
                    <a:pt x="106666" y="11727"/>
                    <a:pt x="106666" y="9233"/>
                  </a:cubicBezTo>
                  <a:cubicBezTo>
                    <a:pt x="106666" y="6727"/>
                    <a:pt x="105344" y="4566"/>
                    <a:pt x="102705" y="2738"/>
                  </a:cubicBezTo>
                  <a:cubicBezTo>
                    <a:pt x="100066" y="911"/>
                    <a:pt x="96944" y="0"/>
                    <a:pt x="93327" y="0"/>
                  </a:cubicBezTo>
                  <a:lnTo>
                    <a:pt x="26672" y="0"/>
                  </a:lnTo>
                  <a:cubicBezTo>
                    <a:pt x="23055" y="0"/>
                    <a:pt x="19927" y="911"/>
                    <a:pt x="17288" y="2738"/>
                  </a:cubicBezTo>
                  <a:cubicBezTo>
                    <a:pt x="14650" y="4566"/>
                    <a:pt x="13333" y="6727"/>
                    <a:pt x="13333" y="9233"/>
                  </a:cubicBezTo>
                  <a:cubicBezTo>
                    <a:pt x="13333" y="11727"/>
                    <a:pt x="14650" y="13894"/>
                    <a:pt x="17288" y="15722"/>
                  </a:cubicBezTo>
                  <a:cubicBezTo>
                    <a:pt x="19927" y="17544"/>
                    <a:pt x="23055" y="18461"/>
                    <a:pt x="26672" y="18461"/>
                  </a:cubicBezTo>
                  <a:lnTo>
                    <a:pt x="26672" y="55388"/>
                  </a:lnTo>
                  <a:cubicBezTo>
                    <a:pt x="19788" y="55388"/>
                    <a:pt x="13627" y="57755"/>
                    <a:pt x="8177" y="62488"/>
                  </a:cubicBezTo>
                  <a:cubicBezTo>
                    <a:pt x="2727" y="67222"/>
                    <a:pt x="0" y="72550"/>
                    <a:pt x="0" y="78461"/>
                  </a:cubicBezTo>
                  <a:cubicBezTo>
                    <a:pt x="0" y="79711"/>
                    <a:pt x="661" y="80794"/>
                    <a:pt x="1977" y="81705"/>
                  </a:cubicBezTo>
                  <a:cubicBezTo>
                    <a:pt x="3300" y="82622"/>
                    <a:pt x="4861" y="83077"/>
                    <a:pt x="6666" y="83077"/>
                  </a:cubicBezTo>
                  <a:lnTo>
                    <a:pt x="48750" y="83077"/>
                  </a:lnTo>
                  <a:lnTo>
                    <a:pt x="56666" y="118055"/>
                  </a:lnTo>
                  <a:cubicBezTo>
                    <a:pt x="57016" y="119355"/>
                    <a:pt x="58127" y="120000"/>
                    <a:pt x="60000" y="120000"/>
                  </a:cubicBezTo>
                  <a:lnTo>
                    <a:pt x="60105" y="120000"/>
                  </a:lnTo>
                  <a:cubicBezTo>
                    <a:pt x="60933" y="120000"/>
                    <a:pt x="61650" y="119800"/>
                    <a:pt x="62238" y="119394"/>
                  </a:cubicBezTo>
                  <a:cubicBezTo>
                    <a:pt x="62827" y="118983"/>
                    <a:pt x="63194" y="118488"/>
                    <a:pt x="63333" y="117911"/>
                  </a:cubicBezTo>
                  <a:lnTo>
                    <a:pt x="68644" y="83077"/>
                  </a:lnTo>
                  <a:lnTo>
                    <a:pt x="113333" y="83077"/>
                  </a:lnTo>
                  <a:cubicBezTo>
                    <a:pt x="115138" y="83077"/>
                    <a:pt x="116705" y="82622"/>
                    <a:pt x="118022" y="81705"/>
                  </a:cubicBezTo>
                  <a:cubicBezTo>
                    <a:pt x="119338" y="80794"/>
                    <a:pt x="120000" y="79711"/>
                    <a:pt x="120000" y="78461"/>
                  </a:cubicBezTo>
                  <a:cubicBezTo>
                    <a:pt x="120000" y="72550"/>
                    <a:pt x="117272" y="67222"/>
                    <a:pt x="111822" y="62488"/>
                  </a:cubicBezTo>
                  <a:cubicBezTo>
                    <a:pt x="111822" y="62488"/>
                    <a:pt x="111822" y="62488"/>
                    <a:pt x="111822" y="62488"/>
                  </a:cubicBezTo>
                  <a:close/>
                  <a:moveTo>
                    <a:pt x="111822" y="62488"/>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608" name="Shape 608"/>
          <p:cNvSpPr/>
          <p:nvPr/>
        </p:nvSpPr>
        <p:spPr>
          <a:xfrm>
            <a:off x="6623000" y="2966300"/>
            <a:ext cx="1677300" cy="442800"/>
          </a:xfrm>
          <a:prstGeom prst="rect">
            <a:avLst/>
          </a:prstGeom>
          <a:noFill/>
          <a:ln>
            <a:noFill/>
          </a:ln>
        </p:spPr>
        <p:txBody>
          <a:bodyPr anchorCtr="0" anchor="ctr" bIns="0" lIns="0" spcFirstLastPara="1" rIns="0" wrap="square" tIns="0">
            <a:noAutofit/>
          </a:bodyPr>
          <a:lstStyle/>
          <a:p>
            <a:pPr indent="0" lvl="0" marL="0" marR="0" rtl="0" algn="l">
              <a:lnSpc>
                <a:spcPct val="70000"/>
              </a:lnSpc>
              <a:spcBef>
                <a:spcPts val="0"/>
              </a:spcBef>
              <a:spcAft>
                <a:spcPts val="0"/>
              </a:spcAft>
              <a:buNone/>
            </a:pPr>
            <a:r>
              <a:rPr lang="en" sz="2300">
                <a:solidFill>
                  <a:schemeClr val="lt1"/>
                </a:solidFill>
                <a:latin typeface="Open Sans"/>
                <a:ea typeface="Open Sans"/>
                <a:cs typeface="Open Sans"/>
                <a:sym typeface="Open Sans"/>
              </a:rPr>
              <a:t>TWO</a:t>
            </a:r>
            <a:endParaRPr sz="1100"/>
          </a:p>
          <a:p>
            <a:pPr indent="0" lvl="0" marL="0" marR="0" rtl="0" algn="l">
              <a:lnSpc>
                <a:spcPct val="70000"/>
              </a:lnSpc>
              <a:spcBef>
                <a:spcPts val="0"/>
              </a:spcBef>
              <a:spcAft>
                <a:spcPts val="0"/>
              </a:spcAft>
              <a:buNone/>
            </a:pPr>
            <a:r>
              <a:rPr lang="en" sz="1500">
                <a:solidFill>
                  <a:schemeClr val="lt1"/>
                </a:solidFill>
                <a:latin typeface="Open Sans"/>
                <a:ea typeface="Open Sans"/>
                <a:cs typeface="Open Sans"/>
                <a:sym typeface="Open Sans"/>
              </a:rPr>
              <a:t>SERVICES OFFER</a:t>
            </a:r>
            <a:endParaRPr sz="1500"/>
          </a:p>
        </p:txBody>
      </p:sp>
      <p:sp>
        <p:nvSpPr>
          <p:cNvPr id="609" name="Shape 609"/>
          <p:cNvSpPr/>
          <p:nvPr/>
        </p:nvSpPr>
        <p:spPr>
          <a:xfrm>
            <a:off x="6622993" y="3744941"/>
            <a:ext cx="1517700" cy="546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to project an image of profession and </a:t>
            </a:r>
            <a:endParaRPr sz="1100"/>
          </a:p>
        </p:txBody>
      </p:sp>
      <p:cxnSp>
        <p:nvCxnSpPr>
          <p:cNvPr id="610" name="Shape 610"/>
          <p:cNvCxnSpPr/>
          <p:nvPr/>
        </p:nvCxnSpPr>
        <p:spPr>
          <a:xfrm>
            <a:off x="6622993" y="3626693"/>
            <a:ext cx="720300" cy="0"/>
          </a:xfrm>
          <a:prstGeom prst="straightConnector1">
            <a:avLst/>
          </a:prstGeom>
          <a:noFill/>
          <a:ln cap="flat" cmpd="sng" w="28575">
            <a:solidFill>
              <a:schemeClr val="lt1"/>
            </a:solidFill>
            <a:prstDash val="solid"/>
            <a:miter lim="800000"/>
            <a:headEnd len="med" w="med" type="none"/>
            <a:tailEnd len="med" w="med" type="none"/>
          </a:ln>
        </p:spPr>
      </p:cxnSp>
      <p:sp>
        <p:nvSpPr>
          <p:cNvPr id="611" name="Shape 611"/>
          <p:cNvSpPr/>
          <p:nvPr>
            <p:ph idx="2" type="pic"/>
          </p:nvPr>
        </p:nvSpPr>
        <p:spPr>
          <a:xfrm>
            <a:off x="3926113" y="528066"/>
            <a:ext cx="1748790" cy="2043684"/>
          </a:xfrm>
          <a:prstGeom prst="roundRect">
            <a:avLst>
              <a:gd fmla="val 16667" name="adj"/>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612" name="Shape 612"/>
          <p:cNvSpPr/>
          <p:nvPr>
            <p:ph idx="3" type="pic"/>
          </p:nvPr>
        </p:nvSpPr>
        <p:spPr>
          <a:xfrm>
            <a:off x="3926113" y="2571178"/>
            <a:ext cx="1748790" cy="2043684"/>
          </a:xfrm>
          <a:prstGeom prst="roundRect">
            <a:avLst>
              <a:gd fmla="val 16667" name="adj"/>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7" name="Shape 617"/>
        <p:cNvGrpSpPr/>
        <p:nvPr/>
      </p:nvGrpSpPr>
      <p:grpSpPr>
        <a:xfrm>
          <a:off x="0" y="0"/>
          <a:ext cx="0" cy="0"/>
          <a:chOff x="0" y="0"/>
          <a:chExt cx="0" cy="0"/>
        </a:xfrm>
      </p:grpSpPr>
      <p:sp>
        <p:nvSpPr>
          <p:cNvPr id="618" name="Shape 61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619" name="Shape 619"/>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Creative Portfolio</a:t>
            </a:r>
            <a:endParaRPr sz="1100"/>
          </a:p>
        </p:txBody>
      </p:sp>
      <p:sp>
        <p:nvSpPr>
          <p:cNvPr id="620" name="Shape 620"/>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621" name="Shape 621"/>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622" name="Shape 622"/>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3" name="Shape 623"/>
          <p:cNvSpPr/>
          <p:nvPr/>
        </p:nvSpPr>
        <p:spPr>
          <a:xfrm>
            <a:off x="2460173" y="1522507"/>
            <a:ext cx="1393370" cy="147576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4" name="Shape 624"/>
          <p:cNvSpPr/>
          <p:nvPr/>
        </p:nvSpPr>
        <p:spPr>
          <a:xfrm>
            <a:off x="3853542" y="1522507"/>
            <a:ext cx="1839686" cy="1475761"/>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5" name="Shape 625"/>
          <p:cNvSpPr/>
          <p:nvPr/>
        </p:nvSpPr>
        <p:spPr>
          <a:xfrm>
            <a:off x="3853543" y="2998267"/>
            <a:ext cx="1839685" cy="1475761"/>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6" name="Shape 626"/>
          <p:cNvSpPr/>
          <p:nvPr/>
        </p:nvSpPr>
        <p:spPr>
          <a:xfrm>
            <a:off x="-1" y="2998267"/>
            <a:ext cx="1839685" cy="1475761"/>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7" name="Shape 627"/>
          <p:cNvSpPr/>
          <p:nvPr/>
        </p:nvSpPr>
        <p:spPr>
          <a:xfrm>
            <a:off x="7304315" y="1522505"/>
            <a:ext cx="1839685" cy="1475761"/>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8" name="Shape 628"/>
          <p:cNvSpPr/>
          <p:nvPr/>
        </p:nvSpPr>
        <p:spPr>
          <a:xfrm>
            <a:off x="7750631" y="2998267"/>
            <a:ext cx="1393370" cy="147576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29" name="Shape 629"/>
          <p:cNvSpPr txBox="1"/>
          <p:nvPr/>
        </p:nvSpPr>
        <p:spPr>
          <a:xfrm>
            <a:off x="378371" y="3639293"/>
            <a:ext cx="1082946" cy="4847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a:t>
            </a:r>
            <a:endParaRPr sz="1100"/>
          </a:p>
        </p:txBody>
      </p:sp>
      <p:sp>
        <p:nvSpPr>
          <p:cNvPr id="630" name="Shape 630"/>
          <p:cNvSpPr txBox="1"/>
          <p:nvPr/>
        </p:nvSpPr>
        <p:spPr>
          <a:xfrm>
            <a:off x="306124" y="3348250"/>
            <a:ext cx="12276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3</a:t>
            </a:r>
            <a:endParaRPr sz="1100"/>
          </a:p>
        </p:txBody>
      </p:sp>
      <p:sp>
        <p:nvSpPr>
          <p:cNvPr id="631" name="Shape 631"/>
          <p:cNvSpPr txBox="1"/>
          <p:nvPr/>
        </p:nvSpPr>
        <p:spPr>
          <a:xfrm>
            <a:off x="4231912" y="3639293"/>
            <a:ext cx="1082946" cy="4847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printing this for</a:t>
            </a:r>
            <a:endParaRPr sz="1100"/>
          </a:p>
        </p:txBody>
      </p:sp>
      <p:sp>
        <p:nvSpPr>
          <p:cNvPr id="632" name="Shape 632"/>
          <p:cNvSpPr txBox="1"/>
          <p:nvPr/>
        </p:nvSpPr>
        <p:spPr>
          <a:xfrm>
            <a:off x="4159650" y="3348250"/>
            <a:ext cx="12276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4</a:t>
            </a:r>
            <a:endParaRPr sz="1100"/>
          </a:p>
        </p:txBody>
      </p:sp>
      <p:sp>
        <p:nvSpPr>
          <p:cNvPr id="633" name="Shape 633"/>
          <p:cNvSpPr txBox="1"/>
          <p:nvPr/>
        </p:nvSpPr>
        <p:spPr>
          <a:xfrm>
            <a:off x="4231913" y="2165680"/>
            <a:ext cx="1082946" cy="4847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a:t>
            </a:r>
            <a:endParaRPr sz="1100"/>
          </a:p>
        </p:txBody>
      </p:sp>
      <p:sp>
        <p:nvSpPr>
          <p:cNvPr id="634" name="Shape 634"/>
          <p:cNvSpPr txBox="1"/>
          <p:nvPr/>
        </p:nvSpPr>
        <p:spPr>
          <a:xfrm>
            <a:off x="4159638" y="1874650"/>
            <a:ext cx="12276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1</a:t>
            </a:r>
            <a:endParaRPr sz="1100"/>
          </a:p>
        </p:txBody>
      </p:sp>
      <p:sp>
        <p:nvSpPr>
          <p:cNvPr id="635" name="Shape 635"/>
          <p:cNvSpPr txBox="1"/>
          <p:nvPr/>
        </p:nvSpPr>
        <p:spPr>
          <a:xfrm>
            <a:off x="7682685" y="2165680"/>
            <a:ext cx="1082946" cy="48474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a:t>
            </a:r>
            <a:endParaRPr sz="1100"/>
          </a:p>
        </p:txBody>
      </p:sp>
      <p:sp>
        <p:nvSpPr>
          <p:cNvPr id="636" name="Shape 636"/>
          <p:cNvSpPr txBox="1"/>
          <p:nvPr/>
        </p:nvSpPr>
        <p:spPr>
          <a:xfrm>
            <a:off x="7527548" y="1874650"/>
            <a:ext cx="13935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2</a:t>
            </a:r>
            <a:endParaRPr sz="1100"/>
          </a:p>
        </p:txBody>
      </p:sp>
      <p:sp>
        <p:nvSpPr>
          <p:cNvPr id="637" name="Shape 637"/>
          <p:cNvSpPr/>
          <p:nvPr>
            <p:ph idx="5" type="pic"/>
          </p:nvPr>
        </p:nvSpPr>
        <p:spPr>
          <a:xfrm>
            <a:off x="5693228" y="1522507"/>
            <a:ext cx="1611086" cy="147576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38" name="Shape 638"/>
          <p:cNvSpPr/>
          <p:nvPr>
            <p:ph idx="3" type="pic"/>
          </p:nvPr>
        </p:nvSpPr>
        <p:spPr>
          <a:xfrm>
            <a:off x="5693228" y="3001060"/>
            <a:ext cx="2057402" cy="1472968"/>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39" name="Shape 639"/>
          <p:cNvSpPr/>
          <p:nvPr>
            <p:ph idx="2" type="pic"/>
          </p:nvPr>
        </p:nvSpPr>
        <p:spPr>
          <a:xfrm>
            <a:off x="1839686" y="3001060"/>
            <a:ext cx="2013858" cy="1472968"/>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40" name="Shape 640"/>
          <p:cNvSpPr/>
          <p:nvPr>
            <p:ph idx="4" type="pic"/>
          </p:nvPr>
        </p:nvSpPr>
        <p:spPr>
          <a:xfrm>
            <a:off x="0" y="1522507"/>
            <a:ext cx="2460172" cy="1478553"/>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5" name="Shape 645"/>
        <p:cNvGrpSpPr/>
        <p:nvPr/>
      </p:nvGrpSpPr>
      <p:grpSpPr>
        <a:xfrm>
          <a:off x="0" y="0"/>
          <a:ext cx="0" cy="0"/>
          <a:chOff x="0" y="0"/>
          <a:chExt cx="0" cy="0"/>
        </a:xfrm>
      </p:grpSpPr>
      <p:sp>
        <p:nvSpPr>
          <p:cNvPr id="646" name="Shape 64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647" name="Shape 647"/>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Creative Portfolio</a:t>
            </a:r>
            <a:endParaRPr sz="1100"/>
          </a:p>
        </p:txBody>
      </p:sp>
      <p:sp>
        <p:nvSpPr>
          <p:cNvPr id="648" name="Shape 648"/>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649" name="Shape 649"/>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650" name="Shape 650"/>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1" name="Shape 651"/>
          <p:cNvSpPr/>
          <p:nvPr/>
        </p:nvSpPr>
        <p:spPr>
          <a:xfrm>
            <a:off x="2460173" y="1522507"/>
            <a:ext cx="1191982" cy="147576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652" name="Shape 652"/>
          <p:cNvGrpSpPr/>
          <p:nvPr/>
        </p:nvGrpSpPr>
        <p:grpSpPr>
          <a:xfrm>
            <a:off x="3652156" y="1522507"/>
            <a:ext cx="1839686" cy="2951521"/>
            <a:chOff x="5138056" y="2030009"/>
            <a:chExt cx="2452915" cy="3935362"/>
          </a:xfrm>
        </p:grpSpPr>
        <p:sp>
          <p:nvSpPr>
            <p:cNvPr id="653" name="Shape 653"/>
            <p:cNvSpPr/>
            <p:nvPr/>
          </p:nvSpPr>
          <p:spPr>
            <a:xfrm>
              <a:off x="5138056" y="2030009"/>
              <a:ext cx="2452915" cy="1967681"/>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4" name="Shape 654"/>
            <p:cNvSpPr/>
            <p:nvPr/>
          </p:nvSpPr>
          <p:spPr>
            <a:xfrm>
              <a:off x="5138057" y="3997690"/>
              <a:ext cx="2452914" cy="1967681"/>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655" name="Shape 655"/>
          <p:cNvSpPr/>
          <p:nvPr/>
        </p:nvSpPr>
        <p:spPr>
          <a:xfrm>
            <a:off x="2460173" y="2998267"/>
            <a:ext cx="1191982" cy="1475761"/>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6" name="Shape 656"/>
          <p:cNvSpPr/>
          <p:nvPr/>
        </p:nvSpPr>
        <p:spPr>
          <a:xfrm>
            <a:off x="5491842" y="1522507"/>
            <a:ext cx="1191982" cy="1475761"/>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7" name="Shape 657"/>
          <p:cNvSpPr/>
          <p:nvPr/>
        </p:nvSpPr>
        <p:spPr>
          <a:xfrm>
            <a:off x="5491842" y="2998267"/>
            <a:ext cx="1191982" cy="1475761"/>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58" name="Shape 658"/>
          <p:cNvSpPr txBox="1"/>
          <p:nvPr/>
        </p:nvSpPr>
        <p:spPr>
          <a:xfrm>
            <a:off x="3915388" y="2165675"/>
            <a:ext cx="13134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659" name="Shape 659"/>
          <p:cNvSpPr txBox="1"/>
          <p:nvPr/>
        </p:nvSpPr>
        <p:spPr>
          <a:xfrm>
            <a:off x="3915325" y="1874650"/>
            <a:ext cx="13134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1</a:t>
            </a:r>
            <a:endParaRPr sz="1100"/>
          </a:p>
        </p:txBody>
      </p:sp>
      <p:sp>
        <p:nvSpPr>
          <p:cNvPr id="660" name="Shape 660"/>
          <p:cNvSpPr txBox="1"/>
          <p:nvPr/>
        </p:nvSpPr>
        <p:spPr>
          <a:xfrm>
            <a:off x="3915388" y="3639300"/>
            <a:ext cx="13134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661" name="Shape 661"/>
          <p:cNvSpPr txBox="1"/>
          <p:nvPr/>
        </p:nvSpPr>
        <p:spPr>
          <a:xfrm>
            <a:off x="3915337" y="3348250"/>
            <a:ext cx="13134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2</a:t>
            </a:r>
            <a:endParaRPr sz="1100"/>
          </a:p>
        </p:txBody>
      </p:sp>
      <p:sp>
        <p:nvSpPr>
          <p:cNvPr id="662" name="Shape 662"/>
          <p:cNvSpPr/>
          <p:nvPr/>
        </p:nvSpPr>
        <p:spPr>
          <a:xfrm>
            <a:off x="1" y="2650429"/>
            <a:ext cx="2460173" cy="695678"/>
          </a:xfrm>
          <a:prstGeom prst="rect">
            <a:avLst/>
          </a:prstGeom>
          <a:solidFill>
            <a:srgbClr val="262626">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3" name="Shape 663"/>
          <p:cNvSpPr/>
          <p:nvPr/>
        </p:nvSpPr>
        <p:spPr>
          <a:xfrm>
            <a:off x="6683828" y="2650429"/>
            <a:ext cx="2460173" cy="695678"/>
          </a:xfrm>
          <a:prstGeom prst="rect">
            <a:avLst/>
          </a:prstGeom>
          <a:solidFill>
            <a:srgbClr val="262626">
              <a:alpha val="8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64" name="Shape 664"/>
          <p:cNvSpPr/>
          <p:nvPr/>
        </p:nvSpPr>
        <p:spPr>
          <a:xfrm>
            <a:off x="307043" y="2724792"/>
            <a:ext cx="1846088" cy="546951"/>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to project an image of profession and reliability</a:t>
            </a:r>
            <a:endParaRPr sz="1100"/>
          </a:p>
        </p:txBody>
      </p:sp>
      <p:sp>
        <p:nvSpPr>
          <p:cNvPr id="665" name="Shape 665"/>
          <p:cNvSpPr/>
          <p:nvPr/>
        </p:nvSpPr>
        <p:spPr>
          <a:xfrm>
            <a:off x="6990864" y="2724792"/>
            <a:ext cx="1846088" cy="546951"/>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to project an image of profession and reliability</a:t>
            </a:r>
            <a:endParaRPr sz="1100"/>
          </a:p>
        </p:txBody>
      </p:sp>
      <p:sp>
        <p:nvSpPr>
          <p:cNvPr id="666" name="Shape 666"/>
          <p:cNvSpPr/>
          <p:nvPr>
            <p:ph idx="2" type="pic"/>
          </p:nvPr>
        </p:nvSpPr>
        <p:spPr>
          <a:xfrm>
            <a:off x="1" y="1522507"/>
            <a:ext cx="2460173" cy="147576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67" name="Shape 667"/>
          <p:cNvSpPr/>
          <p:nvPr>
            <p:ph idx="3" type="pic"/>
          </p:nvPr>
        </p:nvSpPr>
        <p:spPr>
          <a:xfrm>
            <a:off x="1" y="2998267"/>
            <a:ext cx="2460173" cy="147576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68" name="Shape 668"/>
          <p:cNvSpPr/>
          <p:nvPr>
            <p:ph idx="4" type="pic"/>
          </p:nvPr>
        </p:nvSpPr>
        <p:spPr>
          <a:xfrm>
            <a:off x="6683822" y="2998267"/>
            <a:ext cx="2460173" cy="147576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69" name="Shape 669"/>
          <p:cNvSpPr/>
          <p:nvPr>
            <p:ph idx="5" type="pic"/>
          </p:nvPr>
        </p:nvSpPr>
        <p:spPr>
          <a:xfrm>
            <a:off x="6683822" y="1522507"/>
            <a:ext cx="2460173" cy="147576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4" name="Shape 674"/>
        <p:cNvGrpSpPr/>
        <p:nvPr/>
      </p:nvGrpSpPr>
      <p:grpSpPr>
        <a:xfrm>
          <a:off x="0" y="0"/>
          <a:ext cx="0" cy="0"/>
          <a:chOff x="0" y="0"/>
          <a:chExt cx="0" cy="0"/>
        </a:xfrm>
      </p:grpSpPr>
      <p:sp>
        <p:nvSpPr>
          <p:cNvPr id="675" name="Shape 675"/>
          <p:cNvSpPr/>
          <p:nvPr/>
        </p:nvSpPr>
        <p:spPr>
          <a:xfrm>
            <a:off x="5910942" y="1522507"/>
            <a:ext cx="3233053" cy="1475761"/>
          </a:xfrm>
          <a:prstGeom prst="rect">
            <a:avLst/>
          </a:prstGeom>
          <a:solidFill>
            <a:srgbClr val="0000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6" name="Shape 676"/>
          <p:cNvSpPr/>
          <p:nvPr/>
        </p:nvSpPr>
        <p:spPr>
          <a:xfrm>
            <a:off x="5910942" y="2998268"/>
            <a:ext cx="3233053" cy="1475761"/>
          </a:xfrm>
          <a:prstGeom prst="rect">
            <a:avLst/>
          </a:prstGeom>
          <a:solidFill>
            <a:srgbClr val="000000">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77" name="Shape 67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678" name="Shape 67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Creative Portfolio</a:t>
            </a:r>
            <a:endParaRPr sz="1100"/>
          </a:p>
        </p:txBody>
      </p:sp>
      <p:sp>
        <p:nvSpPr>
          <p:cNvPr id="679" name="Shape 679"/>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680" name="Shape 680"/>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681" name="Shape 681"/>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2" name="Shape 682"/>
          <p:cNvSpPr/>
          <p:nvPr/>
        </p:nvSpPr>
        <p:spPr>
          <a:xfrm>
            <a:off x="4071255" y="1522507"/>
            <a:ext cx="1839686" cy="1475761"/>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3" name="Shape 683"/>
          <p:cNvSpPr/>
          <p:nvPr/>
        </p:nvSpPr>
        <p:spPr>
          <a:xfrm>
            <a:off x="4071256" y="2998267"/>
            <a:ext cx="1839685" cy="1475761"/>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684" name="Shape 684"/>
          <p:cNvSpPr txBox="1"/>
          <p:nvPr/>
        </p:nvSpPr>
        <p:spPr>
          <a:xfrm>
            <a:off x="4314750" y="2163525"/>
            <a:ext cx="13530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685" name="Shape 685"/>
          <p:cNvSpPr txBox="1"/>
          <p:nvPr/>
        </p:nvSpPr>
        <p:spPr>
          <a:xfrm>
            <a:off x="4375700" y="1872500"/>
            <a:ext cx="12309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1</a:t>
            </a:r>
            <a:endParaRPr sz="1100"/>
          </a:p>
        </p:txBody>
      </p:sp>
      <p:sp>
        <p:nvSpPr>
          <p:cNvPr id="686" name="Shape 686"/>
          <p:cNvSpPr txBox="1"/>
          <p:nvPr/>
        </p:nvSpPr>
        <p:spPr>
          <a:xfrm>
            <a:off x="4314626" y="3639300"/>
            <a:ext cx="1353000" cy="4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Text of the printing to</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Typeset industry your</a:t>
            </a:r>
            <a:endParaRPr sz="1100"/>
          </a:p>
          <a:p>
            <a:pPr indent="0" lvl="0" marL="0" marR="0" rtl="0" algn="ctr">
              <a:spcBef>
                <a:spcPts val="0"/>
              </a:spcBef>
              <a:spcAft>
                <a:spcPts val="0"/>
              </a:spcAft>
              <a:buNone/>
            </a:pPr>
            <a:r>
              <a:rPr lang="en" sz="900">
                <a:solidFill>
                  <a:schemeClr val="lt1"/>
                </a:solidFill>
                <a:latin typeface="Open Sans Light"/>
                <a:ea typeface="Open Sans Light"/>
                <a:cs typeface="Open Sans Light"/>
                <a:sym typeface="Open Sans Light"/>
              </a:rPr>
              <a:t>of the printing this for</a:t>
            </a:r>
            <a:endParaRPr sz="1100"/>
          </a:p>
        </p:txBody>
      </p:sp>
      <p:sp>
        <p:nvSpPr>
          <p:cNvPr id="687" name="Shape 687"/>
          <p:cNvSpPr txBox="1"/>
          <p:nvPr/>
        </p:nvSpPr>
        <p:spPr>
          <a:xfrm>
            <a:off x="4375738" y="3348250"/>
            <a:ext cx="1230900" cy="32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700">
                <a:solidFill>
                  <a:schemeClr val="lt1"/>
                </a:solidFill>
                <a:latin typeface="Open Sans Light"/>
                <a:ea typeface="Open Sans Light"/>
                <a:cs typeface="Open Sans Light"/>
                <a:sym typeface="Open Sans Light"/>
              </a:rPr>
              <a:t>Example 2</a:t>
            </a:r>
            <a:endParaRPr sz="1100"/>
          </a:p>
        </p:txBody>
      </p:sp>
      <p:sp>
        <p:nvSpPr>
          <p:cNvPr id="688" name="Shape 688"/>
          <p:cNvSpPr/>
          <p:nvPr/>
        </p:nvSpPr>
        <p:spPr>
          <a:xfrm>
            <a:off x="6133925" y="1873725"/>
            <a:ext cx="2678400" cy="77340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project an image of yourst professionalism and reliability By using simple alignments to we have created a very spacious feeling. The simplicity yours</a:t>
            </a:r>
            <a:endParaRPr sz="1100"/>
          </a:p>
        </p:txBody>
      </p:sp>
      <p:sp>
        <p:nvSpPr>
          <p:cNvPr id="689" name="Shape 689"/>
          <p:cNvSpPr/>
          <p:nvPr/>
        </p:nvSpPr>
        <p:spPr>
          <a:xfrm>
            <a:off x="6133925" y="3349492"/>
            <a:ext cx="2678400" cy="773400"/>
          </a:xfrm>
          <a:prstGeom prst="rect">
            <a:avLst/>
          </a:prstGeom>
          <a:noFill/>
          <a:ln>
            <a:noFill/>
          </a:ln>
        </p:spPr>
        <p:txBody>
          <a:bodyPr anchorCtr="0" anchor="ctr" bIns="0" lIns="0" spcFirstLastPara="1" rIns="0" wrap="square" tIns="0">
            <a:noAutofit/>
          </a:bodyPr>
          <a:lstStyle/>
          <a:p>
            <a:pPr indent="0" lvl="0" marL="0" marR="0" rtl="0" algn="l">
              <a:lnSpc>
                <a:spcPct val="140000"/>
              </a:lnSpc>
              <a:spcBef>
                <a:spcPts val="0"/>
              </a:spcBef>
              <a:spcAft>
                <a:spcPts val="0"/>
              </a:spcAft>
              <a:buNone/>
            </a:pPr>
            <a:r>
              <a:rPr lang="en" sz="900">
                <a:solidFill>
                  <a:schemeClr val="lt1"/>
                </a:solidFill>
                <a:latin typeface="Open Sans Light"/>
                <a:ea typeface="Open Sans Light"/>
                <a:cs typeface="Open Sans Light"/>
                <a:sym typeface="Open Sans Light"/>
              </a:rPr>
              <a:t>This letterhead design is meant to project an image of yourst professionalism and reliability By using simple alignments to we have created a very spacious feeling. The simplicity yours</a:t>
            </a:r>
            <a:endParaRPr sz="1100"/>
          </a:p>
        </p:txBody>
      </p:sp>
      <p:sp>
        <p:nvSpPr>
          <p:cNvPr id="690" name="Shape 690"/>
          <p:cNvSpPr/>
          <p:nvPr>
            <p:ph idx="2" type="pic"/>
          </p:nvPr>
        </p:nvSpPr>
        <p:spPr>
          <a:xfrm>
            <a:off x="1" y="1522507"/>
            <a:ext cx="4071253" cy="2951521"/>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691" name="Shape 691"/>
          <p:cNvSpPr/>
          <p:nvPr>
            <p:ph idx="4" type="pic"/>
          </p:nvPr>
        </p:nvSpPr>
        <p:spPr>
          <a:xfrm>
            <a:off x="5910942" y="1522507"/>
            <a:ext cx="3233100" cy="14757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
        <p:nvSpPr>
          <p:cNvPr id="692" name="Shape 692"/>
          <p:cNvSpPr/>
          <p:nvPr>
            <p:ph idx="3" type="pic"/>
          </p:nvPr>
        </p:nvSpPr>
        <p:spPr>
          <a:xfrm>
            <a:off x="5910942" y="2998268"/>
            <a:ext cx="3233100" cy="14757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7" name="Shape 697"/>
        <p:cNvGrpSpPr/>
        <p:nvPr/>
      </p:nvGrpSpPr>
      <p:grpSpPr>
        <a:xfrm>
          <a:off x="0" y="0"/>
          <a:ext cx="0" cy="0"/>
          <a:chOff x="0" y="0"/>
          <a:chExt cx="0" cy="0"/>
        </a:xfrm>
      </p:grpSpPr>
      <p:sp>
        <p:nvSpPr>
          <p:cNvPr id="698" name="Shape 69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699" name="Shape 699"/>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Creative Portfolio</a:t>
            </a:r>
            <a:endParaRPr sz="1100"/>
          </a:p>
        </p:txBody>
      </p:sp>
      <p:sp>
        <p:nvSpPr>
          <p:cNvPr id="700" name="Shape 700"/>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701" name="Shape 701"/>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702" name="Shape 702"/>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703" name="Shape 703"/>
          <p:cNvGrpSpPr/>
          <p:nvPr/>
        </p:nvGrpSpPr>
        <p:grpSpPr>
          <a:xfrm>
            <a:off x="1023252" y="1974426"/>
            <a:ext cx="2365831" cy="546951"/>
            <a:chOff x="1364336" y="2632568"/>
            <a:chExt cx="3154441" cy="729268"/>
          </a:xfrm>
        </p:grpSpPr>
        <p:sp>
          <p:nvSpPr>
            <p:cNvPr id="704" name="Shape 704"/>
            <p:cNvSpPr/>
            <p:nvPr/>
          </p:nvSpPr>
          <p:spPr>
            <a:xfrm>
              <a:off x="1364336" y="2632568"/>
              <a:ext cx="3154441" cy="729268"/>
            </a:xfrm>
            <a:prstGeom prst="rect">
              <a:avLst/>
            </a:prstGeom>
            <a:solidFill>
              <a:srgbClr val="0000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5" name="Shape 705"/>
            <p:cNvSpPr/>
            <p:nvPr/>
          </p:nvSpPr>
          <p:spPr>
            <a:xfrm>
              <a:off x="1710831" y="2770793"/>
              <a:ext cx="2461451" cy="452818"/>
            </a:xfrm>
            <a:prstGeom prst="rect">
              <a:avLst/>
            </a:prstGeom>
            <a:noFill/>
            <a:ln>
              <a:noFill/>
            </a:ln>
          </p:spPr>
          <p:txBody>
            <a:bodyPr anchorCtr="0" anchor="ctr" bIns="0" lIns="0" spcFirstLastPara="1" rIns="0" wrap="square" tIns="0">
              <a:noAutofit/>
            </a:bodyPr>
            <a:lstStyle/>
            <a:p>
              <a:pPr indent="0" lvl="0" marL="0" marR="0" rtl="0" algn="ctr">
                <a:lnSpc>
                  <a:spcPct val="92307"/>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profession and </a:t>
              </a:r>
              <a:r>
                <a:rPr lang="en" sz="900">
                  <a:solidFill>
                    <a:schemeClr val="lt1"/>
                  </a:solidFill>
                  <a:latin typeface="Open Sans Light"/>
                  <a:ea typeface="Open Sans Light"/>
                  <a:cs typeface="Open Sans Light"/>
                  <a:sym typeface="Open Sans Light"/>
                </a:rPr>
                <a:t>reliability</a:t>
              </a:r>
              <a:endParaRPr sz="1100"/>
            </a:p>
          </p:txBody>
        </p:sp>
      </p:grpSp>
      <p:sp>
        <p:nvSpPr>
          <p:cNvPr id="706" name="Shape 706"/>
          <p:cNvSpPr/>
          <p:nvPr/>
        </p:nvSpPr>
        <p:spPr>
          <a:xfrm>
            <a:off x="5754913" y="1974426"/>
            <a:ext cx="2365831" cy="546951"/>
          </a:xfrm>
          <a:prstGeom prst="rect">
            <a:avLst/>
          </a:prstGeom>
          <a:solidFill>
            <a:srgbClr val="0000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7" name="Shape 707"/>
          <p:cNvSpPr/>
          <p:nvPr/>
        </p:nvSpPr>
        <p:spPr>
          <a:xfrm>
            <a:off x="6014785" y="2078095"/>
            <a:ext cx="1846088" cy="339613"/>
          </a:xfrm>
          <a:prstGeom prst="rect">
            <a:avLst/>
          </a:prstGeom>
          <a:noFill/>
          <a:ln>
            <a:noFill/>
          </a:ln>
        </p:spPr>
        <p:txBody>
          <a:bodyPr anchorCtr="0" anchor="ctr" bIns="0" lIns="0" spcFirstLastPara="1" rIns="0" wrap="square" tIns="0">
            <a:noAutofit/>
          </a:bodyPr>
          <a:lstStyle/>
          <a:p>
            <a:pPr indent="0" lvl="0" marL="0" marR="0" rtl="0" algn="ctr">
              <a:lnSpc>
                <a:spcPct val="92307"/>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profession and </a:t>
            </a:r>
            <a:r>
              <a:rPr lang="en" sz="900">
                <a:solidFill>
                  <a:schemeClr val="lt1"/>
                </a:solidFill>
                <a:latin typeface="Open Sans Light"/>
                <a:ea typeface="Open Sans Light"/>
                <a:cs typeface="Open Sans Light"/>
                <a:sym typeface="Open Sans Light"/>
              </a:rPr>
              <a:t>reliability</a:t>
            </a:r>
            <a:endParaRPr sz="1100"/>
          </a:p>
        </p:txBody>
      </p:sp>
      <p:sp>
        <p:nvSpPr>
          <p:cNvPr id="708" name="Shape 708"/>
          <p:cNvSpPr/>
          <p:nvPr/>
        </p:nvSpPr>
        <p:spPr>
          <a:xfrm>
            <a:off x="3389083" y="2711600"/>
            <a:ext cx="2365831" cy="546951"/>
          </a:xfrm>
          <a:prstGeom prst="rect">
            <a:avLst/>
          </a:prstGeom>
          <a:solidFill>
            <a:srgbClr val="0000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09" name="Shape 709"/>
          <p:cNvSpPr/>
          <p:nvPr/>
        </p:nvSpPr>
        <p:spPr>
          <a:xfrm>
            <a:off x="3648954" y="2815268"/>
            <a:ext cx="1846088" cy="339613"/>
          </a:xfrm>
          <a:prstGeom prst="rect">
            <a:avLst/>
          </a:prstGeom>
          <a:noFill/>
          <a:ln>
            <a:noFill/>
          </a:ln>
        </p:spPr>
        <p:txBody>
          <a:bodyPr anchorCtr="0" anchor="ctr" bIns="0" lIns="0" spcFirstLastPara="1" rIns="0" wrap="square" tIns="0">
            <a:noAutofit/>
          </a:bodyPr>
          <a:lstStyle/>
          <a:p>
            <a:pPr indent="0" lvl="0" marL="0" marR="0" rtl="0" algn="ctr">
              <a:lnSpc>
                <a:spcPct val="92307"/>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profession and </a:t>
            </a:r>
            <a:r>
              <a:rPr lang="en" sz="900">
                <a:solidFill>
                  <a:schemeClr val="lt1"/>
                </a:solidFill>
                <a:latin typeface="Open Sans Light"/>
                <a:ea typeface="Open Sans Light"/>
                <a:cs typeface="Open Sans Light"/>
                <a:sym typeface="Open Sans Light"/>
              </a:rPr>
              <a:t>reliability</a:t>
            </a:r>
            <a:endParaRPr sz="1100"/>
          </a:p>
        </p:txBody>
      </p:sp>
      <p:sp>
        <p:nvSpPr>
          <p:cNvPr id="710" name="Shape 710"/>
          <p:cNvSpPr/>
          <p:nvPr/>
        </p:nvSpPr>
        <p:spPr>
          <a:xfrm>
            <a:off x="5754913" y="3422226"/>
            <a:ext cx="2365831" cy="546951"/>
          </a:xfrm>
          <a:prstGeom prst="rect">
            <a:avLst/>
          </a:prstGeom>
          <a:solidFill>
            <a:srgbClr val="0000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1" name="Shape 711"/>
          <p:cNvSpPr/>
          <p:nvPr/>
        </p:nvSpPr>
        <p:spPr>
          <a:xfrm>
            <a:off x="6014785" y="3525895"/>
            <a:ext cx="1846088" cy="339613"/>
          </a:xfrm>
          <a:prstGeom prst="rect">
            <a:avLst/>
          </a:prstGeom>
          <a:noFill/>
          <a:ln>
            <a:noFill/>
          </a:ln>
        </p:spPr>
        <p:txBody>
          <a:bodyPr anchorCtr="0" anchor="ctr" bIns="0" lIns="0" spcFirstLastPara="1" rIns="0" wrap="square" tIns="0">
            <a:noAutofit/>
          </a:bodyPr>
          <a:lstStyle/>
          <a:p>
            <a:pPr indent="0" lvl="0" marL="0" marR="0" rtl="0" algn="ctr">
              <a:lnSpc>
                <a:spcPct val="92307"/>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profession and </a:t>
            </a:r>
            <a:r>
              <a:rPr lang="en" sz="900">
                <a:solidFill>
                  <a:schemeClr val="lt1"/>
                </a:solidFill>
                <a:latin typeface="Open Sans Light"/>
                <a:ea typeface="Open Sans Light"/>
                <a:cs typeface="Open Sans Light"/>
                <a:sym typeface="Open Sans Light"/>
              </a:rPr>
              <a:t>reliability</a:t>
            </a:r>
            <a:endParaRPr sz="1100"/>
          </a:p>
        </p:txBody>
      </p:sp>
      <p:sp>
        <p:nvSpPr>
          <p:cNvPr id="712" name="Shape 712"/>
          <p:cNvSpPr/>
          <p:nvPr/>
        </p:nvSpPr>
        <p:spPr>
          <a:xfrm>
            <a:off x="1023251" y="3422226"/>
            <a:ext cx="2365831" cy="546951"/>
          </a:xfrm>
          <a:prstGeom prst="rect">
            <a:avLst/>
          </a:prstGeom>
          <a:solidFill>
            <a:srgbClr val="000000">
              <a:alpha val="8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13" name="Shape 713"/>
          <p:cNvSpPr/>
          <p:nvPr/>
        </p:nvSpPr>
        <p:spPr>
          <a:xfrm>
            <a:off x="1283123" y="3525895"/>
            <a:ext cx="1846088" cy="339613"/>
          </a:xfrm>
          <a:prstGeom prst="rect">
            <a:avLst/>
          </a:prstGeom>
          <a:noFill/>
          <a:ln>
            <a:noFill/>
          </a:ln>
        </p:spPr>
        <p:txBody>
          <a:bodyPr anchorCtr="0" anchor="ctr" bIns="0" lIns="0" spcFirstLastPara="1" rIns="0" wrap="square" tIns="0">
            <a:noAutofit/>
          </a:bodyPr>
          <a:lstStyle/>
          <a:p>
            <a:pPr indent="0" lvl="0" marL="0" marR="0" rtl="0" algn="ctr">
              <a:lnSpc>
                <a:spcPct val="92307"/>
              </a:lnSpc>
              <a:spcBef>
                <a:spcPts val="0"/>
              </a:spcBef>
              <a:spcAft>
                <a:spcPts val="0"/>
              </a:spcAft>
              <a:buNone/>
            </a:pPr>
            <a:r>
              <a:rPr lang="en" sz="1000">
                <a:solidFill>
                  <a:schemeClr val="lt1"/>
                </a:solidFill>
                <a:latin typeface="Open Sans Light"/>
                <a:ea typeface="Open Sans Light"/>
                <a:cs typeface="Open Sans Light"/>
                <a:sym typeface="Open Sans Light"/>
              </a:rPr>
              <a:t>This letterhead design is meant  profession and </a:t>
            </a:r>
            <a:r>
              <a:rPr lang="en" sz="900">
                <a:solidFill>
                  <a:schemeClr val="lt1"/>
                </a:solidFill>
                <a:latin typeface="Open Sans Light"/>
                <a:ea typeface="Open Sans Light"/>
                <a:cs typeface="Open Sans Light"/>
                <a:sym typeface="Open Sans Light"/>
              </a:rPr>
              <a:t>reliability</a:t>
            </a:r>
            <a:endParaRPr sz="1100"/>
          </a:p>
        </p:txBody>
      </p:sp>
      <p:sp>
        <p:nvSpPr>
          <p:cNvPr id="714" name="Shape 714"/>
          <p:cNvSpPr/>
          <p:nvPr>
            <p:ph idx="4" type="pic"/>
          </p:nvPr>
        </p:nvSpPr>
        <p:spPr>
          <a:xfrm>
            <a:off x="3389084" y="1524001"/>
            <a:ext cx="2365800" cy="14478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
        <p:nvSpPr>
          <p:cNvPr id="715" name="Shape 715"/>
          <p:cNvSpPr/>
          <p:nvPr>
            <p:ph idx="7" type="pic"/>
          </p:nvPr>
        </p:nvSpPr>
        <p:spPr>
          <a:xfrm>
            <a:off x="1023253" y="1524001"/>
            <a:ext cx="2365800" cy="14478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
        <p:nvSpPr>
          <p:cNvPr id="716" name="Shape 716"/>
          <p:cNvSpPr/>
          <p:nvPr>
            <p:ph idx="3" type="pic"/>
          </p:nvPr>
        </p:nvSpPr>
        <p:spPr>
          <a:xfrm>
            <a:off x="5754914" y="1524001"/>
            <a:ext cx="2365800" cy="14478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
        <p:nvSpPr>
          <p:cNvPr id="717" name="Shape 717"/>
          <p:cNvSpPr/>
          <p:nvPr>
            <p:ph idx="2" type="pic"/>
          </p:nvPr>
        </p:nvSpPr>
        <p:spPr>
          <a:xfrm>
            <a:off x="5754914" y="2971801"/>
            <a:ext cx="2365800" cy="14478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
        <p:nvSpPr>
          <p:cNvPr id="718" name="Shape 718"/>
          <p:cNvSpPr/>
          <p:nvPr>
            <p:ph idx="5" type="pic"/>
          </p:nvPr>
        </p:nvSpPr>
        <p:spPr>
          <a:xfrm>
            <a:off x="3389084" y="2971801"/>
            <a:ext cx="2365800" cy="14478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
        <p:nvSpPr>
          <p:cNvPr id="719" name="Shape 719"/>
          <p:cNvSpPr/>
          <p:nvPr>
            <p:ph idx="6" type="pic"/>
          </p:nvPr>
        </p:nvSpPr>
        <p:spPr>
          <a:xfrm>
            <a:off x="1023253" y="2971801"/>
            <a:ext cx="2365800" cy="1447800"/>
          </a:xfrm>
          <a:prstGeom prst="rect">
            <a:avLst/>
          </a:prstGeom>
          <a:noFill/>
          <a:ln>
            <a:noFill/>
          </a:ln>
        </p:spPr>
        <p:txBody>
          <a:bodyPr anchorCtr="0" anchor="ctr" bIns="68575" lIns="68575" spcFirstLastPara="1" rIns="68575" wrap="square" tIns="68575">
            <a:noAutofit/>
          </a:bodyPr>
          <a:lstStyle/>
          <a:p>
            <a:pPr indent="0" lvl="0" marL="0" rtl="0">
              <a:spcBef>
                <a:spcPts val="0"/>
              </a:spcBef>
              <a:spcAft>
                <a:spcPts val="0"/>
              </a:spcAft>
              <a:buNone/>
            </a:pPr>
            <a:r>
              <a:t/>
            </a:r>
            <a:endParaRPr/>
          </a:p>
        </p:txBody>
      </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24" name="Shape 724"/>
        <p:cNvGrpSpPr/>
        <p:nvPr/>
      </p:nvGrpSpPr>
      <p:grpSpPr>
        <a:xfrm>
          <a:off x="0" y="0"/>
          <a:ext cx="0" cy="0"/>
          <a:chOff x="0" y="0"/>
          <a:chExt cx="0" cy="0"/>
        </a:xfrm>
      </p:grpSpPr>
      <p:sp>
        <p:nvSpPr>
          <p:cNvPr id="725" name="Shape 72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726" name="Shape 726"/>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Creative Portfolio</a:t>
            </a:r>
            <a:endParaRPr sz="1100"/>
          </a:p>
        </p:txBody>
      </p:sp>
      <p:sp>
        <p:nvSpPr>
          <p:cNvPr id="727" name="Shape 727"/>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728" name="Shape 728"/>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729" name="Shape 729"/>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0" name="Shape 730"/>
          <p:cNvSpPr/>
          <p:nvPr/>
        </p:nvSpPr>
        <p:spPr>
          <a:xfrm>
            <a:off x="1955271" y="3317422"/>
            <a:ext cx="367545" cy="353786"/>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1" name="Shape 731"/>
          <p:cNvSpPr/>
          <p:nvPr/>
        </p:nvSpPr>
        <p:spPr>
          <a:xfrm>
            <a:off x="4388405" y="3317422"/>
            <a:ext cx="367545" cy="353786"/>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2" name="Shape 732"/>
          <p:cNvSpPr/>
          <p:nvPr/>
        </p:nvSpPr>
        <p:spPr>
          <a:xfrm>
            <a:off x="6821362" y="3317422"/>
            <a:ext cx="367545" cy="353786"/>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3" name="Shape 733"/>
          <p:cNvSpPr txBox="1"/>
          <p:nvPr/>
        </p:nvSpPr>
        <p:spPr>
          <a:xfrm>
            <a:off x="1994155" y="3355815"/>
            <a:ext cx="28977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Calibri"/>
                <a:ea typeface="Calibri"/>
                <a:cs typeface="Calibri"/>
                <a:sym typeface="Calibri"/>
              </a:rPr>
              <a:t>1</a:t>
            </a:r>
            <a:endParaRPr sz="1100"/>
          </a:p>
        </p:txBody>
      </p:sp>
      <p:sp>
        <p:nvSpPr>
          <p:cNvPr id="734" name="Shape 734"/>
          <p:cNvSpPr txBox="1"/>
          <p:nvPr/>
        </p:nvSpPr>
        <p:spPr>
          <a:xfrm>
            <a:off x="4427111" y="3355815"/>
            <a:ext cx="28977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Calibri"/>
                <a:ea typeface="Calibri"/>
                <a:cs typeface="Calibri"/>
                <a:sym typeface="Calibri"/>
              </a:rPr>
              <a:t>2</a:t>
            </a:r>
            <a:endParaRPr sz="1100"/>
          </a:p>
        </p:txBody>
      </p:sp>
      <p:sp>
        <p:nvSpPr>
          <p:cNvPr id="735" name="Shape 735"/>
          <p:cNvSpPr txBox="1"/>
          <p:nvPr/>
        </p:nvSpPr>
        <p:spPr>
          <a:xfrm>
            <a:off x="6860068" y="3355815"/>
            <a:ext cx="289778"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1"/>
                </a:solidFill>
                <a:latin typeface="Calibri"/>
                <a:ea typeface="Calibri"/>
                <a:cs typeface="Calibri"/>
                <a:sym typeface="Calibri"/>
              </a:rPr>
              <a:t>3</a:t>
            </a:r>
            <a:endParaRPr sz="1100"/>
          </a:p>
        </p:txBody>
      </p:sp>
      <p:grpSp>
        <p:nvGrpSpPr>
          <p:cNvPr id="736" name="Shape 736"/>
          <p:cNvGrpSpPr/>
          <p:nvPr/>
        </p:nvGrpSpPr>
        <p:grpSpPr>
          <a:xfrm>
            <a:off x="1121229" y="3837819"/>
            <a:ext cx="2035629" cy="546951"/>
            <a:chOff x="1494972" y="5173364"/>
            <a:chExt cx="2714172" cy="729268"/>
          </a:xfrm>
        </p:grpSpPr>
        <p:sp>
          <p:nvSpPr>
            <p:cNvPr id="737" name="Shape 737"/>
            <p:cNvSpPr/>
            <p:nvPr/>
          </p:nvSpPr>
          <p:spPr>
            <a:xfrm>
              <a:off x="1494972" y="5173364"/>
              <a:ext cx="2714172" cy="729268"/>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38" name="Shape 738"/>
            <p:cNvSpPr/>
            <p:nvPr/>
          </p:nvSpPr>
          <p:spPr>
            <a:xfrm>
              <a:off x="1843315" y="5311589"/>
              <a:ext cx="2017486" cy="452818"/>
            </a:xfrm>
            <a:prstGeom prst="rect">
              <a:avLst/>
            </a:prstGeom>
            <a:noFill/>
            <a:ln>
              <a:noFill/>
            </a:ln>
          </p:spPr>
          <p:txBody>
            <a:bodyPr anchorCtr="0" anchor="ctr" bIns="0" lIns="0" spcFirstLastPara="1" rIns="0" wrap="square" tIns="0">
              <a:noAutofit/>
            </a:bodyPr>
            <a:lstStyle/>
            <a:p>
              <a:pPr indent="0" lvl="0" marL="0" marR="0" rtl="0" algn="ctr">
                <a:lnSpc>
                  <a:spcPct val="10909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image of profession and</a:t>
              </a:r>
              <a:endParaRPr sz="1100"/>
            </a:p>
          </p:txBody>
        </p:sp>
      </p:grpSp>
      <p:grpSp>
        <p:nvGrpSpPr>
          <p:cNvPr id="739" name="Shape 739"/>
          <p:cNvGrpSpPr/>
          <p:nvPr/>
        </p:nvGrpSpPr>
        <p:grpSpPr>
          <a:xfrm>
            <a:off x="3554185" y="3837819"/>
            <a:ext cx="2035629" cy="546951"/>
            <a:chOff x="1494972" y="5173364"/>
            <a:chExt cx="2714172" cy="729268"/>
          </a:xfrm>
        </p:grpSpPr>
        <p:sp>
          <p:nvSpPr>
            <p:cNvPr id="740" name="Shape 740"/>
            <p:cNvSpPr/>
            <p:nvPr/>
          </p:nvSpPr>
          <p:spPr>
            <a:xfrm>
              <a:off x="1494972" y="5173364"/>
              <a:ext cx="2714172" cy="729268"/>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1" name="Shape 741"/>
            <p:cNvSpPr/>
            <p:nvPr/>
          </p:nvSpPr>
          <p:spPr>
            <a:xfrm>
              <a:off x="1843315" y="5311589"/>
              <a:ext cx="2017486" cy="452818"/>
            </a:xfrm>
            <a:prstGeom prst="rect">
              <a:avLst/>
            </a:prstGeom>
            <a:noFill/>
            <a:ln>
              <a:noFill/>
            </a:ln>
          </p:spPr>
          <p:txBody>
            <a:bodyPr anchorCtr="0" anchor="ctr" bIns="0" lIns="0" spcFirstLastPara="1" rIns="0" wrap="square" tIns="0">
              <a:noAutofit/>
            </a:bodyPr>
            <a:lstStyle/>
            <a:p>
              <a:pPr indent="0" lvl="0" marL="0" marR="0" rtl="0" algn="ctr">
                <a:lnSpc>
                  <a:spcPct val="10909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image of profession and</a:t>
              </a:r>
              <a:endParaRPr sz="1100"/>
            </a:p>
          </p:txBody>
        </p:sp>
      </p:grpSp>
      <p:grpSp>
        <p:nvGrpSpPr>
          <p:cNvPr id="742" name="Shape 742"/>
          <p:cNvGrpSpPr/>
          <p:nvPr/>
        </p:nvGrpSpPr>
        <p:grpSpPr>
          <a:xfrm>
            <a:off x="5987142" y="3837819"/>
            <a:ext cx="2035629" cy="546951"/>
            <a:chOff x="1494972" y="5173364"/>
            <a:chExt cx="2714172" cy="729268"/>
          </a:xfrm>
        </p:grpSpPr>
        <p:sp>
          <p:nvSpPr>
            <p:cNvPr id="743" name="Shape 743"/>
            <p:cNvSpPr/>
            <p:nvPr/>
          </p:nvSpPr>
          <p:spPr>
            <a:xfrm>
              <a:off x="1494972" y="5173364"/>
              <a:ext cx="2714172" cy="729268"/>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44" name="Shape 744"/>
            <p:cNvSpPr/>
            <p:nvPr/>
          </p:nvSpPr>
          <p:spPr>
            <a:xfrm>
              <a:off x="1843315" y="5311589"/>
              <a:ext cx="2017486" cy="452818"/>
            </a:xfrm>
            <a:prstGeom prst="rect">
              <a:avLst/>
            </a:prstGeom>
            <a:noFill/>
            <a:ln>
              <a:noFill/>
            </a:ln>
          </p:spPr>
          <p:txBody>
            <a:bodyPr anchorCtr="0" anchor="ctr" bIns="0" lIns="0" spcFirstLastPara="1" rIns="0" wrap="square" tIns="0">
              <a:noAutofit/>
            </a:bodyPr>
            <a:lstStyle/>
            <a:p>
              <a:pPr indent="0" lvl="0" marL="0" marR="0" rtl="0" algn="ctr">
                <a:lnSpc>
                  <a:spcPct val="10909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image of profession and</a:t>
              </a:r>
              <a:endParaRPr sz="1100"/>
            </a:p>
          </p:txBody>
        </p:sp>
      </p:grpSp>
      <p:sp>
        <p:nvSpPr>
          <p:cNvPr id="745" name="Shape 745"/>
          <p:cNvSpPr/>
          <p:nvPr>
            <p:ph idx="2" type="pic"/>
          </p:nvPr>
        </p:nvSpPr>
        <p:spPr>
          <a:xfrm>
            <a:off x="1121229" y="1534890"/>
            <a:ext cx="2035629" cy="1959424"/>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746" name="Shape 746"/>
          <p:cNvSpPr/>
          <p:nvPr>
            <p:ph idx="3" type="pic"/>
          </p:nvPr>
        </p:nvSpPr>
        <p:spPr>
          <a:xfrm>
            <a:off x="3554186" y="1534890"/>
            <a:ext cx="2035629" cy="1959424"/>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747" name="Shape 747"/>
          <p:cNvSpPr/>
          <p:nvPr>
            <p:ph idx="4" type="pic"/>
          </p:nvPr>
        </p:nvSpPr>
        <p:spPr>
          <a:xfrm>
            <a:off x="5987142" y="1534890"/>
            <a:ext cx="2035629" cy="1959424"/>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thruBlk="1"/>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Shape 29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b="0" i="0" sz="900">
              <a:solidFill>
                <a:srgbClr val="171616"/>
              </a:solidFill>
              <a:latin typeface="Open Sans Light"/>
              <a:ea typeface="Open Sans Light"/>
              <a:cs typeface="Open Sans Light"/>
              <a:sym typeface="Open Sans Light"/>
            </a:endParaRPr>
          </a:p>
        </p:txBody>
      </p:sp>
      <p:sp>
        <p:nvSpPr>
          <p:cNvPr id="296" name="Shape 296"/>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297" name="Shape 297"/>
          <p:cNvSpPr/>
          <p:nvPr/>
        </p:nvSpPr>
        <p:spPr>
          <a:xfrm>
            <a:off x="2413906" y="2571750"/>
            <a:ext cx="6730094" cy="2568178"/>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98" name="Shape 298"/>
          <p:cNvSpPr txBox="1"/>
          <p:nvPr/>
        </p:nvSpPr>
        <p:spPr>
          <a:xfrm>
            <a:off x="4292402" y="3076459"/>
            <a:ext cx="2973150" cy="103095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300">
                <a:solidFill>
                  <a:schemeClr val="lt1"/>
                </a:solidFill>
                <a:latin typeface="Open Sans Light"/>
                <a:ea typeface="Open Sans Light"/>
                <a:cs typeface="Open Sans Light"/>
                <a:sym typeface="Open Sans Light"/>
              </a:rPr>
              <a:t>CREATIVE</a:t>
            </a:r>
            <a:endParaRPr sz="1100"/>
          </a:p>
          <a:p>
            <a:pPr indent="0" lvl="0" marL="0" marR="0" rtl="0" algn="ctr">
              <a:lnSpc>
                <a:spcPct val="100000"/>
              </a:lnSpc>
              <a:spcBef>
                <a:spcPts val="0"/>
              </a:spcBef>
              <a:spcAft>
                <a:spcPts val="0"/>
              </a:spcAft>
              <a:buNone/>
            </a:pPr>
            <a:r>
              <a:rPr lang="en" sz="3800">
                <a:solidFill>
                  <a:schemeClr val="lt1"/>
                </a:solidFill>
                <a:latin typeface="Open Sans ExtraBold"/>
                <a:ea typeface="Open Sans ExtraBold"/>
                <a:cs typeface="Open Sans ExtraBold"/>
                <a:sym typeface="Open Sans ExtraBold"/>
              </a:rPr>
              <a:t>BUSINESS</a:t>
            </a:r>
            <a:endParaRPr sz="1100"/>
          </a:p>
        </p:txBody>
      </p:sp>
      <p:sp>
        <p:nvSpPr>
          <p:cNvPr id="299" name="Shape 299"/>
          <p:cNvSpPr/>
          <p:nvPr/>
        </p:nvSpPr>
        <p:spPr>
          <a:xfrm>
            <a:off x="3337583" y="4142990"/>
            <a:ext cx="4882725" cy="492300"/>
          </a:xfrm>
          <a:prstGeom prst="rect">
            <a:avLst/>
          </a:prstGeom>
          <a:noFill/>
          <a:ln>
            <a:noFill/>
          </a:ln>
        </p:spPr>
        <p:txBody>
          <a:bodyPr anchorCtr="0" anchor="ctr" bIns="0" lIns="0" spcFirstLastPara="1" rIns="0" wrap="square" tIns="0">
            <a:noAutofit/>
          </a:bodyPr>
          <a:lstStyle/>
          <a:p>
            <a:pPr indent="0" lvl="0" marL="0" marR="0" rtl="0" algn="ctr">
              <a:lnSpc>
                <a:spcPct val="120000"/>
              </a:lnSpc>
              <a:spcBef>
                <a:spcPts val="0"/>
              </a:spcBef>
              <a:spcAft>
                <a:spcPts val="0"/>
              </a:spcAft>
              <a:buNone/>
            </a:pPr>
            <a:r>
              <a:rPr lang="en" sz="800">
                <a:solidFill>
                  <a:srgbClr val="BFBFBF"/>
                </a:solidFill>
                <a:latin typeface="Open Sans Light"/>
                <a:ea typeface="Open Sans Light"/>
                <a:cs typeface="Open Sans Light"/>
                <a:sym typeface="Open Sans Light"/>
              </a:rPr>
              <a:t>This letterhead design is meant to project an image of professionalism and reliability. By using simple alignments we have created a very spacious feeling. The simplicity suggests strength and the spaciousn contributes to the aesthetics meant to project an image of professionalism of the layout design is meant to the project an image .</a:t>
            </a:r>
            <a:endParaRPr sz="1100"/>
          </a:p>
        </p:txBody>
      </p:sp>
    </p:spTree>
  </p:cSld>
  <p:clrMapOvr>
    <a:masterClrMapping/>
  </p:clrMapOvr>
  <p:transition spd="slow">
    <p:fade thruBlk="1"/>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1" name="Shape 751"/>
        <p:cNvGrpSpPr/>
        <p:nvPr/>
      </p:nvGrpSpPr>
      <p:grpSpPr>
        <a:xfrm>
          <a:off x="0" y="0"/>
          <a:ext cx="0" cy="0"/>
          <a:chOff x="0" y="0"/>
          <a:chExt cx="0" cy="0"/>
        </a:xfrm>
      </p:grpSpPr>
      <p:sp>
        <p:nvSpPr>
          <p:cNvPr id="752" name="Shape 752"/>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753" name="Shape 753"/>
          <p:cNvSpPr/>
          <p:nvPr/>
        </p:nvSpPr>
        <p:spPr>
          <a:xfrm>
            <a:off x="0" y="1372010"/>
            <a:ext cx="9144000" cy="2399480"/>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54" name="Shape 75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grpSp>
        <p:nvGrpSpPr>
          <p:cNvPr id="755" name="Shape 755"/>
          <p:cNvGrpSpPr/>
          <p:nvPr/>
        </p:nvGrpSpPr>
        <p:grpSpPr>
          <a:xfrm>
            <a:off x="2412629" y="1933727"/>
            <a:ext cx="4318741" cy="1276047"/>
            <a:chOff x="3216839" y="2750423"/>
            <a:chExt cx="5758322" cy="1701396"/>
          </a:xfrm>
        </p:grpSpPr>
        <p:sp>
          <p:nvSpPr>
            <p:cNvPr id="756" name="Shape 756"/>
            <p:cNvSpPr txBox="1"/>
            <p:nvPr/>
          </p:nvSpPr>
          <p:spPr>
            <a:xfrm>
              <a:off x="4642757" y="3897821"/>
              <a:ext cx="2906487"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chemeClr val="lt1"/>
                  </a:solidFill>
                  <a:latin typeface="Open Sans"/>
                  <a:ea typeface="Open Sans"/>
                  <a:cs typeface="Open Sans"/>
                  <a:sym typeface="Open Sans"/>
                </a:rPr>
                <a:t>PAGE BREAK</a:t>
              </a:r>
              <a:r>
                <a:rPr b="1" lang="en" sz="1400">
                  <a:solidFill>
                    <a:schemeClr val="dk1"/>
                  </a:solidFill>
                  <a:latin typeface="Open Sans Light"/>
                  <a:ea typeface="Open Sans Light"/>
                  <a:cs typeface="Open Sans Light"/>
                  <a:sym typeface="Open Sans Light"/>
                </a:rPr>
                <a:t>E</a:t>
              </a:r>
              <a:endParaRPr sz="1100"/>
            </a:p>
          </p:txBody>
        </p:sp>
        <p:grpSp>
          <p:nvGrpSpPr>
            <p:cNvPr id="757" name="Shape 757"/>
            <p:cNvGrpSpPr/>
            <p:nvPr/>
          </p:nvGrpSpPr>
          <p:grpSpPr>
            <a:xfrm>
              <a:off x="3216839" y="2750423"/>
              <a:ext cx="5758322" cy="814174"/>
              <a:chOff x="3216839" y="2750423"/>
              <a:chExt cx="5758322" cy="814174"/>
            </a:xfrm>
          </p:grpSpPr>
          <p:sp>
            <p:nvSpPr>
              <p:cNvPr id="758" name="Shape 758"/>
              <p:cNvSpPr/>
              <p:nvPr/>
            </p:nvSpPr>
            <p:spPr>
              <a:xfrm>
                <a:off x="3216839" y="3503637"/>
                <a:ext cx="1943100" cy="6096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59" name="Shape 759"/>
              <p:cNvSpPr/>
              <p:nvPr/>
            </p:nvSpPr>
            <p:spPr>
              <a:xfrm>
                <a:off x="7032061" y="3503637"/>
                <a:ext cx="1943100" cy="6096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760" name="Shape 760"/>
              <p:cNvGrpSpPr/>
              <p:nvPr/>
            </p:nvGrpSpPr>
            <p:grpSpPr>
              <a:xfrm>
                <a:off x="5487214" y="2750423"/>
                <a:ext cx="1217572" cy="814174"/>
                <a:chOff x="3562350" y="960437"/>
                <a:chExt cx="4978400" cy="3328988"/>
              </a:xfrm>
            </p:grpSpPr>
            <p:sp>
              <p:nvSpPr>
                <p:cNvPr id="761" name="Shape 761"/>
                <p:cNvSpPr/>
                <p:nvPr/>
              </p:nvSpPr>
              <p:spPr>
                <a:xfrm>
                  <a:off x="5961063" y="1103312"/>
                  <a:ext cx="549275" cy="593725"/>
                </a:xfrm>
                <a:custGeom>
                  <a:pathLst>
                    <a:path extrusionOk="0" h="120000" w="120000">
                      <a:moveTo>
                        <a:pt x="107403" y="0"/>
                      </a:moveTo>
                      <a:cubicBezTo>
                        <a:pt x="106077" y="6122"/>
                        <a:pt x="106077" y="20204"/>
                        <a:pt x="94806" y="33673"/>
                      </a:cubicBezTo>
                      <a:cubicBezTo>
                        <a:pt x="82209" y="45918"/>
                        <a:pt x="76906" y="47142"/>
                        <a:pt x="61657" y="53265"/>
                      </a:cubicBezTo>
                      <a:cubicBezTo>
                        <a:pt x="49723" y="56938"/>
                        <a:pt x="29171" y="61836"/>
                        <a:pt x="14585" y="77755"/>
                      </a:cubicBezTo>
                      <a:cubicBezTo>
                        <a:pt x="1325" y="91836"/>
                        <a:pt x="0" y="111428"/>
                        <a:pt x="4640" y="119999"/>
                      </a:cubicBezTo>
                      <a:cubicBezTo>
                        <a:pt x="9281" y="107142"/>
                        <a:pt x="21878" y="95510"/>
                        <a:pt x="29171" y="92448"/>
                      </a:cubicBezTo>
                      <a:cubicBezTo>
                        <a:pt x="46408" y="83265"/>
                        <a:pt x="55690" y="82653"/>
                        <a:pt x="70276" y="78367"/>
                      </a:cubicBezTo>
                      <a:cubicBezTo>
                        <a:pt x="90165" y="71020"/>
                        <a:pt x="104751" y="62448"/>
                        <a:pt x="114033" y="42857"/>
                      </a:cubicBezTo>
                      <a:cubicBezTo>
                        <a:pt x="120000" y="29999"/>
                        <a:pt x="116685" y="10408"/>
                        <a:pt x="107403" y="0"/>
                      </a:cubicBezTo>
                      <a:close/>
                      <a:moveTo>
                        <a:pt x="107403" y="0"/>
                      </a:moveTo>
                      <a:cubicBezTo>
                        <a:pt x="107403" y="0"/>
                        <a:pt x="107403" y="0"/>
                        <a:pt x="107403" y="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62" name="Shape 762"/>
                <p:cNvSpPr/>
                <p:nvPr/>
              </p:nvSpPr>
              <p:spPr>
                <a:xfrm>
                  <a:off x="5054600" y="2449512"/>
                  <a:ext cx="1903413" cy="1816100"/>
                </a:xfrm>
                <a:custGeom>
                  <a:pathLst>
                    <a:path extrusionOk="0" h="120000" w="120000">
                      <a:moveTo>
                        <a:pt x="109840" y="31051"/>
                      </a:moveTo>
                      <a:cubicBezTo>
                        <a:pt x="95079" y="31051"/>
                        <a:pt x="95079" y="31051"/>
                        <a:pt x="95079" y="31051"/>
                      </a:cubicBezTo>
                      <a:cubicBezTo>
                        <a:pt x="95079" y="27846"/>
                        <a:pt x="95079" y="27846"/>
                        <a:pt x="95079" y="27846"/>
                      </a:cubicBezTo>
                      <a:cubicBezTo>
                        <a:pt x="101214" y="27846"/>
                        <a:pt x="106198" y="22637"/>
                        <a:pt x="106198" y="16227"/>
                      </a:cubicBezTo>
                      <a:cubicBezTo>
                        <a:pt x="106198" y="9816"/>
                        <a:pt x="101214" y="4607"/>
                        <a:pt x="95079" y="4607"/>
                      </a:cubicBezTo>
                      <a:cubicBezTo>
                        <a:pt x="95079" y="2804"/>
                        <a:pt x="95079" y="2804"/>
                        <a:pt x="95079" y="2804"/>
                      </a:cubicBezTo>
                      <a:cubicBezTo>
                        <a:pt x="95079" y="1202"/>
                        <a:pt x="93738" y="0"/>
                        <a:pt x="92204" y="0"/>
                      </a:cubicBezTo>
                      <a:cubicBezTo>
                        <a:pt x="70159" y="0"/>
                        <a:pt x="70159" y="0"/>
                        <a:pt x="70159" y="0"/>
                      </a:cubicBezTo>
                      <a:cubicBezTo>
                        <a:pt x="68626" y="0"/>
                        <a:pt x="67476" y="1202"/>
                        <a:pt x="67476" y="2804"/>
                      </a:cubicBezTo>
                      <a:cubicBezTo>
                        <a:pt x="67476" y="31051"/>
                        <a:pt x="67476" y="31051"/>
                        <a:pt x="67476" y="31051"/>
                      </a:cubicBezTo>
                      <a:cubicBezTo>
                        <a:pt x="10159" y="31051"/>
                        <a:pt x="10159" y="31051"/>
                        <a:pt x="10159" y="31051"/>
                      </a:cubicBezTo>
                      <a:cubicBezTo>
                        <a:pt x="4600" y="31051"/>
                        <a:pt x="0" y="35859"/>
                        <a:pt x="0" y="41669"/>
                      </a:cubicBezTo>
                      <a:cubicBezTo>
                        <a:pt x="0" y="47679"/>
                        <a:pt x="4600" y="52487"/>
                        <a:pt x="10159" y="52487"/>
                      </a:cubicBezTo>
                      <a:cubicBezTo>
                        <a:pt x="52140" y="52487"/>
                        <a:pt x="52140" y="52487"/>
                        <a:pt x="52140" y="52487"/>
                      </a:cubicBezTo>
                      <a:cubicBezTo>
                        <a:pt x="52140" y="103572"/>
                        <a:pt x="52140" y="103572"/>
                        <a:pt x="52140" y="103572"/>
                      </a:cubicBezTo>
                      <a:cubicBezTo>
                        <a:pt x="43706" y="103572"/>
                        <a:pt x="43706" y="103572"/>
                        <a:pt x="43706" y="103572"/>
                      </a:cubicBezTo>
                      <a:cubicBezTo>
                        <a:pt x="39488" y="103572"/>
                        <a:pt x="36038" y="107378"/>
                        <a:pt x="36038" y="111786"/>
                      </a:cubicBezTo>
                      <a:cubicBezTo>
                        <a:pt x="36038" y="116393"/>
                        <a:pt x="39488" y="120000"/>
                        <a:pt x="43706" y="120000"/>
                      </a:cubicBezTo>
                      <a:cubicBezTo>
                        <a:pt x="76102" y="120000"/>
                        <a:pt x="76102" y="120000"/>
                        <a:pt x="76102" y="120000"/>
                      </a:cubicBezTo>
                      <a:cubicBezTo>
                        <a:pt x="80511" y="120000"/>
                        <a:pt x="83961" y="116393"/>
                        <a:pt x="83961" y="111786"/>
                      </a:cubicBezTo>
                      <a:cubicBezTo>
                        <a:pt x="83961" y="107378"/>
                        <a:pt x="80511" y="103572"/>
                        <a:pt x="76102" y="103572"/>
                      </a:cubicBezTo>
                      <a:cubicBezTo>
                        <a:pt x="67859" y="103572"/>
                        <a:pt x="67859" y="103572"/>
                        <a:pt x="67859" y="103572"/>
                      </a:cubicBezTo>
                      <a:cubicBezTo>
                        <a:pt x="67859" y="52487"/>
                        <a:pt x="67859" y="52487"/>
                        <a:pt x="67859" y="52487"/>
                      </a:cubicBezTo>
                      <a:cubicBezTo>
                        <a:pt x="109840" y="52487"/>
                        <a:pt x="109840" y="52487"/>
                        <a:pt x="109840" y="52487"/>
                      </a:cubicBezTo>
                      <a:cubicBezTo>
                        <a:pt x="115399" y="52487"/>
                        <a:pt x="120000" y="47679"/>
                        <a:pt x="120000" y="41669"/>
                      </a:cubicBezTo>
                      <a:cubicBezTo>
                        <a:pt x="120000" y="35859"/>
                        <a:pt x="115399" y="31051"/>
                        <a:pt x="109840" y="31051"/>
                      </a:cubicBezTo>
                      <a:close/>
                      <a:moveTo>
                        <a:pt x="95079" y="12420"/>
                      </a:moveTo>
                      <a:cubicBezTo>
                        <a:pt x="96996" y="12420"/>
                        <a:pt x="98722" y="14023"/>
                        <a:pt x="98722" y="16227"/>
                      </a:cubicBezTo>
                      <a:cubicBezTo>
                        <a:pt x="98722" y="18230"/>
                        <a:pt x="96996" y="19833"/>
                        <a:pt x="95079" y="19833"/>
                      </a:cubicBezTo>
                      <a:lnTo>
                        <a:pt x="95079" y="12420"/>
                      </a:lnTo>
                      <a:close/>
                      <a:moveTo>
                        <a:pt x="95079" y="12420"/>
                      </a:moveTo>
                      <a:cubicBezTo>
                        <a:pt x="95079" y="12420"/>
                        <a:pt x="95079" y="12420"/>
                        <a:pt x="95079" y="1242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63" name="Shape 763"/>
                <p:cNvSpPr/>
                <p:nvPr/>
              </p:nvSpPr>
              <p:spPr>
                <a:xfrm>
                  <a:off x="3562350" y="1766887"/>
                  <a:ext cx="2508250" cy="2522538"/>
                </a:xfrm>
                <a:custGeom>
                  <a:pathLst>
                    <a:path extrusionOk="0" h="120000" w="120000">
                      <a:moveTo>
                        <a:pt x="119709" y="5625"/>
                      </a:moveTo>
                      <a:cubicBezTo>
                        <a:pt x="119418" y="3461"/>
                        <a:pt x="117527" y="2019"/>
                        <a:pt x="115345" y="2163"/>
                      </a:cubicBezTo>
                      <a:cubicBezTo>
                        <a:pt x="108363" y="3173"/>
                        <a:pt x="103418" y="3750"/>
                        <a:pt x="95127" y="4759"/>
                      </a:cubicBezTo>
                      <a:cubicBezTo>
                        <a:pt x="92945" y="3605"/>
                        <a:pt x="90036" y="3605"/>
                        <a:pt x="87709" y="5048"/>
                      </a:cubicBezTo>
                      <a:cubicBezTo>
                        <a:pt x="67490" y="17307"/>
                        <a:pt x="67490" y="17307"/>
                        <a:pt x="67490" y="17307"/>
                      </a:cubicBezTo>
                      <a:cubicBezTo>
                        <a:pt x="46690" y="7788"/>
                        <a:pt x="46690" y="7788"/>
                        <a:pt x="46690" y="7788"/>
                      </a:cubicBezTo>
                      <a:cubicBezTo>
                        <a:pt x="57745" y="9519"/>
                        <a:pt x="57745" y="9519"/>
                        <a:pt x="57745" y="9519"/>
                      </a:cubicBezTo>
                      <a:cubicBezTo>
                        <a:pt x="56436" y="8076"/>
                        <a:pt x="54836" y="7067"/>
                        <a:pt x="52800" y="6490"/>
                      </a:cubicBezTo>
                      <a:cubicBezTo>
                        <a:pt x="35927" y="1586"/>
                        <a:pt x="35927" y="1586"/>
                        <a:pt x="35927" y="1586"/>
                      </a:cubicBezTo>
                      <a:cubicBezTo>
                        <a:pt x="30109" y="0"/>
                        <a:pt x="24000" y="3605"/>
                        <a:pt x="22836" y="9519"/>
                      </a:cubicBezTo>
                      <a:cubicBezTo>
                        <a:pt x="12654" y="59423"/>
                        <a:pt x="12654" y="59423"/>
                        <a:pt x="12654" y="59423"/>
                      </a:cubicBezTo>
                      <a:cubicBezTo>
                        <a:pt x="12072" y="62307"/>
                        <a:pt x="12945" y="65480"/>
                        <a:pt x="15272" y="67644"/>
                      </a:cubicBezTo>
                      <a:cubicBezTo>
                        <a:pt x="5963" y="67644"/>
                        <a:pt x="5963" y="67644"/>
                        <a:pt x="5963" y="67644"/>
                      </a:cubicBezTo>
                      <a:cubicBezTo>
                        <a:pt x="2618" y="67644"/>
                        <a:pt x="0" y="70240"/>
                        <a:pt x="0" y="73557"/>
                      </a:cubicBezTo>
                      <a:cubicBezTo>
                        <a:pt x="0" y="112932"/>
                        <a:pt x="0" y="112932"/>
                        <a:pt x="0" y="112932"/>
                      </a:cubicBezTo>
                      <a:cubicBezTo>
                        <a:pt x="0" y="116250"/>
                        <a:pt x="2618" y="118846"/>
                        <a:pt x="5963" y="118846"/>
                      </a:cubicBezTo>
                      <a:cubicBezTo>
                        <a:pt x="9163" y="118846"/>
                        <a:pt x="11927" y="116250"/>
                        <a:pt x="11927" y="112932"/>
                      </a:cubicBezTo>
                      <a:cubicBezTo>
                        <a:pt x="11927" y="79326"/>
                        <a:pt x="11927" y="79326"/>
                        <a:pt x="11927" y="79326"/>
                      </a:cubicBezTo>
                      <a:cubicBezTo>
                        <a:pt x="39272" y="79326"/>
                        <a:pt x="39272" y="79326"/>
                        <a:pt x="39272" y="79326"/>
                      </a:cubicBezTo>
                      <a:cubicBezTo>
                        <a:pt x="39272" y="112932"/>
                        <a:pt x="39272" y="112932"/>
                        <a:pt x="39272" y="112932"/>
                      </a:cubicBezTo>
                      <a:cubicBezTo>
                        <a:pt x="39272" y="116250"/>
                        <a:pt x="41890" y="118846"/>
                        <a:pt x="45090" y="118846"/>
                      </a:cubicBezTo>
                      <a:cubicBezTo>
                        <a:pt x="48436" y="118846"/>
                        <a:pt x="51054" y="116250"/>
                        <a:pt x="51054" y="112932"/>
                      </a:cubicBezTo>
                      <a:cubicBezTo>
                        <a:pt x="51054" y="78317"/>
                        <a:pt x="51054" y="78317"/>
                        <a:pt x="51054" y="78317"/>
                      </a:cubicBezTo>
                      <a:cubicBezTo>
                        <a:pt x="63563" y="112932"/>
                        <a:pt x="63563" y="112932"/>
                        <a:pt x="63563" y="112932"/>
                      </a:cubicBezTo>
                      <a:cubicBezTo>
                        <a:pt x="65163" y="117548"/>
                        <a:pt x="70254" y="120000"/>
                        <a:pt x="74909" y="118269"/>
                      </a:cubicBezTo>
                      <a:cubicBezTo>
                        <a:pt x="79563" y="116682"/>
                        <a:pt x="82036" y="111634"/>
                        <a:pt x="80436" y="107019"/>
                      </a:cubicBezTo>
                      <a:cubicBezTo>
                        <a:pt x="64290" y="62307"/>
                        <a:pt x="64290" y="62307"/>
                        <a:pt x="64290" y="62307"/>
                      </a:cubicBezTo>
                      <a:cubicBezTo>
                        <a:pt x="63418" y="59711"/>
                        <a:pt x="61236" y="57692"/>
                        <a:pt x="58618" y="56826"/>
                      </a:cubicBezTo>
                      <a:cubicBezTo>
                        <a:pt x="49890" y="54086"/>
                        <a:pt x="49890" y="54086"/>
                        <a:pt x="49890" y="54086"/>
                      </a:cubicBezTo>
                      <a:cubicBezTo>
                        <a:pt x="55563" y="34182"/>
                        <a:pt x="55563" y="34182"/>
                        <a:pt x="55563" y="34182"/>
                      </a:cubicBezTo>
                      <a:cubicBezTo>
                        <a:pt x="40436" y="21201"/>
                        <a:pt x="40436" y="21201"/>
                        <a:pt x="40436" y="21201"/>
                      </a:cubicBezTo>
                      <a:cubicBezTo>
                        <a:pt x="64872" y="32451"/>
                        <a:pt x="64872" y="32451"/>
                        <a:pt x="64872" y="32451"/>
                      </a:cubicBezTo>
                      <a:cubicBezTo>
                        <a:pt x="67054" y="33461"/>
                        <a:pt x="69672" y="33317"/>
                        <a:pt x="71854" y="32019"/>
                      </a:cubicBezTo>
                      <a:cubicBezTo>
                        <a:pt x="95563" y="17596"/>
                        <a:pt x="95563" y="17596"/>
                        <a:pt x="95563" y="17596"/>
                      </a:cubicBezTo>
                      <a:cubicBezTo>
                        <a:pt x="97600" y="16298"/>
                        <a:pt x="98763" y="14278"/>
                        <a:pt x="99054" y="12115"/>
                      </a:cubicBezTo>
                      <a:cubicBezTo>
                        <a:pt x="106181" y="11105"/>
                        <a:pt x="109818" y="10673"/>
                        <a:pt x="116363" y="9951"/>
                      </a:cubicBezTo>
                      <a:cubicBezTo>
                        <a:pt x="118400" y="9663"/>
                        <a:pt x="120000" y="7644"/>
                        <a:pt x="119709" y="5625"/>
                      </a:cubicBezTo>
                      <a:close/>
                      <a:moveTo>
                        <a:pt x="119709" y="5625"/>
                      </a:moveTo>
                      <a:cubicBezTo>
                        <a:pt x="119709" y="5625"/>
                        <a:pt x="119709" y="5625"/>
                        <a:pt x="119709" y="562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64" name="Shape 764"/>
                <p:cNvSpPr/>
                <p:nvPr/>
              </p:nvSpPr>
              <p:spPr>
                <a:xfrm>
                  <a:off x="4340225" y="1079500"/>
                  <a:ext cx="641350" cy="642938"/>
                </a:xfrm>
                <a:custGeom>
                  <a:pathLst>
                    <a:path extrusionOk="0" h="120000" w="120000">
                      <a:moveTo>
                        <a:pt x="120000" y="60000"/>
                      </a:moveTo>
                      <a:cubicBezTo>
                        <a:pt x="120000" y="92830"/>
                        <a:pt x="93270" y="120000"/>
                        <a:pt x="60284" y="120000"/>
                      </a:cubicBezTo>
                      <a:cubicBezTo>
                        <a:pt x="26729" y="120000"/>
                        <a:pt x="0" y="92830"/>
                        <a:pt x="0" y="60000"/>
                      </a:cubicBezTo>
                      <a:cubicBezTo>
                        <a:pt x="0" y="27169"/>
                        <a:pt x="26729" y="0"/>
                        <a:pt x="60284" y="0"/>
                      </a:cubicBezTo>
                      <a:cubicBezTo>
                        <a:pt x="93270" y="0"/>
                        <a:pt x="120000" y="27169"/>
                        <a:pt x="120000" y="60000"/>
                      </a:cubicBezTo>
                      <a:close/>
                      <a:moveTo>
                        <a:pt x="120000" y="60000"/>
                      </a:moveTo>
                      <a:cubicBezTo>
                        <a:pt x="120000" y="60000"/>
                        <a:pt x="120000" y="60000"/>
                        <a:pt x="120000" y="6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65" name="Shape 765"/>
                <p:cNvSpPr/>
                <p:nvPr/>
              </p:nvSpPr>
              <p:spPr>
                <a:xfrm>
                  <a:off x="7450138" y="960437"/>
                  <a:ext cx="641350" cy="642938"/>
                </a:xfrm>
                <a:custGeom>
                  <a:pathLst>
                    <a:path extrusionOk="0" h="120000" w="120000">
                      <a:moveTo>
                        <a:pt x="120000" y="60000"/>
                      </a:moveTo>
                      <a:cubicBezTo>
                        <a:pt x="120000" y="92830"/>
                        <a:pt x="93270" y="120000"/>
                        <a:pt x="59715" y="120000"/>
                      </a:cubicBezTo>
                      <a:cubicBezTo>
                        <a:pt x="26729" y="120000"/>
                        <a:pt x="0" y="92830"/>
                        <a:pt x="0" y="60000"/>
                      </a:cubicBezTo>
                      <a:cubicBezTo>
                        <a:pt x="0" y="27169"/>
                        <a:pt x="26729" y="0"/>
                        <a:pt x="59715" y="0"/>
                      </a:cubicBezTo>
                      <a:cubicBezTo>
                        <a:pt x="93270" y="0"/>
                        <a:pt x="120000" y="27169"/>
                        <a:pt x="120000" y="60000"/>
                      </a:cubicBezTo>
                      <a:close/>
                      <a:moveTo>
                        <a:pt x="120000" y="60000"/>
                      </a:moveTo>
                      <a:cubicBezTo>
                        <a:pt x="120000" y="60000"/>
                        <a:pt x="120000" y="60000"/>
                        <a:pt x="120000" y="6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766" name="Shape 766"/>
                <p:cNvSpPr/>
                <p:nvPr/>
              </p:nvSpPr>
              <p:spPr>
                <a:xfrm>
                  <a:off x="6826250" y="1733550"/>
                  <a:ext cx="1714500" cy="2555875"/>
                </a:xfrm>
                <a:custGeom>
                  <a:pathLst>
                    <a:path extrusionOk="0" h="120000" w="120000">
                      <a:moveTo>
                        <a:pt x="111276" y="68327"/>
                      </a:moveTo>
                      <a:cubicBezTo>
                        <a:pt x="94680" y="68327"/>
                        <a:pt x="94680" y="68327"/>
                        <a:pt x="94680" y="68327"/>
                      </a:cubicBezTo>
                      <a:cubicBezTo>
                        <a:pt x="98723" y="66619"/>
                        <a:pt x="100851" y="63772"/>
                        <a:pt x="100851" y="60925"/>
                      </a:cubicBezTo>
                      <a:cubicBezTo>
                        <a:pt x="100851" y="10676"/>
                        <a:pt x="100851" y="10676"/>
                        <a:pt x="100851" y="10676"/>
                      </a:cubicBezTo>
                      <a:cubicBezTo>
                        <a:pt x="100851" y="4697"/>
                        <a:pt x="93191" y="0"/>
                        <a:pt x="84468" y="569"/>
                      </a:cubicBezTo>
                      <a:cubicBezTo>
                        <a:pt x="58723" y="1850"/>
                        <a:pt x="58723" y="1850"/>
                        <a:pt x="58723" y="1850"/>
                      </a:cubicBezTo>
                      <a:cubicBezTo>
                        <a:pt x="50425" y="2277"/>
                        <a:pt x="44042" y="7259"/>
                        <a:pt x="44893" y="12811"/>
                      </a:cubicBezTo>
                      <a:cubicBezTo>
                        <a:pt x="45957" y="23060"/>
                        <a:pt x="45957" y="23060"/>
                        <a:pt x="45957" y="23060"/>
                      </a:cubicBezTo>
                      <a:cubicBezTo>
                        <a:pt x="67234" y="10676"/>
                        <a:pt x="67234" y="10676"/>
                        <a:pt x="67234" y="10676"/>
                      </a:cubicBezTo>
                      <a:cubicBezTo>
                        <a:pt x="49148" y="29466"/>
                        <a:pt x="49148" y="29466"/>
                        <a:pt x="49148" y="29466"/>
                      </a:cubicBezTo>
                      <a:cubicBezTo>
                        <a:pt x="14255" y="29750"/>
                        <a:pt x="14255" y="29750"/>
                        <a:pt x="14255" y="29750"/>
                      </a:cubicBezTo>
                      <a:cubicBezTo>
                        <a:pt x="8297" y="29750"/>
                        <a:pt x="3404" y="33167"/>
                        <a:pt x="3617" y="37153"/>
                      </a:cubicBezTo>
                      <a:cubicBezTo>
                        <a:pt x="3617" y="41138"/>
                        <a:pt x="8510" y="44270"/>
                        <a:pt x="14468" y="44270"/>
                      </a:cubicBezTo>
                      <a:cubicBezTo>
                        <a:pt x="14468" y="44270"/>
                        <a:pt x="14468" y="44270"/>
                        <a:pt x="14468" y="44270"/>
                      </a:cubicBezTo>
                      <a:cubicBezTo>
                        <a:pt x="55319" y="43843"/>
                        <a:pt x="55319" y="43843"/>
                        <a:pt x="55319" y="43843"/>
                      </a:cubicBezTo>
                      <a:cubicBezTo>
                        <a:pt x="58936" y="43843"/>
                        <a:pt x="62340" y="42562"/>
                        <a:pt x="64255" y="40569"/>
                      </a:cubicBezTo>
                      <a:cubicBezTo>
                        <a:pt x="85531" y="18505"/>
                        <a:pt x="85531" y="18505"/>
                        <a:pt x="85531" y="18505"/>
                      </a:cubicBezTo>
                      <a:cubicBezTo>
                        <a:pt x="73829" y="44697"/>
                        <a:pt x="73829" y="44697"/>
                        <a:pt x="73829" y="44697"/>
                      </a:cubicBezTo>
                      <a:cubicBezTo>
                        <a:pt x="71914" y="48683"/>
                        <a:pt x="66382" y="51387"/>
                        <a:pt x="60425" y="51387"/>
                      </a:cubicBezTo>
                      <a:cubicBezTo>
                        <a:pt x="54255" y="51530"/>
                        <a:pt x="56808" y="51530"/>
                        <a:pt x="49361" y="51530"/>
                      </a:cubicBezTo>
                      <a:cubicBezTo>
                        <a:pt x="49787" y="55088"/>
                        <a:pt x="49787" y="55088"/>
                        <a:pt x="49787" y="55088"/>
                      </a:cubicBezTo>
                      <a:cubicBezTo>
                        <a:pt x="35106" y="57508"/>
                        <a:pt x="35106" y="57508"/>
                        <a:pt x="35106" y="57508"/>
                      </a:cubicBezTo>
                      <a:cubicBezTo>
                        <a:pt x="30851" y="58220"/>
                        <a:pt x="27234" y="60355"/>
                        <a:pt x="25744" y="63060"/>
                      </a:cubicBezTo>
                      <a:cubicBezTo>
                        <a:pt x="2340" y="107188"/>
                        <a:pt x="2340" y="107188"/>
                        <a:pt x="2340" y="107188"/>
                      </a:cubicBezTo>
                      <a:cubicBezTo>
                        <a:pt x="0" y="111743"/>
                        <a:pt x="3404" y="116725"/>
                        <a:pt x="10212" y="118291"/>
                      </a:cubicBezTo>
                      <a:cubicBezTo>
                        <a:pt x="17021" y="120000"/>
                        <a:pt x="24468" y="117580"/>
                        <a:pt x="26808" y="113024"/>
                      </a:cubicBezTo>
                      <a:cubicBezTo>
                        <a:pt x="45106" y="78861"/>
                        <a:pt x="45106" y="78861"/>
                        <a:pt x="45106" y="78861"/>
                      </a:cubicBezTo>
                      <a:cubicBezTo>
                        <a:pt x="45106" y="113024"/>
                        <a:pt x="45106" y="113024"/>
                        <a:pt x="45106" y="113024"/>
                      </a:cubicBezTo>
                      <a:cubicBezTo>
                        <a:pt x="45106" y="116298"/>
                        <a:pt x="49148" y="118861"/>
                        <a:pt x="53829" y="118861"/>
                      </a:cubicBezTo>
                      <a:cubicBezTo>
                        <a:pt x="58723" y="118861"/>
                        <a:pt x="62553" y="116298"/>
                        <a:pt x="62553" y="113024"/>
                      </a:cubicBezTo>
                      <a:cubicBezTo>
                        <a:pt x="62553" y="79857"/>
                        <a:pt x="62553" y="79857"/>
                        <a:pt x="62553" y="79857"/>
                      </a:cubicBezTo>
                      <a:cubicBezTo>
                        <a:pt x="102765" y="79857"/>
                        <a:pt x="102765" y="79857"/>
                        <a:pt x="102765" y="79857"/>
                      </a:cubicBezTo>
                      <a:cubicBezTo>
                        <a:pt x="102765" y="113024"/>
                        <a:pt x="102765" y="113024"/>
                        <a:pt x="102765" y="113024"/>
                      </a:cubicBezTo>
                      <a:cubicBezTo>
                        <a:pt x="102765" y="116298"/>
                        <a:pt x="106595" y="118861"/>
                        <a:pt x="111489" y="118861"/>
                      </a:cubicBezTo>
                      <a:cubicBezTo>
                        <a:pt x="116170" y="118861"/>
                        <a:pt x="120000" y="116298"/>
                        <a:pt x="120000" y="113024"/>
                      </a:cubicBezTo>
                      <a:cubicBezTo>
                        <a:pt x="120000" y="74163"/>
                        <a:pt x="120000" y="74163"/>
                        <a:pt x="120000" y="74163"/>
                      </a:cubicBezTo>
                      <a:cubicBezTo>
                        <a:pt x="120000" y="70889"/>
                        <a:pt x="116170" y="68327"/>
                        <a:pt x="111276" y="68327"/>
                      </a:cubicBezTo>
                      <a:close/>
                      <a:moveTo>
                        <a:pt x="111276" y="68327"/>
                      </a:moveTo>
                      <a:cubicBezTo>
                        <a:pt x="111276" y="68327"/>
                        <a:pt x="111276" y="68327"/>
                        <a:pt x="111276" y="68327"/>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sp>
        <p:nvSpPr>
          <p:cNvPr id="767" name="Shape 767"/>
          <p:cNvSpPr/>
          <p:nvPr/>
        </p:nvSpPr>
        <p:spPr>
          <a:xfrm>
            <a:off x="0" y="3760774"/>
            <a:ext cx="9144000" cy="139701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68" name="Shape 768"/>
          <p:cNvSpPr/>
          <p:nvPr/>
        </p:nvSpPr>
        <p:spPr>
          <a:xfrm>
            <a:off x="1393372" y="4229143"/>
            <a:ext cx="6357256" cy="331291"/>
          </a:xfrm>
          <a:prstGeom prst="rect">
            <a:avLst/>
          </a:prstGeom>
          <a:noFill/>
          <a:ln>
            <a:noFill/>
          </a:ln>
        </p:spPr>
        <p:txBody>
          <a:bodyPr anchorCtr="0" anchor="ctr" bIns="0" lIns="0" spcFirstLastPara="1" rIns="0" wrap="square" tIns="0">
            <a:noAutofit/>
          </a:bodyPr>
          <a:lstStyle/>
          <a:p>
            <a:pPr indent="0" lvl="0" marL="0" marR="0" rtl="0" algn="ctr">
              <a:lnSpc>
                <a:spcPct val="125000"/>
              </a:lnSpc>
              <a:spcBef>
                <a:spcPts val="0"/>
              </a:spcBef>
              <a:spcAft>
                <a:spcPts val="0"/>
              </a:spcAft>
              <a:buNone/>
            </a:pPr>
            <a:r>
              <a:rPr lang="en" sz="900">
                <a:solidFill>
                  <a:schemeClr val="dk1"/>
                </a:solidFill>
                <a:latin typeface="Open Sans Light"/>
                <a:ea typeface="Open Sans Light"/>
                <a:cs typeface="Open Sans Light"/>
                <a:sym typeface="Open Sans Light"/>
              </a:rPr>
              <a:t>This letterhead design is meant to project an image of professionalism and reliability By using simple alignments we have </a:t>
            </a:r>
            <a:endParaRPr sz="1100"/>
          </a:p>
          <a:p>
            <a:pPr indent="0" lvl="0" marL="0" marR="0" rtl="0" algn="ctr">
              <a:lnSpc>
                <a:spcPct val="125000"/>
              </a:lnSpc>
              <a:spcBef>
                <a:spcPts val="0"/>
              </a:spcBef>
              <a:spcAft>
                <a:spcPts val="0"/>
              </a:spcAft>
              <a:buNone/>
            </a:pPr>
            <a:r>
              <a:rPr lang="en" sz="900">
                <a:solidFill>
                  <a:schemeClr val="dk1"/>
                </a:solidFill>
                <a:latin typeface="Open Sans Light"/>
                <a:ea typeface="Open Sans Light"/>
                <a:cs typeface="Open Sans Light"/>
                <a:sym typeface="Open Sans Light"/>
              </a:rPr>
              <a:t> This letterhead design is meant to project an image of professionalism and reliability image of professionalism of the contributes to the aesthetics meant to project an image</a:t>
            </a:r>
            <a:endParaRPr sz="1100"/>
          </a:p>
        </p:txBody>
      </p:sp>
      <p:cxnSp>
        <p:nvCxnSpPr>
          <p:cNvPr id="769" name="Shape 769"/>
          <p:cNvCxnSpPr/>
          <p:nvPr/>
        </p:nvCxnSpPr>
        <p:spPr>
          <a:xfrm>
            <a:off x="4572000" y="3760774"/>
            <a:ext cx="0" cy="239726"/>
          </a:xfrm>
          <a:prstGeom prst="straightConnector1">
            <a:avLst/>
          </a:prstGeom>
          <a:noFill/>
          <a:ln cap="flat" cmpd="sng" w="38100">
            <a:solidFill>
              <a:schemeClr val="dk1"/>
            </a:solidFill>
            <a:prstDash val="solid"/>
            <a:miter lim="800000"/>
            <a:headEnd len="med" w="med" type="none"/>
            <a:tailEnd len="lg" w="lg" type="triangle"/>
          </a:ln>
        </p:spPr>
      </p:cxn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4" name="Shape 774"/>
        <p:cNvGrpSpPr/>
        <p:nvPr/>
      </p:nvGrpSpPr>
      <p:grpSpPr>
        <a:xfrm>
          <a:off x="0" y="0"/>
          <a:ext cx="0" cy="0"/>
          <a:chOff x="0" y="0"/>
          <a:chExt cx="0" cy="0"/>
        </a:xfrm>
      </p:grpSpPr>
      <p:pic>
        <p:nvPicPr>
          <p:cNvPr id="775" name="Shape 775"/>
          <p:cNvPicPr preferRelativeResize="0"/>
          <p:nvPr>
            <p:ph idx="2" type="pic"/>
          </p:nvPr>
        </p:nvPicPr>
        <p:blipFill rotWithShape="1">
          <a:blip r:embed="rId3">
            <a:alphaModFix/>
          </a:blip>
          <a:srcRect b="0" l="11637" r="11637" t="0"/>
          <a:stretch/>
        </p:blipFill>
        <p:spPr>
          <a:xfrm>
            <a:off x="1086500" y="1500734"/>
            <a:ext cx="3348236" cy="2886208"/>
          </a:xfrm>
          <a:prstGeom prst="rect">
            <a:avLst/>
          </a:prstGeom>
          <a:noFill/>
          <a:ln>
            <a:noFill/>
          </a:ln>
        </p:spPr>
      </p:pic>
      <p:sp>
        <p:nvSpPr>
          <p:cNvPr id="776" name="Shape 776"/>
          <p:cNvSpPr/>
          <p:nvPr/>
        </p:nvSpPr>
        <p:spPr>
          <a:xfrm>
            <a:off x="1086501" y="1500734"/>
            <a:ext cx="3352800" cy="2886208"/>
          </a:xfrm>
          <a:prstGeom prst="rect">
            <a:avLst/>
          </a:prstGeom>
          <a:solidFill>
            <a:srgbClr val="000000">
              <a:alpha val="87058"/>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77" name="Shape 77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778" name="Shape 77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Copany History</a:t>
            </a:r>
            <a:endParaRPr sz="1100"/>
          </a:p>
        </p:txBody>
      </p:sp>
      <p:sp>
        <p:nvSpPr>
          <p:cNvPr id="779" name="Shape 779"/>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780" name="Shape 780"/>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781" name="Shape 781"/>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782" name="Shape 782"/>
          <p:cNvSpPr/>
          <p:nvPr/>
        </p:nvSpPr>
        <p:spPr>
          <a:xfrm>
            <a:off x="4548038" y="4055232"/>
            <a:ext cx="3509460" cy="331711"/>
          </a:xfrm>
          <a:prstGeom prst="rect">
            <a:avLst/>
          </a:prstGeom>
          <a:solidFill>
            <a:srgbClr val="D8D8D8"/>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783" name="Shape 783"/>
          <p:cNvSpPr/>
          <p:nvPr/>
        </p:nvSpPr>
        <p:spPr>
          <a:xfrm>
            <a:off x="4548038" y="3399820"/>
            <a:ext cx="3509460" cy="331711"/>
          </a:xfrm>
          <a:prstGeom prst="rect">
            <a:avLst/>
          </a:prstGeom>
          <a:solidFill>
            <a:srgbClr val="F2F2F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lt1"/>
              </a:solidFill>
              <a:latin typeface="Calibri"/>
              <a:ea typeface="Calibri"/>
              <a:cs typeface="Calibri"/>
              <a:sym typeface="Calibri"/>
            </a:endParaRPr>
          </a:p>
        </p:txBody>
      </p:sp>
      <p:sp>
        <p:nvSpPr>
          <p:cNvPr id="784" name="Shape 784"/>
          <p:cNvSpPr/>
          <p:nvPr/>
        </p:nvSpPr>
        <p:spPr>
          <a:xfrm>
            <a:off x="4657178" y="3196648"/>
            <a:ext cx="900445" cy="182336"/>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900">
                <a:solidFill>
                  <a:schemeClr val="dk1"/>
                </a:solidFill>
                <a:latin typeface="Open Sans"/>
                <a:ea typeface="Open Sans"/>
                <a:cs typeface="Open Sans"/>
                <a:sym typeface="Open Sans"/>
              </a:rPr>
              <a:t>LOREM IPSUM</a:t>
            </a:r>
            <a:endParaRPr b="1" sz="1100">
              <a:latin typeface="Open Sans"/>
              <a:ea typeface="Open Sans"/>
              <a:cs typeface="Open Sans"/>
              <a:sym typeface="Open Sans"/>
            </a:endParaRPr>
          </a:p>
        </p:txBody>
      </p:sp>
      <p:sp>
        <p:nvSpPr>
          <p:cNvPr id="785" name="Shape 785"/>
          <p:cNvSpPr/>
          <p:nvPr/>
        </p:nvSpPr>
        <p:spPr>
          <a:xfrm>
            <a:off x="5772523" y="3193295"/>
            <a:ext cx="1125236" cy="189041"/>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900">
                <a:solidFill>
                  <a:schemeClr val="dk1"/>
                </a:solidFill>
                <a:latin typeface="Open Sans"/>
                <a:ea typeface="Open Sans"/>
                <a:cs typeface="Open Sans"/>
                <a:sym typeface="Open Sans"/>
              </a:rPr>
              <a:t>DOLOR SIT AMET</a:t>
            </a:r>
            <a:endParaRPr b="1" sz="1100">
              <a:latin typeface="Open Sans"/>
              <a:ea typeface="Open Sans"/>
              <a:cs typeface="Open Sans"/>
              <a:sym typeface="Open Sans"/>
            </a:endParaRPr>
          </a:p>
        </p:txBody>
      </p:sp>
      <p:grpSp>
        <p:nvGrpSpPr>
          <p:cNvPr id="786" name="Shape 786"/>
          <p:cNvGrpSpPr/>
          <p:nvPr/>
        </p:nvGrpSpPr>
        <p:grpSpPr>
          <a:xfrm>
            <a:off x="5621243" y="3215798"/>
            <a:ext cx="1363049" cy="1171144"/>
            <a:chOff x="2810345" y="2717640"/>
            <a:chExt cx="1468374" cy="1261640"/>
          </a:xfrm>
        </p:grpSpPr>
        <p:cxnSp>
          <p:nvCxnSpPr>
            <p:cNvPr id="787" name="Shape 787"/>
            <p:cNvCxnSpPr/>
            <p:nvPr/>
          </p:nvCxnSpPr>
          <p:spPr>
            <a:xfrm>
              <a:off x="2810345" y="2717640"/>
              <a:ext cx="0" cy="1261640"/>
            </a:xfrm>
            <a:prstGeom prst="straightConnector1">
              <a:avLst/>
            </a:prstGeom>
            <a:blipFill rotWithShape="1">
              <a:blip r:embed="rId4">
                <a:alphaModFix/>
              </a:blip>
              <a:tile algn="tl" flip="none" tx="0" sx="100000" ty="0" sy="100000"/>
            </a:blipFill>
            <a:ln cap="flat" cmpd="sng" w="12700">
              <a:solidFill>
                <a:srgbClr val="7F7F7F"/>
              </a:solidFill>
              <a:prstDash val="solid"/>
              <a:round/>
              <a:headEnd len="med" w="med" type="none"/>
              <a:tailEnd len="med" w="med" type="none"/>
            </a:ln>
          </p:spPr>
        </p:cxnSp>
        <p:cxnSp>
          <p:nvCxnSpPr>
            <p:cNvPr id="788" name="Shape 788"/>
            <p:cNvCxnSpPr/>
            <p:nvPr/>
          </p:nvCxnSpPr>
          <p:spPr>
            <a:xfrm>
              <a:off x="4278719" y="2717640"/>
              <a:ext cx="0" cy="1261640"/>
            </a:xfrm>
            <a:prstGeom prst="straightConnector1">
              <a:avLst/>
            </a:prstGeom>
            <a:blipFill rotWithShape="1">
              <a:blip r:embed="rId4">
                <a:alphaModFix/>
              </a:blip>
              <a:tile algn="tl" flip="none" tx="0" sx="100000" ty="0" sy="100000"/>
            </a:blipFill>
            <a:ln cap="flat" cmpd="sng" w="12700">
              <a:solidFill>
                <a:srgbClr val="7F7F7F"/>
              </a:solidFill>
              <a:prstDash val="solid"/>
              <a:round/>
              <a:headEnd len="med" w="med" type="none"/>
              <a:tailEnd len="med" w="med" type="none"/>
            </a:ln>
          </p:spPr>
        </p:cxnSp>
      </p:grpSp>
      <p:sp>
        <p:nvSpPr>
          <p:cNvPr id="789" name="Shape 789"/>
          <p:cNvSpPr/>
          <p:nvPr/>
        </p:nvSpPr>
        <p:spPr>
          <a:xfrm>
            <a:off x="7190038" y="3209224"/>
            <a:ext cx="535479" cy="157182"/>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900">
                <a:solidFill>
                  <a:schemeClr val="dk1"/>
                </a:solidFill>
                <a:latin typeface="Open Sans"/>
                <a:ea typeface="Open Sans"/>
                <a:cs typeface="Open Sans"/>
                <a:sym typeface="Open Sans"/>
              </a:rPr>
              <a:t>AMOUNT</a:t>
            </a:r>
            <a:endParaRPr b="1" sz="1100">
              <a:latin typeface="Open Sans"/>
              <a:ea typeface="Open Sans"/>
              <a:cs typeface="Open Sans"/>
              <a:sym typeface="Open Sans"/>
            </a:endParaRPr>
          </a:p>
        </p:txBody>
      </p:sp>
      <p:sp>
        <p:nvSpPr>
          <p:cNvPr id="790" name="Shape 790"/>
          <p:cNvSpPr/>
          <p:nvPr/>
        </p:nvSpPr>
        <p:spPr>
          <a:xfrm>
            <a:off x="4660633" y="3490501"/>
            <a:ext cx="870600" cy="993000"/>
          </a:xfrm>
          <a:prstGeom prst="rect">
            <a:avLst/>
          </a:prstGeom>
          <a:noFill/>
          <a:ln>
            <a:noFill/>
          </a:ln>
        </p:spPr>
        <p:txBody>
          <a:bodyPr anchorCtr="0" anchor="ctr" bIns="0" lIns="0" spcFirstLastPara="1" rIns="0" wrap="square" tIns="0">
            <a:noAutofit/>
          </a:bodyPr>
          <a:lstStyle/>
          <a:p>
            <a:pPr indent="0" lvl="0" marL="0" marR="0" rtl="0" algn="l">
              <a:lnSpc>
                <a:spcPct val="26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a:t>
            </a:r>
            <a:endParaRPr sz="1100"/>
          </a:p>
          <a:p>
            <a:pPr indent="0" lvl="0" marL="0" marR="0" rtl="0" algn="l">
              <a:lnSpc>
                <a:spcPct val="260000"/>
              </a:lnSpc>
              <a:spcBef>
                <a:spcPts val="0"/>
              </a:spcBef>
              <a:spcAft>
                <a:spcPts val="0"/>
              </a:spcAft>
              <a:buNone/>
            </a:pPr>
            <a:r>
              <a:rPr lang="en" sz="800">
                <a:solidFill>
                  <a:schemeClr val="dk1"/>
                </a:solidFill>
                <a:latin typeface="Open Sans Light"/>
                <a:ea typeface="Open Sans Light"/>
                <a:cs typeface="Open Sans Light"/>
                <a:sym typeface="Open Sans Light"/>
              </a:rPr>
              <a:t>Design is meant</a:t>
            </a:r>
            <a:endParaRPr sz="1100"/>
          </a:p>
          <a:p>
            <a:pPr indent="0" lvl="0" marL="0" marR="0" rtl="0" algn="l">
              <a:lnSpc>
                <a:spcPct val="260000"/>
              </a:lnSpc>
              <a:spcBef>
                <a:spcPts val="0"/>
              </a:spcBef>
              <a:spcAft>
                <a:spcPts val="0"/>
              </a:spcAft>
              <a:buNone/>
            </a:pPr>
            <a:r>
              <a:rPr lang="en" sz="800">
                <a:solidFill>
                  <a:schemeClr val="dk1"/>
                </a:solidFill>
                <a:latin typeface="Open Sans Light"/>
                <a:ea typeface="Open Sans Light"/>
                <a:cs typeface="Open Sans Light"/>
                <a:sym typeface="Open Sans Light"/>
              </a:rPr>
              <a:t>Project an image</a:t>
            </a:r>
            <a:endParaRPr sz="1100"/>
          </a:p>
        </p:txBody>
      </p:sp>
      <p:sp>
        <p:nvSpPr>
          <p:cNvPr id="791" name="Shape 791"/>
          <p:cNvSpPr/>
          <p:nvPr/>
        </p:nvSpPr>
        <p:spPr>
          <a:xfrm>
            <a:off x="5772610" y="3490501"/>
            <a:ext cx="980700" cy="993000"/>
          </a:xfrm>
          <a:prstGeom prst="rect">
            <a:avLst/>
          </a:prstGeom>
          <a:noFill/>
          <a:ln>
            <a:noFill/>
          </a:ln>
        </p:spPr>
        <p:txBody>
          <a:bodyPr anchorCtr="0" anchor="ctr" bIns="0" lIns="0" spcFirstLastPara="1" rIns="0" wrap="square" tIns="0">
            <a:noAutofit/>
          </a:bodyPr>
          <a:lstStyle/>
          <a:p>
            <a:pPr indent="0" lvl="0" marL="0" marR="0" rtl="0" algn="l">
              <a:lnSpc>
                <a:spcPct val="26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a:t>
            </a:r>
            <a:endParaRPr sz="1100"/>
          </a:p>
          <a:p>
            <a:pPr indent="0" lvl="0" marL="0" marR="0" rtl="0" algn="l">
              <a:lnSpc>
                <a:spcPct val="260000"/>
              </a:lnSpc>
              <a:spcBef>
                <a:spcPts val="0"/>
              </a:spcBef>
              <a:spcAft>
                <a:spcPts val="0"/>
              </a:spcAft>
              <a:buNone/>
            </a:pPr>
            <a:r>
              <a:rPr lang="en" sz="800">
                <a:solidFill>
                  <a:schemeClr val="dk1"/>
                </a:solidFill>
                <a:latin typeface="Open Sans Light"/>
                <a:ea typeface="Open Sans Light"/>
                <a:cs typeface="Open Sans Light"/>
                <a:sym typeface="Open Sans Light"/>
              </a:rPr>
              <a:t>Design is meant</a:t>
            </a:r>
            <a:endParaRPr sz="1100"/>
          </a:p>
          <a:p>
            <a:pPr indent="0" lvl="0" marL="0" marR="0" rtl="0" algn="l">
              <a:lnSpc>
                <a:spcPct val="260000"/>
              </a:lnSpc>
              <a:spcBef>
                <a:spcPts val="0"/>
              </a:spcBef>
              <a:spcAft>
                <a:spcPts val="0"/>
              </a:spcAft>
              <a:buNone/>
            </a:pPr>
            <a:r>
              <a:rPr lang="en" sz="800">
                <a:solidFill>
                  <a:schemeClr val="dk1"/>
                </a:solidFill>
                <a:latin typeface="Open Sans Light"/>
                <a:ea typeface="Open Sans Light"/>
                <a:cs typeface="Open Sans Light"/>
                <a:sym typeface="Open Sans Light"/>
              </a:rPr>
              <a:t>Project an image</a:t>
            </a:r>
            <a:endParaRPr sz="1100"/>
          </a:p>
        </p:txBody>
      </p:sp>
      <p:sp>
        <p:nvSpPr>
          <p:cNvPr id="792" name="Shape 792"/>
          <p:cNvSpPr/>
          <p:nvPr/>
        </p:nvSpPr>
        <p:spPr>
          <a:xfrm>
            <a:off x="7190168" y="3490501"/>
            <a:ext cx="777000" cy="993000"/>
          </a:xfrm>
          <a:prstGeom prst="rect">
            <a:avLst/>
          </a:prstGeom>
          <a:noFill/>
          <a:ln>
            <a:noFill/>
          </a:ln>
        </p:spPr>
        <p:txBody>
          <a:bodyPr anchorCtr="0" anchor="ctr" bIns="0" lIns="0" spcFirstLastPara="1" rIns="0" wrap="square" tIns="0">
            <a:noAutofit/>
          </a:bodyPr>
          <a:lstStyle/>
          <a:p>
            <a:pPr indent="0" lvl="0" marL="0" marR="0" rtl="0" algn="l">
              <a:lnSpc>
                <a:spcPct val="260000"/>
              </a:lnSpc>
              <a:spcBef>
                <a:spcPts val="0"/>
              </a:spcBef>
              <a:spcAft>
                <a:spcPts val="0"/>
              </a:spcAft>
              <a:buNone/>
            </a:pPr>
            <a:r>
              <a:rPr lang="en" sz="800">
                <a:solidFill>
                  <a:schemeClr val="dk1"/>
                </a:solidFill>
                <a:latin typeface="Open Sans Light"/>
                <a:ea typeface="Open Sans Light"/>
                <a:cs typeface="Open Sans Light"/>
                <a:sym typeface="Open Sans Light"/>
              </a:rPr>
              <a:t>651,501</a:t>
            </a:r>
            <a:endParaRPr sz="1100"/>
          </a:p>
          <a:p>
            <a:pPr indent="0" lvl="0" marL="0" marR="0" rtl="0" algn="l">
              <a:lnSpc>
                <a:spcPct val="260000"/>
              </a:lnSpc>
              <a:spcBef>
                <a:spcPts val="0"/>
              </a:spcBef>
              <a:spcAft>
                <a:spcPts val="0"/>
              </a:spcAft>
              <a:buNone/>
            </a:pPr>
            <a:r>
              <a:rPr lang="en" sz="800">
                <a:solidFill>
                  <a:schemeClr val="dk1"/>
                </a:solidFill>
                <a:latin typeface="Open Sans Light"/>
                <a:ea typeface="Open Sans Light"/>
                <a:cs typeface="Open Sans Light"/>
                <a:sym typeface="Open Sans Light"/>
              </a:rPr>
              <a:t>10,240</a:t>
            </a:r>
            <a:endParaRPr sz="1100"/>
          </a:p>
          <a:p>
            <a:pPr indent="0" lvl="0" marL="0" marR="0" rtl="0" algn="l">
              <a:lnSpc>
                <a:spcPct val="260000"/>
              </a:lnSpc>
              <a:spcBef>
                <a:spcPts val="0"/>
              </a:spcBef>
              <a:spcAft>
                <a:spcPts val="0"/>
              </a:spcAft>
              <a:buNone/>
            </a:pPr>
            <a:r>
              <a:rPr lang="en" sz="800">
                <a:solidFill>
                  <a:schemeClr val="dk1"/>
                </a:solidFill>
                <a:latin typeface="Open Sans Light"/>
                <a:ea typeface="Open Sans Light"/>
                <a:cs typeface="Open Sans Light"/>
                <a:sym typeface="Open Sans Light"/>
              </a:rPr>
              <a:t>10,0000</a:t>
            </a:r>
            <a:endParaRPr sz="1100"/>
          </a:p>
        </p:txBody>
      </p:sp>
      <p:sp>
        <p:nvSpPr>
          <p:cNvPr id="793" name="Shape 793"/>
          <p:cNvSpPr/>
          <p:nvPr/>
        </p:nvSpPr>
        <p:spPr>
          <a:xfrm>
            <a:off x="1702875" y="1883875"/>
            <a:ext cx="2115600" cy="19533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1000">
                <a:solidFill>
                  <a:srgbClr val="FFFFFF"/>
                </a:solidFill>
                <a:latin typeface="Open Sans Light"/>
                <a:ea typeface="Open Sans Light"/>
                <a:cs typeface="Open Sans Light"/>
                <a:sym typeface="Open Sans Light"/>
              </a:rPr>
              <a:t>This letterhead design is meant to project an image of professionalism alignments we have created a very spaciousness contributes. This letterhead design is meant to project reliability. By using simple alignments we have created a very spacious strength and the spaciousness </a:t>
            </a:r>
            <a:endParaRPr sz="1100"/>
          </a:p>
        </p:txBody>
      </p:sp>
      <p:sp>
        <p:nvSpPr>
          <p:cNvPr id="794" name="Shape 794"/>
          <p:cNvSpPr/>
          <p:nvPr>
            <p:ph idx="3" type="pic"/>
          </p:nvPr>
        </p:nvSpPr>
        <p:spPr>
          <a:xfrm>
            <a:off x="4549579" y="1500734"/>
            <a:ext cx="1691193" cy="1513585"/>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
        <p:nvSpPr>
          <p:cNvPr id="795" name="Shape 795"/>
          <p:cNvSpPr/>
          <p:nvPr>
            <p:ph idx="4" type="pic"/>
          </p:nvPr>
        </p:nvSpPr>
        <p:spPr>
          <a:xfrm>
            <a:off x="6355613" y="1500734"/>
            <a:ext cx="1691193" cy="1513585"/>
          </a:xfrm>
          <a:prstGeom prst="rect">
            <a:avLst/>
          </a:prstGeom>
          <a:noFill/>
          <a:ln>
            <a:noFill/>
          </a:ln>
        </p:spPr>
        <p:txBody>
          <a:bodyPr anchorCtr="0" anchor="ctr" bIns="68575" lIns="68575" spcFirstLastPara="1" rIns="68575" wrap="square" tIns="68575">
            <a:noAutofit/>
          </a:bodyPr>
          <a:lstStyle/>
          <a:p>
            <a:pPr indent="0" lvl="0" marL="0">
              <a:spcBef>
                <a:spcPts val="0"/>
              </a:spcBef>
              <a:spcAft>
                <a:spcPts val="0"/>
              </a:spcAft>
              <a:buNone/>
            </a:pPr>
            <a:r>
              <a:t/>
            </a:r>
            <a:endParaRPr/>
          </a:p>
        </p:txBody>
      </p:sp>
    </p:spTree>
  </p:cSld>
  <p:clrMapOvr>
    <a:masterClrMapping/>
  </p:clrMapOvr>
  <p:transition spd="slow">
    <p:fade thruBlk="1"/>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00" name="Shape 800"/>
        <p:cNvGrpSpPr/>
        <p:nvPr/>
      </p:nvGrpSpPr>
      <p:grpSpPr>
        <a:xfrm>
          <a:off x="0" y="0"/>
          <a:ext cx="0" cy="0"/>
          <a:chOff x="0" y="0"/>
          <a:chExt cx="0" cy="0"/>
        </a:xfrm>
      </p:grpSpPr>
      <p:sp>
        <p:nvSpPr>
          <p:cNvPr id="801" name="Shape 801"/>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802" name="Shape 802"/>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803" name="Shape 803"/>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804" name="Shape 804"/>
          <p:cNvSpPr/>
          <p:nvPr/>
        </p:nvSpPr>
        <p:spPr>
          <a:xfrm>
            <a:off x="0" y="10715"/>
            <a:ext cx="9144000" cy="4430656"/>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05" name="Shape 805"/>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Copany History</a:t>
            </a:r>
            <a:endParaRPr sz="1100"/>
          </a:p>
        </p:txBody>
      </p:sp>
      <p:sp>
        <p:nvSpPr>
          <p:cNvPr id="806" name="Shape 806"/>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807" name="Shape 807"/>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08" name="Shape 808"/>
          <p:cNvGrpSpPr/>
          <p:nvPr/>
        </p:nvGrpSpPr>
        <p:grpSpPr>
          <a:xfrm>
            <a:off x="1476189" y="1496483"/>
            <a:ext cx="2719857" cy="2258087"/>
            <a:chOff x="2129914" y="2197100"/>
            <a:chExt cx="3626476" cy="3010782"/>
          </a:xfrm>
        </p:grpSpPr>
        <p:sp>
          <p:nvSpPr>
            <p:cNvPr id="809" name="Shape 809"/>
            <p:cNvSpPr/>
            <p:nvPr/>
          </p:nvSpPr>
          <p:spPr>
            <a:xfrm>
              <a:off x="2129914" y="2197100"/>
              <a:ext cx="3626476" cy="1466594"/>
            </a:xfrm>
            <a:prstGeom prst="rect">
              <a:avLst/>
            </a:prstGeom>
            <a:noFill/>
            <a:ln>
              <a:noFill/>
            </a:ln>
          </p:spPr>
          <p:txBody>
            <a:bodyPr anchorCtr="0" anchor="ctr" bIns="0" lIns="0" spcFirstLastPara="1" rIns="0" wrap="square" tIns="0">
              <a:noAutofit/>
            </a:bodyPr>
            <a:lstStyle/>
            <a:p>
              <a:pPr indent="0" lvl="0" marL="0" marR="0" rtl="0" algn="l">
                <a:lnSpc>
                  <a:spcPct val="138461"/>
                </a:lnSpc>
                <a:spcBef>
                  <a:spcPts val="0"/>
                </a:spcBef>
                <a:spcAft>
                  <a:spcPts val="0"/>
                </a:spcAft>
                <a:buNone/>
              </a:pPr>
              <a:r>
                <a:rPr i="1" lang="en" sz="1000">
                  <a:solidFill>
                    <a:schemeClr val="dk1"/>
                  </a:solidFill>
                  <a:latin typeface="Open Sans Light"/>
                  <a:ea typeface="Open Sans Light"/>
                  <a:cs typeface="Open Sans Light"/>
                  <a:sym typeface="Open Sans Light"/>
                </a:rPr>
                <a:t>image of professionalism and reliability. By using simple alignments we have created a very spacious spaciousness contributes to the aesthetics of the layout. These basic qualities along with the (Your Company) colors, are consistent with the overall </a:t>
              </a:r>
              <a:endParaRPr sz="1100"/>
            </a:p>
          </p:txBody>
        </p:sp>
        <p:grpSp>
          <p:nvGrpSpPr>
            <p:cNvPr id="810" name="Shape 810"/>
            <p:cNvGrpSpPr/>
            <p:nvPr/>
          </p:nvGrpSpPr>
          <p:grpSpPr>
            <a:xfrm>
              <a:off x="2166013" y="4000398"/>
              <a:ext cx="366713" cy="366713"/>
              <a:chOff x="2166013" y="4015892"/>
              <a:chExt cx="366713" cy="366713"/>
            </a:xfrm>
          </p:grpSpPr>
          <p:sp>
            <p:nvSpPr>
              <p:cNvPr id="811" name="Shape 811"/>
              <p:cNvSpPr/>
              <p:nvPr/>
            </p:nvSpPr>
            <p:spPr>
              <a:xfrm>
                <a:off x="2166013" y="4015892"/>
                <a:ext cx="366713" cy="366713"/>
              </a:xfrm>
              <a:prstGeom prst="rect">
                <a:avLst/>
              </a:prstGeom>
              <a:solidFill>
                <a:srgbClr val="0000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2" name="Shape 812"/>
              <p:cNvSpPr/>
              <p:nvPr/>
            </p:nvSpPr>
            <p:spPr>
              <a:xfrm>
                <a:off x="2186397" y="4073073"/>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1100">
                    <a:solidFill>
                      <a:srgbClr val="FFFFFF"/>
                    </a:solidFill>
                    <a:latin typeface="Open Sans Light"/>
                    <a:ea typeface="Open Sans Light"/>
                    <a:cs typeface="Open Sans Light"/>
                    <a:sym typeface="Open Sans Light"/>
                  </a:rPr>
                  <a:t>1</a:t>
                </a:r>
                <a:endParaRPr sz="1100"/>
              </a:p>
            </p:txBody>
          </p:sp>
        </p:grpSp>
        <p:sp>
          <p:nvSpPr>
            <p:cNvPr id="813" name="Shape 813"/>
            <p:cNvSpPr/>
            <p:nvPr/>
          </p:nvSpPr>
          <p:spPr>
            <a:xfrm>
              <a:off x="2674862" y="3927723"/>
              <a:ext cx="3081528" cy="512063"/>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 and reliability. By using simple alignments </a:t>
              </a:r>
              <a:endParaRPr sz="1100"/>
            </a:p>
          </p:txBody>
        </p:sp>
        <p:grpSp>
          <p:nvGrpSpPr>
            <p:cNvPr id="814" name="Shape 814"/>
            <p:cNvGrpSpPr/>
            <p:nvPr/>
          </p:nvGrpSpPr>
          <p:grpSpPr>
            <a:xfrm>
              <a:off x="2166013" y="4768494"/>
              <a:ext cx="366713" cy="366713"/>
              <a:chOff x="2166013" y="4798688"/>
              <a:chExt cx="366713" cy="366713"/>
            </a:xfrm>
          </p:grpSpPr>
          <p:sp>
            <p:nvSpPr>
              <p:cNvPr id="815" name="Shape 815"/>
              <p:cNvSpPr/>
              <p:nvPr/>
            </p:nvSpPr>
            <p:spPr>
              <a:xfrm>
                <a:off x="2166013" y="4798688"/>
                <a:ext cx="366713" cy="366713"/>
              </a:xfrm>
              <a:prstGeom prst="rect">
                <a:avLst/>
              </a:prstGeom>
              <a:solidFill>
                <a:srgbClr val="000000"/>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6" name="Shape 816"/>
              <p:cNvSpPr/>
              <p:nvPr/>
            </p:nvSpPr>
            <p:spPr>
              <a:xfrm>
                <a:off x="2186397" y="4841169"/>
                <a:ext cx="305586" cy="252353"/>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1100">
                    <a:solidFill>
                      <a:srgbClr val="FFFFFF"/>
                    </a:solidFill>
                    <a:latin typeface="Open Sans Light"/>
                    <a:ea typeface="Open Sans Light"/>
                    <a:cs typeface="Open Sans Light"/>
                    <a:sym typeface="Open Sans Light"/>
                  </a:rPr>
                  <a:t>2</a:t>
                </a:r>
                <a:endParaRPr sz="1100"/>
              </a:p>
            </p:txBody>
          </p:sp>
        </p:grpSp>
        <p:sp>
          <p:nvSpPr>
            <p:cNvPr id="817" name="Shape 817"/>
            <p:cNvSpPr/>
            <p:nvPr/>
          </p:nvSpPr>
          <p:spPr>
            <a:xfrm>
              <a:off x="2674862" y="4695819"/>
              <a:ext cx="3081528" cy="512063"/>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 and reliability. By using simple alignments </a:t>
              </a:r>
              <a:endParaRPr sz="1100"/>
            </a:p>
          </p:txBody>
        </p:sp>
      </p:grpSp>
      <p:sp>
        <p:nvSpPr>
          <p:cNvPr id="818" name="Shape 818"/>
          <p:cNvSpPr/>
          <p:nvPr/>
        </p:nvSpPr>
        <p:spPr>
          <a:xfrm>
            <a:off x="4445891" y="1548871"/>
            <a:ext cx="3221917" cy="2153311"/>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19" name="Shape 819"/>
          <p:cNvSpPr/>
          <p:nvPr/>
        </p:nvSpPr>
        <p:spPr>
          <a:xfrm>
            <a:off x="4774404" y="1725046"/>
            <a:ext cx="2564892" cy="230481"/>
          </a:xfrm>
          <a:prstGeom prst="rect">
            <a:avLst/>
          </a:prstGeom>
          <a:solidFill>
            <a:srgbClr val="7F7F7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cxnSp>
        <p:nvCxnSpPr>
          <p:cNvPr id="820" name="Shape 820"/>
          <p:cNvCxnSpPr/>
          <p:nvPr/>
        </p:nvCxnSpPr>
        <p:spPr>
          <a:xfrm>
            <a:off x="4789830" y="2354434"/>
            <a:ext cx="2538282" cy="0"/>
          </a:xfrm>
          <a:prstGeom prst="straightConnector1">
            <a:avLst/>
          </a:prstGeom>
          <a:blipFill rotWithShape="1">
            <a:blip r:embed="rId3">
              <a:alphaModFix/>
            </a:blip>
            <a:tile algn="tl" flip="none" tx="0" sx="100000" ty="0" sy="100000"/>
          </a:blipFill>
          <a:ln cap="flat" cmpd="sng" w="12700">
            <a:solidFill>
              <a:srgbClr val="F2F2F2">
                <a:alpha val="40000"/>
              </a:srgbClr>
            </a:solidFill>
            <a:prstDash val="solid"/>
            <a:round/>
            <a:headEnd len="med" w="med" type="none"/>
            <a:tailEnd len="med" w="med" type="none"/>
          </a:ln>
        </p:spPr>
      </p:cxnSp>
      <p:cxnSp>
        <p:nvCxnSpPr>
          <p:cNvPr id="821" name="Shape 821"/>
          <p:cNvCxnSpPr/>
          <p:nvPr/>
        </p:nvCxnSpPr>
        <p:spPr>
          <a:xfrm>
            <a:off x="4789830" y="2753341"/>
            <a:ext cx="2538282" cy="0"/>
          </a:xfrm>
          <a:prstGeom prst="straightConnector1">
            <a:avLst/>
          </a:prstGeom>
          <a:blipFill rotWithShape="1">
            <a:blip r:embed="rId3">
              <a:alphaModFix/>
            </a:blip>
            <a:tile algn="tl" flip="none" tx="0" sx="100000" ty="0" sy="100000"/>
          </a:blipFill>
          <a:ln cap="flat" cmpd="sng" w="12700">
            <a:solidFill>
              <a:srgbClr val="F2F2F2">
                <a:alpha val="40000"/>
              </a:srgbClr>
            </a:solidFill>
            <a:prstDash val="solid"/>
            <a:round/>
            <a:headEnd len="med" w="med" type="none"/>
            <a:tailEnd len="med" w="med" type="none"/>
          </a:ln>
        </p:spPr>
      </p:cxnSp>
      <p:cxnSp>
        <p:nvCxnSpPr>
          <p:cNvPr id="822" name="Shape 822"/>
          <p:cNvCxnSpPr/>
          <p:nvPr/>
        </p:nvCxnSpPr>
        <p:spPr>
          <a:xfrm>
            <a:off x="4789830" y="3152249"/>
            <a:ext cx="2538282" cy="0"/>
          </a:xfrm>
          <a:prstGeom prst="straightConnector1">
            <a:avLst/>
          </a:prstGeom>
          <a:blipFill rotWithShape="1">
            <a:blip r:embed="rId3">
              <a:alphaModFix/>
            </a:blip>
            <a:tile algn="tl" flip="none" tx="0" sx="100000" ty="0" sy="100000"/>
          </a:blipFill>
          <a:ln cap="flat" cmpd="sng" w="12700">
            <a:solidFill>
              <a:srgbClr val="F2F2F2">
                <a:alpha val="40000"/>
              </a:srgbClr>
            </a:solidFill>
            <a:prstDash val="solid"/>
            <a:round/>
            <a:headEnd len="med" w="med" type="none"/>
            <a:tailEnd len="med" w="med" type="none"/>
          </a:ln>
        </p:spPr>
      </p:cxnSp>
      <p:sp>
        <p:nvSpPr>
          <p:cNvPr id="823" name="Shape 823"/>
          <p:cNvSpPr/>
          <p:nvPr/>
        </p:nvSpPr>
        <p:spPr>
          <a:xfrm>
            <a:off x="4885600" y="1742225"/>
            <a:ext cx="977100" cy="179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lt1"/>
                </a:solidFill>
                <a:latin typeface="Open Sans SemiBold"/>
                <a:ea typeface="Open Sans SemiBold"/>
                <a:cs typeface="Open Sans SemiBold"/>
                <a:sym typeface="Open Sans SemiBold"/>
              </a:rPr>
              <a:t>LOREM IPSUM</a:t>
            </a:r>
            <a:endParaRPr sz="800">
              <a:latin typeface="Open Sans SemiBold"/>
              <a:ea typeface="Open Sans SemiBold"/>
              <a:cs typeface="Open Sans SemiBold"/>
              <a:sym typeface="Open Sans SemiBold"/>
            </a:endParaRPr>
          </a:p>
        </p:txBody>
      </p:sp>
      <p:sp>
        <p:nvSpPr>
          <p:cNvPr id="824" name="Shape 824"/>
          <p:cNvSpPr/>
          <p:nvPr/>
        </p:nvSpPr>
        <p:spPr>
          <a:xfrm>
            <a:off x="6417450" y="1742225"/>
            <a:ext cx="1078500" cy="1893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lt1"/>
                </a:solidFill>
                <a:latin typeface="Open Sans SemiBold"/>
                <a:ea typeface="Open Sans SemiBold"/>
                <a:cs typeface="Open Sans SemiBold"/>
                <a:sym typeface="Open Sans SemiBold"/>
              </a:rPr>
              <a:t>DOLOR SIT AMET</a:t>
            </a:r>
            <a:endParaRPr sz="800">
              <a:latin typeface="Open Sans SemiBold"/>
              <a:ea typeface="Open Sans SemiBold"/>
              <a:cs typeface="Open Sans SemiBold"/>
              <a:sym typeface="Open Sans SemiBold"/>
            </a:endParaRPr>
          </a:p>
        </p:txBody>
      </p:sp>
      <p:sp>
        <p:nvSpPr>
          <p:cNvPr id="825" name="Shape 825"/>
          <p:cNvSpPr/>
          <p:nvPr/>
        </p:nvSpPr>
        <p:spPr>
          <a:xfrm>
            <a:off x="4790889" y="1984150"/>
            <a:ext cx="1457985" cy="348566"/>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professionalism.</a:t>
            </a:r>
            <a:endParaRPr sz="1100"/>
          </a:p>
        </p:txBody>
      </p:sp>
      <p:sp>
        <p:nvSpPr>
          <p:cNvPr id="826" name="Shape 826"/>
          <p:cNvSpPr/>
          <p:nvPr/>
        </p:nvSpPr>
        <p:spPr>
          <a:xfrm>
            <a:off x="6417449" y="2050823"/>
            <a:ext cx="846409" cy="18926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chemeClr val="lt1"/>
                </a:solidFill>
                <a:latin typeface="Open Sans Light"/>
                <a:ea typeface="Open Sans Light"/>
                <a:cs typeface="Open Sans Light"/>
                <a:sym typeface="Open Sans Light"/>
              </a:rPr>
              <a:t>2017</a:t>
            </a:r>
            <a:endParaRPr sz="1100"/>
          </a:p>
        </p:txBody>
      </p:sp>
      <p:sp>
        <p:nvSpPr>
          <p:cNvPr id="827" name="Shape 827"/>
          <p:cNvSpPr/>
          <p:nvPr/>
        </p:nvSpPr>
        <p:spPr>
          <a:xfrm>
            <a:off x="4790889" y="2381914"/>
            <a:ext cx="1457985" cy="348566"/>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professionalism.</a:t>
            </a:r>
            <a:endParaRPr sz="800">
              <a:solidFill>
                <a:schemeClr val="lt1"/>
              </a:solidFill>
              <a:latin typeface="Open Sans Light"/>
              <a:ea typeface="Open Sans Light"/>
              <a:cs typeface="Open Sans Light"/>
              <a:sym typeface="Open Sans Light"/>
            </a:endParaRPr>
          </a:p>
        </p:txBody>
      </p:sp>
      <p:sp>
        <p:nvSpPr>
          <p:cNvPr id="828" name="Shape 828"/>
          <p:cNvSpPr/>
          <p:nvPr/>
        </p:nvSpPr>
        <p:spPr>
          <a:xfrm>
            <a:off x="6417449" y="2448587"/>
            <a:ext cx="846409" cy="18926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chemeClr val="lt1"/>
                </a:solidFill>
                <a:latin typeface="Open Sans Light"/>
                <a:ea typeface="Open Sans Light"/>
                <a:cs typeface="Open Sans Light"/>
                <a:sym typeface="Open Sans Light"/>
              </a:rPr>
              <a:t>2014</a:t>
            </a:r>
            <a:endParaRPr sz="1100"/>
          </a:p>
        </p:txBody>
      </p:sp>
      <p:sp>
        <p:nvSpPr>
          <p:cNvPr id="829" name="Shape 829"/>
          <p:cNvSpPr/>
          <p:nvPr/>
        </p:nvSpPr>
        <p:spPr>
          <a:xfrm>
            <a:off x="4790889" y="2779678"/>
            <a:ext cx="1457985" cy="348566"/>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professionalism.</a:t>
            </a:r>
            <a:endParaRPr sz="800">
              <a:solidFill>
                <a:schemeClr val="lt1"/>
              </a:solidFill>
              <a:latin typeface="Open Sans Light"/>
              <a:ea typeface="Open Sans Light"/>
              <a:cs typeface="Open Sans Light"/>
              <a:sym typeface="Open Sans Light"/>
            </a:endParaRPr>
          </a:p>
        </p:txBody>
      </p:sp>
      <p:sp>
        <p:nvSpPr>
          <p:cNvPr id="830" name="Shape 830"/>
          <p:cNvSpPr/>
          <p:nvPr/>
        </p:nvSpPr>
        <p:spPr>
          <a:xfrm>
            <a:off x="6417449" y="2846351"/>
            <a:ext cx="846409" cy="18926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chemeClr val="lt1"/>
                </a:solidFill>
                <a:latin typeface="Open Sans Light"/>
                <a:ea typeface="Open Sans Light"/>
                <a:cs typeface="Open Sans Light"/>
                <a:sym typeface="Open Sans Light"/>
              </a:rPr>
              <a:t>2005</a:t>
            </a:r>
            <a:endParaRPr sz="1100"/>
          </a:p>
        </p:txBody>
      </p:sp>
      <p:sp>
        <p:nvSpPr>
          <p:cNvPr id="831" name="Shape 831"/>
          <p:cNvSpPr/>
          <p:nvPr/>
        </p:nvSpPr>
        <p:spPr>
          <a:xfrm>
            <a:off x="4790889" y="3177442"/>
            <a:ext cx="1457985" cy="348566"/>
          </a:xfrm>
          <a:prstGeom prst="rect">
            <a:avLst/>
          </a:prstGeom>
          <a:noFill/>
          <a:ln>
            <a:noFill/>
          </a:ln>
        </p:spPr>
        <p:txBody>
          <a:bodyPr anchorCtr="0" anchor="ctr" bIns="0" lIns="0" spcFirstLastPara="1" rIns="0" wrap="square" tIns="0">
            <a:noAutofit/>
          </a:bodyPr>
          <a:lstStyle/>
          <a:p>
            <a:pPr indent="0" lvl="0" marL="0" marR="0" rtl="0" algn="l">
              <a:lnSpc>
                <a:spcPct val="11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professionalism.</a:t>
            </a:r>
            <a:endParaRPr sz="1100"/>
          </a:p>
        </p:txBody>
      </p:sp>
      <p:sp>
        <p:nvSpPr>
          <p:cNvPr id="832" name="Shape 832"/>
          <p:cNvSpPr/>
          <p:nvPr/>
        </p:nvSpPr>
        <p:spPr>
          <a:xfrm>
            <a:off x="6417449" y="3244115"/>
            <a:ext cx="846409" cy="189265"/>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1000">
                <a:solidFill>
                  <a:schemeClr val="lt1"/>
                </a:solidFill>
                <a:latin typeface="Open Sans Light"/>
                <a:ea typeface="Open Sans Light"/>
                <a:cs typeface="Open Sans Light"/>
                <a:sym typeface="Open Sans Light"/>
              </a:rPr>
              <a:t>2003</a:t>
            </a:r>
            <a:endParaRPr sz="1100"/>
          </a:p>
        </p:txBody>
      </p:sp>
    </p:spTree>
  </p:cSld>
  <p:clrMapOvr>
    <a:masterClrMapping/>
  </p:clrMapOvr>
  <p:transition spd="slow">
    <p:fade thruBlk="1"/>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37" name="Shape 837"/>
        <p:cNvGrpSpPr/>
        <p:nvPr/>
      </p:nvGrpSpPr>
      <p:grpSpPr>
        <a:xfrm>
          <a:off x="0" y="0"/>
          <a:ext cx="0" cy="0"/>
          <a:chOff x="0" y="0"/>
          <a:chExt cx="0" cy="0"/>
        </a:xfrm>
      </p:grpSpPr>
      <p:sp>
        <p:nvSpPr>
          <p:cNvPr id="838" name="Shape 83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839" name="Shape 839"/>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840" name="Shape 840"/>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Company Timeline</a:t>
            </a:r>
            <a:endParaRPr sz="1100"/>
          </a:p>
        </p:txBody>
      </p:sp>
      <p:sp>
        <p:nvSpPr>
          <p:cNvPr id="841" name="Shape 841"/>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842" name="Shape 842"/>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43" name="Shape 843"/>
          <p:cNvGrpSpPr/>
          <p:nvPr/>
        </p:nvGrpSpPr>
        <p:grpSpPr>
          <a:xfrm>
            <a:off x="810083" y="2785651"/>
            <a:ext cx="7626807" cy="257016"/>
            <a:chOff x="1011462" y="3253527"/>
            <a:chExt cx="10169076" cy="342688"/>
          </a:xfrm>
        </p:grpSpPr>
        <p:sp>
          <p:nvSpPr>
            <p:cNvPr id="844" name="Shape 844"/>
            <p:cNvSpPr/>
            <p:nvPr/>
          </p:nvSpPr>
          <p:spPr>
            <a:xfrm>
              <a:off x="1182806" y="3345407"/>
              <a:ext cx="9826388" cy="167185"/>
            </a:xfrm>
            <a:prstGeom prst="rect">
              <a:avLst/>
            </a:prstGeom>
            <a:solidFill>
              <a:srgbClr val="D8D8D8">
                <a:alpha val="74901"/>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845" name="Shape 845"/>
            <p:cNvGrpSpPr/>
            <p:nvPr/>
          </p:nvGrpSpPr>
          <p:grpSpPr>
            <a:xfrm>
              <a:off x="10837850" y="3253527"/>
              <a:ext cx="342688" cy="342688"/>
              <a:chOff x="6729692" y="2297635"/>
              <a:chExt cx="342688" cy="342688"/>
            </a:xfrm>
          </p:grpSpPr>
          <p:sp>
            <p:nvSpPr>
              <p:cNvPr id="846" name="Shape 846"/>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47" name="Shape 847"/>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848" name="Shape 848"/>
            <p:cNvGrpSpPr/>
            <p:nvPr/>
          </p:nvGrpSpPr>
          <p:grpSpPr>
            <a:xfrm>
              <a:off x="1011462" y="3253527"/>
              <a:ext cx="342688" cy="342688"/>
              <a:chOff x="6729692" y="2297635"/>
              <a:chExt cx="342688" cy="342688"/>
            </a:xfrm>
          </p:grpSpPr>
          <p:sp>
            <p:nvSpPr>
              <p:cNvPr id="849" name="Shape 849"/>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0" name="Shape 850"/>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851" name="Shape 851"/>
            <p:cNvGrpSpPr/>
            <p:nvPr/>
          </p:nvGrpSpPr>
          <p:grpSpPr>
            <a:xfrm>
              <a:off x="2649193" y="3253527"/>
              <a:ext cx="342688" cy="342688"/>
              <a:chOff x="6729692" y="2297635"/>
              <a:chExt cx="342688" cy="342688"/>
            </a:xfrm>
          </p:grpSpPr>
          <p:sp>
            <p:nvSpPr>
              <p:cNvPr id="852" name="Shape 852"/>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3" name="Shape 853"/>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854" name="Shape 854"/>
            <p:cNvGrpSpPr/>
            <p:nvPr/>
          </p:nvGrpSpPr>
          <p:grpSpPr>
            <a:xfrm>
              <a:off x="4286924" y="3253527"/>
              <a:ext cx="342688" cy="342688"/>
              <a:chOff x="6729692" y="2297635"/>
              <a:chExt cx="342688" cy="342688"/>
            </a:xfrm>
          </p:grpSpPr>
          <p:sp>
            <p:nvSpPr>
              <p:cNvPr id="855" name="Shape 855"/>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6" name="Shape 856"/>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857" name="Shape 857"/>
            <p:cNvGrpSpPr/>
            <p:nvPr/>
          </p:nvGrpSpPr>
          <p:grpSpPr>
            <a:xfrm>
              <a:off x="5924655" y="3253527"/>
              <a:ext cx="342688" cy="342688"/>
              <a:chOff x="6729692" y="2297635"/>
              <a:chExt cx="342688" cy="342688"/>
            </a:xfrm>
          </p:grpSpPr>
          <p:sp>
            <p:nvSpPr>
              <p:cNvPr id="858" name="Shape 858"/>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59" name="Shape 859"/>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860" name="Shape 860"/>
            <p:cNvGrpSpPr/>
            <p:nvPr/>
          </p:nvGrpSpPr>
          <p:grpSpPr>
            <a:xfrm>
              <a:off x="7562386" y="3253527"/>
              <a:ext cx="342688" cy="342688"/>
              <a:chOff x="6729692" y="2297635"/>
              <a:chExt cx="342688" cy="342688"/>
            </a:xfrm>
          </p:grpSpPr>
          <p:sp>
            <p:nvSpPr>
              <p:cNvPr id="861" name="Shape 861"/>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2" name="Shape 862"/>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863" name="Shape 863"/>
            <p:cNvGrpSpPr/>
            <p:nvPr/>
          </p:nvGrpSpPr>
          <p:grpSpPr>
            <a:xfrm>
              <a:off x="9200117" y="3253527"/>
              <a:ext cx="342688" cy="342688"/>
              <a:chOff x="6729692" y="2297635"/>
              <a:chExt cx="342688" cy="342688"/>
            </a:xfrm>
          </p:grpSpPr>
          <p:sp>
            <p:nvSpPr>
              <p:cNvPr id="864" name="Shape 864"/>
              <p:cNvSpPr/>
              <p:nvPr/>
            </p:nvSpPr>
            <p:spPr>
              <a:xfrm>
                <a:off x="6729692" y="2297635"/>
                <a:ext cx="342688" cy="342688"/>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5" name="Shape 865"/>
              <p:cNvSpPr/>
              <p:nvPr/>
            </p:nvSpPr>
            <p:spPr>
              <a:xfrm>
                <a:off x="6827074" y="2395017"/>
                <a:ext cx="147924" cy="147924"/>
              </a:xfrm>
              <a:prstGeom prst="ellipse">
                <a:avLst/>
              </a:prstGeom>
              <a:solidFill>
                <a:srgbClr val="D0CECE"/>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sp>
        <p:nvSpPr>
          <p:cNvPr id="866" name="Shape 866"/>
          <p:cNvSpPr/>
          <p:nvPr/>
        </p:nvSpPr>
        <p:spPr>
          <a:xfrm rot="10800000">
            <a:off x="842928" y="2511847"/>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7" name="Shape 867"/>
          <p:cNvSpPr/>
          <p:nvPr/>
        </p:nvSpPr>
        <p:spPr>
          <a:xfrm rot="10800000">
            <a:off x="3299525" y="2511847"/>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8" name="Shape 868"/>
          <p:cNvSpPr/>
          <p:nvPr/>
        </p:nvSpPr>
        <p:spPr>
          <a:xfrm rot="10800000">
            <a:off x="5757906" y="2511847"/>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69" name="Shape 869"/>
          <p:cNvSpPr/>
          <p:nvPr/>
        </p:nvSpPr>
        <p:spPr>
          <a:xfrm rot="10800000">
            <a:off x="8216287" y="2511847"/>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0" name="Shape 870"/>
          <p:cNvSpPr/>
          <p:nvPr/>
        </p:nvSpPr>
        <p:spPr>
          <a:xfrm>
            <a:off x="6984420" y="3111577"/>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1" name="Shape 871"/>
          <p:cNvSpPr/>
          <p:nvPr/>
        </p:nvSpPr>
        <p:spPr>
          <a:xfrm>
            <a:off x="4527823" y="3111577"/>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2" name="Shape 872"/>
          <p:cNvSpPr/>
          <p:nvPr/>
        </p:nvSpPr>
        <p:spPr>
          <a:xfrm>
            <a:off x="2071226" y="3111577"/>
            <a:ext cx="191326" cy="191326"/>
          </a:xfrm>
          <a:prstGeom prst="flowChartMerg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873" name="Shape 873"/>
          <p:cNvSpPr txBox="1"/>
          <p:nvPr/>
        </p:nvSpPr>
        <p:spPr>
          <a:xfrm>
            <a:off x="1306450" y="2616313"/>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2002</a:t>
            </a:r>
            <a:endParaRPr b="1" sz="1100">
              <a:latin typeface="Open Sans"/>
              <a:ea typeface="Open Sans"/>
              <a:cs typeface="Open Sans"/>
              <a:sym typeface="Open Sans"/>
            </a:endParaRPr>
          </a:p>
        </p:txBody>
      </p:sp>
      <p:sp>
        <p:nvSpPr>
          <p:cNvPr id="874" name="Shape 874"/>
          <p:cNvSpPr txBox="1"/>
          <p:nvPr/>
        </p:nvSpPr>
        <p:spPr>
          <a:xfrm>
            <a:off x="2536644" y="2616313"/>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2005</a:t>
            </a:r>
            <a:endParaRPr b="1" sz="1100">
              <a:latin typeface="Open Sans"/>
              <a:ea typeface="Open Sans"/>
              <a:cs typeface="Open Sans"/>
              <a:sym typeface="Open Sans"/>
            </a:endParaRPr>
          </a:p>
        </p:txBody>
      </p:sp>
      <p:sp>
        <p:nvSpPr>
          <p:cNvPr id="875" name="Shape 875"/>
          <p:cNvSpPr txBox="1"/>
          <p:nvPr/>
        </p:nvSpPr>
        <p:spPr>
          <a:xfrm>
            <a:off x="3766838" y="2616313"/>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2008</a:t>
            </a:r>
            <a:endParaRPr b="1" sz="1100">
              <a:latin typeface="Open Sans"/>
              <a:ea typeface="Open Sans"/>
              <a:cs typeface="Open Sans"/>
              <a:sym typeface="Open Sans"/>
            </a:endParaRPr>
          </a:p>
        </p:txBody>
      </p:sp>
      <p:sp>
        <p:nvSpPr>
          <p:cNvPr id="876" name="Shape 876"/>
          <p:cNvSpPr txBox="1"/>
          <p:nvPr/>
        </p:nvSpPr>
        <p:spPr>
          <a:xfrm>
            <a:off x="4986686" y="2616313"/>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2011</a:t>
            </a:r>
            <a:endParaRPr b="1" sz="1100">
              <a:latin typeface="Open Sans"/>
              <a:ea typeface="Open Sans"/>
              <a:cs typeface="Open Sans"/>
              <a:sym typeface="Open Sans"/>
            </a:endParaRPr>
          </a:p>
        </p:txBody>
      </p:sp>
      <p:sp>
        <p:nvSpPr>
          <p:cNvPr id="877" name="Shape 877"/>
          <p:cNvSpPr txBox="1"/>
          <p:nvPr/>
        </p:nvSpPr>
        <p:spPr>
          <a:xfrm>
            <a:off x="6219643" y="2616313"/>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2013</a:t>
            </a:r>
            <a:endParaRPr b="1" sz="1100">
              <a:latin typeface="Open Sans"/>
              <a:ea typeface="Open Sans"/>
              <a:cs typeface="Open Sans"/>
              <a:sym typeface="Open Sans"/>
            </a:endParaRPr>
          </a:p>
        </p:txBody>
      </p:sp>
      <p:sp>
        <p:nvSpPr>
          <p:cNvPr id="878" name="Shape 878"/>
          <p:cNvSpPr txBox="1"/>
          <p:nvPr/>
        </p:nvSpPr>
        <p:spPr>
          <a:xfrm>
            <a:off x="7449685" y="2616313"/>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2017</a:t>
            </a:r>
            <a:endParaRPr b="1" sz="1100">
              <a:latin typeface="Open Sans"/>
              <a:ea typeface="Open Sans"/>
              <a:cs typeface="Open Sans"/>
              <a:sym typeface="Open Sans"/>
            </a:endParaRPr>
          </a:p>
        </p:txBody>
      </p:sp>
      <p:sp>
        <p:nvSpPr>
          <p:cNvPr id="879" name="Shape 879"/>
          <p:cNvSpPr/>
          <p:nvPr/>
        </p:nvSpPr>
        <p:spPr>
          <a:xfrm>
            <a:off x="1965424" y="3415000"/>
            <a:ext cx="402930" cy="419876"/>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0" name="Shape 880"/>
          <p:cNvSpPr/>
          <p:nvPr/>
        </p:nvSpPr>
        <p:spPr>
          <a:xfrm>
            <a:off x="6841235" y="3489635"/>
            <a:ext cx="477694" cy="270607"/>
          </a:xfrm>
          <a:custGeom>
            <a:pathLst>
              <a:path extrusionOk="0" h="120000" w="120000">
                <a:moveTo>
                  <a:pt x="35461" y="62866"/>
                </a:moveTo>
                <a:cubicBezTo>
                  <a:pt x="35288" y="62738"/>
                  <a:pt x="35188" y="62433"/>
                  <a:pt x="35188" y="62083"/>
                </a:cubicBezTo>
                <a:lnTo>
                  <a:pt x="35188" y="43622"/>
                </a:lnTo>
                <a:cubicBezTo>
                  <a:pt x="36494" y="42055"/>
                  <a:pt x="37377" y="39450"/>
                  <a:pt x="37377" y="36405"/>
                </a:cubicBezTo>
                <a:lnTo>
                  <a:pt x="37377" y="17244"/>
                </a:lnTo>
                <a:cubicBezTo>
                  <a:pt x="37377" y="7727"/>
                  <a:pt x="32994" y="0"/>
                  <a:pt x="27605" y="0"/>
                </a:cubicBezTo>
                <a:lnTo>
                  <a:pt x="25244" y="0"/>
                </a:lnTo>
                <a:cubicBezTo>
                  <a:pt x="19850" y="0"/>
                  <a:pt x="15461" y="7727"/>
                  <a:pt x="15461" y="17244"/>
                </a:cubicBezTo>
                <a:lnTo>
                  <a:pt x="15461" y="36405"/>
                </a:lnTo>
                <a:cubicBezTo>
                  <a:pt x="15461" y="39405"/>
                  <a:pt x="16322" y="42055"/>
                  <a:pt x="17655" y="43622"/>
                </a:cubicBezTo>
                <a:lnTo>
                  <a:pt x="17655" y="62083"/>
                </a:lnTo>
                <a:cubicBezTo>
                  <a:pt x="17655" y="62433"/>
                  <a:pt x="17561" y="62688"/>
                  <a:pt x="17383" y="62866"/>
                </a:cubicBezTo>
                <a:cubicBezTo>
                  <a:pt x="15905" y="64122"/>
                  <a:pt x="8638" y="70600"/>
                  <a:pt x="1916" y="80377"/>
                </a:cubicBezTo>
                <a:cubicBezTo>
                  <a:pt x="711" y="82155"/>
                  <a:pt x="0" y="84761"/>
                  <a:pt x="0" y="87544"/>
                </a:cubicBezTo>
                <a:lnTo>
                  <a:pt x="0" y="100666"/>
                </a:lnTo>
                <a:lnTo>
                  <a:pt x="23888" y="100666"/>
                </a:lnTo>
                <a:cubicBezTo>
                  <a:pt x="24355" y="96233"/>
                  <a:pt x="25711" y="92194"/>
                  <a:pt x="27727" y="89283"/>
                </a:cubicBezTo>
                <a:cubicBezTo>
                  <a:pt x="33466" y="80938"/>
                  <a:pt x="39550" y="74511"/>
                  <a:pt x="43388" y="70772"/>
                </a:cubicBezTo>
                <a:cubicBezTo>
                  <a:pt x="39522" y="66427"/>
                  <a:pt x="36372" y="63650"/>
                  <a:pt x="35461" y="62866"/>
                </a:cubicBezTo>
                <a:close/>
                <a:moveTo>
                  <a:pt x="118005" y="80377"/>
                </a:moveTo>
                <a:cubicBezTo>
                  <a:pt x="111277" y="70600"/>
                  <a:pt x="104016" y="64122"/>
                  <a:pt x="102538" y="62866"/>
                </a:cubicBezTo>
                <a:cubicBezTo>
                  <a:pt x="102366" y="62738"/>
                  <a:pt x="102266" y="62433"/>
                  <a:pt x="102266" y="62083"/>
                </a:cubicBezTo>
                <a:lnTo>
                  <a:pt x="102266" y="43622"/>
                </a:lnTo>
                <a:cubicBezTo>
                  <a:pt x="103572" y="42055"/>
                  <a:pt x="104455" y="39450"/>
                  <a:pt x="104455" y="36405"/>
                </a:cubicBezTo>
                <a:lnTo>
                  <a:pt x="104455" y="17244"/>
                </a:lnTo>
                <a:cubicBezTo>
                  <a:pt x="104455" y="7727"/>
                  <a:pt x="100077" y="0"/>
                  <a:pt x="94683" y="0"/>
                </a:cubicBezTo>
                <a:lnTo>
                  <a:pt x="92366" y="0"/>
                </a:lnTo>
                <a:cubicBezTo>
                  <a:pt x="86972" y="0"/>
                  <a:pt x="82594" y="7727"/>
                  <a:pt x="82594" y="17244"/>
                </a:cubicBezTo>
                <a:lnTo>
                  <a:pt x="82594" y="36405"/>
                </a:lnTo>
                <a:cubicBezTo>
                  <a:pt x="82594" y="39405"/>
                  <a:pt x="83455" y="42055"/>
                  <a:pt x="84783" y="43622"/>
                </a:cubicBezTo>
                <a:lnTo>
                  <a:pt x="84783" y="62083"/>
                </a:lnTo>
                <a:cubicBezTo>
                  <a:pt x="84783" y="62433"/>
                  <a:pt x="84688" y="62688"/>
                  <a:pt x="84511" y="62866"/>
                </a:cubicBezTo>
                <a:cubicBezTo>
                  <a:pt x="83600" y="63650"/>
                  <a:pt x="80450" y="66427"/>
                  <a:pt x="76611" y="70772"/>
                </a:cubicBezTo>
                <a:cubicBezTo>
                  <a:pt x="80450" y="74511"/>
                  <a:pt x="86533" y="80938"/>
                  <a:pt x="92272" y="89283"/>
                </a:cubicBezTo>
                <a:cubicBezTo>
                  <a:pt x="94288" y="92194"/>
                  <a:pt x="95616" y="96233"/>
                  <a:pt x="96111" y="100666"/>
                </a:cubicBezTo>
                <a:lnTo>
                  <a:pt x="120000" y="100666"/>
                </a:lnTo>
                <a:lnTo>
                  <a:pt x="120000" y="87544"/>
                </a:lnTo>
                <a:cubicBezTo>
                  <a:pt x="119927" y="84761"/>
                  <a:pt x="119233" y="82111"/>
                  <a:pt x="118005" y="80377"/>
                </a:cubicBezTo>
                <a:close/>
                <a:moveTo>
                  <a:pt x="70722" y="74944"/>
                </a:moveTo>
                <a:cubicBezTo>
                  <a:pt x="70527" y="74766"/>
                  <a:pt x="70405" y="74422"/>
                  <a:pt x="70405" y="74027"/>
                </a:cubicBezTo>
                <a:lnTo>
                  <a:pt x="70405" y="52005"/>
                </a:lnTo>
                <a:cubicBezTo>
                  <a:pt x="71977" y="50138"/>
                  <a:pt x="73016" y="47011"/>
                  <a:pt x="73016" y="43444"/>
                </a:cubicBezTo>
                <a:lnTo>
                  <a:pt x="73016" y="20594"/>
                </a:lnTo>
                <a:cubicBezTo>
                  <a:pt x="73016" y="9211"/>
                  <a:pt x="67794" y="0"/>
                  <a:pt x="61344" y="0"/>
                </a:cubicBezTo>
                <a:lnTo>
                  <a:pt x="58555" y="0"/>
                </a:lnTo>
                <a:cubicBezTo>
                  <a:pt x="52105" y="0"/>
                  <a:pt x="46888" y="9211"/>
                  <a:pt x="46888" y="20594"/>
                </a:cubicBezTo>
                <a:lnTo>
                  <a:pt x="46888" y="43444"/>
                </a:lnTo>
                <a:cubicBezTo>
                  <a:pt x="46888" y="47011"/>
                  <a:pt x="47922" y="50177"/>
                  <a:pt x="49494" y="52005"/>
                </a:cubicBezTo>
                <a:lnTo>
                  <a:pt x="49494" y="74027"/>
                </a:lnTo>
                <a:cubicBezTo>
                  <a:pt x="49494" y="74422"/>
                  <a:pt x="49372" y="74766"/>
                  <a:pt x="49172" y="74944"/>
                </a:cubicBezTo>
                <a:cubicBezTo>
                  <a:pt x="47400" y="76466"/>
                  <a:pt x="38761" y="84194"/>
                  <a:pt x="30733" y="95794"/>
                </a:cubicBezTo>
                <a:cubicBezTo>
                  <a:pt x="29277" y="97883"/>
                  <a:pt x="28438" y="101055"/>
                  <a:pt x="28438" y="104361"/>
                </a:cubicBezTo>
                <a:lnTo>
                  <a:pt x="28438" y="120000"/>
                </a:lnTo>
                <a:lnTo>
                  <a:pt x="91455" y="120000"/>
                </a:lnTo>
                <a:lnTo>
                  <a:pt x="91455" y="104361"/>
                </a:lnTo>
                <a:cubicBezTo>
                  <a:pt x="91455" y="101055"/>
                  <a:pt x="90616" y="97883"/>
                  <a:pt x="89166" y="95794"/>
                </a:cubicBezTo>
                <a:cubicBezTo>
                  <a:pt x="81138" y="84155"/>
                  <a:pt x="72494" y="76466"/>
                  <a:pt x="70722" y="74944"/>
                </a:cubicBezTo>
                <a:close/>
                <a:moveTo>
                  <a:pt x="70722" y="74944"/>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1" name="Shape 881"/>
          <p:cNvSpPr/>
          <p:nvPr/>
        </p:nvSpPr>
        <p:spPr>
          <a:xfrm>
            <a:off x="3230184" y="2069845"/>
            <a:ext cx="330005" cy="329711"/>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rgbClr val="7F7F7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2" name="Shape 882"/>
          <p:cNvSpPr/>
          <p:nvPr/>
        </p:nvSpPr>
        <p:spPr>
          <a:xfrm>
            <a:off x="5694520" y="2077436"/>
            <a:ext cx="314529" cy="314529"/>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rgbClr val="0C0C0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3" name="Shape 883"/>
          <p:cNvSpPr/>
          <p:nvPr/>
        </p:nvSpPr>
        <p:spPr>
          <a:xfrm>
            <a:off x="770485" y="2066594"/>
            <a:ext cx="336212" cy="336212"/>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rgbClr val="7F7F7F">
              <a:alpha val="60000"/>
            </a:srgbClr>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4" name="Shape 884"/>
          <p:cNvSpPr/>
          <p:nvPr/>
        </p:nvSpPr>
        <p:spPr>
          <a:xfrm>
            <a:off x="4438658" y="3473116"/>
            <a:ext cx="369655" cy="303645"/>
          </a:xfrm>
          <a:custGeom>
            <a:pathLst>
              <a:path extrusionOk="0" h="120000" w="120000">
                <a:moveTo>
                  <a:pt x="2857" y="75664"/>
                </a:moveTo>
                <a:cubicBezTo>
                  <a:pt x="5026" y="76924"/>
                  <a:pt x="7436" y="77648"/>
                  <a:pt x="9989" y="77648"/>
                </a:cubicBezTo>
                <a:lnTo>
                  <a:pt x="50502" y="77648"/>
                </a:lnTo>
                <a:cubicBezTo>
                  <a:pt x="51814" y="82835"/>
                  <a:pt x="55737" y="86654"/>
                  <a:pt x="60428" y="86654"/>
                </a:cubicBezTo>
                <a:cubicBezTo>
                  <a:pt x="65114" y="86654"/>
                  <a:pt x="69042" y="82835"/>
                  <a:pt x="70348" y="77648"/>
                </a:cubicBezTo>
                <a:cubicBezTo>
                  <a:pt x="70348" y="77648"/>
                  <a:pt x="110862" y="77648"/>
                  <a:pt x="110862" y="77648"/>
                </a:cubicBezTo>
                <a:cubicBezTo>
                  <a:pt x="113420" y="77648"/>
                  <a:pt x="115830" y="76924"/>
                  <a:pt x="118000" y="75675"/>
                </a:cubicBezTo>
                <a:lnTo>
                  <a:pt x="118000" y="108382"/>
                </a:lnTo>
                <a:cubicBezTo>
                  <a:pt x="118000" y="114768"/>
                  <a:pt x="113708" y="120000"/>
                  <a:pt x="108447" y="120000"/>
                </a:cubicBezTo>
                <a:lnTo>
                  <a:pt x="12404" y="120000"/>
                </a:lnTo>
                <a:cubicBezTo>
                  <a:pt x="7143" y="120000"/>
                  <a:pt x="2857" y="114768"/>
                  <a:pt x="2857" y="108382"/>
                </a:cubicBezTo>
                <a:close/>
                <a:moveTo>
                  <a:pt x="60428" y="63304"/>
                </a:moveTo>
                <a:cubicBezTo>
                  <a:pt x="63680" y="63304"/>
                  <a:pt x="66313" y="66488"/>
                  <a:pt x="66313" y="70446"/>
                </a:cubicBezTo>
                <a:lnTo>
                  <a:pt x="66313" y="73693"/>
                </a:lnTo>
                <a:cubicBezTo>
                  <a:pt x="66313" y="77633"/>
                  <a:pt x="63680" y="80843"/>
                  <a:pt x="60428" y="80843"/>
                </a:cubicBezTo>
                <a:cubicBezTo>
                  <a:pt x="57171" y="80843"/>
                  <a:pt x="54554" y="77633"/>
                  <a:pt x="54554" y="73693"/>
                </a:cubicBezTo>
                <a:lnTo>
                  <a:pt x="54554" y="70446"/>
                </a:lnTo>
                <a:cubicBezTo>
                  <a:pt x="54554" y="66488"/>
                  <a:pt x="57171" y="63304"/>
                  <a:pt x="60428" y="63304"/>
                </a:cubicBezTo>
                <a:close/>
                <a:moveTo>
                  <a:pt x="51006" y="11130"/>
                </a:moveTo>
                <a:cubicBezTo>
                  <a:pt x="46927" y="11130"/>
                  <a:pt x="43505" y="14362"/>
                  <a:pt x="42285" y="18782"/>
                </a:cubicBezTo>
                <a:cubicBezTo>
                  <a:pt x="42285" y="18782"/>
                  <a:pt x="78071" y="18782"/>
                  <a:pt x="78071" y="18782"/>
                </a:cubicBezTo>
                <a:cubicBezTo>
                  <a:pt x="76852" y="14362"/>
                  <a:pt x="73427" y="11130"/>
                  <a:pt x="69351" y="11130"/>
                </a:cubicBezTo>
                <a:close/>
                <a:moveTo>
                  <a:pt x="50811" y="0"/>
                </a:moveTo>
                <a:lnTo>
                  <a:pt x="69188" y="0"/>
                </a:lnTo>
                <a:cubicBezTo>
                  <a:pt x="78227" y="0"/>
                  <a:pt x="85738" y="8087"/>
                  <a:pt x="87111" y="18614"/>
                </a:cubicBezTo>
                <a:lnTo>
                  <a:pt x="110050" y="18614"/>
                </a:lnTo>
                <a:cubicBezTo>
                  <a:pt x="115522" y="18614"/>
                  <a:pt x="120000" y="23849"/>
                  <a:pt x="120000" y="30245"/>
                </a:cubicBezTo>
                <a:lnTo>
                  <a:pt x="120000" y="57074"/>
                </a:lnTo>
                <a:cubicBezTo>
                  <a:pt x="120000" y="63489"/>
                  <a:pt x="115716" y="68695"/>
                  <a:pt x="110450" y="68695"/>
                </a:cubicBezTo>
                <a:lnTo>
                  <a:pt x="70366" y="68695"/>
                </a:lnTo>
                <a:cubicBezTo>
                  <a:pt x="70227" y="65343"/>
                  <a:pt x="69049" y="62350"/>
                  <a:pt x="67183" y="60169"/>
                </a:cubicBezTo>
                <a:cubicBezTo>
                  <a:pt x="67122" y="60095"/>
                  <a:pt x="67055" y="60051"/>
                  <a:pt x="66994" y="59984"/>
                </a:cubicBezTo>
                <a:cubicBezTo>
                  <a:pt x="66588" y="59526"/>
                  <a:pt x="66155" y="59087"/>
                  <a:pt x="65688" y="58702"/>
                </a:cubicBezTo>
                <a:cubicBezTo>
                  <a:pt x="65511" y="58575"/>
                  <a:pt x="65327" y="58480"/>
                  <a:pt x="65149" y="58356"/>
                </a:cubicBezTo>
                <a:cubicBezTo>
                  <a:pt x="64766" y="58082"/>
                  <a:pt x="64383" y="57812"/>
                  <a:pt x="63966" y="57602"/>
                </a:cubicBezTo>
                <a:cubicBezTo>
                  <a:pt x="63633" y="57430"/>
                  <a:pt x="63288" y="57329"/>
                  <a:pt x="62950" y="57217"/>
                </a:cubicBezTo>
                <a:cubicBezTo>
                  <a:pt x="62644" y="57103"/>
                  <a:pt x="62366" y="56963"/>
                  <a:pt x="62066" y="56890"/>
                </a:cubicBezTo>
                <a:cubicBezTo>
                  <a:pt x="61400" y="56718"/>
                  <a:pt x="60711" y="56635"/>
                  <a:pt x="60000" y="56635"/>
                </a:cubicBezTo>
                <a:cubicBezTo>
                  <a:pt x="59294" y="56635"/>
                  <a:pt x="58599" y="56718"/>
                  <a:pt x="57933" y="56890"/>
                </a:cubicBezTo>
                <a:cubicBezTo>
                  <a:pt x="57633" y="56963"/>
                  <a:pt x="57350" y="57103"/>
                  <a:pt x="57044" y="57217"/>
                </a:cubicBezTo>
                <a:cubicBezTo>
                  <a:pt x="56711" y="57329"/>
                  <a:pt x="56349" y="57430"/>
                  <a:pt x="56022" y="57602"/>
                </a:cubicBezTo>
                <a:cubicBezTo>
                  <a:pt x="55616" y="57799"/>
                  <a:pt x="55227" y="58082"/>
                  <a:pt x="54844" y="58356"/>
                </a:cubicBezTo>
                <a:cubicBezTo>
                  <a:pt x="54666" y="58480"/>
                  <a:pt x="54472" y="58575"/>
                  <a:pt x="54305" y="58702"/>
                </a:cubicBezTo>
                <a:cubicBezTo>
                  <a:pt x="53838" y="59087"/>
                  <a:pt x="53411" y="59526"/>
                  <a:pt x="52988" y="59984"/>
                </a:cubicBezTo>
                <a:cubicBezTo>
                  <a:pt x="52927" y="60051"/>
                  <a:pt x="52861" y="60095"/>
                  <a:pt x="52811" y="60169"/>
                </a:cubicBezTo>
                <a:cubicBezTo>
                  <a:pt x="50950" y="62331"/>
                  <a:pt x="49761" y="65343"/>
                  <a:pt x="49627" y="68695"/>
                </a:cubicBezTo>
                <a:lnTo>
                  <a:pt x="9549" y="68695"/>
                </a:lnTo>
                <a:cubicBezTo>
                  <a:pt x="4283" y="68695"/>
                  <a:pt x="0" y="63489"/>
                  <a:pt x="0" y="57061"/>
                </a:cubicBezTo>
                <a:lnTo>
                  <a:pt x="0" y="30245"/>
                </a:lnTo>
                <a:cubicBezTo>
                  <a:pt x="0" y="23849"/>
                  <a:pt x="4477" y="18614"/>
                  <a:pt x="9949" y="18614"/>
                </a:cubicBezTo>
                <a:lnTo>
                  <a:pt x="32872" y="18614"/>
                </a:lnTo>
                <a:cubicBezTo>
                  <a:pt x="34261" y="8087"/>
                  <a:pt x="41772" y="0"/>
                  <a:pt x="50811" y="0"/>
                </a:cubicBezTo>
                <a:close/>
              </a:path>
            </a:pathLst>
          </a:custGeom>
          <a:solidFill>
            <a:srgbClr val="0C0C0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5" name="Shape 885"/>
          <p:cNvSpPr/>
          <p:nvPr/>
        </p:nvSpPr>
        <p:spPr>
          <a:xfrm>
            <a:off x="8059517" y="1791876"/>
            <a:ext cx="516723" cy="600088"/>
          </a:xfrm>
          <a:custGeom>
            <a:pathLst>
              <a:path extrusionOk="0" h="120000" w="120000">
                <a:moveTo>
                  <a:pt x="107616" y="21477"/>
                </a:moveTo>
                <a:lnTo>
                  <a:pt x="107616" y="26972"/>
                </a:lnTo>
                <a:cubicBezTo>
                  <a:pt x="107616" y="32683"/>
                  <a:pt x="102233" y="37344"/>
                  <a:pt x="95600" y="37344"/>
                </a:cubicBezTo>
                <a:lnTo>
                  <a:pt x="95600" y="21477"/>
                </a:lnTo>
                <a:cubicBezTo>
                  <a:pt x="95600" y="21477"/>
                  <a:pt x="107616" y="21477"/>
                  <a:pt x="107616" y="21477"/>
                </a:cubicBezTo>
                <a:close/>
                <a:moveTo>
                  <a:pt x="76155" y="29838"/>
                </a:moveTo>
                <a:lnTo>
                  <a:pt x="68838" y="35161"/>
                </a:lnTo>
                <a:lnTo>
                  <a:pt x="71116" y="43177"/>
                </a:lnTo>
                <a:cubicBezTo>
                  <a:pt x="71544" y="44672"/>
                  <a:pt x="69638" y="45877"/>
                  <a:pt x="68100" y="45066"/>
                </a:cubicBezTo>
                <a:lnTo>
                  <a:pt x="59983" y="40705"/>
                </a:lnTo>
                <a:lnTo>
                  <a:pt x="51844" y="45044"/>
                </a:lnTo>
                <a:cubicBezTo>
                  <a:pt x="50305" y="45855"/>
                  <a:pt x="48394" y="44672"/>
                  <a:pt x="48822" y="43155"/>
                </a:cubicBezTo>
                <a:lnTo>
                  <a:pt x="51105" y="35138"/>
                </a:lnTo>
                <a:lnTo>
                  <a:pt x="43816" y="29838"/>
                </a:lnTo>
                <a:cubicBezTo>
                  <a:pt x="42444" y="28838"/>
                  <a:pt x="43161" y="26900"/>
                  <a:pt x="44955" y="26800"/>
                </a:cubicBezTo>
                <a:lnTo>
                  <a:pt x="54494" y="26211"/>
                </a:lnTo>
                <a:lnTo>
                  <a:pt x="58133" y="18561"/>
                </a:lnTo>
                <a:cubicBezTo>
                  <a:pt x="58816" y="17116"/>
                  <a:pt x="61183" y="17116"/>
                  <a:pt x="61866" y="18561"/>
                </a:cubicBezTo>
                <a:lnTo>
                  <a:pt x="65477" y="26188"/>
                </a:lnTo>
                <a:lnTo>
                  <a:pt x="75016" y="26777"/>
                </a:lnTo>
                <a:cubicBezTo>
                  <a:pt x="76811" y="26900"/>
                  <a:pt x="77522" y="28838"/>
                  <a:pt x="76155" y="29838"/>
                </a:cubicBezTo>
                <a:cubicBezTo>
                  <a:pt x="76155" y="29838"/>
                  <a:pt x="76155" y="29838"/>
                  <a:pt x="76155" y="29838"/>
                </a:cubicBezTo>
                <a:close/>
                <a:moveTo>
                  <a:pt x="24366" y="37344"/>
                </a:moveTo>
                <a:cubicBezTo>
                  <a:pt x="17738" y="37344"/>
                  <a:pt x="12327" y="32683"/>
                  <a:pt x="12327" y="26972"/>
                </a:cubicBezTo>
                <a:lnTo>
                  <a:pt x="12327" y="21477"/>
                </a:lnTo>
                <a:lnTo>
                  <a:pt x="24366" y="21477"/>
                </a:lnTo>
                <a:cubicBezTo>
                  <a:pt x="24366" y="21477"/>
                  <a:pt x="24366" y="37344"/>
                  <a:pt x="24366" y="37344"/>
                </a:cubicBezTo>
                <a:close/>
                <a:moveTo>
                  <a:pt x="95600" y="0"/>
                </a:moveTo>
                <a:lnTo>
                  <a:pt x="24366" y="0"/>
                </a:lnTo>
                <a:lnTo>
                  <a:pt x="24366" y="10861"/>
                </a:lnTo>
                <a:lnTo>
                  <a:pt x="0" y="10861"/>
                </a:lnTo>
                <a:lnTo>
                  <a:pt x="0" y="26972"/>
                </a:lnTo>
                <a:cubicBezTo>
                  <a:pt x="0" y="38544"/>
                  <a:pt x="10933" y="47961"/>
                  <a:pt x="24366" y="47961"/>
                </a:cubicBezTo>
                <a:lnTo>
                  <a:pt x="24794" y="47961"/>
                </a:lnTo>
                <a:cubicBezTo>
                  <a:pt x="27044" y="60538"/>
                  <a:pt x="38177" y="70566"/>
                  <a:pt x="52466" y="73216"/>
                </a:cubicBezTo>
                <a:lnTo>
                  <a:pt x="52466" y="90600"/>
                </a:lnTo>
                <a:lnTo>
                  <a:pt x="43727" y="90600"/>
                </a:lnTo>
                <a:cubicBezTo>
                  <a:pt x="41022" y="90600"/>
                  <a:pt x="38861" y="92488"/>
                  <a:pt x="38861" y="94788"/>
                </a:cubicBezTo>
                <a:lnTo>
                  <a:pt x="38861" y="100311"/>
                </a:lnTo>
                <a:lnTo>
                  <a:pt x="31400" y="100311"/>
                </a:lnTo>
                <a:lnTo>
                  <a:pt x="31400" y="120000"/>
                </a:lnTo>
                <a:lnTo>
                  <a:pt x="88600" y="120000"/>
                </a:lnTo>
                <a:lnTo>
                  <a:pt x="88600" y="100311"/>
                </a:lnTo>
                <a:lnTo>
                  <a:pt x="81138" y="100311"/>
                </a:lnTo>
                <a:lnTo>
                  <a:pt x="81138" y="94788"/>
                </a:lnTo>
                <a:cubicBezTo>
                  <a:pt x="81138" y="92461"/>
                  <a:pt x="78944" y="90600"/>
                  <a:pt x="76272" y="90600"/>
                </a:cubicBezTo>
                <a:lnTo>
                  <a:pt x="67527" y="90600"/>
                </a:lnTo>
                <a:lnTo>
                  <a:pt x="67527" y="73216"/>
                </a:lnTo>
                <a:cubicBezTo>
                  <a:pt x="81850" y="70566"/>
                  <a:pt x="92950" y="60516"/>
                  <a:pt x="95205" y="47961"/>
                </a:cubicBezTo>
                <a:lnTo>
                  <a:pt x="95633" y="47961"/>
                </a:lnTo>
                <a:cubicBezTo>
                  <a:pt x="109066" y="47961"/>
                  <a:pt x="120000" y="38544"/>
                  <a:pt x="120000" y="26972"/>
                </a:cubicBezTo>
                <a:lnTo>
                  <a:pt x="120000" y="10861"/>
                </a:lnTo>
                <a:lnTo>
                  <a:pt x="95633" y="10861"/>
                </a:lnTo>
                <a:lnTo>
                  <a:pt x="95633" y="0"/>
                </a:lnTo>
                <a:cubicBezTo>
                  <a:pt x="95633" y="0"/>
                  <a:pt x="95600" y="0"/>
                  <a:pt x="95600" y="0"/>
                </a:cubicBezTo>
                <a:close/>
                <a:moveTo>
                  <a:pt x="95600" y="0"/>
                </a:moveTo>
              </a:path>
            </a:pathLst>
          </a:custGeom>
          <a:solidFill>
            <a:srgbClr val="595959"/>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886" name="Shape 886"/>
          <p:cNvSpPr/>
          <p:nvPr/>
        </p:nvSpPr>
        <p:spPr>
          <a:xfrm>
            <a:off x="496048" y="3858734"/>
            <a:ext cx="885083" cy="49994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887" name="Shape 887"/>
          <p:cNvSpPr/>
          <p:nvPr/>
        </p:nvSpPr>
        <p:spPr>
          <a:xfrm>
            <a:off x="588422" y="3777113"/>
            <a:ext cx="700337" cy="208721"/>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dk1"/>
                </a:solidFill>
                <a:latin typeface="Open Sans"/>
                <a:ea typeface="Open Sans"/>
                <a:cs typeface="Open Sans"/>
                <a:sym typeface="Open Sans"/>
              </a:rPr>
              <a:t>BEGINNING</a:t>
            </a:r>
            <a:endParaRPr b="1" sz="1100">
              <a:latin typeface="Open Sans"/>
              <a:ea typeface="Open Sans"/>
              <a:cs typeface="Open Sans"/>
              <a:sym typeface="Open Sans"/>
            </a:endParaRPr>
          </a:p>
        </p:txBody>
      </p:sp>
      <p:cxnSp>
        <p:nvCxnSpPr>
          <p:cNvPr id="888" name="Shape 888"/>
          <p:cNvCxnSpPr/>
          <p:nvPr/>
        </p:nvCxnSpPr>
        <p:spPr>
          <a:xfrm flipH="1">
            <a:off x="938590" y="3111577"/>
            <a:ext cx="1" cy="569521"/>
          </a:xfrm>
          <a:prstGeom prst="straightConnector1">
            <a:avLst/>
          </a:prstGeom>
          <a:noFill/>
          <a:ln cap="flat" cmpd="sng" w="38100">
            <a:solidFill>
              <a:srgbClr val="7F7F7F"/>
            </a:solidFill>
            <a:prstDash val="solid"/>
            <a:miter lim="800000"/>
            <a:headEnd len="med" w="med" type="none"/>
            <a:tailEnd len="lg" w="lg" type="triangle"/>
          </a:ln>
        </p:spPr>
      </p:cxnSp>
      <p:sp>
        <p:nvSpPr>
          <p:cNvPr id="889" name="Shape 889"/>
          <p:cNvSpPr/>
          <p:nvPr/>
        </p:nvSpPr>
        <p:spPr>
          <a:xfrm>
            <a:off x="1804075" y="1519750"/>
            <a:ext cx="716700" cy="303900"/>
          </a:xfrm>
          <a:prstGeom prst="rect">
            <a:avLst/>
          </a:prstGeom>
          <a:noFill/>
          <a:ln>
            <a:noFill/>
          </a:ln>
        </p:spPr>
        <p:txBody>
          <a:bodyPr anchorCtr="0" anchor="ctr" bIns="0" lIns="0" spcFirstLastPara="1" rIns="0" wrap="square" tIns="0">
            <a:noAutofit/>
          </a:bodyPr>
          <a:lstStyle/>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CREATIVE WORK IDEA</a:t>
            </a:r>
            <a:endParaRPr b="1" sz="1100">
              <a:latin typeface="Open Sans"/>
              <a:ea typeface="Open Sans"/>
              <a:cs typeface="Open Sans"/>
              <a:sym typeface="Open Sans"/>
            </a:endParaRPr>
          </a:p>
        </p:txBody>
      </p:sp>
      <p:sp>
        <p:nvSpPr>
          <p:cNvPr id="890" name="Shape 890"/>
          <p:cNvSpPr/>
          <p:nvPr/>
        </p:nvSpPr>
        <p:spPr>
          <a:xfrm>
            <a:off x="1584474" y="1818075"/>
            <a:ext cx="1156500" cy="3456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image.o</a:t>
            </a:r>
            <a:endParaRPr sz="800">
              <a:solidFill>
                <a:schemeClr val="dk1"/>
              </a:solidFill>
              <a:latin typeface="Open Sans Light"/>
              <a:ea typeface="Open Sans Light"/>
              <a:cs typeface="Open Sans Light"/>
              <a:sym typeface="Open Sans Light"/>
            </a:endParaRPr>
          </a:p>
        </p:txBody>
      </p:sp>
      <p:cxnSp>
        <p:nvCxnSpPr>
          <p:cNvPr id="891" name="Shape 891"/>
          <p:cNvCxnSpPr/>
          <p:nvPr/>
        </p:nvCxnSpPr>
        <p:spPr>
          <a:xfrm rot="10800000">
            <a:off x="2162664" y="2274278"/>
            <a:ext cx="0" cy="428896"/>
          </a:xfrm>
          <a:prstGeom prst="straightConnector1">
            <a:avLst/>
          </a:prstGeom>
          <a:noFill/>
          <a:ln cap="flat" cmpd="sng" w="38100">
            <a:solidFill>
              <a:srgbClr val="7F7F7F"/>
            </a:solidFill>
            <a:prstDash val="solid"/>
            <a:miter lim="800000"/>
            <a:headEnd len="med" w="med" type="none"/>
            <a:tailEnd len="lg" w="lg" type="triangle"/>
          </a:ln>
        </p:spPr>
      </p:cxnSp>
      <p:sp>
        <p:nvSpPr>
          <p:cNvPr id="892" name="Shape 892"/>
          <p:cNvSpPr/>
          <p:nvPr/>
        </p:nvSpPr>
        <p:spPr>
          <a:xfrm>
            <a:off x="8166217" y="1519758"/>
            <a:ext cx="350549" cy="156684"/>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100">
                <a:solidFill>
                  <a:schemeClr val="dk1"/>
                </a:solidFill>
                <a:latin typeface="Open Sans"/>
                <a:ea typeface="Open Sans"/>
                <a:cs typeface="Open Sans"/>
                <a:sym typeface="Open Sans"/>
              </a:rPr>
              <a:t>YES!</a:t>
            </a:r>
            <a:endParaRPr b="1" sz="1100">
              <a:latin typeface="Open Sans"/>
              <a:ea typeface="Open Sans"/>
              <a:cs typeface="Open Sans"/>
              <a:sym typeface="Open Sans"/>
            </a:endParaRPr>
          </a:p>
        </p:txBody>
      </p:sp>
      <p:sp>
        <p:nvSpPr>
          <p:cNvPr id="893" name="Shape 893"/>
          <p:cNvSpPr/>
          <p:nvPr/>
        </p:nvSpPr>
        <p:spPr>
          <a:xfrm>
            <a:off x="7912026" y="3777125"/>
            <a:ext cx="792600" cy="283800"/>
          </a:xfrm>
          <a:prstGeom prst="rect">
            <a:avLst/>
          </a:prstGeom>
          <a:noFill/>
          <a:ln>
            <a:noFill/>
          </a:ln>
        </p:spPr>
        <p:txBody>
          <a:bodyPr anchorCtr="0" anchor="ctr" bIns="0" lIns="0" spcFirstLastPara="1" rIns="0" wrap="square" tIns="0">
            <a:noAutofit/>
          </a:bodyPr>
          <a:lstStyle/>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WON CC AWARD</a:t>
            </a:r>
            <a:endParaRPr b="1" sz="1100">
              <a:latin typeface="Open Sans"/>
              <a:ea typeface="Open Sans"/>
              <a:cs typeface="Open Sans"/>
              <a:sym typeface="Open Sans"/>
            </a:endParaRPr>
          </a:p>
        </p:txBody>
      </p:sp>
      <p:sp>
        <p:nvSpPr>
          <p:cNvPr id="894" name="Shape 894"/>
          <p:cNvSpPr/>
          <p:nvPr/>
        </p:nvSpPr>
        <p:spPr>
          <a:xfrm>
            <a:off x="7837812" y="4013200"/>
            <a:ext cx="941100" cy="3456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a:t>
            </a:r>
            <a:endParaRPr sz="1100"/>
          </a:p>
        </p:txBody>
      </p:sp>
      <p:cxnSp>
        <p:nvCxnSpPr>
          <p:cNvPr id="895" name="Shape 895"/>
          <p:cNvCxnSpPr/>
          <p:nvPr/>
        </p:nvCxnSpPr>
        <p:spPr>
          <a:xfrm flipH="1">
            <a:off x="8305422" y="3111577"/>
            <a:ext cx="1" cy="569521"/>
          </a:xfrm>
          <a:prstGeom prst="straightConnector1">
            <a:avLst/>
          </a:prstGeom>
          <a:noFill/>
          <a:ln cap="flat" cmpd="sng" w="38100">
            <a:solidFill>
              <a:srgbClr val="7F7F7F"/>
            </a:solidFill>
            <a:prstDash val="solid"/>
            <a:miter lim="800000"/>
            <a:headEnd len="med" w="med" type="none"/>
            <a:tailEnd len="lg" w="lg" type="triangle"/>
          </a:ln>
        </p:spPr>
      </p:cxnSp>
      <p:sp>
        <p:nvSpPr>
          <p:cNvPr id="896" name="Shape 896"/>
          <p:cNvSpPr/>
          <p:nvPr/>
        </p:nvSpPr>
        <p:spPr>
          <a:xfrm>
            <a:off x="6724761" y="1519758"/>
            <a:ext cx="716701" cy="352409"/>
          </a:xfrm>
          <a:prstGeom prst="rect">
            <a:avLst/>
          </a:prstGeom>
          <a:noFill/>
          <a:ln>
            <a:noFill/>
          </a:ln>
        </p:spPr>
        <p:txBody>
          <a:bodyPr anchorCtr="0" anchor="ctr" bIns="0" lIns="0" spcFirstLastPara="1" rIns="0" wrap="square" tIns="0">
            <a:noAutofit/>
          </a:bodyPr>
          <a:lstStyle/>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EXTEND THE</a:t>
            </a:r>
            <a:endParaRPr b="1" sz="1100">
              <a:latin typeface="Open Sans"/>
              <a:ea typeface="Open Sans"/>
              <a:cs typeface="Open Sans"/>
              <a:sym typeface="Open Sans"/>
            </a:endParaRPr>
          </a:p>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COMMUNITY</a:t>
            </a:r>
            <a:endParaRPr b="1" sz="1100">
              <a:latin typeface="Open Sans"/>
              <a:ea typeface="Open Sans"/>
              <a:cs typeface="Open Sans"/>
              <a:sym typeface="Open Sans"/>
            </a:endParaRPr>
          </a:p>
        </p:txBody>
      </p:sp>
      <p:sp>
        <p:nvSpPr>
          <p:cNvPr id="897" name="Shape 897"/>
          <p:cNvSpPr/>
          <p:nvPr/>
        </p:nvSpPr>
        <p:spPr>
          <a:xfrm>
            <a:off x="6426425" y="1837750"/>
            <a:ext cx="1313400" cy="3456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a:t>
            </a:r>
            <a:endParaRPr sz="1100"/>
          </a:p>
        </p:txBody>
      </p:sp>
      <p:cxnSp>
        <p:nvCxnSpPr>
          <p:cNvPr id="898" name="Shape 898"/>
          <p:cNvCxnSpPr/>
          <p:nvPr/>
        </p:nvCxnSpPr>
        <p:spPr>
          <a:xfrm rot="10800000">
            <a:off x="7083110" y="2274278"/>
            <a:ext cx="0" cy="428896"/>
          </a:xfrm>
          <a:prstGeom prst="straightConnector1">
            <a:avLst/>
          </a:prstGeom>
          <a:noFill/>
          <a:ln cap="flat" cmpd="sng" w="38100">
            <a:solidFill>
              <a:srgbClr val="7F7F7F"/>
            </a:solidFill>
            <a:prstDash val="solid"/>
            <a:miter lim="800000"/>
            <a:headEnd len="med" w="med" type="none"/>
            <a:tailEnd len="lg" w="lg" type="triangle"/>
          </a:ln>
        </p:spPr>
      </p:cxnSp>
      <p:sp>
        <p:nvSpPr>
          <p:cNvPr id="899" name="Shape 899"/>
          <p:cNvSpPr/>
          <p:nvPr/>
        </p:nvSpPr>
        <p:spPr>
          <a:xfrm>
            <a:off x="2952644" y="3858734"/>
            <a:ext cx="885083" cy="49994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900" name="Shape 900"/>
          <p:cNvSpPr/>
          <p:nvPr/>
        </p:nvSpPr>
        <p:spPr>
          <a:xfrm>
            <a:off x="2924668" y="3777113"/>
            <a:ext cx="941038" cy="199639"/>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dk1"/>
                </a:solidFill>
                <a:latin typeface="Open Sans"/>
                <a:ea typeface="Open Sans"/>
                <a:cs typeface="Open Sans"/>
                <a:sym typeface="Open Sans"/>
              </a:rPr>
              <a:t>FLY TO AHEAD</a:t>
            </a:r>
            <a:endParaRPr b="1" sz="1100">
              <a:latin typeface="Open Sans"/>
              <a:ea typeface="Open Sans"/>
              <a:cs typeface="Open Sans"/>
              <a:sym typeface="Open Sans"/>
            </a:endParaRPr>
          </a:p>
        </p:txBody>
      </p:sp>
      <p:cxnSp>
        <p:nvCxnSpPr>
          <p:cNvPr id="901" name="Shape 901"/>
          <p:cNvCxnSpPr/>
          <p:nvPr/>
        </p:nvCxnSpPr>
        <p:spPr>
          <a:xfrm flipH="1">
            <a:off x="3395186" y="3111577"/>
            <a:ext cx="1" cy="569521"/>
          </a:xfrm>
          <a:prstGeom prst="straightConnector1">
            <a:avLst/>
          </a:prstGeom>
          <a:noFill/>
          <a:ln cap="flat" cmpd="sng" w="38100">
            <a:solidFill>
              <a:srgbClr val="7F7F7F"/>
            </a:solidFill>
            <a:prstDash val="solid"/>
            <a:miter lim="800000"/>
            <a:headEnd len="med" w="med" type="none"/>
            <a:tailEnd len="lg" w="lg" type="triangle"/>
          </a:ln>
        </p:spPr>
      </p:cxnSp>
      <p:sp>
        <p:nvSpPr>
          <p:cNvPr id="902" name="Shape 902"/>
          <p:cNvSpPr/>
          <p:nvPr/>
        </p:nvSpPr>
        <p:spPr>
          <a:xfrm>
            <a:off x="5409242" y="3858734"/>
            <a:ext cx="885083" cy="49994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903" name="Shape 903"/>
          <p:cNvSpPr/>
          <p:nvPr/>
        </p:nvSpPr>
        <p:spPr>
          <a:xfrm>
            <a:off x="5455429" y="3777113"/>
            <a:ext cx="792710" cy="231657"/>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90909"/>
              </a:lnSpc>
              <a:spcBef>
                <a:spcPts val="0"/>
              </a:spcBef>
              <a:spcAft>
                <a:spcPts val="0"/>
              </a:spcAft>
              <a:buNone/>
            </a:pPr>
            <a:r>
              <a:rPr b="1" lang="en" sz="800">
                <a:solidFill>
                  <a:schemeClr val="dk1"/>
                </a:solidFill>
                <a:latin typeface="Open Sans"/>
                <a:ea typeface="Open Sans"/>
                <a:cs typeface="Open Sans"/>
                <a:sym typeface="Open Sans"/>
              </a:rPr>
              <a:t>SETTING UP</a:t>
            </a:r>
            <a:endParaRPr b="1" sz="1100">
              <a:latin typeface="Open Sans"/>
              <a:ea typeface="Open Sans"/>
              <a:cs typeface="Open Sans"/>
              <a:sym typeface="Open Sans"/>
            </a:endParaRPr>
          </a:p>
        </p:txBody>
      </p:sp>
      <p:cxnSp>
        <p:nvCxnSpPr>
          <p:cNvPr id="904" name="Shape 904"/>
          <p:cNvCxnSpPr/>
          <p:nvPr/>
        </p:nvCxnSpPr>
        <p:spPr>
          <a:xfrm flipH="1">
            <a:off x="5851783" y="3111577"/>
            <a:ext cx="1" cy="569521"/>
          </a:xfrm>
          <a:prstGeom prst="straightConnector1">
            <a:avLst/>
          </a:prstGeom>
          <a:noFill/>
          <a:ln cap="flat" cmpd="sng" w="38100">
            <a:solidFill>
              <a:srgbClr val="7F7F7F"/>
            </a:solidFill>
            <a:prstDash val="solid"/>
            <a:miter lim="800000"/>
            <a:headEnd len="med" w="med" type="none"/>
            <a:tailEnd len="lg" w="lg" type="triangle"/>
          </a:ln>
        </p:spPr>
      </p:cxnSp>
      <p:sp>
        <p:nvSpPr>
          <p:cNvPr id="905" name="Shape 905"/>
          <p:cNvSpPr/>
          <p:nvPr/>
        </p:nvSpPr>
        <p:spPr>
          <a:xfrm>
            <a:off x="4152975" y="1519750"/>
            <a:ext cx="941100" cy="302700"/>
          </a:xfrm>
          <a:prstGeom prst="rect">
            <a:avLst/>
          </a:prstGeom>
          <a:noFill/>
          <a:ln>
            <a:noFill/>
          </a:ln>
        </p:spPr>
        <p:txBody>
          <a:bodyPr anchorCtr="0" anchor="ctr" bIns="0" lIns="0" spcFirstLastPara="1" rIns="0" wrap="square" tIns="0">
            <a:noAutofit/>
          </a:bodyPr>
          <a:lstStyle/>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SETUP THE</a:t>
            </a:r>
            <a:endParaRPr b="1" sz="1100">
              <a:latin typeface="Open Sans"/>
              <a:ea typeface="Open Sans"/>
              <a:cs typeface="Open Sans"/>
              <a:sym typeface="Open Sans"/>
            </a:endParaRPr>
          </a:p>
          <a:p>
            <a:pPr indent="0" lvl="0" marL="0" marR="0" rtl="0" algn="ctr">
              <a:lnSpc>
                <a:spcPct val="118181"/>
              </a:lnSpc>
              <a:spcBef>
                <a:spcPts val="0"/>
              </a:spcBef>
              <a:spcAft>
                <a:spcPts val="0"/>
              </a:spcAft>
              <a:buNone/>
            </a:pPr>
            <a:r>
              <a:rPr b="1" lang="en" sz="800">
                <a:solidFill>
                  <a:schemeClr val="dk1"/>
                </a:solidFill>
                <a:latin typeface="Open Sans"/>
                <a:ea typeface="Open Sans"/>
                <a:cs typeface="Open Sans"/>
                <a:sym typeface="Open Sans"/>
              </a:rPr>
              <a:t>PORTFOLIO</a:t>
            </a:r>
            <a:endParaRPr b="1" sz="1100">
              <a:latin typeface="Open Sans"/>
              <a:ea typeface="Open Sans"/>
              <a:cs typeface="Open Sans"/>
              <a:sym typeface="Open Sans"/>
            </a:endParaRPr>
          </a:p>
        </p:txBody>
      </p:sp>
      <p:sp>
        <p:nvSpPr>
          <p:cNvPr id="906" name="Shape 906"/>
          <p:cNvSpPr/>
          <p:nvPr/>
        </p:nvSpPr>
        <p:spPr>
          <a:xfrm>
            <a:off x="3916823" y="1813350"/>
            <a:ext cx="1413300" cy="3456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a:t>
            </a:r>
            <a:endParaRPr sz="1100"/>
          </a:p>
        </p:txBody>
      </p:sp>
      <p:cxnSp>
        <p:nvCxnSpPr>
          <p:cNvPr id="907" name="Shape 907"/>
          <p:cNvCxnSpPr/>
          <p:nvPr/>
        </p:nvCxnSpPr>
        <p:spPr>
          <a:xfrm rot="10800000">
            <a:off x="4623486" y="2274278"/>
            <a:ext cx="1" cy="428895"/>
          </a:xfrm>
          <a:prstGeom prst="straightConnector1">
            <a:avLst/>
          </a:prstGeom>
          <a:noFill/>
          <a:ln cap="flat" cmpd="sng" w="38100">
            <a:solidFill>
              <a:srgbClr val="7F7F7F"/>
            </a:solidFill>
            <a:prstDash val="solid"/>
            <a:miter lim="800000"/>
            <a:headEnd len="med" w="med" type="none"/>
            <a:tailEnd len="lg" w="lg" type="triangle"/>
          </a:ln>
        </p:spPr>
      </p:cxnSp>
    </p:spTree>
  </p:cSld>
  <p:clrMapOvr>
    <a:masterClrMapping/>
  </p:clrMapOvr>
  <p:transition spd="slow">
    <p:fade/>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12" name="Shape 912"/>
        <p:cNvGrpSpPr/>
        <p:nvPr/>
      </p:nvGrpSpPr>
      <p:grpSpPr>
        <a:xfrm>
          <a:off x="0" y="0"/>
          <a:ext cx="0" cy="0"/>
          <a:chOff x="0" y="0"/>
          <a:chExt cx="0" cy="0"/>
        </a:xfrm>
      </p:grpSpPr>
      <p:sp>
        <p:nvSpPr>
          <p:cNvPr id="913" name="Shape 913"/>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914" name="Shape 914"/>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915" name="Shape 915"/>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Company Timeline</a:t>
            </a:r>
            <a:endParaRPr sz="1100"/>
          </a:p>
        </p:txBody>
      </p:sp>
      <p:sp>
        <p:nvSpPr>
          <p:cNvPr id="916" name="Shape 916"/>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917" name="Shape 917"/>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8" name="Shape 918"/>
          <p:cNvSpPr/>
          <p:nvPr/>
        </p:nvSpPr>
        <p:spPr>
          <a:xfrm rot="2700000">
            <a:off x="5116286" y="2669716"/>
            <a:ext cx="827315" cy="827315"/>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19" name="Shape 919"/>
          <p:cNvSpPr/>
          <p:nvPr/>
        </p:nvSpPr>
        <p:spPr>
          <a:xfrm rot="2700000">
            <a:off x="5166242" y="2719673"/>
            <a:ext cx="727402" cy="72740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20" name="Shape 920"/>
          <p:cNvSpPr/>
          <p:nvPr/>
        </p:nvSpPr>
        <p:spPr>
          <a:xfrm rot="2700000">
            <a:off x="7032171" y="2669716"/>
            <a:ext cx="827315" cy="827315"/>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21" name="Shape 921"/>
          <p:cNvSpPr/>
          <p:nvPr/>
        </p:nvSpPr>
        <p:spPr>
          <a:xfrm rot="2700000">
            <a:off x="7082127" y="2719673"/>
            <a:ext cx="727402" cy="72740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22" name="Shape 922"/>
          <p:cNvSpPr/>
          <p:nvPr/>
        </p:nvSpPr>
        <p:spPr>
          <a:xfrm rot="2700000">
            <a:off x="3200400" y="2669716"/>
            <a:ext cx="827315" cy="827315"/>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23" name="Shape 923"/>
          <p:cNvSpPr/>
          <p:nvPr/>
        </p:nvSpPr>
        <p:spPr>
          <a:xfrm rot="2700000">
            <a:off x="3250356" y="2719673"/>
            <a:ext cx="727402" cy="72740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24" name="Shape 924"/>
          <p:cNvSpPr/>
          <p:nvPr/>
        </p:nvSpPr>
        <p:spPr>
          <a:xfrm rot="2700000">
            <a:off x="1284514" y="2669719"/>
            <a:ext cx="827315" cy="827315"/>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25" name="Shape 925"/>
          <p:cNvSpPr/>
          <p:nvPr/>
        </p:nvSpPr>
        <p:spPr>
          <a:xfrm rot="2700000">
            <a:off x="1334470" y="2719675"/>
            <a:ext cx="727402" cy="727402"/>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926" name="Shape 926"/>
          <p:cNvCxnSpPr/>
          <p:nvPr/>
        </p:nvCxnSpPr>
        <p:spPr>
          <a:xfrm>
            <a:off x="2283172" y="3083374"/>
            <a:ext cx="745886" cy="0"/>
          </a:xfrm>
          <a:prstGeom prst="straightConnector1">
            <a:avLst/>
          </a:prstGeom>
          <a:noFill/>
          <a:ln cap="flat" cmpd="sng" w="9525">
            <a:solidFill>
              <a:srgbClr val="7F7F7F"/>
            </a:solidFill>
            <a:prstDash val="solid"/>
            <a:miter lim="800000"/>
            <a:headEnd len="med" w="med" type="none"/>
            <a:tailEnd len="med" w="med" type="none"/>
          </a:ln>
        </p:spPr>
      </p:cxnSp>
      <p:cxnSp>
        <p:nvCxnSpPr>
          <p:cNvPr id="927" name="Shape 927"/>
          <p:cNvCxnSpPr/>
          <p:nvPr/>
        </p:nvCxnSpPr>
        <p:spPr>
          <a:xfrm>
            <a:off x="4199057" y="3083374"/>
            <a:ext cx="745886" cy="0"/>
          </a:xfrm>
          <a:prstGeom prst="straightConnector1">
            <a:avLst/>
          </a:prstGeom>
          <a:noFill/>
          <a:ln cap="flat" cmpd="sng" w="9525">
            <a:solidFill>
              <a:srgbClr val="7F7F7F"/>
            </a:solidFill>
            <a:prstDash val="solid"/>
            <a:miter lim="800000"/>
            <a:headEnd len="med" w="med" type="none"/>
            <a:tailEnd len="med" w="med" type="none"/>
          </a:ln>
        </p:spPr>
      </p:cxnSp>
      <p:cxnSp>
        <p:nvCxnSpPr>
          <p:cNvPr id="928" name="Shape 928"/>
          <p:cNvCxnSpPr/>
          <p:nvPr/>
        </p:nvCxnSpPr>
        <p:spPr>
          <a:xfrm>
            <a:off x="6114943" y="3083374"/>
            <a:ext cx="745886" cy="0"/>
          </a:xfrm>
          <a:prstGeom prst="straightConnector1">
            <a:avLst/>
          </a:prstGeom>
          <a:noFill/>
          <a:ln cap="flat" cmpd="sng" w="9525">
            <a:solidFill>
              <a:srgbClr val="7F7F7F"/>
            </a:solidFill>
            <a:prstDash val="solid"/>
            <a:miter lim="800000"/>
            <a:headEnd len="med" w="med" type="none"/>
            <a:tailEnd len="med" w="med" type="none"/>
          </a:ln>
        </p:spPr>
      </p:cxnSp>
      <p:sp>
        <p:nvSpPr>
          <p:cNvPr id="929" name="Shape 929"/>
          <p:cNvSpPr/>
          <p:nvPr/>
        </p:nvSpPr>
        <p:spPr>
          <a:xfrm>
            <a:off x="1530065" y="2915267"/>
            <a:ext cx="336212" cy="336212"/>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30" name="Shape 930"/>
          <p:cNvSpPr/>
          <p:nvPr/>
        </p:nvSpPr>
        <p:spPr>
          <a:xfrm>
            <a:off x="1255629" y="3939955"/>
            <a:ext cx="885083" cy="49994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931" name="Shape 931"/>
          <p:cNvSpPr/>
          <p:nvPr/>
        </p:nvSpPr>
        <p:spPr>
          <a:xfrm>
            <a:off x="1183827" y="3858325"/>
            <a:ext cx="1028700" cy="208800"/>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66666"/>
              </a:lnSpc>
              <a:spcBef>
                <a:spcPts val="0"/>
              </a:spcBef>
              <a:spcAft>
                <a:spcPts val="0"/>
              </a:spcAft>
              <a:buNone/>
            </a:pPr>
            <a:r>
              <a:rPr b="1" lang="en" sz="1100">
                <a:solidFill>
                  <a:schemeClr val="dk1"/>
                </a:solidFill>
                <a:latin typeface="Open Sans"/>
                <a:ea typeface="Open Sans"/>
                <a:cs typeface="Open Sans"/>
                <a:sym typeface="Open Sans"/>
              </a:rPr>
              <a:t>BEGINNING</a:t>
            </a:r>
            <a:endParaRPr b="1" sz="1100">
              <a:latin typeface="Open Sans"/>
              <a:ea typeface="Open Sans"/>
              <a:cs typeface="Open Sans"/>
              <a:sym typeface="Open Sans"/>
            </a:endParaRPr>
          </a:p>
        </p:txBody>
      </p:sp>
      <p:sp>
        <p:nvSpPr>
          <p:cNvPr id="932" name="Shape 932"/>
          <p:cNvSpPr txBox="1"/>
          <p:nvPr/>
        </p:nvSpPr>
        <p:spPr>
          <a:xfrm>
            <a:off x="2409825" y="3130292"/>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2002</a:t>
            </a:r>
            <a:endParaRPr b="1" sz="1100"/>
          </a:p>
        </p:txBody>
      </p:sp>
      <p:sp>
        <p:nvSpPr>
          <p:cNvPr id="933" name="Shape 933"/>
          <p:cNvSpPr txBox="1"/>
          <p:nvPr/>
        </p:nvSpPr>
        <p:spPr>
          <a:xfrm>
            <a:off x="4325711" y="3130292"/>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2005</a:t>
            </a:r>
            <a:endParaRPr b="1" sz="1100"/>
          </a:p>
        </p:txBody>
      </p:sp>
      <p:sp>
        <p:nvSpPr>
          <p:cNvPr id="934" name="Shape 934"/>
          <p:cNvSpPr txBox="1"/>
          <p:nvPr/>
        </p:nvSpPr>
        <p:spPr>
          <a:xfrm>
            <a:off x="6241596" y="3130292"/>
            <a:ext cx="492578" cy="242374"/>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dk1"/>
                </a:solidFill>
                <a:latin typeface="Open Sans"/>
                <a:ea typeface="Open Sans"/>
                <a:cs typeface="Open Sans"/>
                <a:sym typeface="Open Sans"/>
              </a:rPr>
              <a:t>2008</a:t>
            </a:r>
            <a:endParaRPr b="1" sz="1100"/>
          </a:p>
        </p:txBody>
      </p:sp>
      <p:sp>
        <p:nvSpPr>
          <p:cNvPr id="935" name="Shape 935"/>
          <p:cNvSpPr/>
          <p:nvPr/>
        </p:nvSpPr>
        <p:spPr>
          <a:xfrm>
            <a:off x="3412592" y="2873436"/>
            <a:ext cx="402930" cy="419876"/>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36" name="Shape 936"/>
          <p:cNvSpPr/>
          <p:nvPr/>
        </p:nvSpPr>
        <p:spPr>
          <a:xfrm>
            <a:off x="3194686" y="1633854"/>
            <a:ext cx="838800" cy="303900"/>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100">
                <a:solidFill>
                  <a:schemeClr val="dk1"/>
                </a:solidFill>
                <a:latin typeface="Open Sans"/>
                <a:ea typeface="Open Sans"/>
                <a:cs typeface="Open Sans"/>
                <a:sym typeface="Open Sans"/>
              </a:rPr>
              <a:t>CREATIVE WORK IDEA</a:t>
            </a:r>
            <a:endParaRPr b="1" sz="1100">
              <a:latin typeface="Open Sans"/>
              <a:ea typeface="Open Sans"/>
              <a:cs typeface="Open Sans"/>
              <a:sym typeface="Open Sans"/>
            </a:endParaRPr>
          </a:p>
        </p:txBody>
      </p:sp>
      <p:sp>
        <p:nvSpPr>
          <p:cNvPr id="937" name="Shape 937"/>
          <p:cNvSpPr/>
          <p:nvPr/>
        </p:nvSpPr>
        <p:spPr>
          <a:xfrm>
            <a:off x="2910854" y="1984875"/>
            <a:ext cx="14064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938" name="Shape 938"/>
          <p:cNvSpPr/>
          <p:nvPr/>
        </p:nvSpPr>
        <p:spPr>
          <a:xfrm>
            <a:off x="5372678" y="2926109"/>
            <a:ext cx="314529" cy="314529"/>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39" name="Shape 939"/>
          <p:cNvSpPr/>
          <p:nvPr/>
        </p:nvSpPr>
        <p:spPr>
          <a:xfrm>
            <a:off x="5087401" y="3939955"/>
            <a:ext cx="885083" cy="499946"/>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940" name="Shape 940"/>
          <p:cNvSpPr/>
          <p:nvPr/>
        </p:nvSpPr>
        <p:spPr>
          <a:xfrm>
            <a:off x="5110537" y="3858325"/>
            <a:ext cx="838800" cy="208800"/>
          </a:xfrm>
          <a:prstGeom prst="rect">
            <a:avLst/>
          </a:prstGeom>
          <a:solidFill>
            <a:srgbClr val="FFFFFF"/>
          </a:solidFill>
          <a:ln>
            <a:noFill/>
          </a:ln>
        </p:spPr>
        <p:txBody>
          <a:bodyPr anchorCtr="0" anchor="ctr" bIns="0" lIns="0" spcFirstLastPara="1" rIns="0" wrap="square" tIns="0">
            <a:noAutofit/>
          </a:bodyPr>
          <a:lstStyle/>
          <a:p>
            <a:pPr indent="0" lvl="0" marL="0" marR="0" rtl="0" algn="ctr">
              <a:lnSpc>
                <a:spcPct val="66666"/>
              </a:lnSpc>
              <a:spcBef>
                <a:spcPts val="0"/>
              </a:spcBef>
              <a:spcAft>
                <a:spcPts val="0"/>
              </a:spcAft>
              <a:buNone/>
            </a:pPr>
            <a:r>
              <a:rPr b="1" lang="en" sz="1100">
                <a:solidFill>
                  <a:schemeClr val="dk1"/>
                </a:solidFill>
                <a:latin typeface="Open Sans"/>
                <a:ea typeface="Open Sans"/>
                <a:cs typeface="Open Sans"/>
                <a:sym typeface="Open Sans"/>
              </a:rPr>
              <a:t>SETTING UP</a:t>
            </a:r>
            <a:endParaRPr b="1" sz="1100">
              <a:latin typeface="Open Sans"/>
              <a:ea typeface="Open Sans"/>
              <a:cs typeface="Open Sans"/>
              <a:sym typeface="Open Sans"/>
            </a:endParaRPr>
          </a:p>
        </p:txBody>
      </p:sp>
      <p:sp>
        <p:nvSpPr>
          <p:cNvPr id="941" name="Shape 941"/>
          <p:cNvSpPr/>
          <p:nvPr/>
        </p:nvSpPr>
        <p:spPr>
          <a:xfrm>
            <a:off x="7276709" y="2915267"/>
            <a:ext cx="330005" cy="329711"/>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942" name="Shape 942"/>
          <p:cNvSpPr/>
          <p:nvPr/>
        </p:nvSpPr>
        <p:spPr>
          <a:xfrm>
            <a:off x="7022339" y="1633854"/>
            <a:ext cx="838800" cy="303900"/>
          </a:xfrm>
          <a:prstGeom prst="rect">
            <a:avLst/>
          </a:prstGeom>
          <a:noFill/>
          <a:ln>
            <a:noFill/>
          </a:ln>
        </p:spPr>
        <p:txBody>
          <a:bodyPr anchorCtr="0" anchor="ctr" bIns="0" lIns="0" spcFirstLastPara="1" rIns="0" wrap="square" tIns="0">
            <a:noAutofit/>
          </a:bodyPr>
          <a:lstStyle/>
          <a:p>
            <a:pPr indent="0" lvl="0" marL="0" marR="0" rtl="0" algn="ctr">
              <a:lnSpc>
                <a:spcPct val="86666"/>
              </a:lnSpc>
              <a:spcBef>
                <a:spcPts val="0"/>
              </a:spcBef>
              <a:spcAft>
                <a:spcPts val="0"/>
              </a:spcAft>
              <a:buNone/>
            </a:pPr>
            <a:r>
              <a:rPr b="1" lang="en" sz="1100">
                <a:solidFill>
                  <a:schemeClr val="dk1"/>
                </a:solidFill>
                <a:latin typeface="Open Sans"/>
                <a:ea typeface="Open Sans"/>
                <a:cs typeface="Open Sans"/>
                <a:sym typeface="Open Sans"/>
              </a:rPr>
              <a:t>FLY TO</a:t>
            </a:r>
            <a:endParaRPr b="1" sz="1100">
              <a:latin typeface="Open Sans"/>
              <a:ea typeface="Open Sans"/>
              <a:cs typeface="Open Sans"/>
              <a:sym typeface="Open Sans"/>
            </a:endParaRPr>
          </a:p>
          <a:p>
            <a:pPr indent="0" lvl="0" marL="0" marR="0" rtl="0" algn="ctr">
              <a:lnSpc>
                <a:spcPct val="86666"/>
              </a:lnSpc>
              <a:spcBef>
                <a:spcPts val="0"/>
              </a:spcBef>
              <a:spcAft>
                <a:spcPts val="0"/>
              </a:spcAft>
              <a:buNone/>
            </a:pPr>
            <a:r>
              <a:rPr b="1" lang="en" sz="1100">
                <a:solidFill>
                  <a:schemeClr val="dk1"/>
                </a:solidFill>
                <a:latin typeface="Open Sans"/>
                <a:ea typeface="Open Sans"/>
                <a:cs typeface="Open Sans"/>
                <a:sym typeface="Open Sans"/>
              </a:rPr>
              <a:t>AHEAD</a:t>
            </a:r>
            <a:endParaRPr b="1" sz="1100">
              <a:latin typeface="Open Sans"/>
              <a:ea typeface="Open Sans"/>
              <a:cs typeface="Open Sans"/>
              <a:sym typeface="Open Sans"/>
            </a:endParaRPr>
          </a:p>
        </p:txBody>
      </p:sp>
      <p:sp>
        <p:nvSpPr>
          <p:cNvPr id="943" name="Shape 943"/>
          <p:cNvSpPr/>
          <p:nvPr/>
        </p:nvSpPr>
        <p:spPr>
          <a:xfrm>
            <a:off x="6856712" y="1984875"/>
            <a:ext cx="11700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Tree>
  </p:cSld>
  <p:clrMapOvr>
    <a:masterClrMapping/>
  </p:clrMapOvr>
  <p:transition spd="slow">
    <p:fade/>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8" name="Shape 948"/>
        <p:cNvGrpSpPr/>
        <p:nvPr/>
      </p:nvGrpSpPr>
      <p:grpSpPr>
        <a:xfrm>
          <a:off x="0" y="0"/>
          <a:ext cx="0" cy="0"/>
          <a:chOff x="0" y="0"/>
          <a:chExt cx="0" cy="0"/>
        </a:xfrm>
      </p:grpSpPr>
      <p:sp>
        <p:nvSpPr>
          <p:cNvPr id="949" name="Shape 94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950" name="Shape 950"/>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951" name="Shape 951"/>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Company Timeline</a:t>
            </a:r>
            <a:endParaRPr sz="1100"/>
          </a:p>
        </p:txBody>
      </p:sp>
      <p:sp>
        <p:nvSpPr>
          <p:cNvPr id="952" name="Shape 952"/>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953" name="Shape 953"/>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54" name="Shape 954"/>
          <p:cNvSpPr/>
          <p:nvPr/>
        </p:nvSpPr>
        <p:spPr>
          <a:xfrm>
            <a:off x="1060758" y="3905494"/>
            <a:ext cx="13305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955" name="Shape 955"/>
          <p:cNvSpPr txBox="1"/>
          <p:nvPr/>
        </p:nvSpPr>
        <p:spPr>
          <a:xfrm>
            <a:off x="1385655" y="3655381"/>
            <a:ext cx="680609"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2002</a:t>
            </a:r>
            <a:endParaRPr b="1" sz="1100"/>
          </a:p>
        </p:txBody>
      </p:sp>
      <p:grpSp>
        <p:nvGrpSpPr>
          <p:cNvPr id="956" name="Shape 956"/>
          <p:cNvGrpSpPr/>
          <p:nvPr/>
        </p:nvGrpSpPr>
        <p:grpSpPr>
          <a:xfrm>
            <a:off x="1283419" y="2649892"/>
            <a:ext cx="6577163" cy="885083"/>
            <a:chOff x="1674171" y="3518942"/>
            <a:chExt cx="8769551" cy="1180110"/>
          </a:xfrm>
        </p:grpSpPr>
        <p:cxnSp>
          <p:nvCxnSpPr>
            <p:cNvPr id="957" name="Shape 957"/>
            <p:cNvCxnSpPr/>
            <p:nvPr/>
          </p:nvCxnSpPr>
          <p:spPr>
            <a:xfrm>
              <a:off x="2854283" y="4108997"/>
              <a:ext cx="1349701" cy="0"/>
            </a:xfrm>
            <a:prstGeom prst="straightConnector1">
              <a:avLst/>
            </a:prstGeom>
            <a:noFill/>
            <a:ln cap="flat" cmpd="sng" w="9525">
              <a:solidFill>
                <a:srgbClr val="7F7F7F"/>
              </a:solidFill>
              <a:prstDash val="solid"/>
              <a:miter lim="800000"/>
              <a:headEnd len="med" w="med" type="none"/>
              <a:tailEnd len="med" w="med" type="none"/>
            </a:ln>
          </p:spPr>
        </p:cxnSp>
        <p:grpSp>
          <p:nvGrpSpPr>
            <p:cNvPr id="958" name="Shape 958"/>
            <p:cNvGrpSpPr/>
            <p:nvPr/>
          </p:nvGrpSpPr>
          <p:grpSpPr>
            <a:xfrm>
              <a:off x="1674171" y="3518942"/>
              <a:ext cx="1180112" cy="1180110"/>
              <a:chOff x="1674171" y="3516775"/>
              <a:chExt cx="1180112" cy="1180110"/>
            </a:xfrm>
          </p:grpSpPr>
          <p:grpSp>
            <p:nvGrpSpPr>
              <p:cNvPr id="959" name="Shape 959"/>
              <p:cNvGrpSpPr/>
              <p:nvPr/>
            </p:nvGrpSpPr>
            <p:grpSpPr>
              <a:xfrm>
                <a:off x="1674171" y="3516775"/>
                <a:ext cx="1180112" cy="1180110"/>
                <a:chOff x="1674171" y="3516775"/>
                <a:chExt cx="1180112" cy="1180110"/>
              </a:xfrm>
            </p:grpSpPr>
            <p:sp>
              <p:nvSpPr>
                <p:cNvPr id="960" name="Shape 960"/>
                <p:cNvSpPr/>
                <p:nvPr/>
              </p:nvSpPr>
              <p:spPr>
                <a:xfrm>
                  <a:off x="1674171" y="3516775"/>
                  <a:ext cx="1180112" cy="1180110"/>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1" name="Shape 961"/>
                <p:cNvSpPr/>
                <p:nvPr/>
              </p:nvSpPr>
              <p:spPr>
                <a:xfrm>
                  <a:off x="1727198" y="3569801"/>
                  <a:ext cx="1074057" cy="1074057"/>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962" name="Shape 962"/>
              <p:cNvSpPr/>
              <p:nvPr/>
            </p:nvSpPr>
            <p:spPr>
              <a:xfrm>
                <a:off x="2040086" y="3882689"/>
                <a:ext cx="448283" cy="448283"/>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963" name="Shape 963"/>
            <p:cNvGrpSpPr/>
            <p:nvPr/>
          </p:nvGrpSpPr>
          <p:grpSpPr>
            <a:xfrm>
              <a:off x="4203984" y="3518942"/>
              <a:ext cx="1180112" cy="1180110"/>
              <a:chOff x="4203984" y="3516775"/>
              <a:chExt cx="1180112" cy="1180110"/>
            </a:xfrm>
          </p:grpSpPr>
          <p:grpSp>
            <p:nvGrpSpPr>
              <p:cNvPr id="964" name="Shape 964"/>
              <p:cNvGrpSpPr/>
              <p:nvPr/>
            </p:nvGrpSpPr>
            <p:grpSpPr>
              <a:xfrm>
                <a:off x="4203984" y="3516775"/>
                <a:ext cx="1180112" cy="1180110"/>
                <a:chOff x="1674171" y="3516775"/>
                <a:chExt cx="1180112" cy="1180110"/>
              </a:xfrm>
            </p:grpSpPr>
            <p:sp>
              <p:nvSpPr>
                <p:cNvPr id="965" name="Shape 965"/>
                <p:cNvSpPr/>
                <p:nvPr/>
              </p:nvSpPr>
              <p:spPr>
                <a:xfrm>
                  <a:off x="1674171" y="3516775"/>
                  <a:ext cx="1180112" cy="1180110"/>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66" name="Shape 966"/>
                <p:cNvSpPr/>
                <p:nvPr/>
              </p:nvSpPr>
              <p:spPr>
                <a:xfrm>
                  <a:off x="1727198" y="3569801"/>
                  <a:ext cx="1074057" cy="1074057"/>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967" name="Shape 967"/>
              <p:cNvSpPr/>
              <p:nvPr/>
            </p:nvSpPr>
            <p:spPr>
              <a:xfrm>
                <a:off x="4525420" y="3826913"/>
                <a:ext cx="537240" cy="559834"/>
              </a:xfrm>
              <a:custGeom>
                <a:pathLst>
                  <a:path extrusionOk="0" h="120000" w="120000">
                    <a:moveTo>
                      <a:pt x="93811" y="85333"/>
                    </a:moveTo>
                    <a:cubicBezTo>
                      <a:pt x="92444" y="84027"/>
                      <a:pt x="90255" y="84027"/>
                      <a:pt x="88888" y="85333"/>
                    </a:cubicBezTo>
                    <a:cubicBezTo>
                      <a:pt x="87527" y="86638"/>
                      <a:pt x="87527" y="88738"/>
                      <a:pt x="88888" y="90050"/>
                    </a:cubicBezTo>
                    <a:lnTo>
                      <a:pt x="97511" y="98322"/>
                    </a:lnTo>
                    <a:cubicBezTo>
                      <a:pt x="98183" y="98961"/>
                      <a:pt x="99083" y="99283"/>
                      <a:pt x="99955" y="99283"/>
                    </a:cubicBezTo>
                    <a:cubicBezTo>
                      <a:pt x="100827" y="99283"/>
                      <a:pt x="101733" y="98961"/>
                      <a:pt x="102394" y="98322"/>
                    </a:cubicBezTo>
                    <a:cubicBezTo>
                      <a:pt x="103761" y="97011"/>
                      <a:pt x="103761" y="94916"/>
                      <a:pt x="102394" y="93605"/>
                    </a:cubicBezTo>
                    <a:cubicBezTo>
                      <a:pt x="102394" y="93605"/>
                      <a:pt x="93811" y="85333"/>
                      <a:pt x="93811" y="85333"/>
                    </a:cubicBezTo>
                    <a:close/>
                    <a:moveTo>
                      <a:pt x="26194" y="29822"/>
                    </a:moveTo>
                    <a:cubicBezTo>
                      <a:pt x="26861" y="30466"/>
                      <a:pt x="27761" y="30788"/>
                      <a:pt x="28633" y="30788"/>
                    </a:cubicBezTo>
                    <a:cubicBezTo>
                      <a:pt x="29511" y="30788"/>
                      <a:pt x="30411" y="30466"/>
                      <a:pt x="31077" y="29822"/>
                    </a:cubicBezTo>
                    <a:cubicBezTo>
                      <a:pt x="32444" y="28516"/>
                      <a:pt x="32444" y="26422"/>
                      <a:pt x="31077" y="25111"/>
                    </a:cubicBezTo>
                    <a:lnTo>
                      <a:pt x="22461" y="16838"/>
                    </a:lnTo>
                    <a:cubicBezTo>
                      <a:pt x="21100" y="15533"/>
                      <a:pt x="18911" y="15533"/>
                      <a:pt x="17544" y="16838"/>
                    </a:cubicBezTo>
                    <a:cubicBezTo>
                      <a:pt x="16183" y="18144"/>
                      <a:pt x="16183" y="20244"/>
                      <a:pt x="17544" y="21555"/>
                    </a:cubicBezTo>
                    <a:cubicBezTo>
                      <a:pt x="17544" y="21555"/>
                      <a:pt x="26194" y="29822"/>
                      <a:pt x="26194" y="29822"/>
                    </a:cubicBezTo>
                    <a:close/>
                    <a:moveTo>
                      <a:pt x="91361" y="30811"/>
                    </a:moveTo>
                    <a:cubicBezTo>
                      <a:pt x="92238" y="30811"/>
                      <a:pt x="93138" y="30494"/>
                      <a:pt x="93811" y="29850"/>
                    </a:cubicBezTo>
                    <a:lnTo>
                      <a:pt x="102422" y="21583"/>
                    </a:lnTo>
                    <a:cubicBezTo>
                      <a:pt x="103783" y="20272"/>
                      <a:pt x="103783" y="18172"/>
                      <a:pt x="102422" y="16861"/>
                    </a:cubicBezTo>
                    <a:cubicBezTo>
                      <a:pt x="101061" y="15555"/>
                      <a:pt x="98877" y="15555"/>
                      <a:pt x="97511" y="16861"/>
                    </a:cubicBezTo>
                    <a:lnTo>
                      <a:pt x="88888" y="25133"/>
                    </a:lnTo>
                    <a:cubicBezTo>
                      <a:pt x="87527" y="26444"/>
                      <a:pt x="87527" y="28544"/>
                      <a:pt x="88888" y="29850"/>
                    </a:cubicBezTo>
                    <a:cubicBezTo>
                      <a:pt x="89583" y="30494"/>
                      <a:pt x="90461" y="30811"/>
                      <a:pt x="91361" y="30811"/>
                    </a:cubicBezTo>
                    <a:cubicBezTo>
                      <a:pt x="91361" y="30811"/>
                      <a:pt x="91361" y="30811"/>
                      <a:pt x="91361" y="30811"/>
                    </a:cubicBezTo>
                    <a:close/>
                    <a:moveTo>
                      <a:pt x="26194" y="85333"/>
                    </a:moveTo>
                    <a:lnTo>
                      <a:pt x="17577" y="93605"/>
                    </a:lnTo>
                    <a:cubicBezTo>
                      <a:pt x="16211" y="94916"/>
                      <a:pt x="16211" y="97011"/>
                      <a:pt x="17577" y="98322"/>
                    </a:cubicBezTo>
                    <a:cubicBezTo>
                      <a:pt x="18238" y="98961"/>
                      <a:pt x="19144" y="99283"/>
                      <a:pt x="20016" y="99283"/>
                    </a:cubicBezTo>
                    <a:cubicBezTo>
                      <a:pt x="20888" y="99283"/>
                      <a:pt x="21794" y="98961"/>
                      <a:pt x="22461" y="98322"/>
                    </a:cubicBezTo>
                    <a:lnTo>
                      <a:pt x="31077" y="90050"/>
                    </a:lnTo>
                    <a:cubicBezTo>
                      <a:pt x="32444" y="88738"/>
                      <a:pt x="32444" y="86638"/>
                      <a:pt x="31077" y="85333"/>
                    </a:cubicBezTo>
                    <a:cubicBezTo>
                      <a:pt x="29744" y="84027"/>
                      <a:pt x="27527" y="84027"/>
                      <a:pt x="26194" y="85333"/>
                    </a:cubicBezTo>
                    <a:cubicBezTo>
                      <a:pt x="26194" y="85333"/>
                      <a:pt x="26194" y="85333"/>
                      <a:pt x="26194" y="85333"/>
                    </a:cubicBezTo>
                    <a:close/>
                    <a:moveTo>
                      <a:pt x="116522" y="54244"/>
                    </a:moveTo>
                    <a:lnTo>
                      <a:pt x="104355" y="54244"/>
                    </a:lnTo>
                    <a:cubicBezTo>
                      <a:pt x="102450" y="54244"/>
                      <a:pt x="100877" y="55727"/>
                      <a:pt x="100877" y="57583"/>
                    </a:cubicBezTo>
                    <a:cubicBezTo>
                      <a:pt x="100877" y="59411"/>
                      <a:pt x="102422" y="60911"/>
                      <a:pt x="104355" y="60911"/>
                    </a:cubicBezTo>
                    <a:lnTo>
                      <a:pt x="116522" y="60911"/>
                    </a:lnTo>
                    <a:cubicBezTo>
                      <a:pt x="118427" y="60911"/>
                      <a:pt x="120000" y="59433"/>
                      <a:pt x="120000" y="57583"/>
                    </a:cubicBezTo>
                    <a:cubicBezTo>
                      <a:pt x="120000" y="55755"/>
                      <a:pt x="118450" y="54244"/>
                      <a:pt x="116522" y="54244"/>
                    </a:cubicBezTo>
                    <a:cubicBezTo>
                      <a:pt x="116522" y="54244"/>
                      <a:pt x="116522" y="54244"/>
                      <a:pt x="116522" y="54244"/>
                    </a:cubicBezTo>
                    <a:close/>
                    <a:moveTo>
                      <a:pt x="19116" y="57583"/>
                    </a:moveTo>
                    <a:cubicBezTo>
                      <a:pt x="19116" y="55755"/>
                      <a:pt x="17577" y="54244"/>
                      <a:pt x="15644" y="54244"/>
                    </a:cubicBezTo>
                    <a:lnTo>
                      <a:pt x="3472" y="54244"/>
                    </a:lnTo>
                    <a:cubicBezTo>
                      <a:pt x="1572" y="54244"/>
                      <a:pt x="0" y="55727"/>
                      <a:pt x="0" y="57583"/>
                    </a:cubicBezTo>
                    <a:cubicBezTo>
                      <a:pt x="0" y="59411"/>
                      <a:pt x="1544" y="60911"/>
                      <a:pt x="3472" y="60911"/>
                    </a:cubicBezTo>
                    <a:lnTo>
                      <a:pt x="15644" y="60911"/>
                    </a:lnTo>
                    <a:cubicBezTo>
                      <a:pt x="17577" y="60911"/>
                      <a:pt x="19116" y="59433"/>
                      <a:pt x="19116" y="57583"/>
                    </a:cubicBezTo>
                    <a:cubicBezTo>
                      <a:pt x="19116" y="57583"/>
                      <a:pt x="19116" y="57583"/>
                      <a:pt x="19116" y="57583"/>
                    </a:cubicBezTo>
                    <a:close/>
                    <a:moveTo>
                      <a:pt x="60000" y="18344"/>
                    </a:moveTo>
                    <a:cubicBezTo>
                      <a:pt x="61905" y="18344"/>
                      <a:pt x="63472" y="16861"/>
                      <a:pt x="63472" y="15011"/>
                    </a:cubicBezTo>
                    <a:lnTo>
                      <a:pt x="63472" y="3333"/>
                    </a:lnTo>
                    <a:cubicBezTo>
                      <a:pt x="63472" y="1505"/>
                      <a:pt x="61927" y="0"/>
                      <a:pt x="60000" y="0"/>
                    </a:cubicBezTo>
                    <a:cubicBezTo>
                      <a:pt x="58072" y="0"/>
                      <a:pt x="56527" y="1483"/>
                      <a:pt x="56527" y="3333"/>
                    </a:cubicBezTo>
                    <a:lnTo>
                      <a:pt x="56527" y="15011"/>
                    </a:lnTo>
                    <a:cubicBezTo>
                      <a:pt x="56527" y="16861"/>
                      <a:pt x="58094" y="18344"/>
                      <a:pt x="60000" y="18344"/>
                    </a:cubicBezTo>
                    <a:cubicBezTo>
                      <a:pt x="60000" y="18344"/>
                      <a:pt x="60000" y="18344"/>
                      <a:pt x="60000" y="18344"/>
                    </a:cubicBezTo>
                    <a:close/>
                    <a:moveTo>
                      <a:pt x="63472" y="39700"/>
                    </a:moveTo>
                    <a:cubicBezTo>
                      <a:pt x="63472" y="37872"/>
                      <a:pt x="61927" y="36372"/>
                      <a:pt x="60000" y="36372"/>
                    </a:cubicBezTo>
                    <a:cubicBezTo>
                      <a:pt x="47750" y="36372"/>
                      <a:pt x="37772" y="45922"/>
                      <a:pt x="37772" y="57700"/>
                    </a:cubicBezTo>
                    <a:cubicBezTo>
                      <a:pt x="37772" y="59527"/>
                      <a:pt x="39316" y="61038"/>
                      <a:pt x="41244" y="61038"/>
                    </a:cubicBezTo>
                    <a:cubicBezTo>
                      <a:pt x="43144" y="61038"/>
                      <a:pt x="44716" y="59555"/>
                      <a:pt x="44716" y="57700"/>
                    </a:cubicBezTo>
                    <a:cubicBezTo>
                      <a:pt x="44716" y="49605"/>
                      <a:pt x="51588" y="43038"/>
                      <a:pt x="60000" y="43038"/>
                    </a:cubicBezTo>
                    <a:cubicBezTo>
                      <a:pt x="61927" y="43038"/>
                      <a:pt x="63472" y="41555"/>
                      <a:pt x="63472" y="39700"/>
                    </a:cubicBezTo>
                    <a:cubicBezTo>
                      <a:pt x="63472" y="39700"/>
                      <a:pt x="63472" y="39700"/>
                      <a:pt x="63472" y="39700"/>
                    </a:cubicBezTo>
                    <a:close/>
                    <a:moveTo>
                      <a:pt x="90794" y="57605"/>
                    </a:moveTo>
                    <a:cubicBezTo>
                      <a:pt x="90794" y="65577"/>
                      <a:pt x="87505" y="72811"/>
                      <a:pt x="82155" y="78122"/>
                    </a:cubicBezTo>
                    <a:cubicBezTo>
                      <a:pt x="78088" y="82172"/>
                      <a:pt x="75461" y="87327"/>
                      <a:pt x="74588" y="92838"/>
                    </a:cubicBezTo>
                    <a:cubicBezTo>
                      <a:pt x="74200" y="95211"/>
                      <a:pt x="72066" y="96961"/>
                      <a:pt x="69538" y="96961"/>
                    </a:cubicBezTo>
                    <a:lnTo>
                      <a:pt x="50427" y="96961"/>
                    </a:lnTo>
                    <a:cubicBezTo>
                      <a:pt x="47933" y="96961"/>
                      <a:pt x="45772" y="95233"/>
                      <a:pt x="45411" y="92866"/>
                    </a:cubicBezTo>
                    <a:cubicBezTo>
                      <a:pt x="44511" y="87355"/>
                      <a:pt x="41861" y="82122"/>
                      <a:pt x="37794" y="78100"/>
                    </a:cubicBezTo>
                    <a:cubicBezTo>
                      <a:pt x="32544" y="72861"/>
                      <a:pt x="29277" y="65755"/>
                      <a:pt x="29200" y="57922"/>
                    </a:cubicBezTo>
                    <a:cubicBezTo>
                      <a:pt x="29022" y="41483"/>
                      <a:pt x="42661" y="28172"/>
                      <a:pt x="59794" y="28050"/>
                    </a:cubicBezTo>
                    <a:cubicBezTo>
                      <a:pt x="76905" y="27922"/>
                      <a:pt x="90794" y="41211"/>
                      <a:pt x="90794" y="57605"/>
                    </a:cubicBezTo>
                    <a:cubicBezTo>
                      <a:pt x="90794" y="57605"/>
                      <a:pt x="90794" y="57605"/>
                      <a:pt x="90794" y="57605"/>
                    </a:cubicBezTo>
                    <a:close/>
                    <a:moveTo>
                      <a:pt x="74255" y="104861"/>
                    </a:moveTo>
                    <a:lnTo>
                      <a:pt x="74255" y="108372"/>
                    </a:lnTo>
                    <a:cubicBezTo>
                      <a:pt x="74255" y="111161"/>
                      <a:pt x="72116" y="113483"/>
                      <a:pt x="69338" y="113877"/>
                    </a:cubicBezTo>
                    <a:lnTo>
                      <a:pt x="68438" y="117061"/>
                    </a:lnTo>
                    <a:cubicBezTo>
                      <a:pt x="67950" y="118788"/>
                      <a:pt x="66322" y="120000"/>
                      <a:pt x="64450" y="120000"/>
                    </a:cubicBezTo>
                    <a:lnTo>
                      <a:pt x="55522" y="120000"/>
                    </a:lnTo>
                    <a:cubicBezTo>
                      <a:pt x="53644" y="120000"/>
                      <a:pt x="52022" y="118788"/>
                      <a:pt x="51533" y="117061"/>
                    </a:cubicBezTo>
                    <a:lnTo>
                      <a:pt x="50661" y="113877"/>
                    </a:lnTo>
                    <a:cubicBezTo>
                      <a:pt x="47855" y="113455"/>
                      <a:pt x="45722" y="111161"/>
                      <a:pt x="45722" y="108344"/>
                    </a:cubicBezTo>
                    <a:lnTo>
                      <a:pt x="45722" y="104838"/>
                    </a:lnTo>
                    <a:cubicBezTo>
                      <a:pt x="45722" y="102966"/>
                      <a:pt x="47288" y="101461"/>
                      <a:pt x="49244" y="101461"/>
                    </a:cubicBezTo>
                    <a:lnTo>
                      <a:pt x="70727" y="101461"/>
                    </a:lnTo>
                    <a:cubicBezTo>
                      <a:pt x="72683" y="101483"/>
                      <a:pt x="74255" y="102988"/>
                      <a:pt x="74255" y="104861"/>
                    </a:cubicBezTo>
                    <a:cubicBezTo>
                      <a:pt x="74255" y="104861"/>
                      <a:pt x="74255" y="104861"/>
                      <a:pt x="74255" y="104861"/>
                    </a:cubicBezTo>
                    <a:close/>
                    <a:moveTo>
                      <a:pt x="74255" y="104861"/>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968" name="Shape 968"/>
            <p:cNvGrpSpPr/>
            <p:nvPr/>
          </p:nvGrpSpPr>
          <p:grpSpPr>
            <a:xfrm>
              <a:off x="6733797" y="3518942"/>
              <a:ext cx="1180112" cy="1180110"/>
              <a:chOff x="6783201" y="3516774"/>
              <a:chExt cx="1180112" cy="1180110"/>
            </a:xfrm>
          </p:grpSpPr>
          <p:grpSp>
            <p:nvGrpSpPr>
              <p:cNvPr id="969" name="Shape 969"/>
              <p:cNvGrpSpPr/>
              <p:nvPr/>
            </p:nvGrpSpPr>
            <p:grpSpPr>
              <a:xfrm>
                <a:off x="6783201" y="3516774"/>
                <a:ext cx="1180112" cy="1180110"/>
                <a:chOff x="1674171" y="3516775"/>
                <a:chExt cx="1180112" cy="1180110"/>
              </a:xfrm>
            </p:grpSpPr>
            <p:sp>
              <p:nvSpPr>
                <p:cNvPr id="970" name="Shape 970"/>
                <p:cNvSpPr/>
                <p:nvPr/>
              </p:nvSpPr>
              <p:spPr>
                <a:xfrm>
                  <a:off x="1674171" y="3516775"/>
                  <a:ext cx="1180112" cy="1180110"/>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1" name="Shape 971"/>
                <p:cNvSpPr/>
                <p:nvPr/>
              </p:nvSpPr>
              <p:spPr>
                <a:xfrm>
                  <a:off x="1727198" y="3569801"/>
                  <a:ext cx="1074057" cy="1074057"/>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972" name="Shape 972"/>
              <p:cNvSpPr/>
              <p:nvPr/>
            </p:nvSpPr>
            <p:spPr>
              <a:xfrm>
                <a:off x="7163571" y="3897143"/>
                <a:ext cx="419372" cy="419372"/>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973" name="Shape 973"/>
            <p:cNvGrpSpPr/>
            <p:nvPr/>
          </p:nvGrpSpPr>
          <p:grpSpPr>
            <a:xfrm>
              <a:off x="9263610" y="3518942"/>
              <a:ext cx="1180112" cy="1180110"/>
              <a:chOff x="9342062" y="3521110"/>
              <a:chExt cx="1180112" cy="1180110"/>
            </a:xfrm>
          </p:grpSpPr>
          <p:grpSp>
            <p:nvGrpSpPr>
              <p:cNvPr id="974" name="Shape 974"/>
              <p:cNvGrpSpPr/>
              <p:nvPr/>
            </p:nvGrpSpPr>
            <p:grpSpPr>
              <a:xfrm>
                <a:off x="9342062" y="3521110"/>
                <a:ext cx="1180112" cy="1180110"/>
                <a:chOff x="1674171" y="3516775"/>
                <a:chExt cx="1180112" cy="1180110"/>
              </a:xfrm>
            </p:grpSpPr>
            <p:sp>
              <p:nvSpPr>
                <p:cNvPr id="975" name="Shape 975"/>
                <p:cNvSpPr/>
                <p:nvPr/>
              </p:nvSpPr>
              <p:spPr>
                <a:xfrm>
                  <a:off x="1674171" y="3516775"/>
                  <a:ext cx="1180112" cy="1180110"/>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76" name="Shape 976"/>
                <p:cNvSpPr/>
                <p:nvPr/>
              </p:nvSpPr>
              <p:spPr>
                <a:xfrm>
                  <a:off x="1727198" y="3569801"/>
                  <a:ext cx="1074057" cy="1074057"/>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977" name="Shape 977"/>
              <p:cNvSpPr/>
              <p:nvPr/>
            </p:nvSpPr>
            <p:spPr>
              <a:xfrm>
                <a:off x="9712115" y="3891358"/>
                <a:ext cx="440007" cy="439614"/>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cxnSp>
          <p:nvCxnSpPr>
            <p:cNvPr id="978" name="Shape 978"/>
            <p:cNvCxnSpPr/>
            <p:nvPr/>
          </p:nvCxnSpPr>
          <p:spPr>
            <a:xfrm>
              <a:off x="5384096" y="4108997"/>
              <a:ext cx="1349701" cy="0"/>
            </a:xfrm>
            <a:prstGeom prst="straightConnector1">
              <a:avLst/>
            </a:prstGeom>
            <a:noFill/>
            <a:ln cap="flat" cmpd="sng" w="9525">
              <a:solidFill>
                <a:srgbClr val="7F7F7F"/>
              </a:solidFill>
              <a:prstDash val="solid"/>
              <a:miter lim="800000"/>
              <a:headEnd len="med" w="med" type="none"/>
              <a:tailEnd len="med" w="med" type="none"/>
            </a:ln>
          </p:spPr>
        </p:cxnSp>
        <p:cxnSp>
          <p:nvCxnSpPr>
            <p:cNvPr id="979" name="Shape 979"/>
            <p:cNvCxnSpPr/>
            <p:nvPr/>
          </p:nvCxnSpPr>
          <p:spPr>
            <a:xfrm>
              <a:off x="7913909" y="4108997"/>
              <a:ext cx="1349701" cy="0"/>
            </a:xfrm>
            <a:prstGeom prst="straightConnector1">
              <a:avLst/>
            </a:prstGeom>
            <a:noFill/>
            <a:ln cap="flat" cmpd="sng" w="9525">
              <a:solidFill>
                <a:srgbClr val="7F7F7F"/>
              </a:solidFill>
              <a:prstDash val="solid"/>
              <a:miter lim="800000"/>
              <a:headEnd len="med" w="med" type="none"/>
              <a:tailEnd len="med" w="med" type="none"/>
            </a:ln>
          </p:spPr>
        </p:cxnSp>
      </p:grpSp>
      <p:sp>
        <p:nvSpPr>
          <p:cNvPr id="980" name="Shape 980"/>
          <p:cNvSpPr/>
          <p:nvPr/>
        </p:nvSpPr>
        <p:spPr>
          <a:xfrm>
            <a:off x="4855478" y="3905494"/>
            <a:ext cx="13305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981" name="Shape 981"/>
          <p:cNvSpPr txBox="1"/>
          <p:nvPr/>
        </p:nvSpPr>
        <p:spPr>
          <a:xfrm>
            <a:off x="5180375" y="3655381"/>
            <a:ext cx="680609"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2001</a:t>
            </a:r>
            <a:endParaRPr b="1" sz="1100"/>
          </a:p>
        </p:txBody>
      </p:sp>
      <p:sp>
        <p:nvSpPr>
          <p:cNvPr id="982" name="Shape 982"/>
          <p:cNvSpPr/>
          <p:nvPr/>
        </p:nvSpPr>
        <p:spPr>
          <a:xfrm>
            <a:off x="2958118" y="1733044"/>
            <a:ext cx="13305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983" name="Shape 983"/>
          <p:cNvSpPr txBox="1"/>
          <p:nvPr/>
        </p:nvSpPr>
        <p:spPr>
          <a:xfrm>
            <a:off x="3283015" y="2183971"/>
            <a:ext cx="680609"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2015</a:t>
            </a:r>
            <a:endParaRPr b="1" sz="1100"/>
          </a:p>
        </p:txBody>
      </p:sp>
      <p:sp>
        <p:nvSpPr>
          <p:cNvPr id="984" name="Shape 984"/>
          <p:cNvSpPr/>
          <p:nvPr/>
        </p:nvSpPr>
        <p:spPr>
          <a:xfrm>
            <a:off x="6752837" y="1733044"/>
            <a:ext cx="13305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985" name="Shape 985"/>
          <p:cNvSpPr txBox="1"/>
          <p:nvPr/>
        </p:nvSpPr>
        <p:spPr>
          <a:xfrm>
            <a:off x="7077734" y="2183971"/>
            <a:ext cx="680609"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2008</a:t>
            </a:r>
            <a:endParaRPr b="1" sz="1100"/>
          </a:p>
        </p:txBody>
      </p:sp>
    </p:spTree>
  </p:cSld>
  <p:clrMapOvr>
    <a:masterClrMapping/>
  </p:clrMapOvr>
  <p:transition spd="slow">
    <p:fade/>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0" name="Shape 990"/>
        <p:cNvGrpSpPr/>
        <p:nvPr/>
      </p:nvGrpSpPr>
      <p:grpSpPr>
        <a:xfrm>
          <a:off x="0" y="0"/>
          <a:ext cx="0" cy="0"/>
          <a:chOff x="0" y="0"/>
          <a:chExt cx="0" cy="0"/>
        </a:xfrm>
      </p:grpSpPr>
      <p:sp>
        <p:nvSpPr>
          <p:cNvPr id="991" name="Shape 991"/>
          <p:cNvSpPr/>
          <p:nvPr/>
        </p:nvSpPr>
        <p:spPr>
          <a:xfrm>
            <a:off x="3180778" y="2649892"/>
            <a:ext cx="885084" cy="885083"/>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92" name="Shape 992"/>
          <p:cNvSpPr/>
          <p:nvPr/>
        </p:nvSpPr>
        <p:spPr>
          <a:xfrm>
            <a:off x="5078138" y="2649892"/>
            <a:ext cx="885084" cy="885083"/>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93" name="Shape 993"/>
          <p:cNvSpPr/>
          <p:nvPr/>
        </p:nvSpPr>
        <p:spPr>
          <a:xfrm>
            <a:off x="6975498" y="2649892"/>
            <a:ext cx="885084" cy="885083"/>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994" name="Shape 994"/>
          <p:cNvSpPr/>
          <p:nvPr/>
        </p:nvSpPr>
        <p:spPr>
          <a:xfrm>
            <a:off x="1283419" y="2649892"/>
            <a:ext cx="885084" cy="885083"/>
          </a:xfrm>
          <a:prstGeom prst="ellipse">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995" name="Shape 995"/>
          <p:cNvPicPr preferRelativeResize="0"/>
          <p:nvPr>
            <p:ph idx="2" type="pic"/>
          </p:nvPr>
        </p:nvPicPr>
        <p:blipFill rotWithShape="1">
          <a:blip r:embed="rId3">
            <a:alphaModFix/>
          </a:blip>
          <a:srcRect b="0" l="0" r="0" t="0"/>
          <a:stretch/>
        </p:blipFill>
        <p:spPr>
          <a:xfrm>
            <a:off x="1323189" y="2689662"/>
            <a:ext cx="809244" cy="809244"/>
          </a:xfrm>
          <a:prstGeom prst="ellipse">
            <a:avLst/>
          </a:prstGeom>
          <a:noFill/>
          <a:ln>
            <a:noFill/>
          </a:ln>
        </p:spPr>
      </p:pic>
      <p:pic>
        <p:nvPicPr>
          <p:cNvPr id="996" name="Shape 996"/>
          <p:cNvPicPr preferRelativeResize="0"/>
          <p:nvPr>
            <p:ph idx="3" type="pic"/>
          </p:nvPr>
        </p:nvPicPr>
        <p:blipFill rotWithShape="1">
          <a:blip r:embed="rId4">
            <a:alphaModFix/>
          </a:blip>
          <a:srcRect b="0" l="74" r="73" t="0"/>
          <a:stretch/>
        </p:blipFill>
        <p:spPr>
          <a:xfrm>
            <a:off x="3216848" y="2689662"/>
            <a:ext cx="809244" cy="809244"/>
          </a:xfrm>
          <a:prstGeom prst="ellipse">
            <a:avLst/>
          </a:prstGeom>
          <a:noFill/>
          <a:ln>
            <a:noFill/>
          </a:ln>
        </p:spPr>
      </p:pic>
      <p:pic>
        <p:nvPicPr>
          <p:cNvPr id="997" name="Shape 997"/>
          <p:cNvPicPr preferRelativeResize="0"/>
          <p:nvPr>
            <p:ph idx="4" type="pic"/>
          </p:nvPr>
        </p:nvPicPr>
        <p:blipFill rotWithShape="1">
          <a:blip r:embed="rId5">
            <a:alphaModFix/>
          </a:blip>
          <a:srcRect b="0" l="0" r="0" t="0"/>
          <a:stretch/>
        </p:blipFill>
        <p:spPr>
          <a:xfrm>
            <a:off x="5110506" y="2689662"/>
            <a:ext cx="809244" cy="809244"/>
          </a:xfrm>
          <a:prstGeom prst="ellipse">
            <a:avLst/>
          </a:prstGeom>
          <a:noFill/>
          <a:ln>
            <a:noFill/>
          </a:ln>
        </p:spPr>
      </p:pic>
      <p:sp>
        <p:nvSpPr>
          <p:cNvPr id="998" name="Shape 99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999" name="Shape 999"/>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Company Timeline</a:t>
            </a:r>
            <a:endParaRPr sz="1100"/>
          </a:p>
        </p:txBody>
      </p:sp>
      <p:sp>
        <p:nvSpPr>
          <p:cNvPr id="1000" name="Shape 1000"/>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001" name="Shape 1001"/>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002" name="Shape 1002"/>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03" name="Shape 1003"/>
          <p:cNvSpPr/>
          <p:nvPr/>
        </p:nvSpPr>
        <p:spPr>
          <a:xfrm>
            <a:off x="1060758" y="3905494"/>
            <a:ext cx="13305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1004" name="Shape 1004"/>
          <p:cNvSpPr txBox="1"/>
          <p:nvPr/>
        </p:nvSpPr>
        <p:spPr>
          <a:xfrm>
            <a:off x="1385655" y="3655381"/>
            <a:ext cx="680609"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2002</a:t>
            </a:r>
            <a:endParaRPr b="1" sz="1100"/>
          </a:p>
        </p:txBody>
      </p:sp>
      <p:cxnSp>
        <p:nvCxnSpPr>
          <p:cNvPr id="1005" name="Shape 1005"/>
          <p:cNvCxnSpPr/>
          <p:nvPr/>
        </p:nvCxnSpPr>
        <p:spPr>
          <a:xfrm>
            <a:off x="2168503" y="3092434"/>
            <a:ext cx="1012276" cy="0"/>
          </a:xfrm>
          <a:prstGeom prst="straightConnector1">
            <a:avLst/>
          </a:prstGeom>
          <a:noFill/>
          <a:ln cap="flat" cmpd="sng" w="9525">
            <a:solidFill>
              <a:srgbClr val="7F7F7F"/>
            </a:solidFill>
            <a:prstDash val="solid"/>
            <a:miter lim="800000"/>
            <a:headEnd len="med" w="med" type="none"/>
            <a:tailEnd len="med" w="med" type="none"/>
          </a:ln>
        </p:spPr>
      </p:cxnSp>
      <p:cxnSp>
        <p:nvCxnSpPr>
          <p:cNvPr id="1006" name="Shape 1006"/>
          <p:cNvCxnSpPr/>
          <p:nvPr/>
        </p:nvCxnSpPr>
        <p:spPr>
          <a:xfrm>
            <a:off x="4065863" y="3092434"/>
            <a:ext cx="1012276" cy="0"/>
          </a:xfrm>
          <a:prstGeom prst="straightConnector1">
            <a:avLst/>
          </a:prstGeom>
          <a:noFill/>
          <a:ln cap="flat" cmpd="sng" w="9525">
            <a:solidFill>
              <a:srgbClr val="7F7F7F"/>
            </a:solidFill>
            <a:prstDash val="solid"/>
            <a:miter lim="800000"/>
            <a:headEnd len="med" w="med" type="none"/>
            <a:tailEnd len="med" w="med" type="none"/>
          </a:ln>
        </p:spPr>
      </p:cxnSp>
      <p:cxnSp>
        <p:nvCxnSpPr>
          <p:cNvPr id="1007" name="Shape 1007"/>
          <p:cNvCxnSpPr/>
          <p:nvPr/>
        </p:nvCxnSpPr>
        <p:spPr>
          <a:xfrm>
            <a:off x="5963222" y="3092434"/>
            <a:ext cx="1012276" cy="0"/>
          </a:xfrm>
          <a:prstGeom prst="straightConnector1">
            <a:avLst/>
          </a:prstGeom>
          <a:noFill/>
          <a:ln cap="flat" cmpd="sng" w="9525">
            <a:solidFill>
              <a:srgbClr val="7F7F7F"/>
            </a:solidFill>
            <a:prstDash val="solid"/>
            <a:miter lim="800000"/>
            <a:headEnd len="med" w="med" type="none"/>
            <a:tailEnd len="med" w="med" type="none"/>
          </a:ln>
        </p:spPr>
      </p:cxnSp>
      <p:sp>
        <p:nvSpPr>
          <p:cNvPr id="1008" name="Shape 1008"/>
          <p:cNvSpPr/>
          <p:nvPr/>
        </p:nvSpPr>
        <p:spPr>
          <a:xfrm>
            <a:off x="4855478" y="3905494"/>
            <a:ext cx="13305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1009" name="Shape 1009"/>
          <p:cNvSpPr txBox="1"/>
          <p:nvPr/>
        </p:nvSpPr>
        <p:spPr>
          <a:xfrm>
            <a:off x="5180375" y="3655381"/>
            <a:ext cx="680609"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2001</a:t>
            </a:r>
            <a:endParaRPr b="1" sz="1100"/>
          </a:p>
        </p:txBody>
      </p:sp>
      <p:sp>
        <p:nvSpPr>
          <p:cNvPr id="1010" name="Shape 1010"/>
          <p:cNvSpPr/>
          <p:nvPr/>
        </p:nvSpPr>
        <p:spPr>
          <a:xfrm>
            <a:off x="2958118" y="1733044"/>
            <a:ext cx="13305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1011" name="Shape 1011"/>
          <p:cNvSpPr txBox="1"/>
          <p:nvPr/>
        </p:nvSpPr>
        <p:spPr>
          <a:xfrm>
            <a:off x="3283015" y="2183971"/>
            <a:ext cx="680609"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2015</a:t>
            </a:r>
            <a:endParaRPr b="1" sz="1100"/>
          </a:p>
        </p:txBody>
      </p:sp>
      <p:sp>
        <p:nvSpPr>
          <p:cNvPr id="1012" name="Shape 1012"/>
          <p:cNvSpPr/>
          <p:nvPr/>
        </p:nvSpPr>
        <p:spPr>
          <a:xfrm>
            <a:off x="6752837" y="1733044"/>
            <a:ext cx="1330500" cy="4998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professionalism.</a:t>
            </a:r>
            <a:endParaRPr sz="1100"/>
          </a:p>
        </p:txBody>
      </p:sp>
      <p:sp>
        <p:nvSpPr>
          <p:cNvPr id="1013" name="Shape 1013"/>
          <p:cNvSpPr txBox="1"/>
          <p:nvPr/>
        </p:nvSpPr>
        <p:spPr>
          <a:xfrm>
            <a:off x="7077734" y="2183971"/>
            <a:ext cx="680609" cy="300082"/>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500">
                <a:solidFill>
                  <a:schemeClr val="dk1"/>
                </a:solidFill>
                <a:latin typeface="Open Sans"/>
                <a:ea typeface="Open Sans"/>
                <a:cs typeface="Open Sans"/>
                <a:sym typeface="Open Sans"/>
              </a:rPr>
              <a:t>2008</a:t>
            </a:r>
            <a:endParaRPr b="1" sz="1100"/>
          </a:p>
        </p:txBody>
      </p:sp>
      <p:pic>
        <p:nvPicPr>
          <p:cNvPr id="1014" name="Shape 1014"/>
          <p:cNvPicPr preferRelativeResize="0"/>
          <p:nvPr>
            <p:ph idx="5" type="pic"/>
          </p:nvPr>
        </p:nvPicPr>
        <p:blipFill rotWithShape="1">
          <a:blip r:embed="rId6">
            <a:alphaModFix/>
          </a:blip>
          <a:srcRect b="0" l="1195" r="1195" t="0"/>
          <a:stretch/>
        </p:blipFill>
        <p:spPr>
          <a:xfrm>
            <a:off x="7004164" y="2689662"/>
            <a:ext cx="809244" cy="809244"/>
          </a:xfrm>
          <a:prstGeom prst="ellipse">
            <a:avLst/>
          </a:prstGeom>
          <a:noFill/>
          <a:ln>
            <a:noFill/>
          </a:ln>
        </p:spPr>
      </p:pic>
    </p:spTree>
  </p:cSld>
  <p:clrMapOvr>
    <a:masterClrMapping/>
  </p:clrMapOvr>
  <p:transition spd="slow">
    <p:fade/>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9" name="Shape 1019"/>
        <p:cNvGrpSpPr/>
        <p:nvPr/>
      </p:nvGrpSpPr>
      <p:grpSpPr>
        <a:xfrm>
          <a:off x="0" y="0"/>
          <a:ext cx="0" cy="0"/>
          <a:chOff x="0" y="0"/>
          <a:chExt cx="0" cy="0"/>
        </a:xfrm>
      </p:grpSpPr>
      <p:sp>
        <p:nvSpPr>
          <p:cNvPr id="1020" name="Shape 102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021" name="Shape 1021"/>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Infographic</a:t>
            </a:r>
            <a:endParaRPr sz="1100"/>
          </a:p>
        </p:txBody>
      </p:sp>
      <p:sp>
        <p:nvSpPr>
          <p:cNvPr id="1022" name="Shape 1022"/>
          <p:cNvSpPr txBox="1"/>
          <p:nvPr/>
        </p:nvSpPr>
        <p:spPr>
          <a:xfrm>
            <a:off x="628650" y="464175"/>
            <a:ext cx="7886700" cy="461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023" name="Shape 1023"/>
          <p:cNvSpPr txBox="1"/>
          <p:nvPr/>
        </p:nvSpPr>
        <p:spPr>
          <a:xfrm>
            <a:off x="628650" y="891928"/>
            <a:ext cx="7886700" cy="2574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024" name="Shape 1024"/>
          <p:cNvSpPr/>
          <p:nvPr/>
        </p:nvSpPr>
        <p:spPr>
          <a:xfrm>
            <a:off x="4317292" y="1227333"/>
            <a:ext cx="509400" cy="36600"/>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25" name="Shape 1025"/>
          <p:cNvSpPr/>
          <p:nvPr/>
        </p:nvSpPr>
        <p:spPr>
          <a:xfrm>
            <a:off x="2527696" y="2264774"/>
            <a:ext cx="1578769" cy="1364456"/>
          </a:xfrm>
          <a:custGeom>
            <a:pathLst>
              <a:path extrusionOk="0" h="120000" w="120000">
                <a:moveTo>
                  <a:pt x="90045" y="120000"/>
                </a:moveTo>
                <a:lnTo>
                  <a:pt x="120000" y="59895"/>
                </a:lnTo>
                <a:lnTo>
                  <a:pt x="90045" y="0"/>
                </a:lnTo>
                <a:lnTo>
                  <a:pt x="30045" y="0"/>
                </a:lnTo>
                <a:lnTo>
                  <a:pt x="0" y="59895"/>
                </a:lnTo>
                <a:lnTo>
                  <a:pt x="30045" y="120000"/>
                </a:lnTo>
                <a:lnTo>
                  <a:pt x="90045" y="120000"/>
                </a:ln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6" name="Shape 1026"/>
          <p:cNvSpPr/>
          <p:nvPr/>
        </p:nvSpPr>
        <p:spPr>
          <a:xfrm>
            <a:off x="1272777" y="1537302"/>
            <a:ext cx="1578769" cy="1364456"/>
          </a:xfrm>
          <a:custGeom>
            <a:pathLst>
              <a:path extrusionOk="0" h="120000" w="120000">
                <a:moveTo>
                  <a:pt x="90045" y="120000"/>
                </a:moveTo>
                <a:lnTo>
                  <a:pt x="120000" y="60104"/>
                </a:lnTo>
                <a:lnTo>
                  <a:pt x="90045" y="0"/>
                </a:lnTo>
                <a:lnTo>
                  <a:pt x="30045" y="0"/>
                </a:lnTo>
                <a:lnTo>
                  <a:pt x="0" y="60104"/>
                </a:lnTo>
                <a:lnTo>
                  <a:pt x="30045" y="120000"/>
                </a:lnTo>
                <a:lnTo>
                  <a:pt x="90045" y="120000"/>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7" name="Shape 1027"/>
          <p:cNvSpPr/>
          <p:nvPr/>
        </p:nvSpPr>
        <p:spPr>
          <a:xfrm>
            <a:off x="3782614" y="2988674"/>
            <a:ext cx="1578769" cy="1368029"/>
          </a:xfrm>
          <a:custGeom>
            <a:pathLst>
              <a:path extrusionOk="0" h="120000" w="120000">
                <a:moveTo>
                  <a:pt x="29954" y="0"/>
                </a:moveTo>
                <a:lnTo>
                  <a:pt x="0" y="60052"/>
                </a:lnTo>
                <a:lnTo>
                  <a:pt x="29954" y="120000"/>
                </a:lnTo>
                <a:lnTo>
                  <a:pt x="90045" y="120000"/>
                </a:lnTo>
                <a:lnTo>
                  <a:pt x="120000" y="60052"/>
                </a:lnTo>
                <a:lnTo>
                  <a:pt x="90045" y="0"/>
                </a:lnTo>
                <a:lnTo>
                  <a:pt x="29954" y="0"/>
                </a:ln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8" name="Shape 1028"/>
          <p:cNvSpPr/>
          <p:nvPr/>
        </p:nvSpPr>
        <p:spPr>
          <a:xfrm>
            <a:off x="5037533" y="2264774"/>
            <a:ext cx="1578769" cy="1364456"/>
          </a:xfrm>
          <a:custGeom>
            <a:pathLst>
              <a:path extrusionOk="0" h="120000" w="120000">
                <a:moveTo>
                  <a:pt x="29954" y="120000"/>
                </a:moveTo>
                <a:lnTo>
                  <a:pt x="90045" y="120000"/>
                </a:lnTo>
                <a:lnTo>
                  <a:pt x="120000" y="59895"/>
                </a:lnTo>
                <a:lnTo>
                  <a:pt x="90045" y="0"/>
                </a:lnTo>
                <a:lnTo>
                  <a:pt x="29954" y="0"/>
                </a:lnTo>
                <a:lnTo>
                  <a:pt x="0" y="59895"/>
                </a:lnTo>
                <a:lnTo>
                  <a:pt x="29954" y="120000"/>
                </a:lnTo>
                <a:close/>
              </a:path>
            </a:pathLst>
          </a:custGeom>
          <a:solidFill>
            <a:srgbClr val="D8D8D8"/>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29" name="Shape 1029"/>
          <p:cNvSpPr/>
          <p:nvPr/>
        </p:nvSpPr>
        <p:spPr>
          <a:xfrm>
            <a:off x="6292452" y="1537302"/>
            <a:ext cx="1578769" cy="1364456"/>
          </a:xfrm>
          <a:custGeom>
            <a:pathLst>
              <a:path extrusionOk="0" h="120000" w="120000">
                <a:moveTo>
                  <a:pt x="29954" y="120000"/>
                </a:moveTo>
                <a:lnTo>
                  <a:pt x="90045" y="120000"/>
                </a:lnTo>
                <a:lnTo>
                  <a:pt x="120000" y="60104"/>
                </a:lnTo>
                <a:lnTo>
                  <a:pt x="90045" y="0"/>
                </a:lnTo>
                <a:lnTo>
                  <a:pt x="29954" y="0"/>
                </a:lnTo>
                <a:lnTo>
                  <a:pt x="0" y="60104"/>
                </a:lnTo>
                <a:lnTo>
                  <a:pt x="29954" y="120000"/>
                </a:lnTo>
                <a:close/>
              </a:path>
            </a:pathLst>
          </a:custGeom>
          <a:solidFill>
            <a:srgbClr val="26262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0" name="Shape 1030"/>
          <p:cNvSpPr/>
          <p:nvPr/>
        </p:nvSpPr>
        <p:spPr>
          <a:xfrm>
            <a:off x="1272777" y="2988674"/>
            <a:ext cx="1578769" cy="1368029"/>
          </a:xfrm>
          <a:custGeom>
            <a:pathLst>
              <a:path extrusionOk="0" h="120000" w="120000">
                <a:moveTo>
                  <a:pt x="90045" y="0"/>
                </a:moveTo>
                <a:lnTo>
                  <a:pt x="30045" y="0"/>
                </a:lnTo>
                <a:lnTo>
                  <a:pt x="0" y="60052"/>
                </a:lnTo>
                <a:lnTo>
                  <a:pt x="30045" y="120000"/>
                </a:lnTo>
                <a:lnTo>
                  <a:pt x="90045" y="120000"/>
                </a:lnTo>
                <a:lnTo>
                  <a:pt x="120000" y="60052"/>
                </a:lnTo>
                <a:lnTo>
                  <a:pt x="90045" y="0"/>
                </a:lnTo>
                <a:close/>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1" name="Shape 1031"/>
          <p:cNvSpPr/>
          <p:nvPr/>
        </p:nvSpPr>
        <p:spPr>
          <a:xfrm>
            <a:off x="6292452" y="2988674"/>
            <a:ext cx="1578769" cy="1368029"/>
          </a:xfrm>
          <a:custGeom>
            <a:pathLst>
              <a:path extrusionOk="0" h="120000" w="120000">
                <a:moveTo>
                  <a:pt x="90045" y="0"/>
                </a:moveTo>
                <a:lnTo>
                  <a:pt x="29954" y="0"/>
                </a:lnTo>
                <a:lnTo>
                  <a:pt x="0" y="60052"/>
                </a:lnTo>
                <a:lnTo>
                  <a:pt x="29954" y="120000"/>
                </a:lnTo>
                <a:lnTo>
                  <a:pt x="90045" y="120000"/>
                </a:lnTo>
                <a:lnTo>
                  <a:pt x="120000" y="60052"/>
                </a:lnTo>
                <a:lnTo>
                  <a:pt x="90045" y="0"/>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2" name="Shape 1032"/>
          <p:cNvSpPr/>
          <p:nvPr/>
        </p:nvSpPr>
        <p:spPr>
          <a:xfrm>
            <a:off x="6792514" y="2009384"/>
            <a:ext cx="578644" cy="420291"/>
          </a:xfrm>
          <a:custGeom>
            <a:pathLst>
              <a:path extrusionOk="0" h="120000" w="120000">
                <a:moveTo>
                  <a:pt x="108625" y="36387"/>
                </a:moveTo>
                <a:cubicBezTo>
                  <a:pt x="108056" y="31741"/>
                  <a:pt x="108056" y="24000"/>
                  <a:pt x="110900" y="20903"/>
                </a:cubicBezTo>
                <a:cubicBezTo>
                  <a:pt x="110900" y="20903"/>
                  <a:pt x="111469" y="20903"/>
                  <a:pt x="111469" y="20903"/>
                </a:cubicBezTo>
                <a:cubicBezTo>
                  <a:pt x="113744" y="20129"/>
                  <a:pt x="115450" y="18580"/>
                  <a:pt x="114312" y="16258"/>
                </a:cubicBezTo>
                <a:cubicBezTo>
                  <a:pt x="75639" y="0"/>
                  <a:pt x="75639" y="0"/>
                  <a:pt x="75639" y="0"/>
                </a:cubicBezTo>
                <a:cubicBezTo>
                  <a:pt x="13649" y="12387"/>
                  <a:pt x="13649" y="12387"/>
                  <a:pt x="13649" y="12387"/>
                </a:cubicBezTo>
                <a:cubicBezTo>
                  <a:pt x="13649" y="12387"/>
                  <a:pt x="6255" y="13161"/>
                  <a:pt x="6824" y="28645"/>
                </a:cubicBezTo>
                <a:cubicBezTo>
                  <a:pt x="7393" y="37161"/>
                  <a:pt x="9099" y="41032"/>
                  <a:pt x="10805" y="42580"/>
                </a:cubicBezTo>
                <a:cubicBezTo>
                  <a:pt x="5687" y="44903"/>
                  <a:pt x="5687" y="44903"/>
                  <a:pt x="5687" y="44903"/>
                </a:cubicBezTo>
                <a:cubicBezTo>
                  <a:pt x="4549" y="47225"/>
                  <a:pt x="6255" y="48774"/>
                  <a:pt x="8530" y="49548"/>
                </a:cubicBezTo>
                <a:cubicBezTo>
                  <a:pt x="9099" y="49548"/>
                  <a:pt x="9099" y="49548"/>
                  <a:pt x="9099" y="50322"/>
                </a:cubicBezTo>
                <a:cubicBezTo>
                  <a:pt x="11943" y="52645"/>
                  <a:pt x="11943" y="60387"/>
                  <a:pt x="11374" y="65032"/>
                </a:cubicBezTo>
                <a:cubicBezTo>
                  <a:pt x="0" y="69677"/>
                  <a:pt x="4549" y="71225"/>
                  <a:pt x="4549" y="71225"/>
                </a:cubicBezTo>
                <a:cubicBezTo>
                  <a:pt x="6824" y="72000"/>
                  <a:pt x="6824" y="72000"/>
                  <a:pt x="6824" y="72000"/>
                </a:cubicBezTo>
                <a:cubicBezTo>
                  <a:pt x="5118" y="74322"/>
                  <a:pt x="3412" y="78193"/>
                  <a:pt x="3412" y="85935"/>
                </a:cubicBezTo>
                <a:cubicBezTo>
                  <a:pt x="3981" y="101419"/>
                  <a:pt x="10236" y="102193"/>
                  <a:pt x="10236" y="102193"/>
                </a:cubicBezTo>
                <a:cubicBezTo>
                  <a:pt x="50616" y="120000"/>
                  <a:pt x="50616" y="120000"/>
                  <a:pt x="50616" y="120000"/>
                </a:cubicBezTo>
                <a:cubicBezTo>
                  <a:pt x="112606" y="99870"/>
                  <a:pt x="112606" y="99870"/>
                  <a:pt x="112606" y="99870"/>
                </a:cubicBezTo>
                <a:cubicBezTo>
                  <a:pt x="112606" y="99870"/>
                  <a:pt x="116587" y="98322"/>
                  <a:pt x="105213" y="94451"/>
                </a:cubicBezTo>
                <a:cubicBezTo>
                  <a:pt x="104644" y="89806"/>
                  <a:pt x="104644" y="81290"/>
                  <a:pt x="107488" y="78967"/>
                </a:cubicBezTo>
                <a:cubicBezTo>
                  <a:pt x="107488" y="78967"/>
                  <a:pt x="108056" y="78967"/>
                  <a:pt x="108056" y="78193"/>
                </a:cubicBezTo>
                <a:cubicBezTo>
                  <a:pt x="110331" y="77419"/>
                  <a:pt x="112037" y="75870"/>
                  <a:pt x="110900" y="73548"/>
                </a:cubicBezTo>
                <a:cubicBezTo>
                  <a:pt x="108056" y="72774"/>
                  <a:pt x="108056" y="72774"/>
                  <a:pt x="108056" y="72774"/>
                </a:cubicBezTo>
                <a:cubicBezTo>
                  <a:pt x="109763" y="71225"/>
                  <a:pt x="112606" y="67354"/>
                  <a:pt x="113175" y="57290"/>
                </a:cubicBezTo>
                <a:cubicBezTo>
                  <a:pt x="113175" y="50322"/>
                  <a:pt x="112037" y="46451"/>
                  <a:pt x="110331" y="44129"/>
                </a:cubicBezTo>
                <a:cubicBezTo>
                  <a:pt x="116018" y="42580"/>
                  <a:pt x="116018" y="42580"/>
                  <a:pt x="116018" y="42580"/>
                </a:cubicBezTo>
                <a:cubicBezTo>
                  <a:pt x="116018" y="42580"/>
                  <a:pt x="120000" y="41032"/>
                  <a:pt x="108625" y="36387"/>
                </a:cubicBezTo>
                <a:close/>
                <a:moveTo>
                  <a:pt x="56872" y="36387"/>
                </a:moveTo>
                <a:cubicBezTo>
                  <a:pt x="67109" y="33290"/>
                  <a:pt x="67109" y="33290"/>
                  <a:pt x="67109" y="33290"/>
                </a:cubicBezTo>
                <a:cubicBezTo>
                  <a:pt x="102369" y="24000"/>
                  <a:pt x="102369" y="24000"/>
                  <a:pt x="102369" y="24000"/>
                </a:cubicBezTo>
                <a:cubicBezTo>
                  <a:pt x="107488" y="22451"/>
                  <a:pt x="107488" y="22451"/>
                  <a:pt x="107488" y="22451"/>
                </a:cubicBezTo>
                <a:cubicBezTo>
                  <a:pt x="105781" y="26322"/>
                  <a:pt x="105781" y="31741"/>
                  <a:pt x="106350" y="35612"/>
                </a:cubicBezTo>
                <a:cubicBezTo>
                  <a:pt x="106350" y="36387"/>
                  <a:pt x="106350" y="37161"/>
                  <a:pt x="106350" y="37935"/>
                </a:cubicBezTo>
                <a:cubicBezTo>
                  <a:pt x="100663" y="39483"/>
                  <a:pt x="100663" y="39483"/>
                  <a:pt x="100663" y="39483"/>
                </a:cubicBezTo>
                <a:cubicBezTo>
                  <a:pt x="56303" y="54967"/>
                  <a:pt x="56303" y="54967"/>
                  <a:pt x="56303" y="54967"/>
                </a:cubicBezTo>
                <a:lnTo>
                  <a:pt x="56872" y="36387"/>
                </a:lnTo>
                <a:close/>
                <a:moveTo>
                  <a:pt x="12511" y="51096"/>
                </a:moveTo>
                <a:cubicBezTo>
                  <a:pt x="17630" y="52645"/>
                  <a:pt x="17630" y="52645"/>
                  <a:pt x="17630" y="52645"/>
                </a:cubicBezTo>
                <a:cubicBezTo>
                  <a:pt x="51184" y="61935"/>
                  <a:pt x="51184" y="61935"/>
                  <a:pt x="51184" y="61935"/>
                </a:cubicBezTo>
                <a:cubicBezTo>
                  <a:pt x="54028" y="62709"/>
                  <a:pt x="54028" y="62709"/>
                  <a:pt x="54028" y="62709"/>
                </a:cubicBezTo>
                <a:cubicBezTo>
                  <a:pt x="63127" y="65032"/>
                  <a:pt x="63127" y="65032"/>
                  <a:pt x="63127" y="65032"/>
                </a:cubicBezTo>
                <a:cubicBezTo>
                  <a:pt x="63696" y="83612"/>
                  <a:pt x="63696" y="83612"/>
                  <a:pt x="63696" y="83612"/>
                </a:cubicBezTo>
                <a:cubicBezTo>
                  <a:pt x="18199" y="68129"/>
                  <a:pt x="18199" y="68129"/>
                  <a:pt x="18199" y="68129"/>
                </a:cubicBezTo>
                <a:cubicBezTo>
                  <a:pt x="13649" y="66580"/>
                  <a:pt x="13649" y="66580"/>
                  <a:pt x="13649" y="66580"/>
                </a:cubicBezTo>
                <a:cubicBezTo>
                  <a:pt x="13649" y="65806"/>
                  <a:pt x="13649" y="65032"/>
                  <a:pt x="13649" y="64258"/>
                </a:cubicBezTo>
                <a:cubicBezTo>
                  <a:pt x="14218" y="61161"/>
                  <a:pt x="14218" y="54967"/>
                  <a:pt x="12511" y="51096"/>
                </a:cubicBezTo>
                <a:close/>
                <a:moveTo>
                  <a:pt x="10805" y="27870"/>
                </a:moveTo>
                <a:cubicBezTo>
                  <a:pt x="10236" y="24000"/>
                  <a:pt x="10805" y="20903"/>
                  <a:pt x="11943" y="19354"/>
                </a:cubicBezTo>
                <a:cubicBezTo>
                  <a:pt x="12511" y="18580"/>
                  <a:pt x="13649" y="18580"/>
                  <a:pt x="14218" y="18580"/>
                </a:cubicBezTo>
                <a:cubicBezTo>
                  <a:pt x="14218" y="18580"/>
                  <a:pt x="14786" y="18580"/>
                  <a:pt x="14786" y="18580"/>
                </a:cubicBezTo>
                <a:cubicBezTo>
                  <a:pt x="41516" y="30193"/>
                  <a:pt x="41516" y="30193"/>
                  <a:pt x="41516" y="30193"/>
                </a:cubicBezTo>
                <a:cubicBezTo>
                  <a:pt x="54597" y="36387"/>
                  <a:pt x="54597" y="36387"/>
                  <a:pt x="54597" y="36387"/>
                </a:cubicBezTo>
                <a:cubicBezTo>
                  <a:pt x="54597" y="54967"/>
                  <a:pt x="54597" y="54967"/>
                  <a:pt x="54597" y="54967"/>
                </a:cubicBezTo>
                <a:cubicBezTo>
                  <a:pt x="17061" y="40258"/>
                  <a:pt x="17061" y="40258"/>
                  <a:pt x="17061" y="40258"/>
                </a:cubicBezTo>
                <a:cubicBezTo>
                  <a:pt x="14786" y="39483"/>
                  <a:pt x="14786" y="39483"/>
                  <a:pt x="14786" y="39483"/>
                </a:cubicBezTo>
                <a:cubicBezTo>
                  <a:pt x="14786" y="39483"/>
                  <a:pt x="14786" y="39483"/>
                  <a:pt x="14786" y="39483"/>
                </a:cubicBezTo>
                <a:cubicBezTo>
                  <a:pt x="14218" y="39483"/>
                  <a:pt x="10805" y="38709"/>
                  <a:pt x="10805" y="27870"/>
                </a:cubicBezTo>
                <a:close/>
                <a:moveTo>
                  <a:pt x="51184" y="112258"/>
                </a:moveTo>
                <a:cubicBezTo>
                  <a:pt x="11374" y="97548"/>
                  <a:pt x="11374" y="97548"/>
                  <a:pt x="11374" y="97548"/>
                </a:cubicBezTo>
                <a:cubicBezTo>
                  <a:pt x="11374" y="97548"/>
                  <a:pt x="11374" y="97548"/>
                  <a:pt x="11374" y="97548"/>
                </a:cubicBezTo>
                <a:cubicBezTo>
                  <a:pt x="10805" y="96774"/>
                  <a:pt x="7393" y="96774"/>
                  <a:pt x="7393" y="85161"/>
                </a:cubicBezTo>
                <a:cubicBezTo>
                  <a:pt x="6824" y="81290"/>
                  <a:pt x="7393" y="78193"/>
                  <a:pt x="8530" y="77419"/>
                </a:cubicBezTo>
                <a:cubicBezTo>
                  <a:pt x="9099" y="75870"/>
                  <a:pt x="10236" y="75870"/>
                  <a:pt x="10805" y="75870"/>
                </a:cubicBezTo>
                <a:cubicBezTo>
                  <a:pt x="10805" y="75870"/>
                  <a:pt x="11374" y="75870"/>
                  <a:pt x="11374" y="75870"/>
                </a:cubicBezTo>
                <a:cubicBezTo>
                  <a:pt x="11374" y="75870"/>
                  <a:pt x="11374" y="75870"/>
                  <a:pt x="11374" y="75870"/>
                </a:cubicBezTo>
                <a:cubicBezTo>
                  <a:pt x="51184" y="93677"/>
                  <a:pt x="51184" y="93677"/>
                  <a:pt x="51184" y="93677"/>
                </a:cubicBezTo>
                <a:lnTo>
                  <a:pt x="51184" y="112258"/>
                </a:lnTo>
                <a:close/>
                <a:moveTo>
                  <a:pt x="102938" y="93677"/>
                </a:moveTo>
                <a:cubicBezTo>
                  <a:pt x="102938" y="94451"/>
                  <a:pt x="102938" y="95225"/>
                  <a:pt x="102938" y="95225"/>
                </a:cubicBezTo>
                <a:cubicBezTo>
                  <a:pt x="52890" y="112258"/>
                  <a:pt x="52890" y="112258"/>
                  <a:pt x="52890" y="112258"/>
                </a:cubicBezTo>
                <a:cubicBezTo>
                  <a:pt x="53459" y="93677"/>
                  <a:pt x="53459" y="93677"/>
                  <a:pt x="53459" y="93677"/>
                </a:cubicBezTo>
                <a:cubicBezTo>
                  <a:pt x="64265" y="91354"/>
                  <a:pt x="64265" y="91354"/>
                  <a:pt x="64265" y="91354"/>
                </a:cubicBezTo>
                <a:cubicBezTo>
                  <a:pt x="65971" y="91354"/>
                  <a:pt x="65971" y="91354"/>
                  <a:pt x="65971" y="91354"/>
                </a:cubicBezTo>
                <a:cubicBezTo>
                  <a:pt x="71658" y="89032"/>
                  <a:pt x="71658" y="89032"/>
                  <a:pt x="71658" y="89032"/>
                </a:cubicBezTo>
                <a:cubicBezTo>
                  <a:pt x="98957" y="81290"/>
                  <a:pt x="98957" y="81290"/>
                  <a:pt x="98957" y="81290"/>
                </a:cubicBezTo>
                <a:cubicBezTo>
                  <a:pt x="104075" y="79741"/>
                  <a:pt x="104075" y="79741"/>
                  <a:pt x="104075" y="79741"/>
                </a:cubicBezTo>
                <a:cubicBezTo>
                  <a:pt x="102369" y="83612"/>
                  <a:pt x="102369" y="89806"/>
                  <a:pt x="102938" y="93677"/>
                </a:cubicBezTo>
                <a:close/>
                <a:moveTo>
                  <a:pt x="105213" y="68129"/>
                </a:moveTo>
                <a:cubicBezTo>
                  <a:pt x="105213" y="68129"/>
                  <a:pt x="105213" y="68129"/>
                  <a:pt x="105213" y="68129"/>
                </a:cubicBezTo>
                <a:cubicBezTo>
                  <a:pt x="101232" y="69677"/>
                  <a:pt x="101232" y="69677"/>
                  <a:pt x="101232" y="69677"/>
                </a:cubicBezTo>
                <a:cubicBezTo>
                  <a:pt x="65971" y="83612"/>
                  <a:pt x="65971" y="83612"/>
                  <a:pt x="65971" y="83612"/>
                </a:cubicBezTo>
                <a:cubicBezTo>
                  <a:pt x="65402" y="65032"/>
                  <a:pt x="65402" y="65032"/>
                  <a:pt x="65402" y="65032"/>
                </a:cubicBezTo>
                <a:cubicBezTo>
                  <a:pt x="76777" y="59612"/>
                  <a:pt x="76777" y="59612"/>
                  <a:pt x="76777" y="59612"/>
                </a:cubicBezTo>
                <a:cubicBezTo>
                  <a:pt x="105213" y="47225"/>
                  <a:pt x="105213" y="47225"/>
                  <a:pt x="105213" y="47225"/>
                </a:cubicBezTo>
                <a:cubicBezTo>
                  <a:pt x="105213" y="47225"/>
                  <a:pt x="106919" y="46451"/>
                  <a:pt x="108056" y="48000"/>
                </a:cubicBezTo>
                <a:cubicBezTo>
                  <a:pt x="109194" y="49548"/>
                  <a:pt x="109763" y="52645"/>
                  <a:pt x="109763" y="56516"/>
                </a:cubicBezTo>
                <a:cubicBezTo>
                  <a:pt x="109194" y="68129"/>
                  <a:pt x="105781" y="68129"/>
                  <a:pt x="105213" y="68129"/>
                </a:cubicBezTo>
                <a:close/>
                <a:moveTo>
                  <a:pt x="105213" y="68129"/>
                </a:moveTo>
                <a:cubicBezTo>
                  <a:pt x="105213" y="68129"/>
                  <a:pt x="105213" y="68129"/>
                  <a:pt x="105213" y="68129"/>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033" name="Shape 1033"/>
          <p:cNvGrpSpPr/>
          <p:nvPr/>
        </p:nvGrpSpPr>
        <p:grpSpPr>
          <a:xfrm>
            <a:off x="1800223" y="3411941"/>
            <a:ext cx="523875" cy="521494"/>
            <a:chOff x="1239838" y="1179513"/>
            <a:chExt cx="698500" cy="695325"/>
          </a:xfrm>
        </p:grpSpPr>
        <p:sp>
          <p:nvSpPr>
            <p:cNvPr id="1034" name="Shape 1034"/>
            <p:cNvSpPr/>
            <p:nvPr/>
          </p:nvSpPr>
          <p:spPr>
            <a:xfrm>
              <a:off x="1509713" y="1317625"/>
              <a:ext cx="158750" cy="161925"/>
            </a:xfrm>
            <a:custGeom>
              <a:pathLst>
                <a:path extrusionOk="0" h="120000" w="120000">
                  <a:moveTo>
                    <a:pt x="60000" y="120000"/>
                  </a:moveTo>
                  <a:cubicBezTo>
                    <a:pt x="92727" y="120000"/>
                    <a:pt x="120000" y="93333"/>
                    <a:pt x="120000" y="61333"/>
                  </a:cubicBezTo>
                  <a:cubicBezTo>
                    <a:pt x="120000" y="26666"/>
                    <a:pt x="92727" y="0"/>
                    <a:pt x="60000" y="0"/>
                  </a:cubicBezTo>
                  <a:cubicBezTo>
                    <a:pt x="27272" y="0"/>
                    <a:pt x="0" y="26666"/>
                    <a:pt x="0" y="61333"/>
                  </a:cubicBezTo>
                  <a:cubicBezTo>
                    <a:pt x="0" y="93333"/>
                    <a:pt x="27272" y="120000"/>
                    <a:pt x="60000" y="120000"/>
                  </a:cubicBezTo>
                  <a:close/>
                  <a:moveTo>
                    <a:pt x="60000" y="18666"/>
                  </a:moveTo>
                  <a:cubicBezTo>
                    <a:pt x="84545" y="18666"/>
                    <a:pt x="103636" y="37333"/>
                    <a:pt x="103636" y="61333"/>
                  </a:cubicBezTo>
                  <a:cubicBezTo>
                    <a:pt x="103636" y="85333"/>
                    <a:pt x="84545" y="104000"/>
                    <a:pt x="60000" y="104000"/>
                  </a:cubicBezTo>
                  <a:cubicBezTo>
                    <a:pt x="35454" y="104000"/>
                    <a:pt x="16363" y="85333"/>
                    <a:pt x="16363" y="61333"/>
                  </a:cubicBezTo>
                  <a:cubicBezTo>
                    <a:pt x="16363" y="37333"/>
                    <a:pt x="35454" y="18666"/>
                    <a:pt x="60000" y="18666"/>
                  </a:cubicBezTo>
                  <a:close/>
                  <a:moveTo>
                    <a:pt x="60000" y="18666"/>
                  </a:moveTo>
                  <a:cubicBezTo>
                    <a:pt x="60000" y="18666"/>
                    <a:pt x="60000" y="18666"/>
                    <a:pt x="60000" y="1866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5" name="Shape 1035"/>
            <p:cNvSpPr/>
            <p:nvPr/>
          </p:nvSpPr>
          <p:spPr>
            <a:xfrm>
              <a:off x="1341438" y="1179513"/>
              <a:ext cx="492125" cy="633412"/>
            </a:xfrm>
            <a:custGeom>
              <a:pathLst>
                <a:path extrusionOk="0" h="120000" w="120000">
                  <a:moveTo>
                    <a:pt x="59555" y="119999"/>
                  </a:moveTo>
                  <a:cubicBezTo>
                    <a:pt x="104000" y="71314"/>
                    <a:pt x="104000" y="71314"/>
                    <a:pt x="104000" y="71314"/>
                  </a:cubicBezTo>
                  <a:cubicBezTo>
                    <a:pt x="120000" y="54857"/>
                    <a:pt x="117333" y="26742"/>
                    <a:pt x="98666" y="12342"/>
                  </a:cubicBezTo>
                  <a:cubicBezTo>
                    <a:pt x="88000" y="4114"/>
                    <a:pt x="74666" y="0"/>
                    <a:pt x="59555" y="0"/>
                  </a:cubicBezTo>
                  <a:cubicBezTo>
                    <a:pt x="45333" y="0"/>
                    <a:pt x="32000" y="4114"/>
                    <a:pt x="21333" y="12342"/>
                  </a:cubicBezTo>
                  <a:cubicBezTo>
                    <a:pt x="2666" y="26742"/>
                    <a:pt x="0" y="54857"/>
                    <a:pt x="16000" y="71314"/>
                  </a:cubicBezTo>
                  <a:lnTo>
                    <a:pt x="59555" y="119999"/>
                  </a:lnTo>
                  <a:close/>
                  <a:moveTo>
                    <a:pt x="59555" y="112457"/>
                  </a:moveTo>
                  <a:cubicBezTo>
                    <a:pt x="20444" y="68571"/>
                    <a:pt x="20444" y="68571"/>
                    <a:pt x="20444" y="68571"/>
                  </a:cubicBezTo>
                  <a:cubicBezTo>
                    <a:pt x="6222" y="53485"/>
                    <a:pt x="8000" y="28799"/>
                    <a:pt x="25777" y="15085"/>
                  </a:cubicBezTo>
                  <a:cubicBezTo>
                    <a:pt x="25777" y="15085"/>
                    <a:pt x="25777" y="15085"/>
                    <a:pt x="25777" y="15085"/>
                  </a:cubicBezTo>
                  <a:cubicBezTo>
                    <a:pt x="34666" y="8228"/>
                    <a:pt x="47111" y="4114"/>
                    <a:pt x="59555" y="4114"/>
                  </a:cubicBezTo>
                  <a:cubicBezTo>
                    <a:pt x="72888" y="4114"/>
                    <a:pt x="85333" y="8228"/>
                    <a:pt x="94222" y="15085"/>
                  </a:cubicBezTo>
                  <a:cubicBezTo>
                    <a:pt x="112000" y="28799"/>
                    <a:pt x="113777" y="53485"/>
                    <a:pt x="98666" y="69257"/>
                  </a:cubicBezTo>
                  <a:cubicBezTo>
                    <a:pt x="59555" y="112457"/>
                    <a:pt x="59555" y="112457"/>
                    <a:pt x="59555" y="112457"/>
                  </a:cubicBezTo>
                  <a:moveTo>
                    <a:pt x="25777" y="15085"/>
                  </a:moveTo>
                  <a:cubicBezTo>
                    <a:pt x="25777" y="15085"/>
                    <a:pt x="25777" y="15085"/>
                    <a:pt x="25777" y="15085"/>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36" name="Shape 1036"/>
            <p:cNvSpPr/>
            <p:nvPr/>
          </p:nvSpPr>
          <p:spPr>
            <a:xfrm>
              <a:off x="1239838" y="1674813"/>
              <a:ext cx="698500" cy="200025"/>
            </a:xfrm>
            <a:custGeom>
              <a:pathLst>
                <a:path extrusionOk="0" h="120000" w="120000">
                  <a:moveTo>
                    <a:pt x="84375" y="2181"/>
                  </a:moveTo>
                  <a:cubicBezTo>
                    <a:pt x="83125" y="0"/>
                    <a:pt x="81875" y="4363"/>
                    <a:pt x="81875" y="6545"/>
                  </a:cubicBezTo>
                  <a:cubicBezTo>
                    <a:pt x="81875" y="10909"/>
                    <a:pt x="82500" y="15272"/>
                    <a:pt x="83750" y="15272"/>
                  </a:cubicBezTo>
                  <a:cubicBezTo>
                    <a:pt x="105000" y="24000"/>
                    <a:pt x="116250" y="48000"/>
                    <a:pt x="116250" y="61090"/>
                  </a:cubicBezTo>
                  <a:cubicBezTo>
                    <a:pt x="116250" y="78545"/>
                    <a:pt x="95000" y="106909"/>
                    <a:pt x="60000" y="106909"/>
                  </a:cubicBezTo>
                  <a:cubicBezTo>
                    <a:pt x="25000" y="106909"/>
                    <a:pt x="3750" y="78545"/>
                    <a:pt x="3750" y="61090"/>
                  </a:cubicBezTo>
                  <a:cubicBezTo>
                    <a:pt x="3750" y="48000"/>
                    <a:pt x="15000" y="24000"/>
                    <a:pt x="36250" y="15272"/>
                  </a:cubicBezTo>
                  <a:cubicBezTo>
                    <a:pt x="37500" y="15272"/>
                    <a:pt x="38125" y="10909"/>
                    <a:pt x="38125" y="6545"/>
                  </a:cubicBezTo>
                  <a:cubicBezTo>
                    <a:pt x="38125" y="4363"/>
                    <a:pt x="36875" y="0"/>
                    <a:pt x="35625" y="2181"/>
                  </a:cubicBezTo>
                  <a:cubicBezTo>
                    <a:pt x="15000" y="10909"/>
                    <a:pt x="0" y="34909"/>
                    <a:pt x="0" y="61090"/>
                  </a:cubicBezTo>
                  <a:cubicBezTo>
                    <a:pt x="0" y="89454"/>
                    <a:pt x="20625" y="120000"/>
                    <a:pt x="60000" y="120000"/>
                  </a:cubicBezTo>
                  <a:cubicBezTo>
                    <a:pt x="99375" y="120000"/>
                    <a:pt x="120000" y="89454"/>
                    <a:pt x="120000" y="61090"/>
                  </a:cubicBezTo>
                  <a:cubicBezTo>
                    <a:pt x="120000" y="34909"/>
                    <a:pt x="105000" y="10909"/>
                    <a:pt x="84375" y="2181"/>
                  </a:cubicBezTo>
                  <a:close/>
                  <a:moveTo>
                    <a:pt x="84375" y="2181"/>
                  </a:moveTo>
                  <a:cubicBezTo>
                    <a:pt x="84375" y="2181"/>
                    <a:pt x="84375" y="2181"/>
                    <a:pt x="84375" y="2181"/>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nvGrpSpPr>
          <p:cNvPr id="1037" name="Shape 1037"/>
          <p:cNvGrpSpPr/>
          <p:nvPr/>
        </p:nvGrpSpPr>
        <p:grpSpPr>
          <a:xfrm>
            <a:off x="3788191" y="1557917"/>
            <a:ext cx="1578769" cy="1364456"/>
            <a:chOff x="5009172" y="2064250"/>
            <a:chExt cx="2105025" cy="1819275"/>
          </a:xfrm>
        </p:grpSpPr>
        <p:sp>
          <p:nvSpPr>
            <p:cNvPr id="1038" name="Shape 1038"/>
            <p:cNvSpPr/>
            <p:nvPr/>
          </p:nvSpPr>
          <p:spPr>
            <a:xfrm>
              <a:off x="5009172" y="2064250"/>
              <a:ext cx="2105025" cy="1819275"/>
            </a:xfrm>
            <a:custGeom>
              <a:pathLst>
                <a:path extrusionOk="0" h="120000" w="120000">
                  <a:moveTo>
                    <a:pt x="90045" y="120000"/>
                  </a:moveTo>
                  <a:lnTo>
                    <a:pt x="120000" y="60104"/>
                  </a:lnTo>
                  <a:lnTo>
                    <a:pt x="90045" y="0"/>
                  </a:lnTo>
                  <a:lnTo>
                    <a:pt x="29954" y="0"/>
                  </a:lnTo>
                  <a:lnTo>
                    <a:pt x="0" y="60104"/>
                  </a:lnTo>
                  <a:lnTo>
                    <a:pt x="29954" y="120000"/>
                  </a:lnTo>
                  <a:lnTo>
                    <a:pt x="90045" y="120000"/>
                  </a:lnTo>
                  <a:close/>
                </a:path>
              </a:pathLst>
            </a:custGeom>
            <a:solidFill>
              <a:srgbClr val="00000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nvGrpSpPr>
            <p:cNvPr id="1039" name="Shape 1039"/>
            <p:cNvGrpSpPr/>
            <p:nvPr/>
          </p:nvGrpSpPr>
          <p:grpSpPr>
            <a:xfrm>
              <a:off x="5616603" y="2683184"/>
              <a:ext cx="890162" cy="581406"/>
              <a:chOff x="708025" y="2132013"/>
              <a:chExt cx="1135063" cy="741362"/>
            </a:xfrm>
          </p:grpSpPr>
          <p:sp>
            <p:nvSpPr>
              <p:cNvPr id="1040" name="Shape 1040"/>
              <p:cNvSpPr/>
              <p:nvPr/>
            </p:nvSpPr>
            <p:spPr>
              <a:xfrm>
                <a:off x="708025" y="2760663"/>
                <a:ext cx="1135063" cy="112712"/>
              </a:xfrm>
              <a:custGeom>
                <a:pathLst>
                  <a:path extrusionOk="0" h="120000" w="120000">
                    <a:moveTo>
                      <a:pt x="119615" y="3870"/>
                    </a:moveTo>
                    <a:cubicBezTo>
                      <a:pt x="119615" y="0"/>
                      <a:pt x="119615" y="0"/>
                      <a:pt x="119230" y="0"/>
                    </a:cubicBezTo>
                    <a:cubicBezTo>
                      <a:pt x="769" y="0"/>
                      <a:pt x="769" y="0"/>
                      <a:pt x="769" y="0"/>
                    </a:cubicBezTo>
                    <a:cubicBezTo>
                      <a:pt x="384" y="0"/>
                      <a:pt x="384" y="0"/>
                      <a:pt x="0" y="3870"/>
                    </a:cubicBezTo>
                    <a:cubicBezTo>
                      <a:pt x="0" y="3870"/>
                      <a:pt x="0" y="3870"/>
                      <a:pt x="0" y="7741"/>
                    </a:cubicBezTo>
                    <a:cubicBezTo>
                      <a:pt x="0" y="7741"/>
                      <a:pt x="1923" y="120000"/>
                      <a:pt x="15769" y="120000"/>
                    </a:cubicBezTo>
                    <a:cubicBezTo>
                      <a:pt x="104230" y="120000"/>
                      <a:pt x="104230" y="120000"/>
                      <a:pt x="104230" y="120000"/>
                    </a:cubicBezTo>
                    <a:cubicBezTo>
                      <a:pt x="118076" y="120000"/>
                      <a:pt x="120000" y="7741"/>
                      <a:pt x="120000" y="7741"/>
                    </a:cubicBezTo>
                    <a:cubicBezTo>
                      <a:pt x="120000" y="3870"/>
                      <a:pt x="120000" y="3870"/>
                      <a:pt x="119615" y="3870"/>
                    </a:cubicBezTo>
                    <a:close/>
                    <a:moveTo>
                      <a:pt x="68846" y="81290"/>
                    </a:moveTo>
                    <a:cubicBezTo>
                      <a:pt x="51153" y="81290"/>
                      <a:pt x="51153" y="81290"/>
                      <a:pt x="51153" y="81290"/>
                    </a:cubicBezTo>
                    <a:cubicBezTo>
                      <a:pt x="51153" y="38709"/>
                      <a:pt x="51153" y="38709"/>
                      <a:pt x="51153" y="38709"/>
                    </a:cubicBezTo>
                    <a:cubicBezTo>
                      <a:pt x="68846" y="38709"/>
                      <a:pt x="68846" y="38709"/>
                      <a:pt x="68846" y="38709"/>
                    </a:cubicBezTo>
                    <a:lnTo>
                      <a:pt x="68846" y="81290"/>
                    </a:lnTo>
                    <a:close/>
                    <a:moveTo>
                      <a:pt x="68846" y="81290"/>
                    </a:moveTo>
                    <a:cubicBezTo>
                      <a:pt x="68846" y="81290"/>
                      <a:pt x="68846" y="81290"/>
                      <a:pt x="68846" y="8129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41" name="Shape 1041"/>
              <p:cNvSpPr/>
              <p:nvPr/>
            </p:nvSpPr>
            <p:spPr>
              <a:xfrm>
                <a:off x="806450" y="2132013"/>
                <a:ext cx="935038" cy="588962"/>
              </a:xfrm>
              <a:custGeom>
                <a:pathLst>
                  <a:path extrusionOk="0" h="120000" w="120000">
                    <a:moveTo>
                      <a:pt x="3268" y="120000"/>
                    </a:moveTo>
                    <a:cubicBezTo>
                      <a:pt x="117198" y="120000"/>
                      <a:pt x="117198" y="120000"/>
                      <a:pt x="117198" y="120000"/>
                    </a:cubicBezTo>
                    <a:cubicBezTo>
                      <a:pt x="119066" y="120000"/>
                      <a:pt x="120000" y="117791"/>
                      <a:pt x="120000" y="114846"/>
                    </a:cubicBezTo>
                    <a:cubicBezTo>
                      <a:pt x="120000" y="4417"/>
                      <a:pt x="120000" y="4417"/>
                      <a:pt x="120000" y="4417"/>
                    </a:cubicBezTo>
                    <a:cubicBezTo>
                      <a:pt x="120000" y="2208"/>
                      <a:pt x="119066" y="0"/>
                      <a:pt x="117198" y="0"/>
                    </a:cubicBezTo>
                    <a:cubicBezTo>
                      <a:pt x="3268" y="0"/>
                      <a:pt x="3268" y="0"/>
                      <a:pt x="3268" y="0"/>
                    </a:cubicBezTo>
                    <a:cubicBezTo>
                      <a:pt x="1400" y="0"/>
                      <a:pt x="0" y="2208"/>
                      <a:pt x="0" y="4417"/>
                    </a:cubicBezTo>
                    <a:cubicBezTo>
                      <a:pt x="0" y="114846"/>
                      <a:pt x="0" y="114846"/>
                      <a:pt x="0" y="114846"/>
                    </a:cubicBezTo>
                    <a:cubicBezTo>
                      <a:pt x="0" y="117791"/>
                      <a:pt x="1400" y="120000"/>
                      <a:pt x="3268" y="120000"/>
                    </a:cubicBezTo>
                    <a:close/>
                    <a:moveTo>
                      <a:pt x="10739" y="16196"/>
                    </a:moveTo>
                    <a:cubicBezTo>
                      <a:pt x="109727" y="16196"/>
                      <a:pt x="109727" y="16196"/>
                      <a:pt x="109727" y="16196"/>
                    </a:cubicBezTo>
                    <a:cubicBezTo>
                      <a:pt x="109727" y="103067"/>
                      <a:pt x="109727" y="103067"/>
                      <a:pt x="109727" y="103067"/>
                    </a:cubicBezTo>
                    <a:cubicBezTo>
                      <a:pt x="10739" y="103067"/>
                      <a:pt x="10739" y="103067"/>
                      <a:pt x="10739" y="103067"/>
                    </a:cubicBezTo>
                    <a:lnTo>
                      <a:pt x="10739" y="16196"/>
                    </a:lnTo>
                    <a:close/>
                    <a:moveTo>
                      <a:pt x="10739" y="16196"/>
                    </a:moveTo>
                    <a:cubicBezTo>
                      <a:pt x="10739" y="16196"/>
                      <a:pt x="10739" y="16196"/>
                      <a:pt x="10739" y="1619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grpSp>
      <p:grpSp>
        <p:nvGrpSpPr>
          <p:cNvPr id="1042" name="Shape 1042"/>
          <p:cNvGrpSpPr/>
          <p:nvPr/>
        </p:nvGrpSpPr>
        <p:grpSpPr>
          <a:xfrm>
            <a:off x="6820916" y="3411941"/>
            <a:ext cx="521839" cy="521493"/>
            <a:chOff x="-603250" y="1471613"/>
            <a:chExt cx="2382838" cy="2381250"/>
          </a:xfrm>
        </p:grpSpPr>
        <p:sp>
          <p:nvSpPr>
            <p:cNvPr id="1043" name="Shape 1043"/>
            <p:cNvSpPr/>
            <p:nvPr/>
          </p:nvSpPr>
          <p:spPr>
            <a:xfrm>
              <a:off x="841375" y="2914650"/>
              <a:ext cx="938213" cy="938213"/>
            </a:xfrm>
            <a:custGeom>
              <a:pathLst>
                <a:path extrusionOk="0" h="120000" w="120000">
                  <a:moveTo>
                    <a:pt x="108923" y="69230"/>
                  </a:moveTo>
                  <a:cubicBezTo>
                    <a:pt x="39692" y="0"/>
                    <a:pt x="39692" y="0"/>
                    <a:pt x="39692" y="0"/>
                  </a:cubicBezTo>
                  <a:cubicBezTo>
                    <a:pt x="29538" y="15692"/>
                    <a:pt x="15692" y="29538"/>
                    <a:pt x="0" y="39692"/>
                  </a:cubicBezTo>
                  <a:cubicBezTo>
                    <a:pt x="69230" y="108923"/>
                    <a:pt x="69230" y="108923"/>
                    <a:pt x="69230" y="108923"/>
                  </a:cubicBezTo>
                  <a:cubicBezTo>
                    <a:pt x="80307" y="120000"/>
                    <a:pt x="97846" y="120000"/>
                    <a:pt x="108923" y="108923"/>
                  </a:cubicBezTo>
                  <a:cubicBezTo>
                    <a:pt x="120000" y="97846"/>
                    <a:pt x="120000" y="80307"/>
                    <a:pt x="108923" y="69230"/>
                  </a:cubicBezTo>
                  <a:close/>
                  <a:moveTo>
                    <a:pt x="108923" y="69230"/>
                  </a:moveTo>
                  <a:cubicBezTo>
                    <a:pt x="108923" y="69230"/>
                    <a:pt x="108923" y="69230"/>
                    <a:pt x="108923" y="6923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44" name="Shape 1044"/>
            <p:cNvSpPr/>
            <p:nvPr/>
          </p:nvSpPr>
          <p:spPr>
            <a:xfrm>
              <a:off x="-603250" y="1471613"/>
              <a:ext cx="1773238" cy="1771650"/>
            </a:xfrm>
            <a:custGeom>
              <a:pathLst>
                <a:path extrusionOk="0" h="120000" w="120000">
                  <a:moveTo>
                    <a:pt x="120000" y="59877"/>
                  </a:moveTo>
                  <a:cubicBezTo>
                    <a:pt x="120000" y="26883"/>
                    <a:pt x="93116" y="0"/>
                    <a:pt x="59877" y="0"/>
                  </a:cubicBezTo>
                  <a:cubicBezTo>
                    <a:pt x="26883" y="0"/>
                    <a:pt x="0" y="26883"/>
                    <a:pt x="0" y="59877"/>
                  </a:cubicBezTo>
                  <a:cubicBezTo>
                    <a:pt x="0" y="93116"/>
                    <a:pt x="26883" y="120000"/>
                    <a:pt x="59877" y="120000"/>
                  </a:cubicBezTo>
                  <a:cubicBezTo>
                    <a:pt x="93116" y="120000"/>
                    <a:pt x="120000" y="93116"/>
                    <a:pt x="120000" y="59877"/>
                  </a:cubicBezTo>
                  <a:close/>
                  <a:moveTo>
                    <a:pt x="59877" y="104847"/>
                  </a:moveTo>
                  <a:cubicBezTo>
                    <a:pt x="35193" y="104847"/>
                    <a:pt x="14908" y="84806"/>
                    <a:pt x="14908" y="59877"/>
                  </a:cubicBezTo>
                  <a:cubicBezTo>
                    <a:pt x="14908" y="35193"/>
                    <a:pt x="35193" y="14908"/>
                    <a:pt x="59877" y="14908"/>
                  </a:cubicBezTo>
                  <a:cubicBezTo>
                    <a:pt x="84806" y="14908"/>
                    <a:pt x="104847" y="35193"/>
                    <a:pt x="104847" y="59877"/>
                  </a:cubicBezTo>
                  <a:cubicBezTo>
                    <a:pt x="104847" y="84806"/>
                    <a:pt x="84806" y="104847"/>
                    <a:pt x="59877" y="104847"/>
                  </a:cubicBezTo>
                  <a:close/>
                  <a:moveTo>
                    <a:pt x="59877" y="104847"/>
                  </a:moveTo>
                  <a:cubicBezTo>
                    <a:pt x="59877" y="104847"/>
                    <a:pt x="59877" y="104847"/>
                    <a:pt x="59877" y="104847"/>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045" name="Shape 1045"/>
            <p:cNvSpPr/>
            <p:nvPr/>
          </p:nvSpPr>
          <p:spPr>
            <a:xfrm>
              <a:off x="-234950" y="1839913"/>
              <a:ext cx="515938" cy="515938"/>
            </a:xfrm>
            <a:custGeom>
              <a:pathLst>
                <a:path extrusionOk="0" h="120000" w="120000">
                  <a:moveTo>
                    <a:pt x="0" y="120000"/>
                  </a:moveTo>
                  <a:cubicBezTo>
                    <a:pt x="34405" y="120000"/>
                    <a:pt x="34405" y="120000"/>
                    <a:pt x="34405" y="120000"/>
                  </a:cubicBezTo>
                  <a:cubicBezTo>
                    <a:pt x="34405" y="73006"/>
                    <a:pt x="73006" y="34405"/>
                    <a:pt x="120000" y="34405"/>
                  </a:cubicBezTo>
                  <a:cubicBezTo>
                    <a:pt x="120000" y="0"/>
                    <a:pt x="120000" y="0"/>
                    <a:pt x="120000" y="0"/>
                  </a:cubicBezTo>
                  <a:cubicBezTo>
                    <a:pt x="54545" y="0"/>
                    <a:pt x="0" y="53706"/>
                    <a:pt x="0" y="120000"/>
                  </a:cubicBezTo>
                  <a:close/>
                  <a:moveTo>
                    <a:pt x="0" y="120000"/>
                  </a:moveTo>
                  <a:cubicBezTo>
                    <a:pt x="0" y="120000"/>
                    <a:pt x="0" y="120000"/>
                    <a:pt x="0" y="120000"/>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046" name="Shape 1046"/>
          <p:cNvSpPr txBox="1"/>
          <p:nvPr/>
        </p:nvSpPr>
        <p:spPr>
          <a:xfrm>
            <a:off x="1503237" y="1919075"/>
            <a:ext cx="1059300" cy="6462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lang="en" sz="1500">
                <a:solidFill>
                  <a:schemeClr val="dk1"/>
                </a:solidFill>
                <a:latin typeface="Open Sans"/>
                <a:ea typeface="Open Sans"/>
                <a:cs typeface="Open Sans"/>
                <a:sym typeface="Open Sans"/>
              </a:rPr>
              <a:t>Process</a:t>
            </a:r>
            <a:endParaRPr b="1" sz="1100"/>
          </a:p>
          <a:p>
            <a:pPr indent="0" lvl="0" marL="0" marR="0" rtl="0" algn="ctr">
              <a:lnSpc>
                <a:spcPct val="100000"/>
              </a:lnSpc>
              <a:spcBef>
                <a:spcPts val="0"/>
              </a:spcBef>
              <a:spcAft>
                <a:spcPts val="0"/>
              </a:spcAft>
              <a:buNone/>
            </a:pPr>
            <a:r>
              <a:rPr b="1" lang="en" sz="1500">
                <a:solidFill>
                  <a:schemeClr val="dk1"/>
                </a:solidFill>
                <a:latin typeface="Open Sans"/>
                <a:ea typeface="Open Sans"/>
                <a:cs typeface="Open Sans"/>
                <a:sym typeface="Open Sans"/>
              </a:rPr>
              <a:t>Slides are</a:t>
            </a:r>
            <a:endParaRPr b="1" sz="1100"/>
          </a:p>
          <a:p>
            <a:pPr indent="0" lvl="0" marL="0" marR="0" rtl="0" algn="ctr">
              <a:lnSpc>
                <a:spcPct val="100000"/>
              </a:lnSpc>
              <a:spcBef>
                <a:spcPts val="0"/>
              </a:spcBef>
              <a:spcAft>
                <a:spcPts val="0"/>
              </a:spcAft>
              <a:buNone/>
            </a:pPr>
            <a:r>
              <a:rPr b="1" lang="en" sz="1500">
                <a:solidFill>
                  <a:schemeClr val="dk1"/>
                </a:solidFill>
                <a:latin typeface="Open Sans"/>
                <a:ea typeface="Open Sans"/>
                <a:cs typeface="Open Sans"/>
                <a:sym typeface="Open Sans"/>
              </a:rPr>
              <a:t>here</a:t>
            </a:r>
            <a:endParaRPr b="1" sz="1100"/>
          </a:p>
        </p:txBody>
      </p:sp>
      <p:sp>
        <p:nvSpPr>
          <p:cNvPr id="1047" name="Shape 1047"/>
          <p:cNvSpPr txBox="1"/>
          <p:nvPr/>
        </p:nvSpPr>
        <p:spPr>
          <a:xfrm>
            <a:off x="4042347" y="3349523"/>
            <a:ext cx="1059303" cy="64633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b="1" lang="en" sz="1500">
                <a:solidFill>
                  <a:schemeClr val="lt1"/>
                </a:solidFill>
                <a:latin typeface="Open Sans"/>
                <a:ea typeface="Open Sans"/>
                <a:cs typeface="Open Sans"/>
                <a:sym typeface="Open Sans"/>
              </a:rPr>
              <a:t>Process</a:t>
            </a:r>
            <a:endParaRPr b="1" sz="1100"/>
          </a:p>
          <a:p>
            <a:pPr indent="0" lvl="0" marL="0" marR="0" rtl="0" algn="ctr">
              <a:lnSpc>
                <a:spcPct val="100000"/>
              </a:lnSpc>
              <a:spcBef>
                <a:spcPts val="0"/>
              </a:spcBef>
              <a:spcAft>
                <a:spcPts val="0"/>
              </a:spcAft>
              <a:buNone/>
            </a:pPr>
            <a:r>
              <a:rPr b="1" lang="en" sz="1500">
                <a:solidFill>
                  <a:schemeClr val="lt1"/>
                </a:solidFill>
                <a:latin typeface="Open Sans"/>
                <a:ea typeface="Open Sans"/>
                <a:cs typeface="Open Sans"/>
                <a:sym typeface="Open Sans"/>
              </a:rPr>
              <a:t>Slides are</a:t>
            </a:r>
            <a:endParaRPr b="1" sz="1100"/>
          </a:p>
          <a:p>
            <a:pPr indent="0" lvl="0" marL="0" marR="0" rtl="0" algn="ctr">
              <a:lnSpc>
                <a:spcPct val="100000"/>
              </a:lnSpc>
              <a:spcBef>
                <a:spcPts val="0"/>
              </a:spcBef>
              <a:spcAft>
                <a:spcPts val="0"/>
              </a:spcAft>
              <a:buNone/>
            </a:pPr>
            <a:r>
              <a:rPr b="1" lang="en" sz="1500">
                <a:solidFill>
                  <a:schemeClr val="lt1"/>
                </a:solidFill>
                <a:latin typeface="Open Sans"/>
                <a:ea typeface="Open Sans"/>
                <a:cs typeface="Open Sans"/>
                <a:sym typeface="Open Sans"/>
              </a:rPr>
              <a:t>here</a:t>
            </a:r>
            <a:endParaRPr b="1" sz="1100"/>
          </a:p>
        </p:txBody>
      </p:sp>
      <p:sp>
        <p:nvSpPr>
          <p:cNvPr id="1048" name="Shape 1048"/>
          <p:cNvSpPr txBox="1"/>
          <p:nvPr/>
        </p:nvSpPr>
        <p:spPr>
          <a:xfrm>
            <a:off x="5248601" y="2652700"/>
            <a:ext cx="1156500" cy="5886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3400">
                <a:solidFill>
                  <a:schemeClr val="dk1"/>
                </a:solidFill>
                <a:latin typeface="Open Sans"/>
                <a:ea typeface="Open Sans"/>
                <a:cs typeface="Open Sans"/>
                <a:sym typeface="Open Sans"/>
              </a:rPr>
              <a:t>0.2%</a:t>
            </a:r>
            <a:endParaRPr b="1" sz="1100"/>
          </a:p>
        </p:txBody>
      </p:sp>
      <p:sp>
        <p:nvSpPr>
          <p:cNvPr id="1049" name="Shape 1049"/>
          <p:cNvSpPr/>
          <p:nvPr/>
        </p:nvSpPr>
        <p:spPr>
          <a:xfrm>
            <a:off x="3033335" y="2594858"/>
            <a:ext cx="567489" cy="704287"/>
          </a:xfrm>
          <a:custGeom>
            <a:pathLst>
              <a:path extrusionOk="0" h="120000" w="120000">
                <a:moveTo>
                  <a:pt x="50511" y="25842"/>
                </a:moveTo>
                <a:cubicBezTo>
                  <a:pt x="50511" y="24494"/>
                  <a:pt x="52186" y="23146"/>
                  <a:pt x="54139" y="23146"/>
                </a:cubicBezTo>
                <a:cubicBezTo>
                  <a:pt x="57767" y="23146"/>
                  <a:pt x="57767" y="23146"/>
                  <a:pt x="57767" y="23146"/>
                </a:cubicBezTo>
                <a:cubicBezTo>
                  <a:pt x="59720" y="23146"/>
                  <a:pt x="61395" y="24494"/>
                  <a:pt x="61395" y="25842"/>
                </a:cubicBezTo>
                <a:cubicBezTo>
                  <a:pt x="61395" y="27415"/>
                  <a:pt x="59720" y="28764"/>
                  <a:pt x="57767" y="28764"/>
                </a:cubicBezTo>
                <a:cubicBezTo>
                  <a:pt x="54139" y="28764"/>
                  <a:pt x="54139" y="28764"/>
                  <a:pt x="54139" y="28764"/>
                </a:cubicBezTo>
                <a:cubicBezTo>
                  <a:pt x="52186" y="28764"/>
                  <a:pt x="50511" y="27415"/>
                  <a:pt x="50511" y="25842"/>
                </a:cubicBezTo>
                <a:close/>
                <a:moveTo>
                  <a:pt x="44372" y="25842"/>
                </a:moveTo>
                <a:cubicBezTo>
                  <a:pt x="44372" y="24494"/>
                  <a:pt x="42976" y="23146"/>
                  <a:pt x="41023" y="23146"/>
                </a:cubicBezTo>
                <a:cubicBezTo>
                  <a:pt x="37116" y="23146"/>
                  <a:pt x="37116" y="23146"/>
                  <a:pt x="37116" y="23146"/>
                </a:cubicBezTo>
                <a:cubicBezTo>
                  <a:pt x="35162" y="23146"/>
                  <a:pt x="33767" y="24494"/>
                  <a:pt x="33767" y="25842"/>
                </a:cubicBezTo>
                <a:cubicBezTo>
                  <a:pt x="33767" y="27415"/>
                  <a:pt x="35162" y="28764"/>
                  <a:pt x="37116" y="28764"/>
                </a:cubicBezTo>
                <a:cubicBezTo>
                  <a:pt x="41023" y="28764"/>
                  <a:pt x="41023" y="28764"/>
                  <a:pt x="41023" y="28764"/>
                </a:cubicBezTo>
                <a:cubicBezTo>
                  <a:pt x="42697" y="28764"/>
                  <a:pt x="44372" y="27415"/>
                  <a:pt x="44372" y="25842"/>
                </a:cubicBezTo>
                <a:close/>
                <a:moveTo>
                  <a:pt x="91255" y="68988"/>
                </a:moveTo>
                <a:cubicBezTo>
                  <a:pt x="91534" y="68988"/>
                  <a:pt x="91813" y="68988"/>
                  <a:pt x="92093" y="68988"/>
                </a:cubicBezTo>
                <a:cubicBezTo>
                  <a:pt x="93767" y="68988"/>
                  <a:pt x="95162" y="68314"/>
                  <a:pt x="95441" y="66966"/>
                </a:cubicBezTo>
                <a:cubicBezTo>
                  <a:pt x="97395" y="61573"/>
                  <a:pt x="97395" y="61573"/>
                  <a:pt x="97395" y="61573"/>
                </a:cubicBezTo>
                <a:cubicBezTo>
                  <a:pt x="97674" y="60000"/>
                  <a:pt x="96558" y="58426"/>
                  <a:pt x="94883" y="58202"/>
                </a:cubicBezTo>
                <a:cubicBezTo>
                  <a:pt x="92930" y="57752"/>
                  <a:pt x="91255" y="58651"/>
                  <a:pt x="90697" y="60000"/>
                </a:cubicBezTo>
                <a:cubicBezTo>
                  <a:pt x="88744" y="65617"/>
                  <a:pt x="88744" y="65617"/>
                  <a:pt x="88744" y="65617"/>
                </a:cubicBezTo>
                <a:cubicBezTo>
                  <a:pt x="88186" y="66966"/>
                  <a:pt x="89302" y="68539"/>
                  <a:pt x="91255" y="68988"/>
                </a:cubicBezTo>
                <a:close/>
                <a:moveTo>
                  <a:pt x="20372" y="31910"/>
                </a:moveTo>
                <a:cubicBezTo>
                  <a:pt x="21488" y="32134"/>
                  <a:pt x="22604" y="31910"/>
                  <a:pt x="23162" y="31460"/>
                </a:cubicBezTo>
                <a:cubicBezTo>
                  <a:pt x="24000" y="30786"/>
                  <a:pt x="24558" y="30112"/>
                  <a:pt x="24558" y="29213"/>
                </a:cubicBezTo>
                <a:cubicBezTo>
                  <a:pt x="24558" y="24044"/>
                  <a:pt x="24558" y="24044"/>
                  <a:pt x="24558" y="24044"/>
                </a:cubicBezTo>
                <a:cubicBezTo>
                  <a:pt x="24558" y="13707"/>
                  <a:pt x="34883" y="5393"/>
                  <a:pt x="47441" y="5393"/>
                </a:cubicBezTo>
                <a:cubicBezTo>
                  <a:pt x="48000" y="5393"/>
                  <a:pt x="48558" y="5617"/>
                  <a:pt x="49395" y="5617"/>
                </a:cubicBezTo>
                <a:cubicBezTo>
                  <a:pt x="46046" y="9438"/>
                  <a:pt x="41302" y="12359"/>
                  <a:pt x="36279" y="13483"/>
                </a:cubicBezTo>
                <a:cubicBezTo>
                  <a:pt x="34325" y="13932"/>
                  <a:pt x="33209" y="15505"/>
                  <a:pt x="33767" y="17078"/>
                </a:cubicBezTo>
                <a:cubicBezTo>
                  <a:pt x="34325" y="18426"/>
                  <a:pt x="36279" y="19325"/>
                  <a:pt x="37953" y="18876"/>
                </a:cubicBezTo>
                <a:cubicBezTo>
                  <a:pt x="45488" y="17303"/>
                  <a:pt x="52186" y="12808"/>
                  <a:pt x="56093" y="6966"/>
                </a:cubicBezTo>
                <a:cubicBezTo>
                  <a:pt x="64465" y="9662"/>
                  <a:pt x="70325" y="16404"/>
                  <a:pt x="70325" y="24044"/>
                </a:cubicBezTo>
                <a:cubicBezTo>
                  <a:pt x="70325" y="31910"/>
                  <a:pt x="64186" y="38651"/>
                  <a:pt x="54976" y="41348"/>
                </a:cubicBezTo>
                <a:cubicBezTo>
                  <a:pt x="53860" y="40674"/>
                  <a:pt x="52465" y="40000"/>
                  <a:pt x="51069" y="40000"/>
                </a:cubicBezTo>
                <a:cubicBezTo>
                  <a:pt x="43813" y="40000"/>
                  <a:pt x="43813" y="40000"/>
                  <a:pt x="43813" y="40000"/>
                </a:cubicBezTo>
                <a:cubicBezTo>
                  <a:pt x="40186" y="40000"/>
                  <a:pt x="37395" y="42471"/>
                  <a:pt x="37395" y="45168"/>
                </a:cubicBezTo>
                <a:cubicBezTo>
                  <a:pt x="37395" y="47865"/>
                  <a:pt x="40186" y="50337"/>
                  <a:pt x="43813" y="50337"/>
                </a:cubicBezTo>
                <a:cubicBezTo>
                  <a:pt x="51069" y="50337"/>
                  <a:pt x="51069" y="50337"/>
                  <a:pt x="51069" y="50337"/>
                </a:cubicBezTo>
                <a:cubicBezTo>
                  <a:pt x="53860" y="50337"/>
                  <a:pt x="56093" y="48764"/>
                  <a:pt x="56930" y="46741"/>
                </a:cubicBezTo>
                <a:cubicBezTo>
                  <a:pt x="65860" y="44269"/>
                  <a:pt x="72837" y="38651"/>
                  <a:pt x="75627" y="31910"/>
                </a:cubicBezTo>
                <a:cubicBezTo>
                  <a:pt x="79813" y="31011"/>
                  <a:pt x="82325" y="28988"/>
                  <a:pt x="82325" y="26516"/>
                </a:cubicBezTo>
                <a:cubicBezTo>
                  <a:pt x="82325" y="20449"/>
                  <a:pt x="82325" y="20449"/>
                  <a:pt x="82325" y="20449"/>
                </a:cubicBezTo>
                <a:cubicBezTo>
                  <a:pt x="82325" y="17977"/>
                  <a:pt x="79534" y="15955"/>
                  <a:pt x="75348" y="15056"/>
                </a:cubicBezTo>
                <a:cubicBezTo>
                  <a:pt x="70883" y="6292"/>
                  <a:pt x="60000" y="0"/>
                  <a:pt x="47441" y="0"/>
                </a:cubicBezTo>
                <a:cubicBezTo>
                  <a:pt x="34883" y="0"/>
                  <a:pt x="24000" y="6292"/>
                  <a:pt x="19534" y="15280"/>
                </a:cubicBezTo>
                <a:cubicBezTo>
                  <a:pt x="15348" y="15955"/>
                  <a:pt x="12837" y="17977"/>
                  <a:pt x="12837" y="20449"/>
                </a:cubicBezTo>
                <a:cubicBezTo>
                  <a:pt x="12837" y="26516"/>
                  <a:pt x="12837" y="26516"/>
                  <a:pt x="12837" y="26516"/>
                </a:cubicBezTo>
                <a:cubicBezTo>
                  <a:pt x="12837" y="29213"/>
                  <a:pt x="15906" y="31460"/>
                  <a:pt x="20372" y="31910"/>
                </a:cubicBezTo>
                <a:close/>
                <a:moveTo>
                  <a:pt x="89860" y="111460"/>
                </a:moveTo>
                <a:cubicBezTo>
                  <a:pt x="77023" y="111460"/>
                  <a:pt x="77023" y="111460"/>
                  <a:pt x="77023" y="111460"/>
                </a:cubicBezTo>
                <a:cubicBezTo>
                  <a:pt x="75348" y="111460"/>
                  <a:pt x="73674" y="112808"/>
                  <a:pt x="73674" y="114157"/>
                </a:cubicBezTo>
                <a:cubicBezTo>
                  <a:pt x="73674" y="115730"/>
                  <a:pt x="75348" y="117078"/>
                  <a:pt x="77023" y="117078"/>
                </a:cubicBezTo>
                <a:cubicBezTo>
                  <a:pt x="78418" y="117078"/>
                  <a:pt x="78418" y="117078"/>
                  <a:pt x="78418" y="117078"/>
                </a:cubicBezTo>
                <a:cubicBezTo>
                  <a:pt x="78418" y="117078"/>
                  <a:pt x="78418" y="117303"/>
                  <a:pt x="78418" y="117303"/>
                </a:cubicBezTo>
                <a:cubicBezTo>
                  <a:pt x="78418" y="118876"/>
                  <a:pt x="80093" y="120000"/>
                  <a:pt x="81767" y="120000"/>
                </a:cubicBezTo>
                <a:cubicBezTo>
                  <a:pt x="85116" y="120000"/>
                  <a:pt x="85116" y="120000"/>
                  <a:pt x="85116" y="120000"/>
                </a:cubicBezTo>
                <a:cubicBezTo>
                  <a:pt x="87069" y="120000"/>
                  <a:pt x="88465" y="118876"/>
                  <a:pt x="88465" y="117303"/>
                </a:cubicBezTo>
                <a:cubicBezTo>
                  <a:pt x="88465" y="117303"/>
                  <a:pt x="88465" y="117078"/>
                  <a:pt x="88465" y="117078"/>
                </a:cubicBezTo>
                <a:cubicBezTo>
                  <a:pt x="89860" y="117078"/>
                  <a:pt x="89860" y="117078"/>
                  <a:pt x="89860" y="117078"/>
                </a:cubicBezTo>
                <a:cubicBezTo>
                  <a:pt x="91534" y="117078"/>
                  <a:pt x="93209" y="115730"/>
                  <a:pt x="93209" y="114157"/>
                </a:cubicBezTo>
                <a:cubicBezTo>
                  <a:pt x="93209" y="112808"/>
                  <a:pt x="91534" y="111460"/>
                  <a:pt x="89860" y="111460"/>
                </a:cubicBezTo>
                <a:close/>
                <a:moveTo>
                  <a:pt x="116651" y="77528"/>
                </a:moveTo>
                <a:cubicBezTo>
                  <a:pt x="109395" y="77528"/>
                  <a:pt x="109395" y="77528"/>
                  <a:pt x="109395" y="77528"/>
                </a:cubicBezTo>
                <a:cubicBezTo>
                  <a:pt x="107720" y="77528"/>
                  <a:pt x="106046" y="78876"/>
                  <a:pt x="106046" y="80449"/>
                </a:cubicBezTo>
                <a:cubicBezTo>
                  <a:pt x="106046" y="82022"/>
                  <a:pt x="107720" y="83146"/>
                  <a:pt x="109395" y="83146"/>
                </a:cubicBezTo>
                <a:cubicBezTo>
                  <a:pt x="116651" y="83146"/>
                  <a:pt x="116651" y="83146"/>
                  <a:pt x="116651" y="83146"/>
                </a:cubicBezTo>
                <a:cubicBezTo>
                  <a:pt x="118604" y="83146"/>
                  <a:pt x="120000" y="82022"/>
                  <a:pt x="120000" y="80449"/>
                </a:cubicBezTo>
                <a:cubicBezTo>
                  <a:pt x="120000" y="78876"/>
                  <a:pt x="118604" y="77528"/>
                  <a:pt x="116651" y="77528"/>
                </a:cubicBezTo>
                <a:close/>
                <a:moveTo>
                  <a:pt x="111906" y="68988"/>
                </a:moveTo>
                <a:cubicBezTo>
                  <a:pt x="113302" y="67865"/>
                  <a:pt x="113302" y="66292"/>
                  <a:pt x="111906" y="65168"/>
                </a:cubicBezTo>
                <a:cubicBezTo>
                  <a:pt x="110511" y="64044"/>
                  <a:pt x="108558" y="64044"/>
                  <a:pt x="107162" y="65168"/>
                </a:cubicBezTo>
                <a:cubicBezTo>
                  <a:pt x="102139" y="69213"/>
                  <a:pt x="102139" y="69213"/>
                  <a:pt x="102139" y="69213"/>
                </a:cubicBezTo>
                <a:cubicBezTo>
                  <a:pt x="100744" y="70337"/>
                  <a:pt x="100744" y="71910"/>
                  <a:pt x="102139" y="73033"/>
                </a:cubicBezTo>
                <a:cubicBezTo>
                  <a:pt x="102697" y="73707"/>
                  <a:pt x="103534" y="73932"/>
                  <a:pt x="104651" y="73932"/>
                </a:cubicBezTo>
                <a:cubicBezTo>
                  <a:pt x="105488" y="73932"/>
                  <a:pt x="106325" y="73707"/>
                  <a:pt x="106883" y="73033"/>
                </a:cubicBezTo>
                <a:lnTo>
                  <a:pt x="111906" y="68988"/>
                </a:lnTo>
                <a:close/>
                <a:moveTo>
                  <a:pt x="78976" y="66741"/>
                </a:moveTo>
                <a:cubicBezTo>
                  <a:pt x="80372" y="65617"/>
                  <a:pt x="80372" y="63820"/>
                  <a:pt x="78697" y="62921"/>
                </a:cubicBezTo>
                <a:cubicBezTo>
                  <a:pt x="73953" y="59325"/>
                  <a:pt x="66697" y="57078"/>
                  <a:pt x="60000" y="57078"/>
                </a:cubicBezTo>
                <a:cubicBezTo>
                  <a:pt x="59441" y="57078"/>
                  <a:pt x="59441" y="57078"/>
                  <a:pt x="59441" y="57078"/>
                </a:cubicBezTo>
                <a:cubicBezTo>
                  <a:pt x="58046" y="57078"/>
                  <a:pt x="56651" y="57752"/>
                  <a:pt x="56093" y="58876"/>
                </a:cubicBezTo>
                <a:cubicBezTo>
                  <a:pt x="55255" y="60898"/>
                  <a:pt x="52186" y="62696"/>
                  <a:pt x="47441" y="62696"/>
                </a:cubicBezTo>
                <a:cubicBezTo>
                  <a:pt x="42976" y="62696"/>
                  <a:pt x="39627" y="60898"/>
                  <a:pt x="38790" y="58876"/>
                </a:cubicBezTo>
                <a:cubicBezTo>
                  <a:pt x="38232" y="57752"/>
                  <a:pt x="37116" y="57078"/>
                  <a:pt x="35441" y="57078"/>
                </a:cubicBezTo>
                <a:cubicBezTo>
                  <a:pt x="35162" y="57078"/>
                  <a:pt x="35162" y="57078"/>
                  <a:pt x="35162" y="57078"/>
                </a:cubicBezTo>
                <a:cubicBezTo>
                  <a:pt x="23441" y="57078"/>
                  <a:pt x="12558" y="62921"/>
                  <a:pt x="10325" y="70337"/>
                </a:cubicBezTo>
                <a:cubicBezTo>
                  <a:pt x="0" y="103820"/>
                  <a:pt x="0" y="103820"/>
                  <a:pt x="0" y="103820"/>
                </a:cubicBezTo>
                <a:cubicBezTo>
                  <a:pt x="0" y="104044"/>
                  <a:pt x="0" y="104269"/>
                  <a:pt x="0" y="104269"/>
                </a:cubicBezTo>
                <a:cubicBezTo>
                  <a:pt x="0" y="104719"/>
                  <a:pt x="0" y="105168"/>
                  <a:pt x="0" y="105393"/>
                </a:cubicBezTo>
                <a:cubicBezTo>
                  <a:pt x="279" y="105617"/>
                  <a:pt x="279" y="105842"/>
                  <a:pt x="558" y="106067"/>
                </a:cubicBezTo>
                <a:cubicBezTo>
                  <a:pt x="558" y="106067"/>
                  <a:pt x="558" y="106067"/>
                  <a:pt x="558" y="106067"/>
                </a:cubicBezTo>
                <a:cubicBezTo>
                  <a:pt x="558" y="106067"/>
                  <a:pt x="558" y="106067"/>
                  <a:pt x="558" y="106067"/>
                </a:cubicBezTo>
                <a:cubicBezTo>
                  <a:pt x="837" y="106741"/>
                  <a:pt x="1674" y="107191"/>
                  <a:pt x="2511" y="107415"/>
                </a:cubicBezTo>
                <a:cubicBezTo>
                  <a:pt x="2790" y="107415"/>
                  <a:pt x="3069" y="107415"/>
                  <a:pt x="3348" y="107415"/>
                </a:cubicBezTo>
                <a:cubicBezTo>
                  <a:pt x="3348" y="107415"/>
                  <a:pt x="3627" y="107415"/>
                  <a:pt x="3627" y="107415"/>
                </a:cubicBezTo>
                <a:cubicBezTo>
                  <a:pt x="24279" y="107415"/>
                  <a:pt x="24279" y="107415"/>
                  <a:pt x="24279" y="107415"/>
                </a:cubicBezTo>
                <a:cubicBezTo>
                  <a:pt x="25953" y="107415"/>
                  <a:pt x="27627" y="106292"/>
                  <a:pt x="27627" y="104719"/>
                </a:cubicBezTo>
                <a:cubicBezTo>
                  <a:pt x="27627" y="103146"/>
                  <a:pt x="25953" y="102022"/>
                  <a:pt x="24279" y="102022"/>
                </a:cubicBezTo>
                <a:cubicBezTo>
                  <a:pt x="7813" y="102022"/>
                  <a:pt x="7813" y="102022"/>
                  <a:pt x="7813" y="102022"/>
                </a:cubicBezTo>
                <a:cubicBezTo>
                  <a:pt x="17023" y="71910"/>
                  <a:pt x="17023" y="71910"/>
                  <a:pt x="17023" y="71910"/>
                </a:cubicBezTo>
                <a:cubicBezTo>
                  <a:pt x="18418" y="67191"/>
                  <a:pt x="25674" y="63146"/>
                  <a:pt x="33488" y="62696"/>
                </a:cubicBezTo>
                <a:cubicBezTo>
                  <a:pt x="36000" y="66067"/>
                  <a:pt x="41581" y="68314"/>
                  <a:pt x="47441" y="68314"/>
                </a:cubicBezTo>
                <a:cubicBezTo>
                  <a:pt x="53581" y="68314"/>
                  <a:pt x="58883" y="66067"/>
                  <a:pt x="61395" y="62696"/>
                </a:cubicBezTo>
                <a:cubicBezTo>
                  <a:pt x="66139" y="62921"/>
                  <a:pt x="70883" y="64494"/>
                  <a:pt x="74232" y="66966"/>
                </a:cubicBezTo>
                <a:cubicBezTo>
                  <a:pt x="75627" y="68089"/>
                  <a:pt x="77860" y="67865"/>
                  <a:pt x="78976" y="66741"/>
                </a:cubicBezTo>
                <a:close/>
                <a:moveTo>
                  <a:pt x="99627" y="79101"/>
                </a:moveTo>
                <a:cubicBezTo>
                  <a:pt x="105488" y="87191"/>
                  <a:pt x="99627" y="99775"/>
                  <a:pt x="94883" y="106067"/>
                </a:cubicBezTo>
                <a:cubicBezTo>
                  <a:pt x="94325" y="106966"/>
                  <a:pt x="93209" y="107415"/>
                  <a:pt x="92093" y="107415"/>
                </a:cubicBezTo>
                <a:cubicBezTo>
                  <a:pt x="92093" y="107415"/>
                  <a:pt x="92093" y="107415"/>
                  <a:pt x="91813" y="107415"/>
                </a:cubicBezTo>
                <a:cubicBezTo>
                  <a:pt x="75069" y="107415"/>
                  <a:pt x="75069" y="107415"/>
                  <a:pt x="75069" y="107415"/>
                </a:cubicBezTo>
                <a:cubicBezTo>
                  <a:pt x="73674" y="107415"/>
                  <a:pt x="72558" y="106966"/>
                  <a:pt x="72000" y="106067"/>
                </a:cubicBezTo>
                <a:cubicBezTo>
                  <a:pt x="67534" y="100000"/>
                  <a:pt x="61395" y="87191"/>
                  <a:pt x="67255" y="79101"/>
                </a:cubicBezTo>
                <a:cubicBezTo>
                  <a:pt x="69209" y="76179"/>
                  <a:pt x="73674" y="72808"/>
                  <a:pt x="83441" y="72808"/>
                </a:cubicBezTo>
                <a:cubicBezTo>
                  <a:pt x="93209" y="72808"/>
                  <a:pt x="97674" y="76179"/>
                  <a:pt x="99627" y="79101"/>
                </a:cubicBezTo>
                <a:close/>
                <a:moveTo>
                  <a:pt x="93767" y="82022"/>
                </a:moveTo>
                <a:cubicBezTo>
                  <a:pt x="92093" y="79550"/>
                  <a:pt x="88744" y="78202"/>
                  <a:pt x="83441" y="78202"/>
                </a:cubicBezTo>
                <a:cubicBezTo>
                  <a:pt x="78139" y="78202"/>
                  <a:pt x="74790" y="79550"/>
                  <a:pt x="73116" y="81797"/>
                </a:cubicBezTo>
                <a:cubicBezTo>
                  <a:pt x="69767" y="86516"/>
                  <a:pt x="72558" y="95056"/>
                  <a:pt x="77023" y="102022"/>
                </a:cubicBezTo>
                <a:cubicBezTo>
                  <a:pt x="90139" y="102022"/>
                  <a:pt x="90139" y="102022"/>
                  <a:pt x="90139" y="102022"/>
                </a:cubicBezTo>
                <a:cubicBezTo>
                  <a:pt x="94325" y="95056"/>
                  <a:pt x="97116" y="86516"/>
                  <a:pt x="93767" y="82022"/>
                </a:cubicBezTo>
                <a:close/>
                <a:moveTo>
                  <a:pt x="93767" y="82022"/>
                </a:moveTo>
                <a:cubicBezTo>
                  <a:pt x="93767" y="82022"/>
                  <a:pt x="93767" y="82022"/>
                  <a:pt x="93767" y="82022"/>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Ovr>
    <a:masterClrMapping/>
  </p:clrMapOvr>
  <p:transition spd="slow">
    <p:fade/>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4" name="Shape 1054"/>
        <p:cNvGrpSpPr/>
        <p:nvPr/>
      </p:nvGrpSpPr>
      <p:grpSpPr>
        <a:xfrm>
          <a:off x="0" y="0"/>
          <a:ext cx="0" cy="0"/>
          <a:chOff x="0" y="0"/>
          <a:chExt cx="0" cy="0"/>
        </a:xfrm>
      </p:grpSpPr>
      <p:sp>
        <p:nvSpPr>
          <p:cNvPr id="1055" name="Shape 105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056" name="Shape 1056"/>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Infographic</a:t>
            </a:r>
            <a:endParaRPr sz="1100"/>
          </a:p>
        </p:txBody>
      </p:sp>
      <p:sp>
        <p:nvSpPr>
          <p:cNvPr id="1057" name="Shape 1057"/>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058" name="Shape 1058"/>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059" name="Shape 1059"/>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060" name="Shape 1060"/>
          <p:cNvPicPr preferRelativeResize="0"/>
          <p:nvPr/>
        </p:nvPicPr>
        <p:blipFill rotWithShape="1">
          <a:blip r:embed="rId3">
            <a:alphaModFix/>
          </a:blip>
          <a:srcRect b="0" l="0" r="0" t="0"/>
          <a:stretch/>
        </p:blipFill>
        <p:spPr>
          <a:xfrm>
            <a:off x="1009934" y="1500340"/>
            <a:ext cx="7124132" cy="1620359"/>
          </a:xfrm>
          <a:prstGeom prst="rect">
            <a:avLst/>
          </a:prstGeom>
          <a:noFill/>
          <a:ln>
            <a:noFill/>
          </a:ln>
        </p:spPr>
      </p:pic>
      <p:sp>
        <p:nvSpPr>
          <p:cNvPr id="1061" name="Shape 1061"/>
          <p:cNvSpPr/>
          <p:nvPr/>
        </p:nvSpPr>
        <p:spPr>
          <a:xfrm>
            <a:off x="1009934" y="3173521"/>
            <a:ext cx="7013012" cy="202467"/>
          </a:xfrm>
          <a:prstGeom prst="rect">
            <a:avLst/>
          </a:prstGeom>
          <a:solidFill>
            <a:schemeClr val="dk1">
              <a:alpha val="5882"/>
            </a:schemeClr>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62" name="Shape 1062"/>
          <p:cNvSpPr/>
          <p:nvPr/>
        </p:nvSpPr>
        <p:spPr>
          <a:xfrm>
            <a:off x="1663065" y="3243652"/>
            <a:ext cx="85212" cy="77814"/>
          </a:xfrm>
          <a:prstGeom prst="rect">
            <a:avLst/>
          </a:prstGeom>
          <a:solidFill>
            <a:srgbClr val="0C0C0C"/>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63" name="Shape 1063"/>
          <p:cNvSpPr/>
          <p:nvPr/>
        </p:nvSpPr>
        <p:spPr>
          <a:xfrm>
            <a:off x="1845615" y="3228043"/>
            <a:ext cx="821030" cy="93423"/>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1100"/>
          </a:p>
        </p:txBody>
      </p:sp>
      <p:sp>
        <p:nvSpPr>
          <p:cNvPr id="1064" name="Shape 1064"/>
          <p:cNvSpPr/>
          <p:nvPr/>
        </p:nvSpPr>
        <p:spPr>
          <a:xfrm>
            <a:off x="3255406" y="3243652"/>
            <a:ext cx="85691" cy="77814"/>
          </a:xfrm>
          <a:prstGeom prst="rect">
            <a:avLst/>
          </a:prstGeom>
          <a:solidFill>
            <a:srgbClr val="262626"/>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65" name="Shape 1065"/>
          <p:cNvSpPr/>
          <p:nvPr/>
        </p:nvSpPr>
        <p:spPr>
          <a:xfrm>
            <a:off x="3438434" y="3228043"/>
            <a:ext cx="821030" cy="93423"/>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1100"/>
          </a:p>
        </p:txBody>
      </p:sp>
      <p:sp>
        <p:nvSpPr>
          <p:cNvPr id="1066" name="Shape 1066"/>
          <p:cNvSpPr/>
          <p:nvPr/>
        </p:nvSpPr>
        <p:spPr>
          <a:xfrm>
            <a:off x="4848225" y="3243652"/>
            <a:ext cx="85691" cy="77814"/>
          </a:xfrm>
          <a:prstGeom prst="rect">
            <a:avLst/>
          </a:prstGeom>
          <a:solidFill>
            <a:srgbClr val="3F3F3F"/>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67" name="Shape 1067"/>
          <p:cNvSpPr/>
          <p:nvPr/>
        </p:nvSpPr>
        <p:spPr>
          <a:xfrm>
            <a:off x="5031254" y="3228043"/>
            <a:ext cx="821030" cy="93423"/>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1100"/>
          </a:p>
        </p:txBody>
      </p:sp>
      <p:sp>
        <p:nvSpPr>
          <p:cNvPr id="1068" name="Shape 1068"/>
          <p:cNvSpPr/>
          <p:nvPr/>
        </p:nvSpPr>
        <p:spPr>
          <a:xfrm>
            <a:off x="6434138" y="3243652"/>
            <a:ext cx="92598" cy="77814"/>
          </a:xfrm>
          <a:prstGeom prst="rect">
            <a:avLst/>
          </a:prstGeom>
          <a:solidFill>
            <a:srgbClr val="595959"/>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69" name="Shape 1069"/>
          <p:cNvSpPr/>
          <p:nvPr/>
        </p:nvSpPr>
        <p:spPr>
          <a:xfrm>
            <a:off x="6624073" y="3228043"/>
            <a:ext cx="821030" cy="93423"/>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600">
                <a:solidFill>
                  <a:schemeClr val="dk1"/>
                </a:solidFill>
                <a:latin typeface="Lato"/>
                <a:ea typeface="Lato"/>
                <a:cs typeface="Lato"/>
                <a:sym typeface="Lato"/>
              </a:rPr>
              <a:t>This letterhead</a:t>
            </a:r>
            <a:endParaRPr sz="600">
              <a:solidFill>
                <a:schemeClr val="dk1"/>
              </a:solidFill>
              <a:latin typeface="Lato"/>
              <a:ea typeface="Lato"/>
              <a:cs typeface="Lato"/>
              <a:sym typeface="Lato"/>
            </a:endParaRPr>
          </a:p>
        </p:txBody>
      </p:sp>
      <p:sp>
        <p:nvSpPr>
          <p:cNvPr id="1070" name="Shape 1070"/>
          <p:cNvSpPr txBox="1"/>
          <p:nvPr/>
        </p:nvSpPr>
        <p:spPr>
          <a:xfrm>
            <a:off x="5023375" y="2228200"/>
            <a:ext cx="433200" cy="241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chemeClr val="lt1"/>
                </a:solidFill>
                <a:latin typeface="Open Sans Light"/>
                <a:ea typeface="Open Sans Light"/>
                <a:cs typeface="Open Sans Light"/>
                <a:sym typeface="Open Sans Light"/>
              </a:rPr>
              <a:t>30%</a:t>
            </a:r>
            <a:endParaRPr sz="1100"/>
          </a:p>
        </p:txBody>
      </p:sp>
      <p:sp>
        <p:nvSpPr>
          <p:cNvPr id="1071" name="Shape 1071"/>
          <p:cNvSpPr txBox="1"/>
          <p:nvPr/>
        </p:nvSpPr>
        <p:spPr>
          <a:xfrm>
            <a:off x="5468213" y="2518425"/>
            <a:ext cx="509400" cy="241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chemeClr val="lt1"/>
                </a:solidFill>
                <a:latin typeface="Open Sans Light"/>
                <a:ea typeface="Open Sans Light"/>
                <a:cs typeface="Open Sans Light"/>
                <a:sym typeface="Open Sans Light"/>
              </a:rPr>
              <a:t>10%</a:t>
            </a:r>
            <a:endParaRPr sz="1100"/>
          </a:p>
        </p:txBody>
      </p:sp>
      <p:sp>
        <p:nvSpPr>
          <p:cNvPr id="1072" name="Shape 1072"/>
          <p:cNvSpPr txBox="1"/>
          <p:nvPr/>
        </p:nvSpPr>
        <p:spPr>
          <a:xfrm>
            <a:off x="6685248" y="2063875"/>
            <a:ext cx="509400" cy="241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chemeClr val="lt1"/>
                </a:solidFill>
                <a:latin typeface="Open Sans Light"/>
                <a:ea typeface="Open Sans Light"/>
                <a:cs typeface="Open Sans Light"/>
                <a:sym typeface="Open Sans Light"/>
              </a:rPr>
              <a:t>45%</a:t>
            </a:r>
            <a:endParaRPr sz="1100"/>
          </a:p>
        </p:txBody>
      </p:sp>
      <p:sp>
        <p:nvSpPr>
          <p:cNvPr id="1073" name="Shape 1073"/>
          <p:cNvSpPr txBox="1"/>
          <p:nvPr/>
        </p:nvSpPr>
        <p:spPr>
          <a:xfrm>
            <a:off x="7140697" y="2307700"/>
            <a:ext cx="577500" cy="241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chemeClr val="lt1"/>
                </a:solidFill>
                <a:latin typeface="Open Sans Light"/>
                <a:ea typeface="Open Sans Light"/>
                <a:cs typeface="Open Sans Light"/>
                <a:sym typeface="Open Sans Light"/>
              </a:rPr>
              <a:t>25%</a:t>
            </a:r>
            <a:endParaRPr sz="1100"/>
          </a:p>
        </p:txBody>
      </p:sp>
      <p:sp>
        <p:nvSpPr>
          <p:cNvPr id="1074" name="Shape 1074"/>
          <p:cNvSpPr txBox="1"/>
          <p:nvPr/>
        </p:nvSpPr>
        <p:spPr>
          <a:xfrm>
            <a:off x="3739648" y="2444250"/>
            <a:ext cx="577500" cy="241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chemeClr val="lt1"/>
                </a:solidFill>
                <a:latin typeface="Open Sans Light"/>
                <a:ea typeface="Open Sans Light"/>
                <a:cs typeface="Open Sans Light"/>
                <a:sym typeface="Open Sans Light"/>
              </a:rPr>
              <a:t>15%</a:t>
            </a:r>
            <a:endParaRPr sz="1100"/>
          </a:p>
        </p:txBody>
      </p:sp>
      <p:sp>
        <p:nvSpPr>
          <p:cNvPr id="1075" name="Shape 1075"/>
          <p:cNvSpPr txBox="1"/>
          <p:nvPr/>
        </p:nvSpPr>
        <p:spPr>
          <a:xfrm>
            <a:off x="3286800" y="1884075"/>
            <a:ext cx="509400" cy="241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chemeClr val="lt1"/>
                </a:solidFill>
                <a:latin typeface="Open Sans Light"/>
                <a:ea typeface="Open Sans Light"/>
                <a:cs typeface="Open Sans Light"/>
                <a:sym typeface="Open Sans Light"/>
              </a:rPr>
              <a:t>50%</a:t>
            </a:r>
            <a:endParaRPr sz="1100"/>
          </a:p>
        </p:txBody>
      </p:sp>
      <p:sp>
        <p:nvSpPr>
          <p:cNvPr id="1076" name="Shape 1076"/>
          <p:cNvSpPr txBox="1"/>
          <p:nvPr/>
        </p:nvSpPr>
        <p:spPr>
          <a:xfrm>
            <a:off x="2072963" y="1884075"/>
            <a:ext cx="509400" cy="241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chemeClr val="lt1"/>
                </a:solidFill>
                <a:latin typeface="Open Sans Light"/>
                <a:ea typeface="Open Sans Light"/>
                <a:cs typeface="Open Sans Light"/>
                <a:sym typeface="Open Sans Light"/>
              </a:rPr>
              <a:t>50%</a:t>
            </a:r>
            <a:endParaRPr sz="1100"/>
          </a:p>
        </p:txBody>
      </p:sp>
      <p:sp>
        <p:nvSpPr>
          <p:cNvPr id="1077" name="Shape 1077"/>
          <p:cNvSpPr txBox="1"/>
          <p:nvPr/>
        </p:nvSpPr>
        <p:spPr>
          <a:xfrm>
            <a:off x="1581649" y="2444250"/>
            <a:ext cx="509400" cy="241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000">
                <a:solidFill>
                  <a:schemeClr val="lt1"/>
                </a:solidFill>
                <a:latin typeface="Open Sans Light"/>
                <a:ea typeface="Open Sans Light"/>
                <a:cs typeface="Open Sans Light"/>
                <a:sym typeface="Open Sans Light"/>
              </a:rPr>
              <a:t>15%</a:t>
            </a:r>
            <a:endParaRPr sz="1100"/>
          </a:p>
        </p:txBody>
      </p:sp>
      <p:sp>
        <p:nvSpPr>
          <p:cNvPr id="1078" name="Shape 1078"/>
          <p:cNvSpPr/>
          <p:nvPr/>
        </p:nvSpPr>
        <p:spPr>
          <a:xfrm>
            <a:off x="1009934" y="3546164"/>
            <a:ext cx="7013012" cy="823789"/>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79" name="Shape 1079"/>
          <p:cNvSpPr/>
          <p:nvPr/>
        </p:nvSpPr>
        <p:spPr>
          <a:xfrm>
            <a:off x="2408807" y="4000587"/>
            <a:ext cx="4215300" cy="295800"/>
          </a:xfrm>
          <a:prstGeom prst="rect">
            <a:avLst/>
          </a:prstGeom>
          <a:noFill/>
          <a:ln>
            <a:noFill/>
          </a:ln>
        </p:spPr>
        <p:txBody>
          <a:bodyPr anchorCtr="0" anchor="ctr" bIns="0" lIns="0" spcFirstLastPara="1" rIns="0" wrap="square" tIns="0">
            <a:noAutofit/>
          </a:bodyPr>
          <a:lstStyle/>
          <a:p>
            <a:pPr indent="0" lvl="0" marL="0" marR="0" rtl="0" algn="ctr">
              <a:lnSpc>
                <a:spcPct val="130000"/>
              </a:lnSpc>
              <a:spcBef>
                <a:spcPts val="0"/>
              </a:spcBef>
              <a:spcAft>
                <a:spcPts val="0"/>
              </a:spcAft>
              <a:buNone/>
            </a:pPr>
            <a:r>
              <a:rPr lang="en" sz="800">
                <a:solidFill>
                  <a:srgbClr val="7F7F7F"/>
                </a:solidFill>
                <a:latin typeface="Open Sans Light"/>
                <a:ea typeface="Open Sans Light"/>
                <a:cs typeface="Open Sans Light"/>
                <a:sym typeface="Open Sans Light"/>
              </a:rPr>
              <a:t>This letterhead design is meant you project an image of professionalism and reliability. By using simple ands alignments we have created a very spacious feeling. The</a:t>
            </a:r>
            <a:endParaRPr sz="1100"/>
          </a:p>
        </p:txBody>
      </p:sp>
      <p:sp>
        <p:nvSpPr>
          <p:cNvPr id="1080" name="Shape 1080"/>
          <p:cNvSpPr/>
          <p:nvPr/>
        </p:nvSpPr>
        <p:spPr>
          <a:xfrm>
            <a:off x="3195275" y="3695825"/>
            <a:ext cx="2642100" cy="2235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1500">
                <a:solidFill>
                  <a:schemeClr val="dk1"/>
                </a:solidFill>
                <a:latin typeface="Open Sans SemiBold"/>
                <a:ea typeface="Open Sans SemiBold"/>
                <a:cs typeface="Open Sans SemiBold"/>
                <a:sym typeface="Open Sans SemiBold"/>
              </a:rPr>
              <a:t>AWESOME HEADLINE TEXT</a:t>
            </a:r>
            <a:endParaRPr sz="1100">
              <a:latin typeface="Open Sans SemiBold"/>
              <a:ea typeface="Open Sans SemiBold"/>
              <a:cs typeface="Open Sans SemiBold"/>
              <a:sym typeface="Open Sans SemiBold"/>
            </a:endParaRPr>
          </a:p>
        </p:txBody>
      </p:sp>
    </p:spTree>
  </p:cSld>
  <p:clrMapOvr>
    <a:masterClrMapping/>
  </p:clrMapOvr>
  <p:transition spd="slow">
    <p:fade/>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85" name="Shape 1085"/>
        <p:cNvGrpSpPr/>
        <p:nvPr/>
      </p:nvGrpSpPr>
      <p:grpSpPr>
        <a:xfrm>
          <a:off x="0" y="0"/>
          <a:ext cx="0" cy="0"/>
          <a:chOff x="0" y="0"/>
          <a:chExt cx="0" cy="0"/>
        </a:xfrm>
      </p:grpSpPr>
      <p:pic>
        <p:nvPicPr>
          <p:cNvPr id="1086" name="Shape 1086"/>
          <p:cNvPicPr preferRelativeResize="0"/>
          <p:nvPr>
            <p:ph idx="2" type="pic"/>
          </p:nvPr>
        </p:nvPicPr>
        <p:blipFill rotWithShape="1">
          <a:blip r:embed="rId3">
            <a:alphaModFix/>
          </a:blip>
          <a:srcRect b="0" l="22913" r="22913" t="0"/>
          <a:stretch/>
        </p:blipFill>
        <p:spPr>
          <a:xfrm>
            <a:off x="5934460" y="1562405"/>
            <a:ext cx="2286000" cy="2791635"/>
          </a:xfrm>
          <a:prstGeom prst="rect">
            <a:avLst/>
          </a:prstGeom>
          <a:noFill/>
          <a:ln>
            <a:noFill/>
          </a:ln>
        </p:spPr>
      </p:pic>
      <p:sp>
        <p:nvSpPr>
          <p:cNvPr id="1087" name="Shape 108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088" name="Shape 108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Infographic</a:t>
            </a:r>
            <a:endParaRPr sz="1100"/>
          </a:p>
        </p:txBody>
      </p:sp>
      <p:sp>
        <p:nvSpPr>
          <p:cNvPr id="1089" name="Shape 1089"/>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090" name="Shape 1090"/>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091" name="Shape 1091"/>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092" name="Shape 1092"/>
          <p:cNvSpPr/>
          <p:nvPr/>
        </p:nvSpPr>
        <p:spPr>
          <a:xfrm>
            <a:off x="5934460" y="1567545"/>
            <a:ext cx="2286000" cy="2786494"/>
          </a:xfrm>
          <a:prstGeom prst="rect">
            <a:avLst/>
          </a:prstGeom>
          <a:solidFill>
            <a:srgbClr val="0D0D0D">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093" name="Shape 1093"/>
          <p:cNvPicPr preferRelativeResize="0"/>
          <p:nvPr/>
        </p:nvPicPr>
        <p:blipFill rotWithShape="1">
          <a:blip r:embed="rId4">
            <a:alphaModFix/>
          </a:blip>
          <a:srcRect b="0" l="0" r="0" t="0"/>
          <a:stretch/>
        </p:blipFill>
        <p:spPr>
          <a:xfrm>
            <a:off x="923541" y="1567545"/>
            <a:ext cx="4418314" cy="2447925"/>
          </a:xfrm>
          <a:prstGeom prst="rect">
            <a:avLst/>
          </a:prstGeom>
          <a:noFill/>
          <a:ln>
            <a:noFill/>
          </a:ln>
        </p:spPr>
      </p:pic>
      <p:sp>
        <p:nvSpPr>
          <p:cNvPr id="1094" name="Shape 1094"/>
          <p:cNvSpPr txBox="1"/>
          <p:nvPr/>
        </p:nvSpPr>
        <p:spPr>
          <a:xfrm>
            <a:off x="1356399" y="3458225"/>
            <a:ext cx="3408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FFFFFF"/>
                </a:solidFill>
                <a:latin typeface="Open Sans Light"/>
                <a:ea typeface="Open Sans Light"/>
                <a:cs typeface="Open Sans Light"/>
                <a:sym typeface="Open Sans Light"/>
              </a:rPr>
              <a:t>10%</a:t>
            </a:r>
            <a:endParaRPr sz="1100"/>
          </a:p>
        </p:txBody>
      </p:sp>
      <p:sp>
        <p:nvSpPr>
          <p:cNvPr id="1095" name="Shape 1095"/>
          <p:cNvSpPr/>
          <p:nvPr/>
        </p:nvSpPr>
        <p:spPr>
          <a:xfrm>
            <a:off x="923541" y="4085524"/>
            <a:ext cx="4349399" cy="268516"/>
          </a:xfrm>
          <a:prstGeom prst="rect">
            <a:avLst/>
          </a:prstGeom>
          <a:solidFill>
            <a:schemeClr val="dk1">
              <a:alpha val="5882"/>
            </a:schemeClr>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96" name="Shape 1096"/>
          <p:cNvSpPr/>
          <p:nvPr/>
        </p:nvSpPr>
        <p:spPr>
          <a:xfrm>
            <a:off x="1281914" y="4178533"/>
            <a:ext cx="99540" cy="99540"/>
          </a:xfrm>
          <a:prstGeom prst="rect">
            <a:avLst/>
          </a:prstGeom>
          <a:solidFill>
            <a:srgbClr val="0C0C0C"/>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97" name="Shape 1097"/>
          <p:cNvSpPr/>
          <p:nvPr/>
        </p:nvSpPr>
        <p:spPr>
          <a:xfrm>
            <a:off x="1441825" y="4157825"/>
            <a:ext cx="729300" cy="123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a:t>
            </a:r>
            <a:endParaRPr sz="1100"/>
          </a:p>
        </p:txBody>
      </p:sp>
      <p:sp>
        <p:nvSpPr>
          <p:cNvPr id="1098" name="Shape 1098"/>
          <p:cNvSpPr/>
          <p:nvPr/>
        </p:nvSpPr>
        <p:spPr>
          <a:xfrm>
            <a:off x="2269764" y="4178533"/>
            <a:ext cx="99540" cy="99540"/>
          </a:xfrm>
          <a:prstGeom prst="rect">
            <a:avLst/>
          </a:prstGeom>
          <a:solidFill>
            <a:srgbClr val="262626"/>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099" name="Shape 1099"/>
          <p:cNvSpPr/>
          <p:nvPr/>
        </p:nvSpPr>
        <p:spPr>
          <a:xfrm>
            <a:off x="2429675" y="4157825"/>
            <a:ext cx="729300" cy="123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a:t>
            </a:r>
            <a:endParaRPr sz="1100"/>
          </a:p>
        </p:txBody>
      </p:sp>
      <p:sp>
        <p:nvSpPr>
          <p:cNvPr id="1100" name="Shape 1100"/>
          <p:cNvSpPr/>
          <p:nvPr/>
        </p:nvSpPr>
        <p:spPr>
          <a:xfrm>
            <a:off x="3257614" y="4178533"/>
            <a:ext cx="99540" cy="99540"/>
          </a:xfrm>
          <a:prstGeom prst="rect">
            <a:avLst/>
          </a:prstGeom>
          <a:solidFill>
            <a:srgbClr val="3F3F3F"/>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101" name="Shape 1101"/>
          <p:cNvSpPr/>
          <p:nvPr/>
        </p:nvSpPr>
        <p:spPr>
          <a:xfrm>
            <a:off x="3417526" y="4157825"/>
            <a:ext cx="729300" cy="123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a:t>
            </a:r>
            <a:endParaRPr sz="800">
              <a:solidFill>
                <a:schemeClr val="dk1"/>
              </a:solidFill>
              <a:latin typeface="Open Sans Light"/>
              <a:ea typeface="Open Sans Light"/>
              <a:cs typeface="Open Sans Light"/>
              <a:sym typeface="Open Sans Light"/>
            </a:endParaRPr>
          </a:p>
        </p:txBody>
      </p:sp>
      <p:sp>
        <p:nvSpPr>
          <p:cNvPr id="1102" name="Shape 1102"/>
          <p:cNvSpPr/>
          <p:nvPr/>
        </p:nvSpPr>
        <p:spPr>
          <a:xfrm>
            <a:off x="4245465" y="4178533"/>
            <a:ext cx="99540" cy="99540"/>
          </a:xfrm>
          <a:prstGeom prst="rect">
            <a:avLst/>
          </a:prstGeom>
          <a:solidFill>
            <a:srgbClr val="595959"/>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4200"/>
              <a:buFont typeface="Gill Sans"/>
              <a:buNone/>
            </a:pPr>
            <a:r>
              <a:t/>
            </a:r>
            <a:endParaRPr b="0" i="0" sz="4200" u="none" cap="none" strike="noStrike">
              <a:solidFill>
                <a:srgbClr val="000000"/>
              </a:solidFill>
              <a:latin typeface="Gill Sans"/>
              <a:ea typeface="Gill Sans"/>
              <a:cs typeface="Gill Sans"/>
              <a:sym typeface="Gill Sans"/>
            </a:endParaRPr>
          </a:p>
        </p:txBody>
      </p:sp>
      <p:sp>
        <p:nvSpPr>
          <p:cNvPr id="1103" name="Shape 1103"/>
          <p:cNvSpPr/>
          <p:nvPr/>
        </p:nvSpPr>
        <p:spPr>
          <a:xfrm>
            <a:off x="4405376" y="4157825"/>
            <a:ext cx="729300" cy="1239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a:t>
            </a:r>
            <a:endParaRPr sz="800">
              <a:solidFill>
                <a:schemeClr val="dk1"/>
              </a:solidFill>
              <a:latin typeface="Open Sans Light"/>
              <a:ea typeface="Open Sans Light"/>
              <a:cs typeface="Open Sans Light"/>
              <a:sym typeface="Open Sans Light"/>
            </a:endParaRPr>
          </a:p>
        </p:txBody>
      </p:sp>
      <p:sp>
        <p:nvSpPr>
          <p:cNvPr id="1104" name="Shape 1104"/>
          <p:cNvSpPr txBox="1"/>
          <p:nvPr/>
        </p:nvSpPr>
        <p:spPr>
          <a:xfrm>
            <a:off x="1637776" y="3457125"/>
            <a:ext cx="3387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FFFFFF"/>
                </a:solidFill>
                <a:latin typeface="Open Sans Light"/>
                <a:ea typeface="Open Sans Light"/>
                <a:cs typeface="Open Sans Light"/>
                <a:sym typeface="Open Sans Light"/>
              </a:rPr>
              <a:t>25%</a:t>
            </a:r>
            <a:endParaRPr sz="1100"/>
          </a:p>
        </p:txBody>
      </p:sp>
      <p:sp>
        <p:nvSpPr>
          <p:cNvPr id="1105" name="Shape 1105"/>
          <p:cNvSpPr txBox="1"/>
          <p:nvPr/>
        </p:nvSpPr>
        <p:spPr>
          <a:xfrm>
            <a:off x="2294785" y="3457125"/>
            <a:ext cx="5094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FFFFFF"/>
                </a:solidFill>
                <a:latin typeface="Open Sans Light"/>
                <a:ea typeface="Open Sans Light"/>
                <a:cs typeface="Open Sans Light"/>
                <a:sym typeface="Open Sans Light"/>
              </a:rPr>
              <a:t>25%</a:t>
            </a:r>
            <a:endParaRPr sz="1100"/>
          </a:p>
        </p:txBody>
      </p:sp>
      <p:sp>
        <p:nvSpPr>
          <p:cNvPr id="1106" name="Shape 1106"/>
          <p:cNvSpPr txBox="1"/>
          <p:nvPr/>
        </p:nvSpPr>
        <p:spPr>
          <a:xfrm>
            <a:off x="2615385" y="3457125"/>
            <a:ext cx="4440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FFFFFF"/>
                </a:solidFill>
                <a:latin typeface="Open Sans Light"/>
                <a:ea typeface="Open Sans Light"/>
                <a:cs typeface="Open Sans Light"/>
                <a:sym typeface="Open Sans Light"/>
              </a:rPr>
              <a:t>12%</a:t>
            </a:r>
            <a:endParaRPr sz="1100"/>
          </a:p>
        </p:txBody>
      </p:sp>
      <p:sp>
        <p:nvSpPr>
          <p:cNvPr id="1107" name="Shape 1107"/>
          <p:cNvSpPr txBox="1"/>
          <p:nvPr/>
        </p:nvSpPr>
        <p:spPr>
          <a:xfrm>
            <a:off x="3389663" y="3457125"/>
            <a:ext cx="3408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FFFFFF"/>
                </a:solidFill>
                <a:latin typeface="Open Sans Light"/>
                <a:ea typeface="Open Sans Light"/>
                <a:cs typeface="Open Sans Light"/>
                <a:sym typeface="Open Sans Light"/>
              </a:rPr>
              <a:t>25%</a:t>
            </a:r>
            <a:endParaRPr sz="1100"/>
          </a:p>
        </p:txBody>
      </p:sp>
      <p:sp>
        <p:nvSpPr>
          <p:cNvPr id="1108" name="Shape 1108"/>
          <p:cNvSpPr txBox="1"/>
          <p:nvPr/>
        </p:nvSpPr>
        <p:spPr>
          <a:xfrm>
            <a:off x="3634686" y="3458225"/>
            <a:ext cx="4440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FFFFFF"/>
                </a:solidFill>
                <a:latin typeface="Open Sans Light"/>
                <a:ea typeface="Open Sans Light"/>
                <a:cs typeface="Open Sans Light"/>
                <a:sym typeface="Open Sans Light"/>
              </a:rPr>
              <a:t>10%</a:t>
            </a:r>
            <a:endParaRPr sz="1100"/>
          </a:p>
        </p:txBody>
      </p:sp>
      <p:sp>
        <p:nvSpPr>
          <p:cNvPr id="1109" name="Shape 1109"/>
          <p:cNvSpPr txBox="1"/>
          <p:nvPr/>
        </p:nvSpPr>
        <p:spPr>
          <a:xfrm>
            <a:off x="4359961" y="3458225"/>
            <a:ext cx="4440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FFFFFF"/>
                </a:solidFill>
                <a:latin typeface="Open Sans Light"/>
                <a:ea typeface="Open Sans Light"/>
                <a:cs typeface="Open Sans Light"/>
                <a:sym typeface="Open Sans Light"/>
              </a:rPr>
              <a:t>20%</a:t>
            </a:r>
            <a:endParaRPr sz="1100"/>
          </a:p>
        </p:txBody>
      </p:sp>
      <p:sp>
        <p:nvSpPr>
          <p:cNvPr id="1110" name="Shape 1110"/>
          <p:cNvSpPr txBox="1"/>
          <p:nvPr/>
        </p:nvSpPr>
        <p:spPr>
          <a:xfrm>
            <a:off x="4647873" y="3458225"/>
            <a:ext cx="444000" cy="1848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800">
                <a:solidFill>
                  <a:srgbClr val="FFFFFF"/>
                </a:solidFill>
                <a:latin typeface="Open Sans Light"/>
                <a:ea typeface="Open Sans Light"/>
                <a:cs typeface="Open Sans Light"/>
                <a:sym typeface="Open Sans Light"/>
              </a:rPr>
              <a:t>15%</a:t>
            </a:r>
            <a:endParaRPr sz="1100"/>
          </a:p>
        </p:txBody>
      </p:sp>
      <p:sp>
        <p:nvSpPr>
          <p:cNvPr id="1111" name="Shape 1111"/>
          <p:cNvSpPr/>
          <p:nvPr/>
        </p:nvSpPr>
        <p:spPr>
          <a:xfrm>
            <a:off x="6275309" y="1809042"/>
            <a:ext cx="1604303" cy="2303501"/>
          </a:xfrm>
          <a:prstGeom prst="rect">
            <a:avLst/>
          </a:prstGeom>
          <a:noFill/>
          <a:ln>
            <a:noFill/>
          </a:ln>
        </p:spPr>
        <p:txBody>
          <a:bodyPr anchorCtr="0" anchor="ctr" bIns="0" lIns="0" spcFirstLastPara="1" rIns="0" wrap="square" tIns="0">
            <a:noAutofit/>
          </a:bodyPr>
          <a:lstStyle/>
          <a:p>
            <a:pPr indent="0" lvl="0" marL="0" marR="0" rtl="0" algn="l">
              <a:lnSpc>
                <a:spcPct val="153846"/>
              </a:lnSpc>
              <a:spcBef>
                <a:spcPts val="0"/>
              </a:spcBef>
              <a:spcAft>
                <a:spcPts val="0"/>
              </a:spcAft>
              <a:buNone/>
            </a:pPr>
            <a:r>
              <a:rPr lang="en" sz="1000">
                <a:solidFill>
                  <a:srgbClr val="FFFFFF"/>
                </a:solidFill>
                <a:latin typeface="Open Sans Light"/>
                <a:ea typeface="Open Sans Light"/>
                <a:cs typeface="Open Sans Light"/>
                <a:sym typeface="Open Sans Light"/>
              </a:rPr>
              <a:t>This letterhead design is alignments we have created a very spacious feeling. The simplicity suggests strength contributes. This letterhead design is meant to project an image of professionalism simple alignments we have spaciousness contributes.</a:t>
            </a:r>
            <a:endParaRPr sz="1100"/>
          </a:p>
        </p:txBody>
      </p:sp>
    </p:spTree>
  </p:cSld>
  <p:clrMapOvr>
    <a:masterClrMapping/>
  </p:clrMapOvr>
  <p:transition spd="slow">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3" name="Shape 303"/>
        <p:cNvGrpSpPr/>
        <p:nvPr/>
      </p:nvGrpSpPr>
      <p:grpSpPr>
        <a:xfrm>
          <a:off x="0" y="0"/>
          <a:ext cx="0" cy="0"/>
          <a:chOff x="0" y="0"/>
          <a:chExt cx="0" cy="0"/>
        </a:xfrm>
      </p:grpSpPr>
      <p:sp>
        <p:nvSpPr>
          <p:cNvPr id="304" name="Shape 304"/>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305" name="Shape 305"/>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0" i="0" lang="en" sz="2100" u="none" cap="none" strike="noStrike">
                <a:solidFill>
                  <a:schemeClr val="dk1"/>
                </a:solidFill>
                <a:latin typeface="Open Sans Light"/>
                <a:ea typeface="Open Sans Light"/>
                <a:cs typeface="Open Sans Light"/>
                <a:sym typeface="Open Sans Light"/>
              </a:rPr>
              <a:t>About Us</a:t>
            </a:r>
            <a:endParaRPr sz="1100"/>
          </a:p>
        </p:txBody>
      </p:sp>
      <p:sp>
        <p:nvSpPr>
          <p:cNvPr id="306" name="Shape 306"/>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307" name="Shape 307"/>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308" name="Shape 308"/>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09" name="Shape 309"/>
          <p:cNvSpPr txBox="1"/>
          <p:nvPr/>
        </p:nvSpPr>
        <p:spPr>
          <a:xfrm>
            <a:off x="1017475" y="1561700"/>
            <a:ext cx="2738400" cy="6486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2300">
                <a:solidFill>
                  <a:schemeClr val="dk1"/>
                </a:solidFill>
                <a:latin typeface="Open Sans"/>
                <a:ea typeface="Open Sans"/>
                <a:cs typeface="Open Sans"/>
                <a:sym typeface="Open Sans"/>
              </a:rPr>
              <a:t>FACTA ARE</a:t>
            </a:r>
            <a:endParaRPr sz="1100"/>
          </a:p>
          <a:p>
            <a:pPr indent="0" lvl="0" marL="0" marR="0" rtl="0" algn="l">
              <a:lnSpc>
                <a:spcPct val="100000"/>
              </a:lnSpc>
              <a:spcBef>
                <a:spcPts val="0"/>
              </a:spcBef>
              <a:spcAft>
                <a:spcPts val="0"/>
              </a:spcAft>
              <a:buNone/>
            </a:pPr>
            <a:r>
              <a:rPr lang="en" sz="2300">
                <a:solidFill>
                  <a:srgbClr val="7F7F7F"/>
                </a:solidFill>
                <a:latin typeface="Open Sans"/>
                <a:ea typeface="Open Sans"/>
                <a:cs typeface="Open Sans"/>
                <a:sym typeface="Open Sans"/>
              </a:rPr>
              <a:t>SUCCESS</a:t>
            </a:r>
            <a:r>
              <a:rPr lang="en" sz="2300">
                <a:solidFill>
                  <a:schemeClr val="dk1"/>
                </a:solidFill>
                <a:latin typeface="Open Sans"/>
                <a:ea typeface="Open Sans"/>
                <a:cs typeface="Open Sans"/>
                <a:sym typeface="Open Sans"/>
              </a:rPr>
              <a:t> &amp; DONE</a:t>
            </a:r>
            <a:endParaRPr sz="1100"/>
          </a:p>
        </p:txBody>
      </p:sp>
      <p:sp>
        <p:nvSpPr>
          <p:cNvPr id="310" name="Shape 310"/>
          <p:cNvSpPr/>
          <p:nvPr/>
        </p:nvSpPr>
        <p:spPr>
          <a:xfrm>
            <a:off x="1112732" y="2816358"/>
            <a:ext cx="3194410" cy="1290200"/>
          </a:xfrm>
          <a:prstGeom prst="rect">
            <a:avLst/>
          </a:prstGeom>
          <a:noFill/>
          <a:ln>
            <a:noFill/>
          </a:ln>
        </p:spPr>
        <p:txBody>
          <a:bodyPr anchorCtr="0" anchor="ctr" bIns="0" lIns="0" spcFirstLastPara="1" rIns="0" wrap="square" tIns="0">
            <a:noAutofit/>
          </a:bodyPr>
          <a:lstStyle/>
          <a:p>
            <a:pPr indent="0" lvl="0" marL="0" marR="0" rtl="0" algn="l">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project an image of professionalism and reliability By using simple alignments we have created a very spacious feeling. The simplicity suggests strength and the spaciousn contributes to the aesthetics </a:t>
            </a:r>
            <a:endParaRPr sz="1100"/>
          </a:p>
          <a:p>
            <a:pPr indent="0" lvl="0" marL="0" marR="0" rtl="0" algn="l">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project an image of professionalism and reliability image of professionalism of the </a:t>
            </a:r>
            <a:endParaRPr sz="1100"/>
          </a:p>
          <a:p>
            <a:pPr indent="0" lvl="0" marL="0" marR="0" rtl="0" algn="l">
              <a:lnSpc>
                <a:spcPct val="166666"/>
              </a:lnSpc>
              <a:spcBef>
                <a:spcPts val="0"/>
              </a:spcBef>
              <a:spcAft>
                <a:spcPts val="0"/>
              </a:spcAft>
              <a:buNone/>
            </a:pPr>
            <a:r>
              <a:rPr lang="en" sz="900">
                <a:solidFill>
                  <a:srgbClr val="3F3F3F"/>
                </a:solidFill>
                <a:latin typeface="Open Sans Light"/>
                <a:ea typeface="Open Sans Light"/>
                <a:cs typeface="Open Sans Light"/>
                <a:sym typeface="Open Sans Light"/>
              </a:rPr>
              <a:t>contributes to the aesthetics meant to project an image of</a:t>
            </a:r>
            <a:endParaRPr sz="1100"/>
          </a:p>
        </p:txBody>
      </p:sp>
      <p:sp>
        <p:nvSpPr>
          <p:cNvPr id="311" name="Shape 311"/>
          <p:cNvSpPr/>
          <p:nvPr/>
        </p:nvSpPr>
        <p:spPr>
          <a:xfrm>
            <a:off x="1112733" y="2446488"/>
            <a:ext cx="509400" cy="53400"/>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312" name="Shape 312"/>
          <p:cNvCxnSpPr/>
          <p:nvPr/>
        </p:nvCxnSpPr>
        <p:spPr>
          <a:xfrm>
            <a:off x="4668292" y="2026561"/>
            <a:ext cx="0" cy="1996137"/>
          </a:xfrm>
          <a:prstGeom prst="straightConnector1">
            <a:avLst/>
          </a:prstGeom>
          <a:noFill/>
          <a:ln cap="flat" cmpd="sng" w="19050">
            <a:solidFill>
              <a:srgbClr val="7F7F7F"/>
            </a:solidFill>
            <a:prstDash val="solid"/>
            <a:miter lim="800000"/>
            <a:headEnd len="med" w="med" type="none"/>
            <a:tailEnd len="med" w="med" type="none"/>
          </a:ln>
        </p:spPr>
      </p:cxnSp>
      <p:sp>
        <p:nvSpPr>
          <p:cNvPr id="313" name="Shape 313"/>
          <p:cNvSpPr/>
          <p:nvPr/>
        </p:nvSpPr>
        <p:spPr>
          <a:xfrm>
            <a:off x="5029441" y="2047297"/>
            <a:ext cx="300738" cy="300737"/>
          </a:xfrm>
          <a:prstGeom prst="ellipse">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6"/>
              </a:solidFill>
              <a:latin typeface="Calibri"/>
              <a:ea typeface="Calibri"/>
              <a:cs typeface="Calibri"/>
              <a:sym typeface="Calibri"/>
            </a:endParaRPr>
          </a:p>
        </p:txBody>
      </p:sp>
      <p:sp>
        <p:nvSpPr>
          <p:cNvPr id="314" name="Shape 314"/>
          <p:cNvSpPr/>
          <p:nvPr/>
        </p:nvSpPr>
        <p:spPr>
          <a:xfrm>
            <a:off x="5439257" y="2080317"/>
            <a:ext cx="34289" cy="238005"/>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5" name="Shape 315"/>
          <p:cNvSpPr txBox="1"/>
          <p:nvPr/>
        </p:nvSpPr>
        <p:spPr>
          <a:xfrm>
            <a:off x="5068511" y="2073713"/>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Lato"/>
                <a:ea typeface="Lato"/>
                <a:cs typeface="Lato"/>
                <a:sym typeface="Lato"/>
              </a:rPr>
              <a:t>1</a:t>
            </a:r>
            <a:endParaRPr sz="1100"/>
          </a:p>
        </p:txBody>
      </p:sp>
      <p:sp>
        <p:nvSpPr>
          <p:cNvPr id="316" name="Shape 316"/>
          <p:cNvSpPr/>
          <p:nvPr/>
        </p:nvSpPr>
        <p:spPr>
          <a:xfrm>
            <a:off x="5582625" y="2020375"/>
            <a:ext cx="31944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3F3F3F"/>
                </a:solidFill>
                <a:latin typeface="Open Sans Light"/>
                <a:ea typeface="Open Sans Light"/>
                <a:cs typeface="Open Sans Light"/>
                <a:sym typeface="Open Sans Light"/>
              </a:rPr>
              <a:t>and reliability. By using simple lorem ipsum for your company and lorem for</a:t>
            </a:r>
            <a:r>
              <a:rPr lang="en" sz="1100"/>
              <a:t> </a:t>
            </a:r>
            <a:r>
              <a:rPr lang="en" sz="800">
                <a:solidFill>
                  <a:srgbClr val="3F3F3F"/>
                </a:solidFill>
                <a:latin typeface="Open Sans Light"/>
                <a:ea typeface="Open Sans Light"/>
                <a:cs typeface="Open Sans Light"/>
                <a:sym typeface="Open Sans Light"/>
              </a:rPr>
              <a:t>alignments This letterhead design is meant to your o</a:t>
            </a:r>
            <a:endParaRPr sz="1100"/>
          </a:p>
        </p:txBody>
      </p:sp>
      <p:sp>
        <p:nvSpPr>
          <p:cNvPr id="317" name="Shape 317"/>
          <p:cNvSpPr/>
          <p:nvPr/>
        </p:nvSpPr>
        <p:spPr>
          <a:xfrm>
            <a:off x="5439257" y="2623812"/>
            <a:ext cx="34289" cy="238005"/>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18" name="Shape 318"/>
          <p:cNvSpPr/>
          <p:nvPr/>
        </p:nvSpPr>
        <p:spPr>
          <a:xfrm>
            <a:off x="5029441" y="2593412"/>
            <a:ext cx="300738" cy="300737"/>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6"/>
              </a:solidFill>
              <a:latin typeface="Calibri"/>
              <a:ea typeface="Calibri"/>
              <a:cs typeface="Calibri"/>
              <a:sym typeface="Calibri"/>
            </a:endParaRPr>
          </a:p>
        </p:txBody>
      </p:sp>
      <p:sp>
        <p:nvSpPr>
          <p:cNvPr id="319" name="Shape 319"/>
          <p:cNvSpPr txBox="1"/>
          <p:nvPr/>
        </p:nvSpPr>
        <p:spPr>
          <a:xfrm>
            <a:off x="5068511" y="2619828"/>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Open Sans Light"/>
                <a:ea typeface="Open Sans Light"/>
                <a:cs typeface="Open Sans Light"/>
                <a:sym typeface="Open Sans Light"/>
              </a:rPr>
              <a:t>2</a:t>
            </a:r>
            <a:endParaRPr sz="1100"/>
          </a:p>
        </p:txBody>
      </p:sp>
      <p:sp>
        <p:nvSpPr>
          <p:cNvPr id="320" name="Shape 320"/>
          <p:cNvSpPr/>
          <p:nvPr/>
        </p:nvSpPr>
        <p:spPr>
          <a:xfrm>
            <a:off x="5439257" y="3174052"/>
            <a:ext cx="34289" cy="238005"/>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1" name="Shape 321"/>
          <p:cNvSpPr/>
          <p:nvPr/>
        </p:nvSpPr>
        <p:spPr>
          <a:xfrm>
            <a:off x="5029441" y="3139528"/>
            <a:ext cx="300738" cy="300737"/>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6"/>
              </a:solidFill>
              <a:latin typeface="Calibri"/>
              <a:ea typeface="Calibri"/>
              <a:cs typeface="Calibri"/>
              <a:sym typeface="Calibri"/>
            </a:endParaRPr>
          </a:p>
        </p:txBody>
      </p:sp>
      <p:sp>
        <p:nvSpPr>
          <p:cNvPr id="322" name="Shape 322"/>
          <p:cNvSpPr txBox="1"/>
          <p:nvPr/>
        </p:nvSpPr>
        <p:spPr>
          <a:xfrm>
            <a:off x="5068511" y="3165943"/>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Open Sans Light"/>
                <a:ea typeface="Open Sans Light"/>
                <a:cs typeface="Open Sans Light"/>
                <a:sym typeface="Open Sans Light"/>
              </a:rPr>
              <a:t>3</a:t>
            </a:r>
            <a:endParaRPr sz="1100"/>
          </a:p>
        </p:txBody>
      </p:sp>
      <p:sp>
        <p:nvSpPr>
          <p:cNvPr id="323" name="Shape 323"/>
          <p:cNvSpPr/>
          <p:nvPr/>
        </p:nvSpPr>
        <p:spPr>
          <a:xfrm>
            <a:off x="5439257" y="3724294"/>
            <a:ext cx="34289" cy="238005"/>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24" name="Shape 324"/>
          <p:cNvSpPr/>
          <p:nvPr/>
        </p:nvSpPr>
        <p:spPr>
          <a:xfrm>
            <a:off x="5029441" y="3685643"/>
            <a:ext cx="300738" cy="300737"/>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6"/>
              </a:solidFill>
              <a:latin typeface="Calibri"/>
              <a:ea typeface="Calibri"/>
              <a:cs typeface="Calibri"/>
              <a:sym typeface="Calibri"/>
            </a:endParaRPr>
          </a:p>
        </p:txBody>
      </p:sp>
      <p:sp>
        <p:nvSpPr>
          <p:cNvPr id="325" name="Shape 325"/>
          <p:cNvSpPr txBox="1"/>
          <p:nvPr/>
        </p:nvSpPr>
        <p:spPr>
          <a:xfrm>
            <a:off x="5068511" y="3712059"/>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Open Sans Light"/>
                <a:ea typeface="Open Sans Light"/>
                <a:cs typeface="Open Sans Light"/>
                <a:sym typeface="Open Sans Light"/>
              </a:rPr>
              <a:t>4</a:t>
            </a:r>
            <a:endParaRPr sz="1100"/>
          </a:p>
        </p:txBody>
      </p:sp>
      <p:sp>
        <p:nvSpPr>
          <p:cNvPr id="326" name="Shape 326"/>
          <p:cNvSpPr/>
          <p:nvPr/>
        </p:nvSpPr>
        <p:spPr>
          <a:xfrm>
            <a:off x="5582625" y="2564825"/>
            <a:ext cx="31944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3F3F3F"/>
                </a:solidFill>
                <a:latin typeface="Open Sans Light"/>
                <a:ea typeface="Open Sans Light"/>
                <a:cs typeface="Open Sans Light"/>
                <a:sym typeface="Open Sans Light"/>
              </a:rPr>
              <a:t>and reliability. By using simple lorem ipsum for your company and lorem for</a:t>
            </a:r>
            <a:r>
              <a:rPr lang="en" sz="1100"/>
              <a:t> </a:t>
            </a:r>
            <a:r>
              <a:rPr lang="en" sz="800">
                <a:solidFill>
                  <a:srgbClr val="3F3F3F"/>
                </a:solidFill>
                <a:latin typeface="Open Sans Light"/>
                <a:ea typeface="Open Sans Light"/>
                <a:cs typeface="Open Sans Light"/>
                <a:sym typeface="Open Sans Light"/>
              </a:rPr>
              <a:t>alignments This letterhead design is meant to your o</a:t>
            </a:r>
            <a:endParaRPr sz="1100"/>
          </a:p>
        </p:txBody>
      </p:sp>
      <p:sp>
        <p:nvSpPr>
          <p:cNvPr id="327" name="Shape 327"/>
          <p:cNvSpPr/>
          <p:nvPr/>
        </p:nvSpPr>
        <p:spPr>
          <a:xfrm>
            <a:off x="5582625" y="3109275"/>
            <a:ext cx="31944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3F3F3F"/>
                </a:solidFill>
                <a:latin typeface="Open Sans Light"/>
                <a:ea typeface="Open Sans Light"/>
                <a:cs typeface="Open Sans Light"/>
                <a:sym typeface="Open Sans Light"/>
              </a:rPr>
              <a:t>and reliability. By using simple lorem ipsum for your company and lorem for</a:t>
            </a:r>
            <a:r>
              <a:rPr lang="en" sz="1100"/>
              <a:t> </a:t>
            </a:r>
            <a:r>
              <a:rPr lang="en" sz="800">
                <a:solidFill>
                  <a:srgbClr val="3F3F3F"/>
                </a:solidFill>
                <a:latin typeface="Open Sans Light"/>
                <a:ea typeface="Open Sans Light"/>
                <a:cs typeface="Open Sans Light"/>
                <a:sym typeface="Open Sans Light"/>
              </a:rPr>
              <a:t>alignments This letterhead design is meant to your o</a:t>
            </a:r>
            <a:endParaRPr sz="1100"/>
          </a:p>
        </p:txBody>
      </p:sp>
      <p:sp>
        <p:nvSpPr>
          <p:cNvPr id="328" name="Shape 328"/>
          <p:cNvSpPr/>
          <p:nvPr/>
        </p:nvSpPr>
        <p:spPr>
          <a:xfrm>
            <a:off x="5582625" y="3653725"/>
            <a:ext cx="31944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3F3F3F"/>
                </a:solidFill>
                <a:latin typeface="Open Sans Light"/>
                <a:ea typeface="Open Sans Light"/>
                <a:cs typeface="Open Sans Light"/>
                <a:sym typeface="Open Sans Light"/>
              </a:rPr>
              <a:t>and reliability. By using simple lorem ipsum for your company and lorem for</a:t>
            </a:r>
            <a:r>
              <a:rPr lang="en" sz="1100"/>
              <a:t> </a:t>
            </a:r>
            <a:r>
              <a:rPr lang="en" sz="800">
                <a:solidFill>
                  <a:srgbClr val="3F3F3F"/>
                </a:solidFill>
                <a:latin typeface="Open Sans Light"/>
                <a:ea typeface="Open Sans Light"/>
                <a:cs typeface="Open Sans Light"/>
                <a:sym typeface="Open Sans Light"/>
              </a:rPr>
              <a:t>alignments This letterhead design is meant to your o</a:t>
            </a:r>
            <a:endParaRPr sz="1100"/>
          </a:p>
        </p:txBody>
      </p:sp>
    </p:spTree>
  </p:cSld>
  <p:clrMapOvr>
    <a:masterClrMapping/>
  </p:clrMapOvr>
  <p:transition spd="slow">
    <p:fade/>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16" name="Shape 1116"/>
        <p:cNvGrpSpPr/>
        <p:nvPr/>
      </p:nvGrpSpPr>
      <p:grpSpPr>
        <a:xfrm>
          <a:off x="0" y="0"/>
          <a:ext cx="0" cy="0"/>
          <a:chOff x="0" y="0"/>
          <a:chExt cx="0" cy="0"/>
        </a:xfrm>
      </p:grpSpPr>
      <p:sp>
        <p:nvSpPr>
          <p:cNvPr id="1117" name="Shape 111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118" name="Shape 111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Infographic</a:t>
            </a:r>
            <a:endParaRPr sz="1100"/>
          </a:p>
        </p:txBody>
      </p:sp>
      <p:sp>
        <p:nvSpPr>
          <p:cNvPr id="1119" name="Shape 1119"/>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120" name="Shape 1120"/>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121" name="Shape 1121"/>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122" name="Shape 1122"/>
          <p:cNvGrpSpPr/>
          <p:nvPr/>
        </p:nvGrpSpPr>
        <p:grpSpPr>
          <a:xfrm>
            <a:off x="1105342" y="1445685"/>
            <a:ext cx="7906575" cy="1904584"/>
            <a:chOff x="1473789" y="2028880"/>
            <a:chExt cx="10542100" cy="2539445"/>
          </a:xfrm>
        </p:grpSpPr>
        <p:sp>
          <p:nvSpPr>
            <p:cNvPr id="1123" name="Shape 1123"/>
            <p:cNvSpPr/>
            <p:nvPr/>
          </p:nvSpPr>
          <p:spPr>
            <a:xfrm>
              <a:off x="2060495" y="3142096"/>
              <a:ext cx="1005258" cy="591967"/>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2100">
                  <a:solidFill>
                    <a:schemeClr val="dk1"/>
                  </a:solidFill>
                  <a:latin typeface="Open Sans"/>
                  <a:ea typeface="Open Sans"/>
                  <a:cs typeface="Open Sans"/>
                  <a:sym typeface="Open Sans"/>
                </a:rPr>
                <a:t>75%</a:t>
              </a:r>
              <a:endParaRPr sz="1100"/>
            </a:p>
          </p:txBody>
        </p:sp>
        <p:pic>
          <p:nvPicPr>
            <p:cNvPr id="1124" name="Shape 1124"/>
            <p:cNvPicPr preferRelativeResize="0"/>
            <p:nvPr/>
          </p:nvPicPr>
          <p:blipFill rotWithShape="1">
            <a:blip r:embed="rId3">
              <a:alphaModFix/>
            </a:blip>
            <a:srcRect b="0" l="0" r="0" t="0"/>
            <a:stretch/>
          </p:blipFill>
          <p:spPr>
            <a:xfrm>
              <a:off x="1473789" y="2028880"/>
              <a:ext cx="3562633" cy="2539445"/>
            </a:xfrm>
            <a:prstGeom prst="rect">
              <a:avLst/>
            </a:prstGeom>
            <a:noFill/>
            <a:ln>
              <a:noFill/>
            </a:ln>
          </p:spPr>
        </p:pic>
        <p:sp>
          <p:nvSpPr>
            <p:cNvPr id="1125" name="Shape 1125"/>
            <p:cNvSpPr/>
            <p:nvPr/>
          </p:nvSpPr>
          <p:spPr>
            <a:xfrm>
              <a:off x="5538564" y="3143034"/>
              <a:ext cx="1005258" cy="65128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2100">
                  <a:solidFill>
                    <a:schemeClr val="dk1"/>
                  </a:solidFill>
                  <a:latin typeface="Open Sans"/>
                  <a:ea typeface="Open Sans"/>
                  <a:cs typeface="Open Sans"/>
                  <a:sym typeface="Open Sans"/>
                </a:rPr>
                <a:t>90%</a:t>
              </a:r>
              <a:endParaRPr sz="1100"/>
            </a:p>
          </p:txBody>
        </p:sp>
        <p:pic>
          <p:nvPicPr>
            <p:cNvPr id="1126" name="Shape 1126"/>
            <p:cNvPicPr preferRelativeResize="0"/>
            <p:nvPr/>
          </p:nvPicPr>
          <p:blipFill rotWithShape="1">
            <a:blip r:embed="rId4">
              <a:alphaModFix/>
            </a:blip>
            <a:srcRect b="0" l="0" r="0" t="0"/>
            <a:stretch/>
          </p:blipFill>
          <p:spPr>
            <a:xfrm>
              <a:off x="4963522" y="2028880"/>
              <a:ext cx="3562633" cy="2539445"/>
            </a:xfrm>
            <a:prstGeom prst="rect">
              <a:avLst/>
            </a:prstGeom>
            <a:noFill/>
            <a:ln>
              <a:noFill/>
            </a:ln>
          </p:spPr>
        </p:pic>
        <p:sp>
          <p:nvSpPr>
            <p:cNvPr id="1127" name="Shape 1127"/>
            <p:cNvSpPr/>
            <p:nvPr/>
          </p:nvSpPr>
          <p:spPr>
            <a:xfrm>
              <a:off x="6006342" y="2040271"/>
              <a:ext cx="611848" cy="370030"/>
            </a:xfrm>
            <a:prstGeom prst="rect">
              <a:avLst/>
            </a:prstGeom>
            <a:noFill/>
            <a:ln>
              <a:noFill/>
            </a:ln>
          </p:spPr>
          <p:txBody>
            <a:bodyPr anchorCtr="0" anchor="ctr" bIns="0" lIns="0" spcFirstLastPara="1" rIns="0" wrap="square" tIns="0">
              <a:noAutofit/>
            </a:bodyPr>
            <a:lstStyle/>
            <a:p>
              <a:pPr indent="0" lvl="0" marL="0" marR="0" rtl="0" algn="ctr">
                <a:lnSpc>
                  <a:spcPct val="70000"/>
                </a:lnSpc>
                <a:spcBef>
                  <a:spcPts val="0"/>
                </a:spcBef>
                <a:spcAft>
                  <a:spcPts val="0"/>
                </a:spcAft>
                <a:buNone/>
              </a:pPr>
              <a:r>
                <a:rPr lang="en" sz="800">
                  <a:solidFill>
                    <a:srgbClr val="FFFFFF"/>
                  </a:solidFill>
                  <a:latin typeface="Lato"/>
                  <a:ea typeface="Lato"/>
                  <a:cs typeface="Lato"/>
                  <a:sym typeface="Lato"/>
                </a:rPr>
                <a:t>10%</a:t>
              </a:r>
              <a:endParaRPr sz="1100"/>
            </a:p>
          </p:txBody>
        </p:sp>
        <p:sp>
          <p:nvSpPr>
            <p:cNvPr id="1128" name="Shape 1128"/>
            <p:cNvSpPr/>
            <p:nvPr/>
          </p:nvSpPr>
          <p:spPr>
            <a:xfrm>
              <a:off x="8984920" y="3143034"/>
              <a:ext cx="1005258" cy="651285"/>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2100">
                  <a:solidFill>
                    <a:schemeClr val="dk1"/>
                  </a:solidFill>
                  <a:latin typeface="Open Sans"/>
                  <a:ea typeface="Open Sans"/>
                  <a:cs typeface="Open Sans"/>
                  <a:sym typeface="Open Sans"/>
                </a:rPr>
                <a:t>65%</a:t>
              </a:r>
              <a:endParaRPr sz="1100"/>
            </a:p>
          </p:txBody>
        </p:sp>
        <p:pic>
          <p:nvPicPr>
            <p:cNvPr id="1129" name="Shape 1129"/>
            <p:cNvPicPr preferRelativeResize="0"/>
            <p:nvPr/>
          </p:nvPicPr>
          <p:blipFill rotWithShape="1">
            <a:blip r:embed="rId5">
              <a:alphaModFix/>
            </a:blip>
            <a:srcRect b="0" l="0" r="0" t="0"/>
            <a:stretch/>
          </p:blipFill>
          <p:spPr>
            <a:xfrm>
              <a:off x="8453256" y="2028880"/>
              <a:ext cx="3562633" cy="2539445"/>
            </a:xfrm>
            <a:prstGeom prst="rect">
              <a:avLst/>
            </a:prstGeom>
            <a:noFill/>
            <a:ln>
              <a:noFill/>
            </a:ln>
          </p:spPr>
        </p:pic>
        <p:grpSp>
          <p:nvGrpSpPr>
            <p:cNvPr id="1130" name="Shape 1130"/>
            <p:cNvGrpSpPr/>
            <p:nvPr/>
          </p:nvGrpSpPr>
          <p:grpSpPr>
            <a:xfrm>
              <a:off x="1907125" y="2334963"/>
              <a:ext cx="306740" cy="620990"/>
              <a:chOff x="4826569" y="5278180"/>
              <a:chExt cx="2448182" cy="4956288"/>
            </a:xfrm>
          </p:grpSpPr>
          <p:grpSp>
            <p:nvGrpSpPr>
              <p:cNvPr id="1131" name="Shape 1131"/>
              <p:cNvGrpSpPr/>
              <p:nvPr/>
            </p:nvGrpSpPr>
            <p:grpSpPr>
              <a:xfrm>
                <a:off x="4826569" y="5278180"/>
                <a:ext cx="2448182" cy="4956288"/>
                <a:chOff x="18223908" y="3214668"/>
                <a:chExt cx="7266425" cy="14710811"/>
              </a:xfrm>
            </p:grpSpPr>
            <p:sp>
              <p:nvSpPr>
                <p:cNvPr id="1132" name="Shape 1132"/>
                <p:cNvSpPr/>
                <p:nvPr/>
              </p:nvSpPr>
              <p:spPr>
                <a:xfrm>
                  <a:off x="18287967" y="3225345"/>
                  <a:ext cx="7127581" cy="14691957"/>
                </a:xfrm>
                <a:custGeom>
                  <a:pathLst>
                    <a:path extrusionOk="0" h="120000" w="120000">
                      <a:moveTo>
                        <a:pt x="112300" y="105094"/>
                      </a:moveTo>
                      <a:lnTo>
                        <a:pt x="6883" y="105094"/>
                      </a:lnTo>
                      <a:lnTo>
                        <a:pt x="6883" y="14366"/>
                      </a:lnTo>
                      <a:lnTo>
                        <a:pt x="112300" y="14366"/>
                      </a:lnTo>
                      <a:cubicBezTo>
                        <a:pt x="112300" y="14366"/>
                        <a:pt x="112300" y="105094"/>
                        <a:pt x="112300" y="105094"/>
                      </a:cubicBezTo>
                      <a:close/>
                      <a:moveTo>
                        <a:pt x="101844" y="0"/>
                      </a:moveTo>
                      <a:lnTo>
                        <a:pt x="18155" y="0"/>
                      </a:lnTo>
                      <a:cubicBezTo>
                        <a:pt x="8144" y="0"/>
                        <a:pt x="0" y="3950"/>
                        <a:pt x="0" y="8811"/>
                      </a:cubicBezTo>
                      <a:lnTo>
                        <a:pt x="0" y="111188"/>
                      </a:lnTo>
                      <a:cubicBezTo>
                        <a:pt x="0" y="116050"/>
                        <a:pt x="8144" y="120000"/>
                        <a:pt x="18155" y="120000"/>
                      </a:cubicBezTo>
                      <a:lnTo>
                        <a:pt x="101844" y="120000"/>
                      </a:lnTo>
                      <a:cubicBezTo>
                        <a:pt x="111855" y="120000"/>
                        <a:pt x="120000" y="116050"/>
                        <a:pt x="120000" y="111188"/>
                      </a:cubicBezTo>
                      <a:lnTo>
                        <a:pt x="120000" y="8811"/>
                      </a:lnTo>
                      <a:cubicBezTo>
                        <a:pt x="120000" y="3950"/>
                        <a:pt x="111855" y="0"/>
                        <a:pt x="101844"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3" name="Shape 1133"/>
                <p:cNvSpPr/>
                <p:nvPr/>
              </p:nvSpPr>
              <p:spPr>
                <a:xfrm>
                  <a:off x="18405409" y="3342786"/>
                  <a:ext cx="6893836" cy="14458167"/>
                </a:xfrm>
                <a:custGeom>
                  <a:pathLst>
                    <a:path extrusionOk="0" h="120000" w="120000">
                      <a:moveTo>
                        <a:pt x="114072" y="105827"/>
                      </a:moveTo>
                      <a:lnTo>
                        <a:pt x="5077" y="105827"/>
                      </a:lnTo>
                      <a:lnTo>
                        <a:pt x="5077" y="13627"/>
                      </a:lnTo>
                      <a:lnTo>
                        <a:pt x="114072" y="13627"/>
                      </a:lnTo>
                      <a:cubicBezTo>
                        <a:pt x="114072" y="13627"/>
                        <a:pt x="114072" y="105827"/>
                        <a:pt x="114072" y="105827"/>
                      </a:cubicBezTo>
                      <a:close/>
                      <a:moveTo>
                        <a:pt x="103261" y="0"/>
                      </a:moveTo>
                      <a:lnTo>
                        <a:pt x="16738" y="0"/>
                      </a:lnTo>
                      <a:cubicBezTo>
                        <a:pt x="7494" y="0"/>
                        <a:pt x="0" y="3572"/>
                        <a:pt x="0" y="7983"/>
                      </a:cubicBezTo>
                      <a:lnTo>
                        <a:pt x="0" y="112016"/>
                      </a:lnTo>
                      <a:cubicBezTo>
                        <a:pt x="0" y="116427"/>
                        <a:pt x="7494" y="120000"/>
                        <a:pt x="16738" y="120000"/>
                      </a:cubicBezTo>
                      <a:lnTo>
                        <a:pt x="103261" y="120000"/>
                      </a:lnTo>
                      <a:cubicBezTo>
                        <a:pt x="112505" y="120000"/>
                        <a:pt x="120000" y="116427"/>
                        <a:pt x="120000" y="112016"/>
                      </a:cubicBezTo>
                      <a:lnTo>
                        <a:pt x="120000" y="7983"/>
                      </a:lnTo>
                      <a:cubicBezTo>
                        <a:pt x="120000" y="3572"/>
                        <a:pt x="112505" y="0"/>
                        <a:pt x="103261"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4" name="Shape 1134"/>
                <p:cNvSpPr/>
                <p:nvPr/>
              </p:nvSpPr>
              <p:spPr>
                <a:xfrm>
                  <a:off x="18490820" y="3428198"/>
                  <a:ext cx="6726856" cy="14291214"/>
                </a:xfrm>
                <a:custGeom>
                  <a:pathLst>
                    <a:path extrusionOk="0" h="120000" w="120000">
                      <a:moveTo>
                        <a:pt x="118211" y="112627"/>
                      </a:moveTo>
                      <a:cubicBezTo>
                        <a:pt x="118211" y="116227"/>
                        <a:pt x="111988" y="119161"/>
                        <a:pt x="104333" y="119161"/>
                      </a:cubicBezTo>
                      <a:lnTo>
                        <a:pt x="15666" y="119161"/>
                      </a:lnTo>
                      <a:cubicBezTo>
                        <a:pt x="8011" y="119161"/>
                        <a:pt x="1788" y="116227"/>
                        <a:pt x="1788" y="112627"/>
                      </a:cubicBezTo>
                      <a:lnTo>
                        <a:pt x="1788" y="7372"/>
                      </a:lnTo>
                      <a:cubicBezTo>
                        <a:pt x="1788" y="3772"/>
                        <a:pt x="8011" y="838"/>
                        <a:pt x="15666" y="838"/>
                      </a:cubicBezTo>
                      <a:lnTo>
                        <a:pt x="104333" y="838"/>
                      </a:lnTo>
                      <a:cubicBezTo>
                        <a:pt x="111988" y="838"/>
                        <a:pt x="118211" y="3772"/>
                        <a:pt x="118211" y="7372"/>
                      </a:cubicBezTo>
                      <a:cubicBezTo>
                        <a:pt x="118211" y="7372"/>
                        <a:pt x="118211" y="112627"/>
                        <a:pt x="118211" y="112627"/>
                      </a:cubicBezTo>
                      <a:close/>
                      <a:moveTo>
                        <a:pt x="104333" y="0"/>
                      </a:moveTo>
                      <a:lnTo>
                        <a:pt x="15666" y="0"/>
                      </a:lnTo>
                      <a:cubicBezTo>
                        <a:pt x="7027" y="0"/>
                        <a:pt x="0" y="3305"/>
                        <a:pt x="0" y="7372"/>
                      </a:cubicBezTo>
                      <a:lnTo>
                        <a:pt x="0" y="112627"/>
                      </a:lnTo>
                      <a:cubicBezTo>
                        <a:pt x="0" y="116694"/>
                        <a:pt x="7027" y="120000"/>
                        <a:pt x="15666" y="120000"/>
                      </a:cubicBezTo>
                      <a:lnTo>
                        <a:pt x="104333" y="120000"/>
                      </a:lnTo>
                      <a:cubicBezTo>
                        <a:pt x="112972" y="120000"/>
                        <a:pt x="120000" y="116694"/>
                        <a:pt x="120000" y="112627"/>
                      </a:cubicBezTo>
                      <a:lnTo>
                        <a:pt x="120000" y="7372"/>
                      </a:lnTo>
                      <a:cubicBezTo>
                        <a:pt x="120000" y="3305"/>
                        <a:pt x="112972" y="0"/>
                        <a:pt x="104333"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5" name="Shape 1135"/>
                <p:cNvSpPr/>
                <p:nvPr/>
              </p:nvSpPr>
              <p:spPr>
                <a:xfrm>
                  <a:off x="21298748" y="16421528"/>
                  <a:ext cx="1118365" cy="1118365"/>
                </a:xfrm>
                <a:custGeom>
                  <a:pathLst>
                    <a:path extrusionOk="0" h="120000" w="120000">
                      <a:moveTo>
                        <a:pt x="60000" y="114244"/>
                      </a:moveTo>
                      <a:cubicBezTo>
                        <a:pt x="30044" y="114244"/>
                        <a:pt x="5755" y="89961"/>
                        <a:pt x="5755" y="60000"/>
                      </a:cubicBezTo>
                      <a:cubicBezTo>
                        <a:pt x="5755" y="30044"/>
                        <a:pt x="30044" y="5755"/>
                        <a:pt x="60000" y="5755"/>
                      </a:cubicBezTo>
                      <a:cubicBezTo>
                        <a:pt x="89961" y="5755"/>
                        <a:pt x="114244" y="30044"/>
                        <a:pt x="114244" y="60000"/>
                      </a:cubicBezTo>
                      <a:cubicBezTo>
                        <a:pt x="114244" y="89961"/>
                        <a:pt x="89961" y="114244"/>
                        <a:pt x="60000" y="114244"/>
                      </a:cubicBezTo>
                      <a:close/>
                      <a:moveTo>
                        <a:pt x="60000" y="0"/>
                      </a:moveTo>
                      <a:cubicBezTo>
                        <a:pt x="26861" y="0"/>
                        <a:pt x="0" y="26866"/>
                        <a:pt x="0" y="60000"/>
                      </a:cubicBezTo>
                      <a:cubicBezTo>
                        <a:pt x="0" y="93138"/>
                        <a:pt x="26861" y="120000"/>
                        <a:pt x="60000" y="120000"/>
                      </a:cubicBezTo>
                      <a:cubicBezTo>
                        <a:pt x="93138" y="120000"/>
                        <a:pt x="120000" y="93138"/>
                        <a:pt x="120000" y="60000"/>
                      </a:cubicBezTo>
                      <a:cubicBezTo>
                        <a:pt x="120000" y="26866"/>
                        <a:pt x="93138" y="0"/>
                        <a:pt x="6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6" name="Shape 1136"/>
                <p:cNvSpPr/>
                <p:nvPr/>
              </p:nvSpPr>
              <p:spPr>
                <a:xfrm>
                  <a:off x="21341455" y="16421528"/>
                  <a:ext cx="914946" cy="363826"/>
                </a:xfrm>
                <a:custGeom>
                  <a:pathLst>
                    <a:path extrusionOk="0" h="120000" w="120000">
                      <a:moveTo>
                        <a:pt x="6516" y="120000"/>
                      </a:moveTo>
                      <a:cubicBezTo>
                        <a:pt x="16538" y="59916"/>
                        <a:pt x="40150" y="17694"/>
                        <a:pt x="67683" y="17694"/>
                      </a:cubicBezTo>
                      <a:cubicBezTo>
                        <a:pt x="85094" y="17694"/>
                        <a:pt x="100933" y="34594"/>
                        <a:pt x="112761" y="62194"/>
                      </a:cubicBezTo>
                      <a:lnTo>
                        <a:pt x="120000" y="55222"/>
                      </a:lnTo>
                      <a:cubicBezTo>
                        <a:pt x="106694" y="21155"/>
                        <a:pt x="88177" y="0"/>
                        <a:pt x="67683" y="0"/>
                      </a:cubicBezTo>
                      <a:cubicBezTo>
                        <a:pt x="37205" y="0"/>
                        <a:pt x="11072" y="46766"/>
                        <a:pt x="0" y="113322"/>
                      </a:cubicBezTo>
                      <a:cubicBezTo>
                        <a:pt x="0" y="113322"/>
                        <a:pt x="6516" y="120000"/>
                        <a:pt x="6516"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7" name="Shape 1137"/>
                <p:cNvSpPr/>
                <p:nvPr/>
              </p:nvSpPr>
              <p:spPr>
                <a:xfrm>
                  <a:off x="21715131" y="17435797"/>
                  <a:ext cx="392475" cy="107914"/>
                </a:xfrm>
                <a:custGeom>
                  <a:pathLst>
                    <a:path extrusionOk="0" h="120000" w="120000">
                      <a:moveTo>
                        <a:pt x="111800" y="0"/>
                      </a:moveTo>
                      <a:cubicBezTo>
                        <a:pt x="90877" y="38505"/>
                        <a:pt x="67222" y="60338"/>
                        <a:pt x="42161" y="60338"/>
                      </a:cubicBezTo>
                      <a:cubicBezTo>
                        <a:pt x="29066" y="60338"/>
                        <a:pt x="16355" y="54372"/>
                        <a:pt x="4216" y="43211"/>
                      </a:cubicBezTo>
                      <a:lnTo>
                        <a:pt x="0" y="100911"/>
                      </a:lnTo>
                      <a:cubicBezTo>
                        <a:pt x="13488" y="113350"/>
                        <a:pt x="27616" y="120000"/>
                        <a:pt x="42161" y="120000"/>
                      </a:cubicBezTo>
                      <a:cubicBezTo>
                        <a:pt x="70216" y="120000"/>
                        <a:pt x="96650" y="95294"/>
                        <a:pt x="120000" y="51750"/>
                      </a:cubicBezTo>
                      <a:cubicBezTo>
                        <a:pt x="120000" y="51750"/>
                        <a:pt x="111800" y="0"/>
                        <a:pt x="1118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8" name="Shape 1138"/>
                <p:cNvSpPr/>
                <p:nvPr/>
              </p:nvSpPr>
              <p:spPr>
                <a:xfrm>
                  <a:off x="18277291" y="3214668"/>
                  <a:ext cx="7146526" cy="14710811"/>
                </a:xfrm>
                <a:custGeom>
                  <a:pathLst>
                    <a:path extrusionOk="0" h="120000" w="120000">
                      <a:moveTo>
                        <a:pt x="18266" y="1105"/>
                      </a:moveTo>
                      <a:cubicBezTo>
                        <a:pt x="9455" y="1105"/>
                        <a:pt x="2283" y="4594"/>
                        <a:pt x="2283" y="8872"/>
                      </a:cubicBezTo>
                      <a:lnTo>
                        <a:pt x="2283" y="111127"/>
                      </a:lnTo>
                      <a:cubicBezTo>
                        <a:pt x="2283" y="115411"/>
                        <a:pt x="9455" y="118894"/>
                        <a:pt x="18266" y="118894"/>
                      </a:cubicBezTo>
                      <a:lnTo>
                        <a:pt x="101733" y="118894"/>
                      </a:lnTo>
                      <a:cubicBezTo>
                        <a:pt x="110550" y="118894"/>
                        <a:pt x="117722" y="115411"/>
                        <a:pt x="117722" y="111127"/>
                      </a:cubicBezTo>
                      <a:lnTo>
                        <a:pt x="117722" y="8872"/>
                      </a:lnTo>
                      <a:cubicBezTo>
                        <a:pt x="117722" y="4594"/>
                        <a:pt x="110550" y="1105"/>
                        <a:pt x="101733" y="1105"/>
                      </a:cubicBezTo>
                      <a:cubicBezTo>
                        <a:pt x="101733" y="1105"/>
                        <a:pt x="18266" y="1105"/>
                        <a:pt x="18266" y="1105"/>
                      </a:cubicBezTo>
                      <a:close/>
                      <a:moveTo>
                        <a:pt x="101733" y="119044"/>
                      </a:moveTo>
                      <a:lnTo>
                        <a:pt x="18266" y="119044"/>
                      </a:lnTo>
                      <a:cubicBezTo>
                        <a:pt x="9277" y="119044"/>
                        <a:pt x="1961" y="115494"/>
                        <a:pt x="1961" y="111127"/>
                      </a:cubicBezTo>
                      <a:lnTo>
                        <a:pt x="1961" y="8872"/>
                      </a:lnTo>
                      <a:cubicBezTo>
                        <a:pt x="1961" y="4505"/>
                        <a:pt x="9277" y="955"/>
                        <a:pt x="18266" y="955"/>
                      </a:cubicBezTo>
                      <a:lnTo>
                        <a:pt x="101733" y="955"/>
                      </a:lnTo>
                      <a:cubicBezTo>
                        <a:pt x="110722" y="955"/>
                        <a:pt x="118038" y="4505"/>
                        <a:pt x="118038" y="8872"/>
                      </a:cubicBezTo>
                      <a:lnTo>
                        <a:pt x="118038" y="111127"/>
                      </a:lnTo>
                      <a:cubicBezTo>
                        <a:pt x="118038" y="115494"/>
                        <a:pt x="110722" y="119044"/>
                        <a:pt x="101733" y="119044"/>
                      </a:cubicBezTo>
                      <a:close/>
                      <a:moveTo>
                        <a:pt x="18266" y="155"/>
                      </a:moveTo>
                      <a:cubicBezTo>
                        <a:pt x="8372" y="155"/>
                        <a:pt x="316" y="4066"/>
                        <a:pt x="316" y="8872"/>
                      </a:cubicBezTo>
                      <a:lnTo>
                        <a:pt x="316" y="111127"/>
                      </a:lnTo>
                      <a:cubicBezTo>
                        <a:pt x="316" y="115933"/>
                        <a:pt x="8372" y="119844"/>
                        <a:pt x="18266" y="119844"/>
                      </a:cubicBezTo>
                      <a:lnTo>
                        <a:pt x="101733" y="119844"/>
                      </a:lnTo>
                      <a:cubicBezTo>
                        <a:pt x="111627" y="119844"/>
                        <a:pt x="119683" y="115933"/>
                        <a:pt x="119683" y="111127"/>
                      </a:cubicBezTo>
                      <a:lnTo>
                        <a:pt x="119683" y="8872"/>
                      </a:lnTo>
                      <a:cubicBezTo>
                        <a:pt x="119683" y="4066"/>
                        <a:pt x="111627" y="155"/>
                        <a:pt x="101733" y="155"/>
                      </a:cubicBezTo>
                      <a:cubicBezTo>
                        <a:pt x="101733" y="155"/>
                        <a:pt x="18266" y="155"/>
                        <a:pt x="18266" y="155"/>
                      </a:cubicBezTo>
                      <a:close/>
                      <a:moveTo>
                        <a:pt x="101733" y="120000"/>
                      </a:moveTo>
                      <a:lnTo>
                        <a:pt x="18266" y="120000"/>
                      </a:lnTo>
                      <a:cubicBezTo>
                        <a:pt x="8194" y="120000"/>
                        <a:pt x="0" y="116016"/>
                        <a:pt x="0" y="111127"/>
                      </a:cubicBezTo>
                      <a:lnTo>
                        <a:pt x="0" y="8872"/>
                      </a:lnTo>
                      <a:cubicBezTo>
                        <a:pt x="0" y="3983"/>
                        <a:pt x="8194" y="0"/>
                        <a:pt x="18266" y="0"/>
                      </a:cubicBezTo>
                      <a:lnTo>
                        <a:pt x="101733" y="0"/>
                      </a:lnTo>
                      <a:cubicBezTo>
                        <a:pt x="111805" y="0"/>
                        <a:pt x="120000" y="3983"/>
                        <a:pt x="120000" y="8872"/>
                      </a:cubicBezTo>
                      <a:lnTo>
                        <a:pt x="120000" y="111127"/>
                      </a:lnTo>
                      <a:cubicBezTo>
                        <a:pt x="120000" y="116016"/>
                        <a:pt x="111805" y="120000"/>
                        <a:pt x="101733"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39" name="Shape 1139"/>
                <p:cNvSpPr/>
                <p:nvPr/>
              </p:nvSpPr>
              <p:spPr>
                <a:xfrm>
                  <a:off x="18832469" y="5104412"/>
                  <a:ext cx="6069982" cy="169787"/>
                </a:xfrm>
                <a:custGeom>
                  <a:pathLst>
                    <a:path extrusionOk="0" h="120000" w="120000">
                      <a:moveTo>
                        <a:pt x="14695" y="60366"/>
                      </a:moveTo>
                      <a:cubicBezTo>
                        <a:pt x="14984" y="60366"/>
                        <a:pt x="15272" y="64298"/>
                        <a:pt x="15492" y="72161"/>
                      </a:cubicBezTo>
                      <a:lnTo>
                        <a:pt x="14696" y="100645"/>
                      </a:lnTo>
                      <a:lnTo>
                        <a:pt x="13899" y="72161"/>
                      </a:lnTo>
                      <a:cubicBezTo>
                        <a:pt x="14119" y="64298"/>
                        <a:pt x="14407" y="60366"/>
                        <a:pt x="14695" y="60366"/>
                      </a:cubicBezTo>
                      <a:close/>
                      <a:moveTo>
                        <a:pt x="10437" y="30183"/>
                      </a:moveTo>
                      <a:cubicBezTo>
                        <a:pt x="10955" y="30183"/>
                        <a:pt x="11376" y="45211"/>
                        <a:pt x="11376" y="63756"/>
                      </a:cubicBezTo>
                      <a:cubicBezTo>
                        <a:pt x="11376" y="82308"/>
                        <a:pt x="10955" y="97336"/>
                        <a:pt x="10437" y="97336"/>
                      </a:cubicBezTo>
                      <a:cubicBezTo>
                        <a:pt x="9918" y="97336"/>
                        <a:pt x="9498" y="82308"/>
                        <a:pt x="9498" y="63756"/>
                      </a:cubicBezTo>
                      <a:cubicBezTo>
                        <a:pt x="9498" y="45211"/>
                        <a:pt x="9918" y="30183"/>
                        <a:pt x="10437" y="30183"/>
                      </a:cubicBezTo>
                      <a:close/>
                      <a:moveTo>
                        <a:pt x="8115" y="30183"/>
                      </a:moveTo>
                      <a:cubicBezTo>
                        <a:pt x="8634" y="30183"/>
                        <a:pt x="9054" y="45211"/>
                        <a:pt x="9054" y="63756"/>
                      </a:cubicBezTo>
                      <a:cubicBezTo>
                        <a:pt x="9054" y="82308"/>
                        <a:pt x="8634" y="97336"/>
                        <a:pt x="8115" y="97336"/>
                      </a:cubicBezTo>
                      <a:cubicBezTo>
                        <a:pt x="7597" y="97336"/>
                        <a:pt x="7176" y="82308"/>
                        <a:pt x="7176" y="63756"/>
                      </a:cubicBezTo>
                      <a:cubicBezTo>
                        <a:pt x="7176" y="45211"/>
                        <a:pt x="7597" y="30183"/>
                        <a:pt x="8115" y="30183"/>
                      </a:cubicBezTo>
                      <a:close/>
                      <a:moveTo>
                        <a:pt x="5793" y="30183"/>
                      </a:moveTo>
                      <a:cubicBezTo>
                        <a:pt x="6312" y="30183"/>
                        <a:pt x="6733" y="45211"/>
                        <a:pt x="6733" y="63756"/>
                      </a:cubicBezTo>
                      <a:cubicBezTo>
                        <a:pt x="6733" y="82308"/>
                        <a:pt x="6312" y="97336"/>
                        <a:pt x="5793" y="97336"/>
                      </a:cubicBezTo>
                      <a:cubicBezTo>
                        <a:pt x="5275" y="97336"/>
                        <a:pt x="4854" y="82308"/>
                        <a:pt x="4854" y="63756"/>
                      </a:cubicBezTo>
                      <a:cubicBezTo>
                        <a:pt x="4854" y="45211"/>
                        <a:pt x="5275" y="30183"/>
                        <a:pt x="5793" y="30183"/>
                      </a:cubicBezTo>
                      <a:close/>
                      <a:moveTo>
                        <a:pt x="3261" y="30183"/>
                      </a:moveTo>
                      <a:cubicBezTo>
                        <a:pt x="3779" y="30183"/>
                        <a:pt x="4199" y="45211"/>
                        <a:pt x="4199" y="63756"/>
                      </a:cubicBezTo>
                      <a:cubicBezTo>
                        <a:pt x="4199" y="82308"/>
                        <a:pt x="3779" y="97336"/>
                        <a:pt x="3261" y="97336"/>
                      </a:cubicBezTo>
                      <a:cubicBezTo>
                        <a:pt x="2741" y="97336"/>
                        <a:pt x="2321" y="82308"/>
                        <a:pt x="2321" y="63756"/>
                      </a:cubicBezTo>
                      <a:cubicBezTo>
                        <a:pt x="2321" y="45211"/>
                        <a:pt x="2741" y="30183"/>
                        <a:pt x="3261" y="30183"/>
                      </a:cubicBezTo>
                      <a:close/>
                      <a:moveTo>
                        <a:pt x="939" y="30183"/>
                      </a:moveTo>
                      <a:cubicBezTo>
                        <a:pt x="1458" y="30183"/>
                        <a:pt x="1878" y="45211"/>
                        <a:pt x="1878" y="63756"/>
                      </a:cubicBezTo>
                      <a:cubicBezTo>
                        <a:pt x="1878" y="82308"/>
                        <a:pt x="1458" y="97336"/>
                        <a:pt x="939" y="97336"/>
                      </a:cubicBezTo>
                      <a:cubicBezTo>
                        <a:pt x="420" y="97336"/>
                        <a:pt x="0" y="82308"/>
                        <a:pt x="0" y="63756"/>
                      </a:cubicBezTo>
                      <a:cubicBezTo>
                        <a:pt x="0" y="45211"/>
                        <a:pt x="420" y="30183"/>
                        <a:pt x="939" y="30183"/>
                      </a:cubicBezTo>
                      <a:close/>
                      <a:moveTo>
                        <a:pt x="14695" y="30182"/>
                      </a:moveTo>
                      <a:cubicBezTo>
                        <a:pt x="15201" y="30182"/>
                        <a:pt x="15707" y="37088"/>
                        <a:pt x="16093" y="50898"/>
                      </a:cubicBezTo>
                      <a:lnTo>
                        <a:pt x="15788" y="61830"/>
                      </a:lnTo>
                      <a:cubicBezTo>
                        <a:pt x="15184" y="40251"/>
                        <a:pt x="14206" y="40251"/>
                        <a:pt x="13603" y="61830"/>
                      </a:cubicBezTo>
                      <a:lnTo>
                        <a:pt x="13297" y="50898"/>
                      </a:lnTo>
                      <a:cubicBezTo>
                        <a:pt x="13683" y="37088"/>
                        <a:pt x="14189" y="30182"/>
                        <a:pt x="14695" y="30182"/>
                      </a:cubicBezTo>
                      <a:close/>
                      <a:moveTo>
                        <a:pt x="112359" y="21557"/>
                      </a:moveTo>
                      <a:lnTo>
                        <a:pt x="117676" y="21557"/>
                      </a:lnTo>
                      <a:cubicBezTo>
                        <a:pt x="117747" y="21557"/>
                        <a:pt x="117804" y="23616"/>
                        <a:pt x="117804" y="26137"/>
                      </a:cubicBezTo>
                      <a:lnTo>
                        <a:pt x="117804" y="91463"/>
                      </a:lnTo>
                      <a:cubicBezTo>
                        <a:pt x="117804" y="93984"/>
                        <a:pt x="117747" y="96042"/>
                        <a:pt x="117676" y="96042"/>
                      </a:cubicBezTo>
                      <a:cubicBezTo>
                        <a:pt x="117676" y="96042"/>
                        <a:pt x="112359" y="96042"/>
                        <a:pt x="112359" y="96042"/>
                      </a:cubicBezTo>
                      <a:cubicBezTo>
                        <a:pt x="112288" y="96042"/>
                        <a:pt x="112231" y="93984"/>
                        <a:pt x="112231" y="91463"/>
                      </a:cubicBezTo>
                      <a:lnTo>
                        <a:pt x="112231" y="26137"/>
                      </a:lnTo>
                      <a:cubicBezTo>
                        <a:pt x="112231" y="23616"/>
                        <a:pt x="112288" y="21557"/>
                        <a:pt x="112359" y="21557"/>
                      </a:cubicBezTo>
                      <a:close/>
                      <a:moveTo>
                        <a:pt x="112182" y="4916"/>
                      </a:moveTo>
                      <a:cubicBezTo>
                        <a:pt x="111967" y="4916"/>
                        <a:pt x="111792" y="11161"/>
                        <a:pt x="111792" y="18850"/>
                      </a:cubicBezTo>
                      <a:lnTo>
                        <a:pt x="111792" y="101150"/>
                      </a:lnTo>
                      <a:cubicBezTo>
                        <a:pt x="111792" y="108833"/>
                        <a:pt x="111967" y="115083"/>
                        <a:pt x="112182" y="115083"/>
                      </a:cubicBezTo>
                      <a:lnTo>
                        <a:pt x="118882" y="115083"/>
                      </a:lnTo>
                      <a:cubicBezTo>
                        <a:pt x="119097" y="115083"/>
                        <a:pt x="119272" y="108833"/>
                        <a:pt x="119272" y="101150"/>
                      </a:cubicBezTo>
                      <a:cubicBezTo>
                        <a:pt x="119272" y="101150"/>
                        <a:pt x="119272" y="18850"/>
                        <a:pt x="119272" y="18850"/>
                      </a:cubicBezTo>
                      <a:cubicBezTo>
                        <a:pt x="119272" y="11161"/>
                        <a:pt x="119097" y="4916"/>
                        <a:pt x="118882" y="4916"/>
                      </a:cubicBezTo>
                      <a:close/>
                      <a:moveTo>
                        <a:pt x="112182" y="0"/>
                      </a:moveTo>
                      <a:lnTo>
                        <a:pt x="118882" y="0"/>
                      </a:lnTo>
                      <a:cubicBezTo>
                        <a:pt x="119172" y="0"/>
                        <a:pt x="119409" y="8450"/>
                        <a:pt x="119409" y="18850"/>
                      </a:cubicBezTo>
                      <a:lnTo>
                        <a:pt x="119409" y="38105"/>
                      </a:lnTo>
                      <a:cubicBezTo>
                        <a:pt x="119737" y="38638"/>
                        <a:pt x="120000" y="48144"/>
                        <a:pt x="120000" y="60000"/>
                      </a:cubicBezTo>
                      <a:cubicBezTo>
                        <a:pt x="120000" y="71849"/>
                        <a:pt x="119737" y="81361"/>
                        <a:pt x="119409" y="81894"/>
                      </a:cubicBezTo>
                      <a:lnTo>
                        <a:pt x="119409" y="101150"/>
                      </a:lnTo>
                      <a:cubicBezTo>
                        <a:pt x="119409" y="111549"/>
                        <a:pt x="119172" y="120000"/>
                        <a:pt x="118882" y="120000"/>
                      </a:cubicBezTo>
                      <a:lnTo>
                        <a:pt x="112182" y="120000"/>
                      </a:lnTo>
                      <a:cubicBezTo>
                        <a:pt x="111891" y="120000"/>
                        <a:pt x="111655" y="111549"/>
                        <a:pt x="111655" y="101150"/>
                      </a:cubicBezTo>
                      <a:lnTo>
                        <a:pt x="111655" y="18850"/>
                      </a:lnTo>
                      <a:cubicBezTo>
                        <a:pt x="111655" y="8450"/>
                        <a:pt x="111891" y="0"/>
                        <a:pt x="112182" y="0"/>
                      </a:cubicBezTo>
                      <a:close/>
                      <a:moveTo>
                        <a:pt x="14647" y="0"/>
                      </a:moveTo>
                      <a:cubicBezTo>
                        <a:pt x="15365" y="0"/>
                        <a:pt x="16082" y="9788"/>
                        <a:pt x="16630" y="29363"/>
                      </a:cubicBezTo>
                      <a:lnTo>
                        <a:pt x="16325" y="40273"/>
                      </a:lnTo>
                      <a:cubicBezTo>
                        <a:pt x="15398" y="7131"/>
                        <a:pt x="13895" y="7131"/>
                        <a:pt x="12968" y="40266"/>
                      </a:cubicBezTo>
                      <a:cubicBezTo>
                        <a:pt x="12968" y="40266"/>
                        <a:pt x="12664" y="29363"/>
                        <a:pt x="12664" y="29363"/>
                      </a:cubicBezTo>
                      <a:cubicBezTo>
                        <a:pt x="13211" y="9788"/>
                        <a:pt x="13929" y="0"/>
                        <a:pt x="14647"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0" name="Shape 1140"/>
                <p:cNvSpPr/>
                <p:nvPr/>
              </p:nvSpPr>
              <p:spPr>
                <a:xfrm>
                  <a:off x="18245261" y="6353566"/>
                  <a:ext cx="46382" cy="1089965"/>
                </a:xfrm>
                <a:custGeom>
                  <a:pathLst>
                    <a:path extrusionOk="0" h="120000" w="120000">
                      <a:moveTo>
                        <a:pt x="120000" y="0"/>
                      </a:moveTo>
                      <a:lnTo>
                        <a:pt x="120000" y="120000"/>
                      </a:lnTo>
                      <a:lnTo>
                        <a:pt x="0" y="120000"/>
                      </a:lnTo>
                      <a:lnTo>
                        <a:pt x="0" y="0"/>
                      </a:lnTo>
                      <a:cubicBezTo>
                        <a:pt x="0" y="0"/>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1" name="Shape 1141"/>
                <p:cNvSpPr/>
                <p:nvPr/>
              </p:nvSpPr>
              <p:spPr>
                <a:xfrm>
                  <a:off x="18223908" y="6353566"/>
                  <a:ext cx="23191" cy="1089501"/>
                </a:xfrm>
                <a:custGeom>
                  <a:pathLst>
                    <a:path extrusionOk="0" h="120000" w="120000">
                      <a:moveTo>
                        <a:pt x="120000" y="0"/>
                      </a:moveTo>
                      <a:lnTo>
                        <a:pt x="120000" y="120000"/>
                      </a:lnTo>
                      <a:lnTo>
                        <a:pt x="0" y="116894"/>
                      </a:lnTo>
                      <a:lnTo>
                        <a:pt x="0" y="3105"/>
                      </a:lnTo>
                      <a:cubicBezTo>
                        <a:pt x="0" y="3105"/>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2" name="Shape 1142"/>
                <p:cNvSpPr/>
                <p:nvPr/>
              </p:nvSpPr>
              <p:spPr>
                <a:xfrm>
                  <a:off x="18266614" y="5093736"/>
                  <a:ext cx="26590" cy="578252"/>
                </a:xfrm>
                <a:custGeom>
                  <a:pathLst>
                    <a:path extrusionOk="0" h="120000" w="120000">
                      <a:moveTo>
                        <a:pt x="120000" y="0"/>
                      </a:moveTo>
                      <a:lnTo>
                        <a:pt x="120000" y="120000"/>
                      </a:lnTo>
                      <a:lnTo>
                        <a:pt x="0" y="120000"/>
                      </a:lnTo>
                      <a:lnTo>
                        <a:pt x="0" y="0"/>
                      </a:lnTo>
                      <a:cubicBezTo>
                        <a:pt x="0" y="0"/>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3" name="Shape 1143"/>
                <p:cNvSpPr/>
                <p:nvPr/>
              </p:nvSpPr>
              <p:spPr>
                <a:xfrm>
                  <a:off x="18255938" y="5093736"/>
                  <a:ext cx="13295" cy="577978"/>
                </a:xfrm>
                <a:custGeom>
                  <a:pathLst>
                    <a:path extrusionOk="0" h="120000" w="120000">
                      <a:moveTo>
                        <a:pt x="120000" y="0"/>
                      </a:moveTo>
                      <a:lnTo>
                        <a:pt x="120000" y="120000"/>
                      </a:lnTo>
                      <a:lnTo>
                        <a:pt x="0" y="116650"/>
                      </a:lnTo>
                      <a:lnTo>
                        <a:pt x="0" y="3355"/>
                      </a:lnTo>
                      <a:cubicBezTo>
                        <a:pt x="0" y="3355"/>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4" name="Shape 1144"/>
                <p:cNvSpPr/>
                <p:nvPr/>
              </p:nvSpPr>
              <p:spPr>
                <a:xfrm>
                  <a:off x="18245261" y="7698808"/>
                  <a:ext cx="46382" cy="1089965"/>
                </a:xfrm>
                <a:custGeom>
                  <a:pathLst>
                    <a:path extrusionOk="0" h="120000" w="120000">
                      <a:moveTo>
                        <a:pt x="120000" y="0"/>
                      </a:moveTo>
                      <a:lnTo>
                        <a:pt x="120000" y="120000"/>
                      </a:lnTo>
                      <a:lnTo>
                        <a:pt x="0" y="120000"/>
                      </a:lnTo>
                      <a:lnTo>
                        <a:pt x="0" y="0"/>
                      </a:lnTo>
                      <a:cubicBezTo>
                        <a:pt x="0" y="0"/>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5" name="Shape 1145"/>
                <p:cNvSpPr/>
                <p:nvPr/>
              </p:nvSpPr>
              <p:spPr>
                <a:xfrm>
                  <a:off x="18223908" y="7698808"/>
                  <a:ext cx="23191" cy="1089501"/>
                </a:xfrm>
                <a:custGeom>
                  <a:pathLst>
                    <a:path extrusionOk="0" h="120000" w="120000">
                      <a:moveTo>
                        <a:pt x="120000" y="0"/>
                      </a:moveTo>
                      <a:lnTo>
                        <a:pt x="120000" y="120000"/>
                      </a:lnTo>
                      <a:lnTo>
                        <a:pt x="0" y="116894"/>
                      </a:lnTo>
                      <a:lnTo>
                        <a:pt x="0" y="3105"/>
                      </a:lnTo>
                      <a:cubicBezTo>
                        <a:pt x="0" y="3105"/>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6" name="Shape 1146"/>
                <p:cNvSpPr/>
                <p:nvPr/>
              </p:nvSpPr>
              <p:spPr>
                <a:xfrm>
                  <a:off x="25419888" y="6353566"/>
                  <a:ext cx="46382" cy="1089965"/>
                </a:xfrm>
                <a:custGeom>
                  <a:pathLst>
                    <a:path extrusionOk="0" h="120000" w="120000">
                      <a:moveTo>
                        <a:pt x="0" y="120000"/>
                      </a:moveTo>
                      <a:lnTo>
                        <a:pt x="0" y="0"/>
                      </a:lnTo>
                      <a:lnTo>
                        <a:pt x="120000" y="0"/>
                      </a:lnTo>
                      <a:lnTo>
                        <a:pt x="120000" y="120000"/>
                      </a:lnTo>
                      <a:cubicBezTo>
                        <a:pt x="120000" y="120000"/>
                        <a:pt x="0" y="120000"/>
                        <a:pt x="0"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7" name="Shape 1147"/>
                <p:cNvSpPr/>
                <p:nvPr/>
              </p:nvSpPr>
              <p:spPr>
                <a:xfrm>
                  <a:off x="25467142" y="6355146"/>
                  <a:ext cx="23191" cy="1089501"/>
                </a:xfrm>
                <a:custGeom>
                  <a:pathLst>
                    <a:path extrusionOk="0" h="120000" w="120000">
                      <a:moveTo>
                        <a:pt x="0" y="120000"/>
                      </a:moveTo>
                      <a:lnTo>
                        <a:pt x="0" y="0"/>
                      </a:lnTo>
                      <a:lnTo>
                        <a:pt x="120000" y="3105"/>
                      </a:lnTo>
                      <a:lnTo>
                        <a:pt x="120000" y="116894"/>
                      </a:lnTo>
                      <a:cubicBezTo>
                        <a:pt x="120000" y="116894"/>
                        <a:pt x="0" y="120000"/>
                        <a:pt x="0"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8" name="Shape 1148"/>
                <p:cNvSpPr/>
                <p:nvPr/>
              </p:nvSpPr>
              <p:spPr>
                <a:xfrm>
                  <a:off x="20594097" y="4036760"/>
                  <a:ext cx="241079" cy="241091"/>
                </a:xfrm>
                <a:custGeom>
                  <a:pathLst>
                    <a:path extrusionOk="0" h="120000" w="120000">
                      <a:moveTo>
                        <a:pt x="120000" y="60000"/>
                      </a:moveTo>
                      <a:cubicBezTo>
                        <a:pt x="120000" y="93138"/>
                        <a:pt x="93150" y="120000"/>
                        <a:pt x="60005" y="120000"/>
                      </a:cubicBezTo>
                      <a:cubicBezTo>
                        <a:pt x="26866" y="120000"/>
                        <a:pt x="0" y="93138"/>
                        <a:pt x="0" y="60000"/>
                      </a:cubicBezTo>
                      <a:cubicBezTo>
                        <a:pt x="0" y="26861"/>
                        <a:pt x="26866" y="0"/>
                        <a:pt x="60005" y="0"/>
                      </a:cubicBezTo>
                      <a:cubicBezTo>
                        <a:pt x="93150" y="0"/>
                        <a:pt x="120000" y="26861"/>
                        <a:pt x="120000" y="6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49" name="Shape 1149"/>
                <p:cNvSpPr/>
                <p:nvPr/>
              </p:nvSpPr>
              <p:spPr>
                <a:xfrm>
                  <a:off x="20658156" y="4090143"/>
                  <a:ext cx="129247" cy="129237"/>
                </a:xfrm>
                <a:custGeom>
                  <a:pathLst>
                    <a:path extrusionOk="0" h="120000" w="120000">
                      <a:moveTo>
                        <a:pt x="120000" y="60005"/>
                      </a:moveTo>
                      <a:cubicBezTo>
                        <a:pt x="120000" y="93133"/>
                        <a:pt x="93150" y="120000"/>
                        <a:pt x="60011" y="120000"/>
                      </a:cubicBezTo>
                      <a:cubicBezTo>
                        <a:pt x="26872" y="120000"/>
                        <a:pt x="0" y="93133"/>
                        <a:pt x="0" y="60005"/>
                      </a:cubicBezTo>
                      <a:cubicBezTo>
                        <a:pt x="0" y="26866"/>
                        <a:pt x="26872" y="0"/>
                        <a:pt x="60011" y="0"/>
                      </a:cubicBezTo>
                      <a:cubicBezTo>
                        <a:pt x="93150" y="0"/>
                        <a:pt x="120000" y="26866"/>
                        <a:pt x="120000" y="60005"/>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0" name="Shape 1150"/>
                <p:cNvSpPr/>
                <p:nvPr/>
              </p:nvSpPr>
              <p:spPr>
                <a:xfrm>
                  <a:off x="20668833" y="4100819"/>
                  <a:ext cx="111876" cy="111877"/>
                </a:xfrm>
                <a:custGeom>
                  <a:pathLst>
                    <a:path extrusionOk="0" h="120000" w="120000">
                      <a:moveTo>
                        <a:pt x="120000" y="60000"/>
                      </a:moveTo>
                      <a:cubicBezTo>
                        <a:pt x="120000" y="93133"/>
                        <a:pt x="93133" y="120000"/>
                        <a:pt x="60000" y="120000"/>
                      </a:cubicBezTo>
                      <a:cubicBezTo>
                        <a:pt x="26866" y="120000"/>
                        <a:pt x="0" y="93133"/>
                        <a:pt x="0" y="60000"/>
                      </a:cubicBezTo>
                      <a:cubicBezTo>
                        <a:pt x="0" y="26866"/>
                        <a:pt x="26866" y="0"/>
                        <a:pt x="60000" y="0"/>
                      </a:cubicBezTo>
                      <a:cubicBezTo>
                        <a:pt x="93133" y="0"/>
                        <a:pt x="120000" y="26866"/>
                        <a:pt x="120000" y="6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1" name="Shape 1151"/>
                <p:cNvSpPr/>
                <p:nvPr/>
              </p:nvSpPr>
              <p:spPr>
                <a:xfrm>
                  <a:off x="21277395" y="4090143"/>
                  <a:ext cx="1159539" cy="133347"/>
                </a:xfrm>
                <a:custGeom>
                  <a:pathLst>
                    <a:path extrusionOk="0" h="120000" w="120000">
                      <a:moveTo>
                        <a:pt x="113100" y="0"/>
                      </a:moveTo>
                      <a:lnTo>
                        <a:pt x="6900" y="0"/>
                      </a:lnTo>
                      <a:cubicBezTo>
                        <a:pt x="3088" y="0"/>
                        <a:pt x="0" y="26861"/>
                        <a:pt x="0" y="60000"/>
                      </a:cubicBezTo>
                      <a:cubicBezTo>
                        <a:pt x="0" y="93138"/>
                        <a:pt x="3088" y="120000"/>
                        <a:pt x="6900" y="120000"/>
                      </a:cubicBezTo>
                      <a:lnTo>
                        <a:pt x="113100" y="120000"/>
                      </a:lnTo>
                      <a:cubicBezTo>
                        <a:pt x="116911" y="120000"/>
                        <a:pt x="120000" y="93138"/>
                        <a:pt x="120000" y="60000"/>
                      </a:cubicBezTo>
                      <a:cubicBezTo>
                        <a:pt x="120000" y="26861"/>
                        <a:pt x="116911" y="0"/>
                        <a:pt x="1131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2" name="Shape 1152"/>
                <p:cNvSpPr/>
                <p:nvPr/>
              </p:nvSpPr>
              <p:spPr>
                <a:xfrm>
                  <a:off x="21277395" y="4100819"/>
                  <a:ext cx="1159539" cy="116724"/>
                </a:xfrm>
                <a:custGeom>
                  <a:pathLst>
                    <a:path extrusionOk="0" h="120000" w="120000">
                      <a:moveTo>
                        <a:pt x="113100" y="104972"/>
                      </a:moveTo>
                      <a:lnTo>
                        <a:pt x="6900" y="104972"/>
                      </a:lnTo>
                      <a:cubicBezTo>
                        <a:pt x="4050" y="104972"/>
                        <a:pt x="1727" y="84800"/>
                        <a:pt x="1727" y="60000"/>
                      </a:cubicBezTo>
                      <a:cubicBezTo>
                        <a:pt x="1727" y="35205"/>
                        <a:pt x="4050" y="15027"/>
                        <a:pt x="6900" y="15027"/>
                      </a:cubicBezTo>
                      <a:lnTo>
                        <a:pt x="113100" y="15027"/>
                      </a:lnTo>
                      <a:cubicBezTo>
                        <a:pt x="115950" y="15027"/>
                        <a:pt x="118272" y="35205"/>
                        <a:pt x="118272" y="60000"/>
                      </a:cubicBezTo>
                      <a:cubicBezTo>
                        <a:pt x="118272" y="84800"/>
                        <a:pt x="115950" y="104972"/>
                        <a:pt x="113100" y="104972"/>
                      </a:cubicBezTo>
                      <a:close/>
                      <a:moveTo>
                        <a:pt x="113100" y="0"/>
                      </a:moveTo>
                      <a:lnTo>
                        <a:pt x="6900" y="0"/>
                      </a:lnTo>
                      <a:cubicBezTo>
                        <a:pt x="3088" y="0"/>
                        <a:pt x="0" y="26855"/>
                        <a:pt x="0" y="60000"/>
                      </a:cubicBezTo>
                      <a:cubicBezTo>
                        <a:pt x="0" y="93144"/>
                        <a:pt x="3088" y="120000"/>
                        <a:pt x="6900" y="120000"/>
                      </a:cubicBezTo>
                      <a:lnTo>
                        <a:pt x="113100" y="120000"/>
                      </a:lnTo>
                      <a:cubicBezTo>
                        <a:pt x="116911" y="120000"/>
                        <a:pt x="120000" y="93144"/>
                        <a:pt x="120000" y="60000"/>
                      </a:cubicBezTo>
                      <a:cubicBezTo>
                        <a:pt x="120000" y="26855"/>
                        <a:pt x="116911" y="0"/>
                        <a:pt x="1131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3" name="Shape 1153"/>
                <p:cNvSpPr/>
                <p:nvPr/>
              </p:nvSpPr>
              <p:spPr>
                <a:xfrm>
                  <a:off x="21277395" y="4090143"/>
                  <a:ext cx="1159539" cy="133347"/>
                </a:xfrm>
                <a:custGeom>
                  <a:pathLst>
                    <a:path extrusionOk="0" h="120000" w="120000">
                      <a:moveTo>
                        <a:pt x="113100" y="104972"/>
                      </a:moveTo>
                      <a:lnTo>
                        <a:pt x="6900" y="104972"/>
                      </a:lnTo>
                      <a:cubicBezTo>
                        <a:pt x="4050" y="104972"/>
                        <a:pt x="1727" y="84805"/>
                        <a:pt x="1727" y="60000"/>
                      </a:cubicBezTo>
                      <a:cubicBezTo>
                        <a:pt x="1727" y="35194"/>
                        <a:pt x="4050" y="15027"/>
                        <a:pt x="6900" y="15027"/>
                      </a:cubicBezTo>
                      <a:lnTo>
                        <a:pt x="113100" y="15027"/>
                      </a:lnTo>
                      <a:cubicBezTo>
                        <a:pt x="115950" y="15027"/>
                        <a:pt x="118272" y="35194"/>
                        <a:pt x="118272" y="60000"/>
                      </a:cubicBezTo>
                      <a:cubicBezTo>
                        <a:pt x="118272" y="84805"/>
                        <a:pt x="115950" y="104972"/>
                        <a:pt x="113100" y="104972"/>
                      </a:cubicBezTo>
                      <a:close/>
                      <a:moveTo>
                        <a:pt x="113100" y="0"/>
                      </a:moveTo>
                      <a:lnTo>
                        <a:pt x="6900" y="0"/>
                      </a:lnTo>
                      <a:cubicBezTo>
                        <a:pt x="3088" y="0"/>
                        <a:pt x="0" y="26861"/>
                        <a:pt x="0" y="60000"/>
                      </a:cubicBezTo>
                      <a:cubicBezTo>
                        <a:pt x="0" y="93138"/>
                        <a:pt x="3088" y="120000"/>
                        <a:pt x="6900" y="120000"/>
                      </a:cubicBezTo>
                      <a:lnTo>
                        <a:pt x="113100" y="120000"/>
                      </a:lnTo>
                      <a:cubicBezTo>
                        <a:pt x="116911" y="120000"/>
                        <a:pt x="120000" y="93138"/>
                        <a:pt x="120000" y="60000"/>
                      </a:cubicBezTo>
                      <a:cubicBezTo>
                        <a:pt x="120000" y="26861"/>
                        <a:pt x="116911" y="0"/>
                        <a:pt x="1131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4" name="Shape 1154"/>
                <p:cNvSpPr/>
                <p:nvPr/>
              </p:nvSpPr>
              <p:spPr>
                <a:xfrm>
                  <a:off x="18287967" y="16528294"/>
                  <a:ext cx="116882" cy="212433"/>
                </a:xfrm>
                <a:custGeom>
                  <a:pathLst>
                    <a:path extrusionOk="0" h="120000" w="120000">
                      <a:moveTo>
                        <a:pt x="120000" y="120000"/>
                      </a:moveTo>
                      <a:lnTo>
                        <a:pt x="0" y="120000"/>
                      </a:lnTo>
                      <a:lnTo>
                        <a:pt x="0" y="0"/>
                      </a:lnTo>
                      <a:lnTo>
                        <a:pt x="120000" y="0"/>
                      </a:lnTo>
                      <a:cubicBezTo>
                        <a:pt x="120000" y="0"/>
                        <a:pt x="120000" y="120000"/>
                        <a:pt x="120000"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55" name="Shape 1155"/>
                <p:cNvSpPr/>
                <p:nvPr/>
              </p:nvSpPr>
              <p:spPr>
                <a:xfrm>
                  <a:off x="21720541" y="3713462"/>
                  <a:ext cx="146946" cy="146946"/>
                </a:xfrm>
                <a:prstGeom prst="ellipse">
                  <a:avLst/>
                </a:prstGeom>
                <a:solidFill>
                  <a:schemeClr val="dk1"/>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1156" name="Shape 1156"/>
              <p:cNvSpPr/>
              <p:nvPr/>
            </p:nvSpPr>
            <p:spPr>
              <a:xfrm flipH="1">
                <a:off x="4993386" y="5855525"/>
                <a:ext cx="2114549" cy="3811757"/>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157" name="Shape 1157"/>
            <p:cNvGrpSpPr/>
            <p:nvPr/>
          </p:nvGrpSpPr>
          <p:grpSpPr>
            <a:xfrm>
              <a:off x="6008149" y="2334963"/>
              <a:ext cx="306740" cy="620990"/>
              <a:chOff x="4826569" y="5278180"/>
              <a:chExt cx="2448182" cy="4956288"/>
            </a:xfrm>
          </p:grpSpPr>
          <p:grpSp>
            <p:nvGrpSpPr>
              <p:cNvPr id="1158" name="Shape 1158"/>
              <p:cNvGrpSpPr/>
              <p:nvPr/>
            </p:nvGrpSpPr>
            <p:grpSpPr>
              <a:xfrm>
                <a:off x="4826569" y="5278180"/>
                <a:ext cx="2448182" cy="4956288"/>
                <a:chOff x="18223908" y="3214668"/>
                <a:chExt cx="7266425" cy="14710811"/>
              </a:xfrm>
            </p:grpSpPr>
            <p:sp>
              <p:nvSpPr>
                <p:cNvPr id="1159" name="Shape 1159"/>
                <p:cNvSpPr/>
                <p:nvPr/>
              </p:nvSpPr>
              <p:spPr>
                <a:xfrm>
                  <a:off x="18287967" y="3225345"/>
                  <a:ext cx="7127581" cy="14691957"/>
                </a:xfrm>
                <a:custGeom>
                  <a:pathLst>
                    <a:path extrusionOk="0" h="120000" w="120000">
                      <a:moveTo>
                        <a:pt x="112300" y="105094"/>
                      </a:moveTo>
                      <a:lnTo>
                        <a:pt x="6883" y="105094"/>
                      </a:lnTo>
                      <a:lnTo>
                        <a:pt x="6883" y="14366"/>
                      </a:lnTo>
                      <a:lnTo>
                        <a:pt x="112300" y="14366"/>
                      </a:lnTo>
                      <a:cubicBezTo>
                        <a:pt x="112300" y="14366"/>
                        <a:pt x="112300" y="105094"/>
                        <a:pt x="112300" y="105094"/>
                      </a:cubicBezTo>
                      <a:close/>
                      <a:moveTo>
                        <a:pt x="101844" y="0"/>
                      </a:moveTo>
                      <a:lnTo>
                        <a:pt x="18155" y="0"/>
                      </a:lnTo>
                      <a:cubicBezTo>
                        <a:pt x="8144" y="0"/>
                        <a:pt x="0" y="3950"/>
                        <a:pt x="0" y="8811"/>
                      </a:cubicBezTo>
                      <a:lnTo>
                        <a:pt x="0" y="111188"/>
                      </a:lnTo>
                      <a:cubicBezTo>
                        <a:pt x="0" y="116050"/>
                        <a:pt x="8144" y="120000"/>
                        <a:pt x="18155" y="120000"/>
                      </a:cubicBezTo>
                      <a:lnTo>
                        <a:pt x="101844" y="120000"/>
                      </a:lnTo>
                      <a:cubicBezTo>
                        <a:pt x="111855" y="120000"/>
                        <a:pt x="120000" y="116050"/>
                        <a:pt x="120000" y="111188"/>
                      </a:cubicBezTo>
                      <a:lnTo>
                        <a:pt x="120000" y="8811"/>
                      </a:lnTo>
                      <a:cubicBezTo>
                        <a:pt x="120000" y="3950"/>
                        <a:pt x="111855" y="0"/>
                        <a:pt x="101844"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0" name="Shape 1160"/>
                <p:cNvSpPr/>
                <p:nvPr/>
              </p:nvSpPr>
              <p:spPr>
                <a:xfrm>
                  <a:off x="18405409" y="3342786"/>
                  <a:ext cx="6893836" cy="14458167"/>
                </a:xfrm>
                <a:custGeom>
                  <a:pathLst>
                    <a:path extrusionOk="0" h="120000" w="120000">
                      <a:moveTo>
                        <a:pt x="114072" y="105827"/>
                      </a:moveTo>
                      <a:lnTo>
                        <a:pt x="5077" y="105827"/>
                      </a:lnTo>
                      <a:lnTo>
                        <a:pt x="5077" y="13627"/>
                      </a:lnTo>
                      <a:lnTo>
                        <a:pt x="114072" y="13627"/>
                      </a:lnTo>
                      <a:cubicBezTo>
                        <a:pt x="114072" y="13627"/>
                        <a:pt x="114072" y="105827"/>
                        <a:pt x="114072" y="105827"/>
                      </a:cubicBezTo>
                      <a:close/>
                      <a:moveTo>
                        <a:pt x="103261" y="0"/>
                      </a:moveTo>
                      <a:lnTo>
                        <a:pt x="16738" y="0"/>
                      </a:lnTo>
                      <a:cubicBezTo>
                        <a:pt x="7494" y="0"/>
                        <a:pt x="0" y="3572"/>
                        <a:pt x="0" y="7983"/>
                      </a:cubicBezTo>
                      <a:lnTo>
                        <a:pt x="0" y="112016"/>
                      </a:lnTo>
                      <a:cubicBezTo>
                        <a:pt x="0" y="116427"/>
                        <a:pt x="7494" y="120000"/>
                        <a:pt x="16738" y="120000"/>
                      </a:cubicBezTo>
                      <a:lnTo>
                        <a:pt x="103261" y="120000"/>
                      </a:lnTo>
                      <a:cubicBezTo>
                        <a:pt x="112505" y="120000"/>
                        <a:pt x="120000" y="116427"/>
                        <a:pt x="120000" y="112016"/>
                      </a:cubicBezTo>
                      <a:lnTo>
                        <a:pt x="120000" y="7983"/>
                      </a:lnTo>
                      <a:cubicBezTo>
                        <a:pt x="120000" y="3572"/>
                        <a:pt x="112505" y="0"/>
                        <a:pt x="103261"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1" name="Shape 1161"/>
                <p:cNvSpPr/>
                <p:nvPr/>
              </p:nvSpPr>
              <p:spPr>
                <a:xfrm>
                  <a:off x="18490820" y="3428198"/>
                  <a:ext cx="6726856" cy="14291214"/>
                </a:xfrm>
                <a:custGeom>
                  <a:pathLst>
                    <a:path extrusionOk="0" h="120000" w="120000">
                      <a:moveTo>
                        <a:pt x="118211" y="112627"/>
                      </a:moveTo>
                      <a:cubicBezTo>
                        <a:pt x="118211" y="116227"/>
                        <a:pt x="111988" y="119161"/>
                        <a:pt x="104333" y="119161"/>
                      </a:cubicBezTo>
                      <a:lnTo>
                        <a:pt x="15666" y="119161"/>
                      </a:lnTo>
                      <a:cubicBezTo>
                        <a:pt x="8011" y="119161"/>
                        <a:pt x="1788" y="116227"/>
                        <a:pt x="1788" y="112627"/>
                      </a:cubicBezTo>
                      <a:lnTo>
                        <a:pt x="1788" y="7372"/>
                      </a:lnTo>
                      <a:cubicBezTo>
                        <a:pt x="1788" y="3772"/>
                        <a:pt x="8011" y="838"/>
                        <a:pt x="15666" y="838"/>
                      </a:cubicBezTo>
                      <a:lnTo>
                        <a:pt x="104333" y="838"/>
                      </a:lnTo>
                      <a:cubicBezTo>
                        <a:pt x="111988" y="838"/>
                        <a:pt x="118211" y="3772"/>
                        <a:pt x="118211" y="7372"/>
                      </a:cubicBezTo>
                      <a:cubicBezTo>
                        <a:pt x="118211" y="7372"/>
                        <a:pt x="118211" y="112627"/>
                        <a:pt x="118211" y="112627"/>
                      </a:cubicBezTo>
                      <a:close/>
                      <a:moveTo>
                        <a:pt x="104333" y="0"/>
                      </a:moveTo>
                      <a:lnTo>
                        <a:pt x="15666" y="0"/>
                      </a:lnTo>
                      <a:cubicBezTo>
                        <a:pt x="7027" y="0"/>
                        <a:pt x="0" y="3305"/>
                        <a:pt x="0" y="7372"/>
                      </a:cubicBezTo>
                      <a:lnTo>
                        <a:pt x="0" y="112627"/>
                      </a:lnTo>
                      <a:cubicBezTo>
                        <a:pt x="0" y="116694"/>
                        <a:pt x="7027" y="120000"/>
                        <a:pt x="15666" y="120000"/>
                      </a:cubicBezTo>
                      <a:lnTo>
                        <a:pt x="104333" y="120000"/>
                      </a:lnTo>
                      <a:cubicBezTo>
                        <a:pt x="112972" y="120000"/>
                        <a:pt x="120000" y="116694"/>
                        <a:pt x="120000" y="112627"/>
                      </a:cubicBezTo>
                      <a:lnTo>
                        <a:pt x="120000" y="7372"/>
                      </a:lnTo>
                      <a:cubicBezTo>
                        <a:pt x="120000" y="3305"/>
                        <a:pt x="112972" y="0"/>
                        <a:pt x="104333"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2" name="Shape 1162"/>
                <p:cNvSpPr/>
                <p:nvPr/>
              </p:nvSpPr>
              <p:spPr>
                <a:xfrm>
                  <a:off x="21298748" y="16421528"/>
                  <a:ext cx="1118365" cy="1118365"/>
                </a:xfrm>
                <a:custGeom>
                  <a:pathLst>
                    <a:path extrusionOk="0" h="120000" w="120000">
                      <a:moveTo>
                        <a:pt x="60000" y="114244"/>
                      </a:moveTo>
                      <a:cubicBezTo>
                        <a:pt x="30044" y="114244"/>
                        <a:pt x="5755" y="89961"/>
                        <a:pt x="5755" y="60000"/>
                      </a:cubicBezTo>
                      <a:cubicBezTo>
                        <a:pt x="5755" y="30044"/>
                        <a:pt x="30044" y="5755"/>
                        <a:pt x="60000" y="5755"/>
                      </a:cubicBezTo>
                      <a:cubicBezTo>
                        <a:pt x="89961" y="5755"/>
                        <a:pt x="114244" y="30044"/>
                        <a:pt x="114244" y="60000"/>
                      </a:cubicBezTo>
                      <a:cubicBezTo>
                        <a:pt x="114244" y="89961"/>
                        <a:pt x="89961" y="114244"/>
                        <a:pt x="60000" y="114244"/>
                      </a:cubicBezTo>
                      <a:close/>
                      <a:moveTo>
                        <a:pt x="60000" y="0"/>
                      </a:moveTo>
                      <a:cubicBezTo>
                        <a:pt x="26861" y="0"/>
                        <a:pt x="0" y="26866"/>
                        <a:pt x="0" y="60000"/>
                      </a:cubicBezTo>
                      <a:cubicBezTo>
                        <a:pt x="0" y="93138"/>
                        <a:pt x="26861" y="120000"/>
                        <a:pt x="60000" y="120000"/>
                      </a:cubicBezTo>
                      <a:cubicBezTo>
                        <a:pt x="93138" y="120000"/>
                        <a:pt x="120000" y="93138"/>
                        <a:pt x="120000" y="60000"/>
                      </a:cubicBezTo>
                      <a:cubicBezTo>
                        <a:pt x="120000" y="26866"/>
                        <a:pt x="93138" y="0"/>
                        <a:pt x="6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3" name="Shape 1163"/>
                <p:cNvSpPr/>
                <p:nvPr/>
              </p:nvSpPr>
              <p:spPr>
                <a:xfrm>
                  <a:off x="21341455" y="16421528"/>
                  <a:ext cx="914946" cy="363826"/>
                </a:xfrm>
                <a:custGeom>
                  <a:pathLst>
                    <a:path extrusionOk="0" h="120000" w="120000">
                      <a:moveTo>
                        <a:pt x="6516" y="120000"/>
                      </a:moveTo>
                      <a:cubicBezTo>
                        <a:pt x="16538" y="59916"/>
                        <a:pt x="40150" y="17694"/>
                        <a:pt x="67683" y="17694"/>
                      </a:cubicBezTo>
                      <a:cubicBezTo>
                        <a:pt x="85094" y="17694"/>
                        <a:pt x="100933" y="34594"/>
                        <a:pt x="112761" y="62194"/>
                      </a:cubicBezTo>
                      <a:lnTo>
                        <a:pt x="120000" y="55222"/>
                      </a:lnTo>
                      <a:cubicBezTo>
                        <a:pt x="106694" y="21155"/>
                        <a:pt x="88177" y="0"/>
                        <a:pt x="67683" y="0"/>
                      </a:cubicBezTo>
                      <a:cubicBezTo>
                        <a:pt x="37205" y="0"/>
                        <a:pt x="11072" y="46766"/>
                        <a:pt x="0" y="113322"/>
                      </a:cubicBezTo>
                      <a:cubicBezTo>
                        <a:pt x="0" y="113322"/>
                        <a:pt x="6516" y="120000"/>
                        <a:pt x="6516"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4" name="Shape 1164"/>
                <p:cNvSpPr/>
                <p:nvPr/>
              </p:nvSpPr>
              <p:spPr>
                <a:xfrm>
                  <a:off x="21715131" y="17435797"/>
                  <a:ext cx="392475" cy="107914"/>
                </a:xfrm>
                <a:custGeom>
                  <a:pathLst>
                    <a:path extrusionOk="0" h="120000" w="120000">
                      <a:moveTo>
                        <a:pt x="111800" y="0"/>
                      </a:moveTo>
                      <a:cubicBezTo>
                        <a:pt x="90877" y="38505"/>
                        <a:pt x="67222" y="60338"/>
                        <a:pt x="42161" y="60338"/>
                      </a:cubicBezTo>
                      <a:cubicBezTo>
                        <a:pt x="29066" y="60338"/>
                        <a:pt x="16355" y="54372"/>
                        <a:pt x="4216" y="43211"/>
                      </a:cubicBezTo>
                      <a:lnTo>
                        <a:pt x="0" y="100911"/>
                      </a:lnTo>
                      <a:cubicBezTo>
                        <a:pt x="13488" y="113350"/>
                        <a:pt x="27616" y="120000"/>
                        <a:pt x="42161" y="120000"/>
                      </a:cubicBezTo>
                      <a:cubicBezTo>
                        <a:pt x="70216" y="120000"/>
                        <a:pt x="96650" y="95294"/>
                        <a:pt x="120000" y="51750"/>
                      </a:cubicBezTo>
                      <a:cubicBezTo>
                        <a:pt x="120000" y="51750"/>
                        <a:pt x="111800" y="0"/>
                        <a:pt x="1118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5" name="Shape 1165"/>
                <p:cNvSpPr/>
                <p:nvPr/>
              </p:nvSpPr>
              <p:spPr>
                <a:xfrm>
                  <a:off x="18277291" y="3214668"/>
                  <a:ext cx="7146526" cy="14710811"/>
                </a:xfrm>
                <a:custGeom>
                  <a:pathLst>
                    <a:path extrusionOk="0" h="120000" w="120000">
                      <a:moveTo>
                        <a:pt x="18266" y="1105"/>
                      </a:moveTo>
                      <a:cubicBezTo>
                        <a:pt x="9455" y="1105"/>
                        <a:pt x="2283" y="4594"/>
                        <a:pt x="2283" y="8872"/>
                      </a:cubicBezTo>
                      <a:lnTo>
                        <a:pt x="2283" y="111127"/>
                      </a:lnTo>
                      <a:cubicBezTo>
                        <a:pt x="2283" y="115411"/>
                        <a:pt x="9455" y="118894"/>
                        <a:pt x="18266" y="118894"/>
                      </a:cubicBezTo>
                      <a:lnTo>
                        <a:pt x="101733" y="118894"/>
                      </a:lnTo>
                      <a:cubicBezTo>
                        <a:pt x="110550" y="118894"/>
                        <a:pt x="117722" y="115411"/>
                        <a:pt x="117722" y="111127"/>
                      </a:cubicBezTo>
                      <a:lnTo>
                        <a:pt x="117722" y="8872"/>
                      </a:lnTo>
                      <a:cubicBezTo>
                        <a:pt x="117722" y="4594"/>
                        <a:pt x="110550" y="1105"/>
                        <a:pt x="101733" y="1105"/>
                      </a:cubicBezTo>
                      <a:cubicBezTo>
                        <a:pt x="101733" y="1105"/>
                        <a:pt x="18266" y="1105"/>
                        <a:pt x="18266" y="1105"/>
                      </a:cubicBezTo>
                      <a:close/>
                      <a:moveTo>
                        <a:pt x="101733" y="119044"/>
                      </a:moveTo>
                      <a:lnTo>
                        <a:pt x="18266" y="119044"/>
                      </a:lnTo>
                      <a:cubicBezTo>
                        <a:pt x="9277" y="119044"/>
                        <a:pt x="1961" y="115494"/>
                        <a:pt x="1961" y="111127"/>
                      </a:cubicBezTo>
                      <a:lnTo>
                        <a:pt x="1961" y="8872"/>
                      </a:lnTo>
                      <a:cubicBezTo>
                        <a:pt x="1961" y="4505"/>
                        <a:pt x="9277" y="955"/>
                        <a:pt x="18266" y="955"/>
                      </a:cubicBezTo>
                      <a:lnTo>
                        <a:pt x="101733" y="955"/>
                      </a:lnTo>
                      <a:cubicBezTo>
                        <a:pt x="110722" y="955"/>
                        <a:pt x="118038" y="4505"/>
                        <a:pt x="118038" y="8872"/>
                      </a:cubicBezTo>
                      <a:lnTo>
                        <a:pt x="118038" y="111127"/>
                      </a:lnTo>
                      <a:cubicBezTo>
                        <a:pt x="118038" y="115494"/>
                        <a:pt x="110722" y="119044"/>
                        <a:pt x="101733" y="119044"/>
                      </a:cubicBezTo>
                      <a:close/>
                      <a:moveTo>
                        <a:pt x="18266" y="155"/>
                      </a:moveTo>
                      <a:cubicBezTo>
                        <a:pt x="8372" y="155"/>
                        <a:pt x="316" y="4066"/>
                        <a:pt x="316" y="8872"/>
                      </a:cubicBezTo>
                      <a:lnTo>
                        <a:pt x="316" y="111127"/>
                      </a:lnTo>
                      <a:cubicBezTo>
                        <a:pt x="316" y="115933"/>
                        <a:pt x="8372" y="119844"/>
                        <a:pt x="18266" y="119844"/>
                      </a:cubicBezTo>
                      <a:lnTo>
                        <a:pt x="101733" y="119844"/>
                      </a:lnTo>
                      <a:cubicBezTo>
                        <a:pt x="111627" y="119844"/>
                        <a:pt x="119683" y="115933"/>
                        <a:pt x="119683" y="111127"/>
                      </a:cubicBezTo>
                      <a:lnTo>
                        <a:pt x="119683" y="8872"/>
                      </a:lnTo>
                      <a:cubicBezTo>
                        <a:pt x="119683" y="4066"/>
                        <a:pt x="111627" y="155"/>
                        <a:pt x="101733" y="155"/>
                      </a:cubicBezTo>
                      <a:cubicBezTo>
                        <a:pt x="101733" y="155"/>
                        <a:pt x="18266" y="155"/>
                        <a:pt x="18266" y="155"/>
                      </a:cubicBezTo>
                      <a:close/>
                      <a:moveTo>
                        <a:pt x="101733" y="120000"/>
                      </a:moveTo>
                      <a:lnTo>
                        <a:pt x="18266" y="120000"/>
                      </a:lnTo>
                      <a:cubicBezTo>
                        <a:pt x="8194" y="120000"/>
                        <a:pt x="0" y="116016"/>
                        <a:pt x="0" y="111127"/>
                      </a:cubicBezTo>
                      <a:lnTo>
                        <a:pt x="0" y="8872"/>
                      </a:lnTo>
                      <a:cubicBezTo>
                        <a:pt x="0" y="3983"/>
                        <a:pt x="8194" y="0"/>
                        <a:pt x="18266" y="0"/>
                      </a:cubicBezTo>
                      <a:lnTo>
                        <a:pt x="101733" y="0"/>
                      </a:lnTo>
                      <a:cubicBezTo>
                        <a:pt x="111805" y="0"/>
                        <a:pt x="120000" y="3983"/>
                        <a:pt x="120000" y="8872"/>
                      </a:cubicBezTo>
                      <a:lnTo>
                        <a:pt x="120000" y="111127"/>
                      </a:lnTo>
                      <a:cubicBezTo>
                        <a:pt x="120000" y="116016"/>
                        <a:pt x="111805" y="120000"/>
                        <a:pt x="101733"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6" name="Shape 1166"/>
                <p:cNvSpPr/>
                <p:nvPr/>
              </p:nvSpPr>
              <p:spPr>
                <a:xfrm>
                  <a:off x="18832469" y="5104412"/>
                  <a:ext cx="6069982" cy="169787"/>
                </a:xfrm>
                <a:custGeom>
                  <a:pathLst>
                    <a:path extrusionOk="0" h="120000" w="120000">
                      <a:moveTo>
                        <a:pt x="14695" y="60366"/>
                      </a:moveTo>
                      <a:cubicBezTo>
                        <a:pt x="14984" y="60366"/>
                        <a:pt x="15272" y="64298"/>
                        <a:pt x="15492" y="72161"/>
                      </a:cubicBezTo>
                      <a:lnTo>
                        <a:pt x="14696" y="100645"/>
                      </a:lnTo>
                      <a:lnTo>
                        <a:pt x="13899" y="72161"/>
                      </a:lnTo>
                      <a:cubicBezTo>
                        <a:pt x="14119" y="64298"/>
                        <a:pt x="14407" y="60366"/>
                        <a:pt x="14695" y="60366"/>
                      </a:cubicBezTo>
                      <a:close/>
                      <a:moveTo>
                        <a:pt x="10437" y="30183"/>
                      </a:moveTo>
                      <a:cubicBezTo>
                        <a:pt x="10955" y="30183"/>
                        <a:pt x="11376" y="45211"/>
                        <a:pt x="11376" y="63756"/>
                      </a:cubicBezTo>
                      <a:cubicBezTo>
                        <a:pt x="11376" y="82308"/>
                        <a:pt x="10955" y="97336"/>
                        <a:pt x="10437" y="97336"/>
                      </a:cubicBezTo>
                      <a:cubicBezTo>
                        <a:pt x="9918" y="97336"/>
                        <a:pt x="9498" y="82308"/>
                        <a:pt x="9498" y="63756"/>
                      </a:cubicBezTo>
                      <a:cubicBezTo>
                        <a:pt x="9498" y="45211"/>
                        <a:pt x="9918" y="30183"/>
                        <a:pt x="10437" y="30183"/>
                      </a:cubicBezTo>
                      <a:close/>
                      <a:moveTo>
                        <a:pt x="8115" y="30183"/>
                      </a:moveTo>
                      <a:cubicBezTo>
                        <a:pt x="8634" y="30183"/>
                        <a:pt x="9054" y="45211"/>
                        <a:pt x="9054" y="63756"/>
                      </a:cubicBezTo>
                      <a:cubicBezTo>
                        <a:pt x="9054" y="82308"/>
                        <a:pt x="8634" y="97336"/>
                        <a:pt x="8115" y="97336"/>
                      </a:cubicBezTo>
                      <a:cubicBezTo>
                        <a:pt x="7597" y="97336"/>
                        <a:pt x="7176" y="82308"/>
                        <a:pt x="7176" y="63756"/>
                      </a:cubicBezTo>
                      <a:cubicBezTo>
                        <a:pt x="7176" y="45211"/>
                        <a:pt x="7597" y="30183"/>
                        <a:pt x="8115" y="30183"/>
                      </a:cubicBezTo>
                      <a:close/>
                      <a:moveTo>
                        <a:pt x="5793" y="30183"/>
                      </a:moveTo>
                      <a:cubicBezTo>
                        <a:pt x="6312" y="30183"/>
                        <a:pt x="6733" y="45211"/>
                        <a:pt x="6733" y="63756"/>
                      </a:cubicBezTo>
                      <a:cubicBezTo>
                        <a:pt x="6733" y="82308"/>
                        <a:pt x="6312" y="97336"/>
                        <a:pt x="5793" y="97336"/>
                      </a:cubicBezTo>
                      <a:cubicBezTo>
                        <a:pt x="5275" y="97336"/>
                        <a:pt x="4854" y="82308"/>
                        <a:pt x="4854" y="63756"/>
                      </a:cubicBezTo>
                      <a:cubicBezTo>
                        <a:pt x="4854" y="45211"/>
                        <a:pt x="5275" y="30183"/>
                        <a:pt x="5793" y="30183"/>
                      </a:cubicBezTo>
                      <a:close/>
                      <a:moveTo>
                        <a:pt x="3261" y="30183"/>
                      </a:moveTo>
                      <a:cubicBezTo>
                        <a:pt x="3779" y="30183"/>
                        <a:pt x="4199" y="45211"/>
                        <a:pt x="4199" y="63756"/>
                      </a:cubicBezTo>
                      <a:cubicBezTo>
                        <a:pt x="4199" y="82308"/>
                        <a:pt x="3779" y="97336"/>
                        <a:pt x="3261" y="97336"/>
                      </a:cubicBezTo>
                      <a:cubicBezTo>
                        <a:pt x="2741" y="97336"/>
                        <a:pt x="2321" y="82308"/>
                        <a:pt x="2321" y="63756"/>
                      </a:cubicBezTo>
                      <a:cubicBezTo>
                        <a:pt x="2321" y="45211"/>
                        <a:pt x="2741" y="30183"/>
                        <a:pt x="3261" y="30183"/>
                      </a:cubicBezTo>
                      <a:close/>
                      <a:moveTo>
                        <a:pt x="939" y="30183"/>
                      </a:moveTo>
                      <a:cubicBezTo>
                        <a:pt x="1458" y="30183"/>
                        <a:pt x="1878" y="45211"/>
                        <a:pt x="1878" y="63756"/>
                      </a:cubicBezTo>
                      <a:cubicBezTo>
                        <a:pt x="1878" y="82308"/>
                        <a:pt x="1458" y="97336"/>
                        <a:pt x="939" y="97336"/>
                      </a:cubicBezTo>
                      <a:cubicBezTo>
                        <a:pt x="420" y="97336"/>
                        <a:pt x="0" y="82308"/>
                        <a:pt x="0" y="63756"/>
                      </a:cubicBezTo>
                      <a:cubicBezTo>
                        <a:pt x="0" y="45211"/>
                        <a:pt x="420" y="30183"/>
                        <a:pt x="939" y="30183"/>
                      </a:cubicBezTo>
                      <a:close/>
                      <a:moveTo>
                        <a:pt x="14695" y="30182"/>
                      </a:moveTo>
                      <a:cubicBezTo>
                        <a:pt x="15201" y="30182"/>
                        <a:pt x="15707" y="37088"/>
                        <a:pt x="16093" y="50898"/>
                      </a:cubicBezTo>
                      <a:lnTo>
                        <a:pt x="15788" y="61830"/>
                      </a:lnTo>
                      <a:cubicBezTo>
                        <a:pt x="15184" y="40251"/>
                        <a:pt x="14206" y="40251"/>
                        <a:pt x="13603" y="61830"/>
                      </a:cubicBezTo>
                      <a:lnTo>
                        <a:pt x="13297" y="50898"/>
                      </a:lnTo>
                      <a:cubicBezTo>
                        <a:pt x="13683" y="37088"/>
                        <a:pt x="14189" y="30182"/>
                        <a:pt x="14695" y="30182"/>
                      </a:cubicBezTo>
                      <a:close/>
                      <a:moveTo>
                        <a:pt x="112359" y="21557"/>
                      </a:moveTo>
                      <a:lnTo>
                        <a:pt x="117676" y="21557"/>
                      </a:lnTo>
                      <a:cubicBezTo>
                        <a:pt x="117747" y="21557"/>
                        <a:pt x="117804" y="23616"/>
                        <a:pt x="117804" y="26137"/>
                      </a:cubicBezTo>
                      <a:lnTo>
                        <a:pt x="117804" y="91463"/>
                      </a:lnTo>
                      <a:cubicBezTo>
                        <a:pt x="117804" y="93984"/>
                        <a:pt x="117747" y="96042"/>
                        <a:pt x="117676" y="96042"/>
                      </a:cubicBezTo>
                      <a:cubicBezTo>
                        <a:pt x="117676" y="96042"/>
                        <a:pt x="112359" y="96042"/>
                        <a:pt x="112359" y="96042"/>
                      </a:cubicBezTo>
                      <a:cubicBezTo>
                        <a:pt x="112288" y="96042"/>
                        <a:pt x="112231" y="93984"/>
                        <a:pt x="112231" y="91463"/>
                      </a:cubicBezTo>
                      <a:lnTo>
                        <a:pt x="112231" y="26137"/>
                      </a:lnTo>
                      <a:cubicBezTo>
                        <a:pt x="112231" y="23616"/>
                        <a:pt x="112288" y="21557"/>
                        <a:pt x="112359" y="21557"/>
                      </a:cubicBezTo>
                      <a:close/>
                      <a:moveTo>
                        <a:pt x="112182" y="4916"/>
                      </a:moveTo>
                      <a:cubicBezTo>
                        <a:pt x="111967" y="4916"/>
                        <a:pt x="111792" y="11161"/>
                        <a:pt x="111792" y="18850"/>
                      </a:cubicBezTo>
                      <a:lnTo>
                        <a:pt x="111792" y="101150"/>
                      </a:lnTo>
                      <a:cubicBezTo>
                        <a:pt x="111792" y="108833"/>
                        <a:pt x="111967" y="115083"/>
                        <a:pt x="112182" y="115083"/>
                      </a:cubicBezTo>
                      <a:lnTo>
                        <a:pt x="118882" y="115083"/>
                      </a:lnTo>
                      <a:cubicBezTo>
                        <a:pt x="119097" y="115083"/>
                        <a:pt x="119272" y="108833"/>
                        <a:pt x="119272" y="101150"/>
                      </a:cubicBezTo>
                      <a:cubicBezTo>
                        <a:pt x="119272" y="101150"/>
                        <a:pt x="119272" y="18850"/>
                        <a:pt x="119272" y="18850"/>
                      </a:cubicBezTo>
                      <a:cubicBezTo>
                        <a:pt x="119272" y="11161"/>
                        <a:pt x="119097" y="4916"/>
                        <a:pt x="118882" y="4916"/>
                      </a:cubicBezTo>
                      <a:close/>
                      <a:moveTo>
                        <a:pt x="112182" y="0"/>
                      </a:moveTo>
                      <a:lnTo>
                        <a:pt x="118882" y="0"/>
                      </a:lnTo>
                      <a:cubicBezTo>
                        <a:pt x="119172" y="0"/>
                        <a:pt x="119409" y="8450"/>
                        <a:pt x="119409" y="18850"/>
                      </a:cubicBezTo>
                      <a:lnTo>
                        <a:pt x="119409" y="38105"/>
                      </a:lnTo>
                      <a:cubicBezTo>
                        <a:pt x="119737" y="38638"/>
                        <a:pt x="120000" y="48144"/>
                        <a:pt x="120000" y="60000"/>
                      </a:cubicBezTo>
                      <a:cubicBezTo>
                        <a:pt x="120000" y="71849"/>
                        <a:pt x="119737" y="81361"/>
                        <a:pt x="119409" y="81894"/>
                      </a:cubicBezTo>
                      <a:lnTo>
                        <a:pt x="119409" y="101150"/>
                      </a:lnTo>
                      <a:cubicBezTo>
                        <a:pt x="119409" y="111549"/>
                        <a:pt x="119172" y="120000"/>
                        <a:pt x="118882" y="120000"/>
                      </a:cubicBezTo>
                      <a:lnTo>
                        <a:pt x="112182" y="120000"/>
                      </a:lnTo>
                      <a:cubicBezTo>
                        <a:pt x="111891" y="120000"/>
                        <a:pt x="111655" y="111549"/>
                        <a:pt x="111655" y="101150"/>
                      </a:cubicBezTo>
                      <a:lnTo>
                        <a:pt x="111655" y="18850"/>
                      </a:lnTo>
                      <a:cubicBezTo>
                        <a:pt x="111655" y="8450"/>
                        <a:pt x="111891" y="0"/>
                        <a:pt x="112182" y="0"/>
                      </a:cubicBezTo>
                      <a:close/>
                      <a:moveTo>
                        <a:pt x="14647" y="0"/>
                      </a:moveTo>
                      <a:cubicBezTo>
                        <a:pt x="15365" y="0"/>
                        <a:pt x="16082" y="9788"/>
                        <a:pt x="16630" y="29363"/>
                      </a:cubicBezTo>
                      <a:lnTo>
                        <a:pt x="16325" y="40273"/>
                      </a:lnTo>
                      <a:cubicBezTo>
                        <a:pt x="15398" y="7131"/>
                        <a:pt x="13895" y="7131"/>
                        <a:pt x="12968" y="40266"/>
                      </a:cubicBezTo>
                      <a:cubicBezTo>
                        <a:pt x="12968" y="40266"/>
                        <a:pt x="12664" y="29363"/>
                        <a:pt x="12664" y="29363"/>
                      </a:cubicBezTo>
                      <a:cubicBezTo>
                        <a:pt x="13211" y="9788"/>
                        <a:pt x="13929" y="0"/>
                        <a:pt x="14647"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7" name="Shape 1167"/>
                <p:cNvSpPr/>
                <p:nvPr/>
              </p:nvSpPr>
              <p:spPr>
                <a:xfrm>
                  <a:off x="18245261" y="6353566"/>
                  <a:ext cx="46382" cy="1089965"/>
                </a:xfrm>
                <a:custGeom>
                  <a:pathLst>
                    <a:path extrusionOk="0" h="120000" w="120000">
                      <a:moveTo>
                        <a:pt x="120000" y="0"/>
                      </a:moveTo>
                      <a:lnTo>
                        <a:pt x="120000" y="120000"/>
                      </a:lnTo>
                      <a:lnTo>
                        <a:pt x="0" y="120000"/>
                      </a:lnTo>
                      <a:lnTo>
                        <a:pt x="0" y="0"/>
                      </a:lnTo>
                      <a:cubicBezTo>
                        <a:pt x="0" y="0"/>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8" name="Shape 1168"/>
                <p:cNvSpPr/>
                <p:nvPr/>
              </p:nvSpPr>
              <p:spPr>
                <a:xfrm>
                  <a:off x="18223908" y="6353566"/>
                  <a:ext cx="23191" cy="1089501"/>
                </a:xfrm>
                <a:custGeom>
                  <a:pathLst>
                    <a:path extrusionOk="0" h="120000" w="120000">
                      <a:moveTo>
                        <a:pt x="120000" y="0"/>
                      </a:moveTo>
                      <a:lnTo>
                        <a:pt x="120000" y="120000"/>
                      </a:lnTo>
                      <a:lnTo>
                        <a:pt x="0" y="116894"/>
                      </a:lnTo>
                      <a:lnTo>
                        <a:pt x="0" y="3105"/>
                      </a:lnTo>
                      <a:cubicBezTo>
                        <a:pt x="0" y="3105"/>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69" name="Shape 1169"/>
                <p:cNvSpPr/>
                <p:nvPr/>
              </p:nvSpPr>
              <p:spPr>
                <a:xfrm>
                  <a:off x="18266614" y="5093736"/>
                  <a:ext cx="26590" cy="578252"/>
                </a:xfrm>
                <a:custGeom>
                  <a:pathLst>
                    <a:path extrusionOk="0" h="120000" w="120000">
                      <a:moveTo>
                        <a:pt x="120000" y="0"/>
                      </a:moveTo>
                      <a:lnTo>
                        <a:pt x="120000" y="120000"/>
                      </a:lnTo>
                      <a:lnTo>
                        <a:pt x="0" y="120000"/>
                      </a:lnTo>
                      <a:lnTo>
                        <a:pt x="0" y="0"/>
                      </a:lnTo>
                      <a:cubicBezTo>
                        <a:pt x="0" y="0"/>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0" name="Shape 1170"/>
                <p:cNvSpPr/>
                <p:nvPr/>
              </p:nvSpPr>
              <p:spPr>
                <a:xfrm>
                  <a:off x="18255938" y="5093736"/>
                  <a:ext cx="13295" cy="577978"/>
                </a:xfrm>
                <a:custGeom>
                  <a:pathLst>
                    <a:path extrusionOk="0" h="120000" w="120000">
                      <a:moveTo>
                        <a:pt x="120000" y="0"/>
                      </a:moveTo>
                      <a:lnTo>
                        <a:pt x="120000" y="120000"/>
                      </a:lnTo>
                      <a:lnTo>
                        <a:pt x="0" y="116650"/>
                      </a:lnTo>
                      <a:lnTo>
                        <a:pt x="0" y="3355"/>
                      </a:lnTo>
                      <a:cubicBezTo>
                        <a:pt x="0" y="3355"/>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1" name="Shape 1171"/>
                <p:cNvSpPr/>
                <p:nvPr/>
              </p:nvSpPr>
              <p:spPr>
                <a:xfrm>
                  <a:off x="18245261" y="7698808"/>
                  <a:ext cx="46382" cy="1089965"/>
                </a:xfrm>
                <a:custGeom>
                  <a:pathLst>
                    <a:path extrusionOk="0" h="120000" w="120000">
                      <a:moveTo>
                        <a:pt x="120000" y="0"/>
                      </a:moveTo>
                      <a:lnTo>
                        <a:pt x="120000" y="120000"/>
                      </a:lnTo>
                      <a:lnTo>
                        <a:pt x="0" y="120000"/>
                      </a:lnTo>
                      <a:lnTo>
                        <a:pt x="0" y="0"/>
                      </a:lnTo>
                      <a:cubicBezTo>
                        <a:pt x="0" y="0"/>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2" name="Shape 1172"/>
                <p:cNvSpPr/>
                <p:nvPr/>
              </p:nvSpPr>
              <p:spPr>
                <a:xfrm>
                  <a:off x="18223908" y="7698808"/>
                  <a:ext cx="23191" cy="1089501"/>
                </a:xfrm>
                <a:custGeom>
                  <a:pathLst>
                    <a:path extrusionOk="0" h="120000" w="120000">
                      <a:moveTo>
                        <a:pt x="120000" y="0"/>
                      </a:moveTo>
                      <a:lnTo>
                        <a:pt x="120000" y="120000"/>
                      </a:lnTo>
                      <a:lnTo>
                        <a:pt x="0" y="116894"/>
                      </a:lnTo>
                      <a:lnTo>
                        <a:pt x="0" y="3105"/>
                      </a:lnTo>
                      <a:cubicBezTo>
                        <a:pt x="0" y="3105"/>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3" name="Shape 1173"/>
                <p:cNvSpPr/>
                <p:nvPr/>
              </p:nvSpPr>
              <p:spPr>
                <a:xfrm>
                  <a:off x="25419888" y="6353566"/>
                  <a:ext cx="46382" cy="1089965"/>
                </a:xfrm>
                <a:custGeom>
                  <a:pathLst>
                    <a:path extrusionOk="0" h="120000" w="120000">
                      <a:moveTo>
                        <a:pt x="0" y="120000"/>
                      </a:moveTo>
                      <a:lnTo>
                        <a:pt x="0" y="0"/>
                      </a:lnTo>
                      <a:lnTo>
                        <a:pt x="120000" y="0"/>
                      </a:lnTo>
                      <a:lnTo>
                        <a:pt x="120000" y="120000"/>
                      </a:lnTo>
                      <a:cubicBezTo>
                        <a:pt x="120000" y="120000"/>
                        <a:pt x="0" y="120000"/>
                        <a:pt x="0"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4" name="Shape 1174"/>
                <p:cNvSpPr/>
                <p:nvPr/>
              </p:nvSpPr>
              <p:spPr>
                <a:xfrm>
                  <a:off x="25467142" y="6355146"/>
                  <a:ext cx="23191" cy="1089501"/>
                </a:xfrm>
                <a:custGeom>
                  <a:pathLst>
                    <a:path extrusionOk="0" h="120000" w="120000">
                      <a:moveTo>
                        <a:pt x="0" y="120000"/>
                      </a:moveTo>
                      <a:lnTo>
                        <a:pt x="0" y="0"/>
                      </a:lnTo>
                      <a:lnTo>
                        <a:pt x="120000" y="3105"/>
                      </a:lnTo>
                      <a:lnTo>
                        <a:pt x="120000" y="116894"/>
                      </a:lnTo>
                      <a:cubicBezTo>
                        <a:pt x="120000" y="116894"/>
                        <a:pt x="0" y="120000"/>
                        <a:pt x="0"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5" name="Shape 1175"/>
                <p:cNvSpPr/>
                <p:nvPr/>
              </p:nvSpPr>
              <p:spPr>
                <a:xfrm>
                  <a:off x="20594097" y="4036760"/>
                  <a:ext cx="241079" cy="241091"/>
                </a:xfrm>
                <a:custGeom>
                  <a:pathLst>
                    <a:path extrusionOk="0" h="120000" w="120000">
                      <a:moveTo>
                        <a:pt x="120000" y="60000"/>
                      </a:moveTo>
                      <a:cubicBezTo>
                        <a:pt x="120000" y="93138"/>
                        <a:pt x="93150" y="120000"/>
                        <a:pt x="60005" y="120000"/>
                      </a:cubicBezTo>
                      <a:cubicBezTo>
                        <a:pt x="26866" y="120000"/>
                        <a:pt x="0" y="93138"/>
                        <a:pt x="0" y="60000"/>
                      </a:cubicBezTo>
                      <a:cubicBezTo>
                        <a:pt x="0" y="26861"/>
                        <a:pt x="26866" y="0"/>
                        <a:pt x="60005" y="0"/>
                      </a:cubicBezTo>
                      <a:cubicBezTo>
                        <a:pt x="93150" y="0"/>
                        <a:pt x="120000" y="26861"/>
                        <a:pt x="120000" y="6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6" name="Shape 1176"/>
                <p:cNvSpPr/>
                <p:nvPr/>
              </p:nvSpPr>
              <p:spPr>
                <a:xfrm>
                  <a:off x="20658156" y="4090143"/>
                  <a:ext cx="129247" cy="129237"/>
                </a:xfrm>
                <a:custGeom>
                  <a:pathLst>
                    <a:path extrusionOk="0" h="120000" w="120000">
                      <a:moveTo>
                        <a:pt x="120000" y="60005"/>
                      </a:moveTo>
                      <a:cubicBezTo>
                        <a:pt x="120000" y="93133"/>
                        <a:pt x="93150" y="120000"/>
                        <a:pt x="60011" y="120000"/>
                      </a:cubicBezTo>
                      <a:cubicBezTo>
                        <a:pt x="26872" y="120000"/>
                        <a:pt x="0" y="93133"/>
                        <a:pt x="0" y="60005"/>
                      </a:cubicBezTo>
                      <a:cubicBezTo>
                        <a:pt x="0" y="26866"/>
                        <a:pt x="26872" y="0"/>
                        <a:pt x="60011" y="0"/>
                      </a:cubicBezTo>
                      <a:cubicBezTo>
                        <a:pt x="93150" y="0"/>
                        <a:pt x="120000" y="26866"/>
                        <a:pt x="120000" y="60005"/>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7" name="Shape 1177"/>
                <p:cNvSpPr/>
                <p:nvPr/>
              </p:nvSpPr>
              <p:spPr>
                <a:xfrm>
                  <a:off x="20668833" y="4100819"/>
                  <a:ext cx="111876" cy="111877"/>
                </a:xfrm>
                <a:custGeom>
                  <a:pathLst>
                    <a:path extrusionOk="0" h="120000" w="120000">
                      <a:moveTo>
                        <a:pt x="120000" y="60000"/>
                      </a:moveTo>
                      <a:cubicBezTo>
                        <a:pt x="120000" y="93133"/>
                        <a:pt x="93133" y="120000"/>
                        <a:pt x="60000" y="120000"/>
                      </a:cubicBezTo>
                      <a:cubicBezTo>
                        <a:pt x="26866" y="120000"/>
                        <a:pt x="0" y="93133"/>
                        <a:pt x="0" y="60000"/>
                      </a:cubicBezTo>
                      <a:cubicBezTo>
                        <a:pt x="0" y="26866"/>
                        <a:pt x="26866" y="0"/>
                        <a:pt x="60000" y="0"/>
                      </a:cubicBezTo>
                      <a:cubicBezTo>
                        <a:pt x="93133" y="0"/>
                        <a:pt x="120000" y="26866"/>
                        <a:pt x="120000" y="6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8" name="Shape 1178"/>
                <p:cNvSpPr/>
                <p:nvPr/>
              </p:nvSpPr>
              <p:spPr>
                <a:xfrm>
                  <a:off x="21277395" y="4090143"/>
                  <a:ext cx="1159539" cy="133347"/>
                </a:xfrm>
                <a:custGeom>
                  <a:pathLst>
                    <a:path extrusionOk="0" h="120000" w="120000">
                      <a:moveTo>
                        <a:pt x="113100" y="0"/>
                      </a:moveTo>
                      <a:lnTo>
                        <a:pt x="6900" y="0"/>
                      </a:lnTo>
                      <a:cubicBezTo>
                        <a:pt x="3088" y="0"/>
                        <a:pt x="0" y="26861"/>
                        <a:pt x="0" y="60000"/>
                      </a:cubicBezTo>
                      <a:cubicBezTo>
                        <a:pt x="0" y="93138"/>
                        <a:pt x="3088" y="120000"/>
                        <a:pt x="6900" y="120000"/>
                      </a:cubicBezTo>
                      <a:lnTo>
                        <a:pt x="113100" y="120000"/>
                      </a:lnTo>
                      <a:cubicBezTo>
                        <a:pt x="116911" y="120000"/>
                        <a:pt x="120000" y="93138"/>
                        <a:pt x="120000" y="60000"/>
                      </a:cubicBezTo>
                      <a:cubicBezTo>
                        <a:pt x="120000" y="26861"/>
                        <a:pt x="116911" y="0"/>
                        <a:pt x="1131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79" name="Shape 1179"/>
                <p:cNvSpPr/>
                <p:nvPr/>
              </p:nvSpPr>
              <p:spPr>
                <a:xfrm>
                  <a:off x="21277395" y="4100819"/>
                  <a:ext cx="1159539" cy="116724"/>
                </a:xfrm>
                <a:custGeom>
                  <a:pathLst>
                    <a:path extrusionOk="0" h="120000" w="120000">
                      <a:moveTo>
                        <a:pt x="113100" y="104972"/>
                      </a:moveTo>
                      <a:lnTo>
                        <a:pt x="6900" y="104972"/>
                      </a:lnTo>
                      <a:cubicBezTo>
                        <a:pt x="4050" y="104972"/>
                        <a:pt x="1727" y="84800"/>
                        <a:pt x="1727" y="60000"/>
                      </a:cubicBezTo>
                      <a:cubicBezTo>
                        <a:pt x="1727" y="35205"/>
                        <a:pt x="4050" y="15027"/>
                        <a:pt x="6900" y="15027"/>
                      </a:cubicBezTo>
                      <a:lnTo>
                        <a:pt x="113100" y="15027"/>
                      </a:lnTo>
                      <a:cubicBezTo>
                        <a:pt x="115950" y="15027"/>
                        <a:pt x="118272" y="35205"/>
                        <a:pt x="118272" y="60000"/>
                      </a:cubicBezTo>
                      <a:cubicBezTo>
                        <a:pt x="118272" y="84800"/>
                        <a:pt x="115950" y="104972"/>
                        <a:pt x="113100" y="104972"/>
                      </a:cubicBezTo>
                      <a:close/>
                      <a:moveTo>
                        <a:pt x="113100" y="0"/>
                      </a:moveTo>
                      <a:lnTo>
                        <a:pt x="6900" y="0"/>
                      </a:lnTo>
                      <a:cubicBezTo>
                        <a:pt x="3088" y="0"/>
                        <a:pt x="0" y="26855"/>
                        <a:pt x="0" y="60000"/>
                      </a:cubicBezTo>
                      <a:cubicBezTo>
                        <a:pt x="0" y="93144"/>
                        <a:pt x="3088" y="120000"/>
                        <a:pt x="6900" y="120000"/>
                      </a:cubicBezTo>
                      <a:lnTo>
                        <a:pt x="113100" y="120000"/>
                      </a:lnTo>
                      <a:cubicBezTo>
                        <a:pt x="116911" y="120000"/>
                        <a:pt x="120000" y="93144"/>
                        <a:pt x="120000" y="60000"/>
                      </a:cubicBezTo>
                      <a:cubicBezTo>
                        <a:pt x="120000" y="26855"/>
                        <a:pt x="116911" y="0"/>
                        <a:pt x="1131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0" name="Shape 1180"/>
                <p:cNvSpPr/>
                <p:nvPr/>
              </p:nvSpPr>
              <p:spPr>
                <a:xfrm>
                  <a:off x="21277395" y="4090143"/>
                  <a:ext cx="1159539" cy="133347"/>
                </a:xfrm>
                <a:custGeom>
                  <a:pathLst>
                    <a:path extrusionOk="0" h="120000" w="120000">
                      <a:moveTo>
                        <a:pt x="113100" y="104972"/>
                      </a:moveTo>
                      <a:lnTo>
                        <a:pt x="6900" y="104972"/>
                      </a:lnTo>
                      <a:cubicBezTo>
                        <a:pt x="4050" y="104972"/>
                        <a:pt x="1727" y="84805"/>
                        <a:pt x="1727" y="60000"/>
                      </a:cubicBezTo>
                      <a:cubicBezTo>
                        <a:pt x="1727" y="35194"/>
                        <a:pt x="4050" y="15027"/>
                        <a:pt x="6900" y="15027"/>
                      </a:cubicBezTo>
                      <a:lnTo>
                        <a:pt x="113100" y="15027"/>
                      </a:lnTo>
                      <a:cubicBezTo>
                        <a:pt x="115950" y="15027"/>
                        <a:pt x="118272" y="35194"/>
                        <a:pt x="118272" y="60000"/>
                      </a:cubicBezTo>
                      <a:cubicBezTo>
                        <a:pt x="118272" y="84805"/>
                        <a:pt x="115950" y="104972"/>
                        <a:pt x="113100" y="104972"/>
                      </a:cubicBezTo>
                      <a:close/>
                      <a:moveTo>
                        <a:pt x="113100" y="0"/>
                      </a:moveTo>
                      <a:lnTo>
                        <a:pt x="6900" y="0"/>
                      </a:lnTo>
                      <a:cubicBezTo>
                        <a:pt x="3088" y="0"/>
                        <a:pt x="0" y="26861"/>
                        <a:pt x="0" y="60000"/>
                      </a:cubicBezTo>
                      <a:cubicBezTo>
                        <a:pt x="0" y="93138"/>
                        <a:pt x="3088" y="120000"/>
                        <a:pt x="6900" y="120000"/>
                      </a:cubicBezTo>
                      <a:lnTo>
                        <a:pt x="113100" y="120000"/>
                      </a:lnTo>
                      <a:cubicBezTo>
                        <a:pt x="116911" y="120000"/>
                        <a:pt x="120000" y="93138"/>
                        <a:pt x="120000" y="60000"/>
                      </a:cubicBezTo>
                      <a:cubicBezTo>
                        <a:pt x="120000" y="26861"/>
                        <a:pt x="116911" y="0"/>
                        <a:pt x="1131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1" name="Shape 1181"/>
                <p:cNvSpPr/>
                <p:nvPr/>
              </p:nvSpPr>
              <p:spPr>
                <a:xfrm>
                  <a:off x="18287967" y="16528294"/>
                  <a:ext cx="116882" cy="212433"/>
                </a:xfrm>
                <a:custGeom>
                  <a:pathLst>
                    <a:path extrusionOk="0" h="120000" w="120000">
                      <a:moveTo>
                        <a:pt x="120000" y="120000"/>
                      </a:moveTo>
                      <a:lnTo>
                        <a:pt x="0" y="120000"/>
                      </a:lnTo>
                      <a:lnTo>
                        <a:pt x="0" y="0"/>
                      </a:lnTo>
                      <a:lnTo>
                        <a:pt x="120000" y="0"/>
                      </a:lnTo>
                      <a:cubicBezTo>
                        <a:pt x="120000" y="0"/>
                        <a:pt x="120000" y="120000"/>
                        <a:pt x="120000"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2" name="Shape 1182"/>
                <p:cNvSpPr/>
                <p:nvPr/>
              </p:nvSpPr>
              <p:spPr>
                <a:xfrm>
                  <a:off x="21720541" y="3713462"/>
                  <a:ext cx="146946" cy="146946"/>
                </a:xfrm>
                <a:prstGeom prst="ellipse">
                  <a:avLst/>
                </a:prstGeom>
                <a:solidFill>
                  <a:schemeClr val="dk1"/>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1183" name="Shape 1183"/>
              <p:cNvSpPr/>
              <p:nvPr/>
            </p:nvSpPr>
            <p:spPr>
              <a:xfrm flipH="1">
                <a:off x="4993386" y="5855525"/>
                <a:ext cx="2114549" cy="3811757"/>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184" name="Shape 1184"/>
            <p:cNvGrpSpPr/>
            <p:nvPr/>
          </p:nvGrpSpPr>
          <p:grpSpPr>
            <a:xfrm>
              <a:off x="9931354" y="2334963"/>
              <a:ext cx="306740" cy="620990"/>
              <a:chOff x="4826569" y="5278180"/>
              <a:chExt cx="2448182" cy="4956288"/>
            </a:xfrm>
          </p:grpSpPr>
          <p:grpSp>
            <p:nvGrpSpPr>
              <p:cNvPr id="1185" name="Shape 1185"/>
              <p:cNvGrpSpPr/>
              <p:nvPr/>
            </p:nvGrpSpPr>
            <p:grpSpPr>
              <a:xfrm>
                <a:off x="4826569" y="5278180"/>
                <a:ext cx="2448182" cy="4956288"/>
                <a:chOff x="18223908" y="3214668"/>
                <a:chExt cx="7266425" cy="14710811"/>
              </a:xfrm>
            </p:grpSpPr>
            <p:sp>
              <p:nvSpPr>
                <p:cNvPr id="1186" name="Shape 1186"/>
                <p:cNvSpPr/>
                <p:nvPr/>
              </p:nvSpPr>
              <p:spPr>
                <a:xfrm>
                  <a:off x="18287967" y="3225345"/>
                  <a:ext cx="7127581" cy="14691957"/>
                </a:xfrm>
                <a:custGeom>
                  <a:pathLst>
                    <a:path extrusionOk="0" h="120000" w="120000">
                      <a:moveTo>
                        <a:pt x="112300" y="105094"/>
                      </a:moveTo>
                      <a:lnTo>
                        <a:pt x="6883" y="105094"/>
                      </a:lnTo>
                      <a:lnTo>
                        <a:pt x="6883" y="14366"/>
                      </a:lnTo>
                      <a:lnTo>
                        <a:pt x="112300" y="14366"/>
                      </a:lnTo>
                      <a:cubicBezTo>
                        <a:pt x="112300" y="14366"/>
                        <a:pt x="112300" y="105094"/>
                        <a:pt x="112300" y="105094"/>
                      </a:cubicBezTo>
                      <a:close/>
                      <a:moveTo>
                        <a:pt x="101844" y="0"/>
                      </a:moveTo>
                      <a:lnTo>
                        <a:pt x="18155" y="0"/>
                      </a:lnTo>
                      <a:cubicBezTo>
                        <a:pt x="8144" y="0"/>
                        <a:pt x="0" y="3950"/>
                        <a:pt x="0" y="8811"/>
                      </a:cubicBezTo>
                      <a:lnTo>
                        <a:pt x="0" y="111188"/>
                      </a:lnTo>
                      <a:cubicBezTo>
                        <a:pt x="0" y="116050"/>
                        <a:pt x="8144" y="120000"/>
                        <a:pt x="18155" y="120000"/>
                      </a:cubicBezTo>
                      <a:lnTo>
                        <a:pt x="101844" y="120000"/>
                      </a:lnTo>
                      <a:cubicBezTo>
                        <a:pt x="111855" y="120000"/>
                        <a:pt x="120000" y="116050"/>
                        <a:pt x="120000" y="111188"/>
                      </a:cubicBezTo>
                      <a:lnTo>
                        <a:pt x="120000" y="8811"/>
                      </a:lnTo>
                      <a:cubicBezTo>
                        <a:pt x="120000" y="3950"/>
                        <a:pt x="111855" y="0"/>
                        <a:pt x="101844"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7" name="Shape 1187"/>
                <p:cNvSpPr/>
                <p:nvPr/>
              </p:nvSpPr>
              <p:spPr>
                <a:xfrm>
                  <a:off x="18405409" y="3342786"/>
                  <a:ext cx="6893836" cy="14458167"/>
                </a:xfrm>
                <a:custGeom>
                  <a:pathLst>
                    <a:path extrusionOk="0" h="120000" w="120000">
                      <a:moveTo>
                        <a:pt x="114072" y="105827"/>
                      </a:moveTo>
                      <a:lnTo>
                        <a:pt x="5077" y="105827"/>
                      </a:lnTo>
                      <a:lnTo>
                        <a:pt x="5077" y="13627"/>
                      </a:lnTo>
                      <a:lnTo>
                        <a:pt x="114072" y="13627"/>
                      </a:lnTo>
                      <a:cubicBezTo>
                        <a:pt x="114072" y="13627"/>
                        <a:pt x="114072" y="105827"/>
                        <a:pt x="114072" y="105827"/>
                      </a:cubicBezTo>
                      <a:close/>
                      <a:moveTo>
                        <a:pt x="103261" y="0"/>
                      </a:moveTo>
                      <a:lnTo>
                        <a:pt x="16738" y="0"/>
                      </a:lnTo>
                      <a:cubicBezTo>
                        <a:pt x="7494" y="0"/>
                        <a:pt x="0" y="3572"/>
                        <a:pt x="0" y="7983"/>
                      </a:cubicBezTo>
                      <a:lnTo>
                        <a:pt x="0" y="112016"/>
                      </a:lnTo>
                      <a:cubicBezTo>
                        <a:pt x="0" y="116427"/>
                        <a:pt x="7494" y="120000"/>
                        <a:pt x="16738" y="120000"/>
                      </a:cubicBezTo>
                      <a:lnTo>
                        <a:pt x="103261" y="120000"/>
                      </a:lnTo>
                      <a:cubicBezTo>
                        <a:pt x="112505" y="120000"/>
                        <a:pt x="120000" y="116427"/>
                        <a:pt x="120000" y="112016"/>
                      </a:cubicBezTo>
                      <a:lnTo>
                        <a:pt x="120000" y="7983"/>
                      </a:lnTo>
                      <a:cubicBezTo>
                        <a:pt x="120000" y="3572"/>
                        <a:pt x="112505" y="0"/>
                        <a:pt x="103261"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8" name="Shape 1188"/>
                <p:cNvSpPr/>
                <p:nvPr/>
              </p:nvSpPr>
              <p:spPr>
                <a:xfrm>
                  <a:off x="18490820" y="3428198"/>
                  <a:ext cx="6726856" cy="14291214"/>
                </a:xfrm>
                <a:custGeom>
                  <a:pathLst>
                    <a:path extrusionOk="0" h="120000" w="120000">
                      <a:moveTo>
                        <a:pt x="118211" y="112627"/>
                      </a:moveTo>
                      <a:cubicBezTo>
                        <a:pt x="118211" y="116227"/>
                        <a:pt x="111988" y="119161"/>
                        <a:pt x="104333" y="119161"/>
                      </a:cubicBezTo>
                      <a:lnTo>
                        <a:pt x="15666" y="119161"/>
                      </a:lnTo>
                      <a:cubicBezTo>
                        <a:pt x="8011" y="119161"/>
                        <a:pt x="1788" y="116227"/>
                        <a:pt x="1788" y="112627"/>
                      </a:cubicBezTo>
                      <a:lnTo>
                        <a:pt x="1788" y="7372"/>
                      </a:lnTo>
                      <a:cubicBezTo>
                        <a:pt x="1788" y="3772"/>
                        <a:pt x="8011" y="838"/>
                        <a:pt x="15666" y="838"/>
                      </a:cubicBezTo>
                      <a:lnTo>
                        <a:pt x="104333" y="838"/>
                      </a:lnTo>
                      <a:cubicBezTo>
                        <a:pt x="111988" y="838"/>
                        <a:pt x="118211" y="3772"/>
                        <a:pt x="118211" y="7372"/>
                      </a:cubicBezTo>
                      <a:cubicBezTo>
                        <a:pt x="118211" y="7372"/>
                        <a:pt x="118211" y="112627"/>
                        <a:pt x="118211" y="112627"/>
                      </a:cubicBezTo>
                      <a:close/>
                      <a:moveTo>
                        <a:pt x="104333" y="0"/>
                      </a:moveTo>
                      <a:lnTo>
                        <a:pt x="15666" y="0"/>
                      </a:lnTo>
                      <a:cubicBezTo>
                        <a:pt x="7027" y="0"/>
                        <a:pt x="0" y="3305"/>
                        <a:pt x="0" y="7372"/>
                      </a:cubicBezTo>
                      <a:lnTo>
                        <a:pt x="0" y="112627"/>
                      </a:lnTo>
                      <a:cubicBezTo>
                        <a:pt x="0" y="116694"/>
                        <a:pt x="7027" y="120000"/>
                        <a:pt x="15666" y="120000"/>
                      </a:cubicBezTo>
                      <a:lnTo>
                        <a:pt x="104333" y="120000"/>
                      </a:lnTo>
                      <a:cubicBezTo>
                        <a:pt x="112972" y="120000"/>
                        <a:pt x="120000" y="116694"/>
                        <a:pt x="120000" y="112627"/>
                      </a:cubicBezTo>
                      <a:lnTo>
                        <a:pt x="120000" y="7372"/>
                      </a:lnTo>
                      <a:cubicBezTo>
                        <a:pt x="120000" y="3305"/>
                        <a:pt x="112972" y="0"/>
                        <a:pt x="104333"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89" name="Shape 1189"/>
                <p:cNvSpPr/>
                <p:nvPr/>
              </p:nvSpPr>
              <p:spPr>
                <a:xfrm>
                  <a:off x="21298748" y="16421528"/>
                  <a:ext cx="1118365" cy="1118365"/>
                </a:xfrm>
                <a:custGeom>
                  <a:pathLst>
                    <a:path extrusionOk="0" h="120000" w="120000">
                      <a:moveTo>
                        <a:pt x="60000" y="114244"/>
                      </a:moveTo>
                      <a:cubicBezTo>
                        <a:pt x="30044" y="114244"/>
                        <a:pt x="5755" y="89961"/>
                        <a:pt x="5755" y="60000"/>
                      </a:cubicBezTo>
                      <a:cubicBezTo>
                        <a:pt x="5755" y="30044"/>
                        <a:pt x="30044" y="5755"/>
                        <a:pt x="60000" y="5755"/>
                      </a:cubicBezTo>
                      <a:cubicBezTo>
                        <a:pt x="89961" y="5755"/>
                        <a:pt x="114244" y="30044"/>
                        <a:pt x="114244" y="60000"/>
                      </a:cubicBezTo>
                      <a:cubicBezTo>
                        <a:pt x="114244" y="89961"/>
                        <a:pt x="89961" y="114244"/>
                        <a:pt x="60000" y="114244"/>
                      </a:cubicBezTo>
                      <a:close/>
                      <a:moveTo>
                        <a:pt x="60000" y="0"/>
                      </a:moveTo>
                      <a:cubicBezTo>
                        <a:pt x="26861" y="0"/>
                        <a:pt x="0" y="26866"/>
                        <a:pt x="0" y="60000"/>
                      </a:cubicBezTo>
                      <a:cubicBezTo>
                        <a:pt x="0" y="93138"/>
                        <a:pt x="26861" y="120000"/>
                        <a:pt x="60000" y="120000"/>
                      </a:cubicBezTo>
                      <a:cubicBezTo>
                        <a:pt x="93138" y="120000"/>
                        <a:pt x="120000" y="93138"/>
                        <a:pt x="120000" y="60000"/>
                      </a:cubicBezTo>
                      <a:cubicBezTo>
                        <a:pt x="120000" y="26866"/>
                        <a:pt x="93138" y="0"/>
                        <a:pt x="6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0" name="Shape 1190"/>
                <p:cNvSpPr/>
                <p:nvPr/>
              </p:nvSpPr>
              <p:spPr>
                <a:xfrm>
                  <a:off x="21341455" y="16421528"/>
                  <a:ext cx="914946" cy="363826"/>
                </a:xfrm>
                <a:custGeom>
                  <a:pathLst>
                    <a:path extrusionOk="0" h="120000" w="120000">
                      <a:moveTo>
                        <a:pt x="6516" y="120000"/>
                      </a:moveTo>
                      <a:cubicBezTo>
                        <a:pt x="16538" y="59916"/>
                        <a:pt x="40150" y="17694"/>
                        <a:pt x="67683" y="17694"/>
                      </a:cubicBezTo>
                      <a:cubicBezTo>
                        <a:pt x="85094" y="17694"/>
                        <a:pt x="100933" y="34594"/>
                        <a:pt x="112761" y="62194"/>
                      </a:cubicBezTo>
                      <a:lnTo>
                        <a:pt x="120000" y="55222"/>
                      </a:lnTo>
                      <a:cubicBezTo>
                        <a:pt x="106694" y="21155"/>
                        <a:pt x="88177" y="0"/>
                        <a:pt x="67683" y="0"/>
                      </a:cubicBezTo>
                      <a:cubicBezTo>
                        <a:pt x="37205" y="0"/>
                        <a:pt x="11072" y="46766"/>
                        <a:pt x="0" y="113322"/>
                      </a:cubicBezTo>
                      <a:cubicBezTo>
                        <a:pt x="0" y="113322"/>
                        <a:pt x="6516" y="120000"/>
                        <a:pt x="6516"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1" name="Shape 1191"/>
                <p:cNvSpPr/>
                <p:nvPr/>
              </p:nvSpPr>
              <p:spPr>
                <a:xfrm>
                  <a:off x="21715131" y="17435797"/>
                  <a:ext cx="392475" cy="107914"/>
                </a:xfrm>
                <a:custGeom>
                  <a:pathLst>
                    <a:path extrusionOk="0" h="120000" w="120000">
                      <a:moveTo>
                        <a:pt x="111800" y="0"/>
                      </a:moveTo>
                      <a:cubicBezTo>
                        <a:pt x="90877" y="38505"/>
                        <a:pt x="67222" y="60338"/>
                        <a:pt x="42161" y="60338"/>
                      </a:cubicBezTo>
                      <a:cubicBezTo>
                        <a:pt x="29066" y="60338"/>
                        <a:pt x="16355" y="54372"/>
                        <a:pt x="4216" y="43211"/>
                      </a:cubicBezTo>
                      <a:lnTo>
                        <a:pt x="0" y="100911"/>
                      </a:lnTo>
                      <a:cubicBezTo>
                        <a:pt x="13488" y="113350"/>
                        <a:pt x="27616" y="120000"/>
                        <a:pt x="42161" y="120000"/>
                      </a:cubicBezTo>
                      <a:cubicBezTo>
                        <a:pt x="70216" y="120000"/>
                        <a:pt x="96650" y="95294"/>
                        <a:pt x="120000" y="51750"/>
                      </a:cubicBezTo>
                      <a:cubicBezTo>
                        <a:pt x="120000" y="51750"/>
                        <a:pt x="111800" y="0"/>
                        <a:pt x="1118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2" name="Shape 1192"/>
                <p:cNvSpPr/>
                <p:nvPr/>
              </p:nvSpPr>
              <p:spPr>
                <a:xfrm>
                  <a:off x="18277291" y="3214668"/>
                  <a:ext cx="7146526" cy="14710811"/>
                </a:xfrm>
                <a:custGeom>
                  <a:pathLst>
                    <a:path extrusionOk="0" h="120000" w="120000">
                      <a:moveTo>
                        <a:pt x="18266" y="1105"/>
                      </a:moveTo>
                      <a:cubicBezTo>
                        <a:pt x="9455" y="1105"/>
                        <a:pt x="2283" y="4594"/>
                        <a:pt x="2283" y="8872"/>
                      </a:cubicBezTo>
                      <a:lnTo>
                        <a:pt x="2283" y="111127"/>
                      </a:lnTo>
                      <a:cubicBezTo>
                        <a:pt x="2283" y="115411"/>
                        <a:pt x="9455" y="118894"/>
                        <a:pt x="18266" y="118894"/>
                      </a:cubicBezTo>
                      <a:lnTo>
                        <a:pt x="101733" y="118894"/>
                      </a:lnTo>
                      <a:cubicBezTo>
                        <a:pt x="110550" y="118894"/>
                        <a:pt x="117722" y="115411"/>
                        <a:pt x="117722" y="111127"/>
                      </a:cubicBezTo>
                      <a:lnTo>
                        <a:pt x="117722" y="8872"/>
                      </a:lnTo>
                      <a:cubicBezTo>
                        <a:pt x="117722" y="4594"/>
                        <a:pt x="110550" y="1105"/>
                        <a:pt x="101733" y="1105"/>
                      </a:cubicBezTo>
                      <a:cubicBezTo>
                        <a:pt x="101733" y="1105"/>
                        <a:pt x="18266" y="1105"/>
                        <a:pt x="18266" y="1105"/>
                      </a:cubicBezTo>
                      <a:close/>
                      <a:moveTo>
                        <a:pt x="101733" y="119044"/>
                      </a:moveTo>
                      <a:lnTo>
                        <a:pt x="18266" y="119044"/>
                      </a:lnTo>
                      <a:cubicBezTo>
                        <a:pt x="9277" y="119044"/>
                        <a:pt x="1961" y="115494"/>
                        <a:pt x="1961" y="111127"/>
                      </a:cubicBezTo>
                      <a:lnTo>
                        <a:pt x="1961" y="8872"/>
                      </a:lnTo>
                      <a:cubicBezTo>
                        <a:pt x="1961" y="4505"/>
                        <a:pt x="9277" y="955"/>
                        <a:pt x="18266" y="955"/>
                      </a:cubicBezTo>
                      <a:lnTo>
                        <a:pt x="101733" y="955"/>
                      </a:lnTo>
                      <a:cubicBezTo>
                        <a:pt x="110722" y="955"/>
                        <a:pt x="118038" y="4505"/>
                        <a:pt x="118038" y="8872"/>
                      </a:cubicBezTo>
                      <a:lnTo>
                        <a:pt x="118038" y="111127"/>
                      </a:lnTo>
                      <a:cubicBezTo>
                        <a:pt x="118038" y="115494"/>
                        <a:pt x="110722" y="119044"/>
                        <a:pt x="101733" y="119044"/>
                      </a:cubicBezTo>
                      <a:close/>
                      <a:moveTo>
                        <a:pt x="18266" y="155"/>
                      </a:moveTo>
                      <a:cubicBezTo>
                        <a:pt x="8372" y="155"/>
                        <a:pt x="316" y="4066"/>
                        <a:pt x="316" y="8872"/>
                      </a:cubicBezTo>
                      <a:lnTo>
                        <a:pt x="316" y="111127"/>
                      </a:lnTo>
                      <a:cubicBezTo>
                        <a:pt x="316" y="115933"/>
                        <a:pt x="8372" y="119844"/>
                        <a:pt x="18266" y="119844"/>
                      </a:cubicBezTo>
                      <a:lnTo>
                        <a:pt x="101733" y="119844"/>
                      </a:lnTo>
                      <a:cubicBezTo>
                        <a:pt x="111627" y="119844"/>
                        <a:pt x="119683" y="115933"/>
                        <a:pt x="119683" y="111127"/>
                      </a:cubicBezTo>
                      <a:lnTo>
                        <a:pt x="119683" y="8872"/>
                      </a:lnTo>
                      <a:cubicBezTo>
                        <a:pt x="119683" y="4066"/>
                        <a:pt x="111627" y="155"/>
                        <a:pt x="101733" y="155"/>
                      </a:cubicBezTo>
                      <a:cubicBezTo>
                        <a:pt x="101733" y="155"/>
                        <a:pt x="18266" y="155"/>
                        <a:pt x="18266" y="155"/>
                      </a:cubicBezTo>
                      <a:close/>
                      <a:moveTo>
                        <a:pt x="101733" y="120000"/>
                      </a:moveTo>
                      <a:lnTo>
                        <a:pt x="18266" y="120000"/>
                      </a:lnTo>
                      <a:cubicBezTo>
                        <a:pt x="8194" y="120000"/>
                        <a:pt x="0" y="116016"/>
                        <a:pt x="0" y="111127"/>
                      </a:cubicBezTo>
                      <a:lnTo>
                        <a:pt x="0" y="8872"/>
                      </a:lnTo>
                      <a:cubicBezTo>
                        <a:pt x="0" y="3983"/>
                        <a:pt x="8194" y="0"/>
                        <a:pt x="18266" y="0"/>
                      </a:cubicBezTo>
                      <a:lnTo>
                        <a:pt x="101733" y="0"/>
                      </a:lnTo>
                      <a:cubicBezTo>
                        <a:pt x="111805" y="0"/>
                        <a:pt x="120000" y="3983"/>
                        <a:pt x="120000" y="8872"/>
                      </a:cubicBezTo>
                      <a:lnTo>
                        <a:pt x="120000" y="111127"/>
                      </a:lnTo>
                      <a:cubicBezTo>
                        <a:pt x="120000" y="116016"/>
                        <a:pt x="111805" y="120000"/>
                        <a:pt x="101733"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3" name="Shape 1193"/>
                <p:cNvSpPr/>
                <p:nvPr/>
              </p:nvSpPr>
              <p:spPr>
                <a:xfrm>
                  <a:off x="18832469" y="5104412"/>
                  <a:ext cx="6069982" cy="169787"/>
                </a:xfrm>
                <a:custGeom>
                  <a:pathLst>
                    <a:path extrusionOk="0" h="120000" w="120000">
                      <a:moveTo>
                        <a:pt x="14695" y="60366"/>
                      </a:moveTo>
                      <a:cubicBezTo>
                        <a:pt x="14984" y="60366"/>
                        <a:pt x="15272" y="64298"/>
                        <a:pt x="15492" y="72161"/>
                      </a:cubicBezTo>
                      <a:lnTo>
                        <a:pt x="14696" y="100645"/>
                      </a:lnTo>
                      <a:lnTo>
                        <a:pt x="13899" y="72161"/>
                      </a:lnTo>
                      <a:cubicBezTo>
                        <a:pt x="14119" y="64298"/>
                        <a:pt x="14407" y="60366"/>
                        <a:pt x="14695" y="60366"/>
                      </a:cubicBezTo>
                      <a:close/>
                      <a:moveTo>
                        <a:pt x="10437" y="30183"/>
                      </a:moveTo>
                      <a:cubicBezTo>
                        <a:pt x="10955" y="30183"/>
                        <a:pt x="11376" y="45211"/>
                        <a:pt x="11376" y="63756"/>
                      </a:cubicBezTo>
                      <a:cubicBezTo>
                        <a:pt x="11376" y="82308"/>
                        <a:pt x="10955" y="97336"/>
                        <a:pt x="10437" y="97336"/>
                      </a:cubicBezTo>
                      <a:cubicBezTo>
                        <a:pt x="9918" y="97336"/>
                        <a:pt x="9498" y="82308"/>
                        <a:pt x="9498" y="63756"/>
                      </a:cubicBezTo>
                      <a:cubicBezTo>
                        <a:pt x="9498" y="45211"/>
                        <a:pt x="9918" y="30183"/>
                        <a:pt x="10437" y="30183"/>
                      </a:cubicBezTo>
                      <a:close/>
                      <a:moveTo>
                        <a:pt x="8115" y="30183"/>
                      </a:moveTo>
                      <a:cubicBezTo>
                        <a:pt x="8634" y="30183"/>
                        <a:pt x="9054" y="45211"/>
                        <a:pt x="9054" y="63756"/>
                      </a:cubicBezTo>
                      <a:cubicBezTo>
                        <a:pt x="9054" y="82308"/>
                        <a:pt x="8634" y="97336"/>
                        <a:pt x="8115" y="97336"/>
                      </a:cubicBezTo>
                      <a:cubicBezTo>
                        <a:pt x="7597" y="97336"/>
                        <a:pt x="7176" y="82308"/>
                        <a:pt x="7176" y="63756"/>
                      </a:cubicBezTo>
                      <a:cubicBezTo>
                        <a:pt x="7176" y="45211"/>
                        <a:pt x="7597" y="30183"/>
                        <a:pt x="8115" y="30183"/>
                      </a:cubicBezTo>
                      <a:close/>
                      <a:moveTo>
                        <a:pt x="5793" y="30183"/>
                      </a:moveTo>
                      <a:cubicBezTo>
                        <a:pt x="6312" y="30183"/>
                        <a:pt x="6733" y="45211"/>
                        <a:pt x="6733" y="63756"/>
                      </a:cubicBezTo>
                      <a:cubicBezTo>
                        <a:pt x="6733" y="82308"/>
                        <a:pt x="6312" y="97336"/>
                        <a:pt x="5793" y="97336"/>
                      </a:cubicBezTo>
                      <a:cubicBezTo>
                        <a:pt x="5275" y="97336"/>
                        <a:pt x="4854" y="82308"/>
                        <a:pt x="4854" y="63756"/>
                      </a:cubicBezTo>
                      <a:cubicBezTo>
                        <a:pt x="4854" y="45211"/>
                        <a:pt x="5275" y="30183"/>
                        <a:pt x="5793" y="30183"/>
                      </a:cubicBezTo>
                      <a:close/>
                      <a:moveTo>
                        <a:pt x="3261" y="30183"/>
                      </a:moveTo>
                      <a:cubicBezTo>
                        <a:pt x="3779" y="30183"/>
                        <a:pt x="4199" y="45211"/>
                        <a:pt x="4199" y="63756"/>
                      </a:cubicBezTo>
                      <a:cubicBezTo>
                        <a:pt x="4199" y="82308"/>
                        <a:pt x="3779" y="97336"/>
                        <a:pt x="3261" y="97336"/>
                      </a:cubicBezTo>
                      <a:cubicBezTo>
                        <a:pt x="2741" y="97336"/>
                        <a:pt x="2321" y="82308"/>
                        <a:pt x="2321" y="63756"/>
                      </a:cubicBezTo>
                      <a:cubicBezTo>
                        <a:pt x="2321" y="45211"/>
                        <a:pt x="2741" y="30183"/>
                        <a:pt x="3261" y="30183"/>
                      </a:cubicBezTo>
                      <a:close/>
                      <a:moveTo>
                        <a:pt x="939" y="30183"/>
                      </a:moveTo>
                      <a:cubicBezTo>
                        <a:pt x="1458" y="30183"/>
                        <a:pt x="1878" y="45211"/>
                        <a:pt x="1878" y="63756"/>
                      </a:cubicBezTo>
                      <a:cubicBezTo>
                        <a:pt x="1878" y="82308"/>
                        <a:pt x="1458" y="97336"/>
                        <a:pt x="939" y="97336"/>
                      </a:cubicBezTo>
                      <a:cubicBezTo>
                        <a:pt x="420" y="97336"/>
                        <a:pt x="0" y="82308"/>
                        <a:pt x="0" y="63756"/>
                      </a:cubicBezTo>
                      <a:cubicBezTo>
                        <a:pt x="0" y="45211"/>
                        <a:pt x="420" y="30183"/>
                        <a:pt x="939" y="30183"/>
                      </a:cubicBezTo>
                      <a:close/>
                      <a:moveTo>
                        <a:pt x="14695" y="30182"/>
                      </a:moveTo>
                      <a:cubicBezTo>
                        <a:pt x="15201" y="30182"/>
                        <a:pt x="15707" y="37088"/>
                        <a:pt x="16093" y="50898"/>
                      </a:cubicBezTo>
                      <a:lnTo>
                        <a:pt x="15788" y="61830"/>
                      </a:lnTo>
                      <a:cubicBezTo>
                        <a:pt x="15184" y="40251"/>
                        <a:pt x="14206" y="40251"/>
                        <a:pt x="13603" y="61830"/>
                      </a:cubicBezTo>
                      <a:lnTo>
                        <a:pt x="13297" y="50898"/>
                      </a:lnTo>
                      <a:cubicBezTo>
                        <a:pt x="13683" y="37088"/>
                        <a:pt x="14189" y="30182"/>
                        <a:pt x="14695" y="30182"/>
                      </a:cubicBezTo>
                      <a:close/>
                      <a:moveTo>
                        <a:pt x="112359" y="21557"/>
                      </a:moveTo>
                      <a:lnTo>
                        <a:pt x="117676" y="21557"/>
                      </a:lnTo>
                      <a:cubicBezTo>
                        <a:pt x="117747" y="21557"/>
                        <a:pt x="117804" y="23616"/>
                        <a:pt x="117804" y="26137"/>
                      </a:cubicBezTo>
                      <a:lnTo>
                        <a:pt x="117804" y="91463"/>
                      </a:lnTo>
                      <a:cubicBezTo>
                        <a:pt x="117804" y="93984"/>
                        <a:pt x="117747" y="96042"/>
                        <a:pt x="117676" y="96042"/>
                      </a:cubicBezTo>
                      <a:cubicBezTo>
                        <a:pt x="117676" y="96042"/>
                        <a:pt x="112359" y="96042"/>
                        <a:pt x="112359" y="96042"/>
                      </a:cubicBezTo>
                      <a:cubicBezTo>
                        <a:pt x="112288" y="96042"/>
                        <a:pt x="112231" y="93984"/>
                        <a:pt x="112231" y="91463"/>
                      </a:cubicBezTo>
                      <a:lnTo>
                        <a:pt x="112231" y="26137"/>
                      </a:lnTo>
                      <a:cubicBezTo>
                        <a:pt x="112231" y="23616"/>
                        <a:pt x="112288" y="21557"/>
                        <a:pt x="112359" y="21557"/>
                      </a:cubicBezTo>
                      <a:close/>
                      <a:moveTo>
                        <a:pt x="112182" y="4916"/>
                      </a:moveTo>
                      <a:cubicBezTo>
                        <a:pt x="111967" y="4916"/>
                        <a:pt x="111792" y="11161"/>
                        <a:pt x="111792" y="18850"/>
                      </a:cubicBezTo>
                      <a:lnTo>
                        <a:pt x="111792" y="101150"/>
                      </a:lnTo>
                      <a:cubicBezTo>
                        <a:pt x="111792" y="108833"/>
                        <a:pt x="111967" y="115083"/>
                        <a:pt x="112182" y="115083"/>
                      </a:cubicBezTo>
                      <a:lnTo>
                        <a:pt x="118882" y="115083"/>
                      </a:lnTo>
                      <a:cubicBezTo>
                        <a:pt x="119097" y="115083"/>
                        <a:pt x="119272" y="108833"/>
                        <a:pt x="119272" y="101150"/>
                      </a:cubicBezTo>
                      <a:cubicBezTo>
                        <a:pt x="119272" y="101150"/>
                        <a:pt x="119272" y="18850"/>
                        <a:pt x="119272" y="18850"/>
                      </a:cubicBezTo>
                      <a:cubicBezTo>
                        <a:pt x="119272" y="11161"/>
                        <a:pt x="119097" y="4916"/>
                        <a:pt x="118882" y="4916"/>
                      </a:cubicBezTo>
                      <a:close/>
                      <a:moveTo>
                        <a:pt x="112182" y="0"/>
                      </a:moveTo>
                      <a:lnTo>
                        <a:pt x="118882" y="0"/>
                      </a:lnTo>
                      <a:cubicBezTo>
                        <a:pt x="119172" y="0"/>
                        <a:pt x="119409" y="8450"/>
                        <a:pt x="119409" y="18850"/>
                      </a:cubicBezTo>
                      <a:lnTo>
                        <a:pt x="119409" y="38105"/>
                      </a:lnTo>
                      <a:cubicBezTo>
                        <a:pt x="119737" y="38638"/>
                        <a:pt x="120000" y="48144"/>
                        <a:pt x="120000" y="60000"/>
                      </a:cubicBezTo>
                      <a:cubicBezTo>
                        <a:pt x="120000" y="71849"/>
                        <a:pt x="119737" y="81361"/>
                        <a:pt x="119409" y="81894"/>
                      </a:cubicBezTo>
                      <a:lnTo>
                        <a:pt x="119409" y="101150"/>
                      </a:lnTo>
                      <a:cubicBezTo>
                        <a:pt x="119409" y="111549"/>
                        <a:pt x="119172" y="120000"/>
                        <a:pt x="118882" y="120000"/>
                      </a:cubicBezTo>
                      <a:lnTo>
                        <a:pt x="112182" y="120000"/>
                      </a:lnTo>
                      <a:cubicBezTo>
                        <a:pt x="111891" y="120000"/>
                        <a:pt x="111655" y="111549"/>
                        <a:pt x="111655" y="101150"/>
                      </a:cubicBezTo>
                      <a:lnTo>
                        <a:pt x="111655" y="18850"/>
                      </a:lnTo>
                      <a:cubicBezTo>
                        <a:pt x="111655" y="8450"/>
                        <a:pt x="111891" y="0"/>
                        <a:pt x="112182" y="0"/>
                      </a:cubicBezTo>
                      <a:close/>
                      <a:moveTo>
                        <a:pt x="14647" y="0"/>
                      </a:moveTo>
                      <a:cubicBezTo>
                        <a:pt x="15365" y="0"/>
                        <a:pt x="16082" y="9788"/>
                        <a:pt x="16630" y="29363"/>
                      </a:cubicBezTo>
                      <a:lnTo>
                        <a:pt x="16325" y="40273"/>
                      </a:lnTo>
                      <a:cubicBezTo>
                        <a:pt x="15398" y="7131"/>
                        <a:pt x="13895" y="7131"/>
                        <a:pt x="12968" y="40266"/>
                      </a:cubicBezTo>
                      <a:cubicBezTo>
                        <a:pt x="12968" y="40266"/>
                        <a:pt x="12664" y="29363"/>
                        <a:pt x="12664" y="29363"/>
                      </a:cubicBezTo>
                      <a:cubicBezTo>
                        <a:pt x="13211" y="9788"/>
                        <a:pt x="13929" y="0"/>
                        <a:pt x="14647"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4" name="Shape 1194"/>
                <p:cNvSpPr/>
                <p:nvPr/>
              </p:nvSpPr>
              <p:spPr>
                <a:xfrm>
                  <a:off x="18245261" y="6353566"/>
                  <a:ext cx="46382" cy="1089965"/>
                </a:xfrm>
                <a:custGeom>
                  <a:pathLst>
                    <a:path extrusionOk="0" h="120000" w="120000">
                      <a:moveTo>
                        <a:pt x="120000" y="0"/>
                      </a:moveTo>
                      <a:lnTo>
                        <a:pt x="120000" y="120000"/>
                      </a:lnTo>
                      <a:lnTo>
                        <a:pt x="0" y="120000"/>
                      </a:lnTo>
                      <a:lnTo>
                        <a:pt x="0" y="0"/>
                      </a:lnTo>
                      <a:cubicBezTo>
                        <a:pt x="0" y="0"/>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5" name="Shape 1195"/>
                <p:cNvSpPr/>
                <p:nvPr/>
              </p:nvSpPr>
              <p:spPr>
                <a:xfrm>
                  <a:off x="18223908" y="6353566"/>
                  <a:ext cx="23191" cy="1089501"/>
                </a:xfrm>
                <a:custGeom>
                  <a:pathLst>
                    <a:path extrusionOk="0" h="120000" w="120000">
                      <a:moveTo>
                        <a:pt x="120000" y="0"/>
                      </a:moveTo>
                      <a:lnTo>
                        <a:pt x="120000" y="120000"/>
                      </a:lnTo>
                      <a:lnTo>
                        <a:pt x="0" y="116894"/>
                      </a:lnTo>
                      <a:lnTo>
                        <a:pt x="0" y="3105"/>
                      </a:lnTo>
                      <a:cubicBezTo>
                        <a:pt x="0" y="3105"/>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6" name="Shape 1196"/>
                <p:cNvSpPr/>
                <p:nvPr/>
              </p:nvSpPr>
              <p:spPr>
                <a:xfrm>
                  <a:off x="18266614" y="5093736"/>
                  <a:ext cx="26590" cy="578252"/>
                </a:xfrm>
                <a:custGeom>
                  <a:pathLst>
                    <a:path extrusionOk="0" h="120000" w="120000">
                      <a:moveTo>
                        <a:pt x="120000" y="0"/>
                      </a:moveTo>
                      <a:lnTo>
                        <a:pt x="120000" y="120000"/>
                      </a:lnTo>
                      <a:lnTo>
                        <a:pt x="0" y="120000"/>
                      </a:lnTo>
                      <a:lnTo>
                        <a:pt x="0" y="0"/>
                      </a:lnTo>
                      <a:cubicBezTo>
                        <a:pt x="0" y="0"/>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7" name="Shape 1197"/>
                <p:cNvSpPr/>
                <p:nvPr/>
              </p:nvSpPr>
              <p:spPr>
                <a:xfrm>
                  <a:off x="18255938" y="5093736"/>
                  <a:ext cx="13295" cy="577978"/>
                </a:xfrm>
                <a:custGeom>
                  <a:pathLst>
                    <a:path extrusionOk="0" h="120000" w="120000">
                      <a:moveTo>
                        <a:pt x="120000" y="0"/>
                      </a:moveTo>
                      <a:lnTo>
                        <a:pt x="120000" y="120000"/>
                      </a:lnTo>
                      <a:lnTo>
                        <a:pt x="0" y="116650"/>
                      </a:lnTo>
                      <a:lnTo>
                        <a:pt x="0" y="3355"/>
                      </a:lnTo>
                      <a:cubicBezTo>
                        <a:pt x="0" y="3355"/>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8" name="Shape 1198"/>
                <p:cNvSpPr/>
                <p:nvPr/>
              </p:nvSpPr>
              <p:spPr>
                <a:xfrm>
                  <a:off x="18245261" y="7698808"/>
                  <a:ext cx="46382" cy="1089965"/>
                </a:xfrm>
                <a:custGeom>
                  <a:pathLst>
                    <a:path extrusionOk="0" h="120000" w="120000">
                      <a:moveTo>
                        <a:pt x="120000" y="0"/>
                      </a:moveTo>
                      <a:lnTo>
                        <a:pt x="120000" y="120000"/>
                      </a:lnTo>
                      <a:lnTo>
                        <a:pt x="0" y="120000"/>
                      </a:lnTo>
                      <a:lnTo>
                        <a:pt x="0" y="0"/>
                      </a:lnTo>
                      <a:cubicBezTo>
                        <a:pt x="0" y="0"/>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199" name="Shape 1199"/>
                <p:cNvSpPr/>
                <p:nvPr/>
              </p:nvSpPr>
              <p:spPr>
                <a:xfrm>
                  <a:off x="18223908" y="7698808"/>
                  <a:ext cx="23191" cy="1089501"/>
                </a:xfrm>
                <a:custGeom>
                  <a:pathLst>
                    <a:path extrusionOk="0" h="120000" w="120000">
                      <a:moveTo>
                        <a:pt x="120000" y="0"/>
                      </a:moveTo>
                      <a:lnTo>
                        <a:pt x="120000" y="120000"/>
                      </a:lnTo>
                      <a:lnTo>
                        <a:pt x="0" y="116894"/>
                      </a:lnTo>
                      <a:lnTo>
                        <a:pt x="0" y="3105"/>
                      </a:lnTo>
                      <a:cubicBezTo>
                        <a:pt x="0" y="3105"/>
                        <a:pt x="120000" y="0"/>
                        <a:pt x="1200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0" name="Shape 1200"/>
                <p:cNvSpPr/>
                <p:nvPr/>
              </p:nvSpPr>
              <p:spPr>
                <a:xfrm>
                  <a:off x="25419888" y="6353566"/>
                  <a:ext cx="46382" cy="1089965"/>
                </a:xfrm>
                <a:custGeom>
                  <a:pathLst>
                    <a:path extrusionOk="0" h="120000" w="120000">
                      <a:moveTo>
                        <a:pt x="0" y="120000"/>
                      </a:moveTo>
                      <a:lnTo>
                        <a:pt x="0" y="0"/>
                      </a:lnTo>
                      <a:lnTo>
                        <a:pt x="120000" y="0"/>
                      </a:lnTo>
                      <a:lnTo>
                        <a:pt x="120000" y="120000"/>
                      </a:lnTo>
                      <a:cubicBezTo>
                        <a:pt x="120000" y="120000"/>
                        <a:pt x="0" y="120000"/>
                        <a:pt x="0"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1" name="Shape 1201"/>
                <p:cNvSpPr/>
                <p:nvPr/>
              </p:nvSpPr>
              <p:spPr>
                <a:xfrm>
                  <a:off x="25467142" y="6355146"/>
                  <a:ext cx="23191" cy="1089501"/>
                </a:xfrm>
                <a:custGeom>
                  <a:pathLst>
                    <a:path extrusionOk="0" h="120000" w="120000">
                      <a:moveTo>
                        <a:pt x="0" y="120000"/>
                      </a:moveTo>
                      <a:lnTo>
                        <a:pt x="0" y="0"/>
                      </a:lnTo>
                      <a:lnTo>
                        <a:pt x="120000" y="3105"/>
                      </a:lnTo>
                      <a:lnTo>
                        <a:pt x="120000" y="116894"/>
                      </a:lnTo>
                      <a:cubicBezTo>
                        <a:pt x="120000" y="116894"/>
                        <a:pt x="0" y="120000"/>
                        <a:pt x="0"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2" name="Shape 1202"/>
                <p:cNvSpPr/>
                <p:nvPr/>
              </p:nvSpPr>
              <p:spPr>
                <a:xfrm>
                  <a:off x="20594097" y="4036760"/>
                  <a:ext cx="241079" cy="241091"/>
                </a:xfrm>
                <a:custGeom>
                  <a:pathLst>
                    <a:path extrusionOk="0" h="120000" w="120000">
                      <a:moveTo>
                        <a:pt x="120000" y="60000"/>
                      </a:moveTo>
                      <a:cubicBezTo>
                        <a:pt x="120000" y="93138"/>
                        <a:pt x="93150" y="120000"/>
                        <a:pt x="60005" y="120000"/>
                      </a:cubicBezTo>
                      <a:cubicBezTo>
                        <a:pt x="26866" y="120000"/>
                        <a:pt x="0" y="93138"/>
                        <a:pt x="0" y="60000"/>
                      </a:cubicBezTo>
                      <a:cubicBezTo>
                        <a:pt x="0" y="26861"/>
                        <a:pt x="26866" y="0"/>
                        <a:pt x="60005" y="0"/>
                      </a:cubicBezTo>
                      <a:cubicBezTo>
                        <a:pt x="93150" y="0"/>
                        <a:pt x="120000" y="26861"/>
                        <a:pt x="120000" y="6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3" name="Shape 1203"/>
                <p:cNvSpPr/>
                <p:nvPr/>
              </p:nvSpPr>
              <p:spPr>
                <a:xfrm>
                  <a:off x="20658156" y="4090143"/>
                  <a:ext cx="129247" cy="129237"/>
                </a:xfrm>
                <a:custGeom>
                  <a:pathLst>
                    <a:path extrusionOk="0" h="120000" w="120000">
                      <a:moveTo>
                        <a:pt x="120000" y="60005"/>
                      </a:moveTo>
                      <a:cubicBezTo>
                        <a:pt x="120000" y="93133"/>
                        <a:pt x="93150" y="120000"/>
                        <a:pt x="60011" y="120000"/>
                      </a:cubicBezTo>
                      <a:cubicBezTo>
                        <a:pt x="26872" y="120000"/>
                        <a:pt x="0" y="93133"/>
                        <a:pt x="0" y="60005"/>
                      </a:cubicBezTo>
                      <a:cubicBezTo>
                        <a:pt x="0" y="26866"/>
                        <a:pt x="26872" y="0"/>
                        <a:pt x="60011" y="0"/>
                      </a:cubicBezTo>
                      <a:cubicBezTo>
                        <a:pt x="93150" y="0"/>
                        <a:pt x="120000" y="26866"/>
                        <a:pt x="120000" y="60005"/>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4" name="Shape 1204"/>
                <p:cNvSpPr/>
                <p:nvPr/>
              </p:nvSpPr>
              <p:spPr>
                <a:xfrm>
                  <a:off x="20668833" y="4100819"/>
                  <a:ext cx="111876" cy="111877"/>
                </a:xfrm>
                <a:custGeom>
                  <a:pathLst>
                    <a:path extrusionOk="0" h="120000" w="120000">
                      <a:moveTo>
                        <a:pt x="120000" y="60000"/>
                      </a:moveTo>
                      <a:cubicBezTo>
                        <a:pt x="120000" y="93133"/>
                        <a:pt x="93133" y="120000"/>
                        <a:pt x="60000" y="120000"/>
                      </a:cubicBezTo>
                      <a:cubicBezTo>
                        <a:pt x="26866" y="120000"/>
                        <a:pt x="0" y="93133"/>
                        <a:pt x="0" y="60000"/>
                      </a:cubicBezTo>
                      <a:cubicBezTo>
                        <a:pt x="0" y="26866"/>
                        <a:pt x="26866" y="0"/>
                        <a:pt x="60000" y="0"/>
                      </a:cubicBezTo>
                      <a:cubicBezTo>
                        <a:pt x="93133" y="0"/>
                        <a:pt x="120000" y="26866"/>
                        <a:pt x="120000" y="6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5" name="Shape 1205"/>
                <p:cNvSpPr/>
                <p:nvPr/>
              </p:nvSpPr>
              <p:spPr>
                <a:xfrm>
                  <a:off x="21277395" y="4090143"/>
                  <a:ext cx="1159539" cy="133347"/>
                </a:xfrm>
                <a:custGeom>
                  <a:pathLst>
                    <a:path extrusionOk="0" h="120000" w="120000">
                      <a:moveTo>
                        <a:pt x="113100" y="0"/>
                      </a:moveTo>
                      <a:lnTo>
                        <a:pt x="6900" y="0"/>
                      </a:lnTo>
                      <a:cubicBezTo>
                        <a:pt x="3088" y="0"/>
                        <a:pt x="0" y="26861"/>
                        <a:pt x="0" y="60000"/>
                      </a:cubicBezTo>
                      <a:cubicBezTo>
                        <a:pt x="0" y="93138"/>
                        <a:pt x="3088" y="120000"/>
                        <a:pt x="6900" y="120000"/>
                      </a:cubicBezTo>
                      <a:lnTo>
                        <a:pt x="113100" y="120000"/>
                      </a:lnTo>
                      <a:cubicBezTo>
                        <a:pt x="116911" y="120000"/>
                        <a:pt x="120000" y="93138"/>
                        <a:pt x="120000" y="60000"/>
                      </a:cubicBezTo>
                      <a:cubicBezTo>
                        <a:pt x="120000" y="26861"/>
                        <a:pt x="116911" y="0"/>
                        <a:pt x="1131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6" name="Shape 1206"/>
                <p:cNvSpPr/>
                <p:nvPr/>
              </p:nvSpPr>
              <p:spPr>
                <a:xfrm>
                  <a:off x="21277395" y="4100819"/>
                  <a:ext cx="1159539" cy="116724"/>
                </a:xfrm>
                <a:custGeom>
                  <a:pathLst>
                    <a:path extrusionOk="0" h="120000" w="120000">
                      <a:moveTo>
                        <a:pt x="113100" y="104972"/>
                      </a:moveTo>
                      <a:lnTo>
                        <a:pt x="6900" y="104972"/>
                      </a:lnTo>
                      <a:cubicBezTo>
                        <a:pt x="4050" y="104972"/>
                        <a:pt x="1727" y="84800"/>
                        <a:pt x="1727" y="60000"/>
                      </a:cubicBezTo>
                      <a:cubicBezTo>
                        <a:pt x="1727" y="35205"/>
                        <a:pt x="4050" y="15027"/>
                        <a:pt x="6900" y="15027"/>
                      </a:cubicBezTo>
                      <a:lnTo>
                        <a:pt x="113100" y="15027"/>
                      </a:lnTo>
                      <a:cubicBezTo>
                        <a:pt x="115950" y="15027"/>
                        <a:pt x="118272" y="35205"/>
                        <a:pt x="118272" y="60000"/>
                      </a:cubicBezTo>
                      <a:cubicBezTo>
                        <a:pt x="118272" y="84800"/>
                        <a:pt x="115950" y="104972"/>
                        <a:pt x="113100" y="104972"/>
                      </a:cubicBezTo>
                      <a:close/>
                      <a:moveTo>
                        <a:pt x="113100" y="0"/>
                      </a:moveTo>
                      <a:lnTo>
                        <a:pt x="6900" y="0"/>
                      </a:lnTo>
                      <a:cubicBezTo>
                        <a:pt x="3088" y="0"/>
                        <a:pt x="0" y="26855"/>
                        <a:pt x="0" y="60000"/>
                      </a:cubicBezTo>
                      <a:cubicBezTo>
                        <a:pt x="0" y="93144"/>
                        <a:pt x="3088" y="120000"/>
                        <a:pt x="6900" y="120000"/>
                      </a:cubicBezTo>
                      <a:lnTo>
                        <a:pt x="113100" y="120000"/>
                      </a:lnTo>
                      <a:cubicBezTo>
                        <a:pt x="116911" y="120000"/>
                        <a:pt x="120000" y="93144"/>
                        <a:pt x="120000" y="60000"/>
                      </a:cubicBezTo>
                      <a:cubicBezTo>
                        <a:pt x="120000" y="26855"/>
                        <a:pt x="116911" y="0"/>
                        <a:pt x="1131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7" name="Shape 1207"/>
                <p:cNvSpPr/>
                <p:nvPr/>
              </p:nvSpPr>
              <p:spPr>
                <a:xfrm>
                  <a:off x="21277395" y="4090143"/>
                  <a:ext cx="1159539" cy="133347"/>
                </a:xfrm>
                <a:custGeom>
                  <a:pathLst>
                    <a:path extrusionOk="0" h="120000" w="120000">
                      <a:moveTo>
                        <a:pt x="113100" y="104972"/>
                      </a:moveTo>
                      <a:lnTo>
                        <a:pt x="6900" y="104972"/>
                      </a:lnTo>
                      <a:cubicBezTo>
                        <a:pt x="4050" y="104972"/>
                        <a:pt x="1727" y="84805"/>
                        <a:pt x="1727" y="60000"/>
                      </a:cubicBezTo>
                      <a:cubicBezTo>
                        <a:pt x="1727" y="35194"/>
                        <a:pt x="4050" y="15027"/>
                        <a:pt x="6900" y="15027"/>
                      </a:cubicBezTo>
                      <a:lnTo>
                        <a:pt x="113100" y="15027"/>
                      </a:lnTo>
                      <a:cubicBezTo>
                        <a:pt x="115950" y="15027"/>
                        <a:pt x="118272" y="35194"/>
                        <a:pt x="118272" y="60000"/>
                      </a:cubicBezTo>
                      <a:cubicBezTo>
                        <a:pt x="118272" y="84805"/>
                        <a:pt x="115950" y="104972"/>
                        <a:pt x="113100" y="104972"/>
                      </a:cubicBezTo>
                      <a:close/>
                      <a:moveTo>
                        <a:pt x="113100" y="0"/>
                      </a:moveTo>
                      <a:lnTo>
                        <a:pt x="6900" y="0"/>
                      </a:lnTo>
                      <a:cubicBezTo>
                        <a:pt x="3088" y="0"/>
                        <a:pt x="0" y="26861"/>
                        <a:pt x="0" y="60000"/>
                      </a:cubicBezTo>
                      <a:cubicBezTo>
                        <a:pt x="0" y="93138"/>
                        <a:pt x="3088" y="120000"/>
                        <a:pt x="6900" y="120000"/>
                      </a:cubicBezTo>
                      <a:lnTo>
                        <a:pt x="113100" y="120000"/>
                      </a:lnTo>
                      <a:cubicBezTo>
                        <a:pt x="116911" y="120000"/>
                        <a:pt x="120000" y="93138"/>
                        <a:pt x="120000" y="60000"/>
                      </a:cubicBezTo>
                      <a:cubicBezTo>
                        <a:pt x="120000" y="26861"/>
                        <a:pt x="116911" y="0"/>
                        <a:pt x="113100" y="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8" name="Shape 1208"/>
                <p:cNvSpPr/>
                <p:nvPr/>
              </p:nvSpPr>
              <p:spPr>
                <a:xfrm>
                  <a:off x="18287967" y="16528294"/>
                  <a:ext cx="116882" cy="212433"/>
                </a:xfrm>
                <a:custGeom>
                  <a:pathLst>
                    <a:path extrusionOk="0" h="120000" w="120000">
                      <a:moveTo>
                        <a:pt x="120000" y="120000"/>
                      </a:moveTo>
                      <a:lnTo>
                        <a:pt x="0" y="120000"/>
                      </a:lnTo>
                      <a:lnTo>
                        <a:pt x="0" y="0"/>
                      </a:lnTo>
                      <a:lnTo>
                        <a:pt x="120000" y="0"/>
                      </a:lnTo>
                      <a:cubicBezTo>
                        <a:pt x="120000" y="0"/>
                        <a:pt x="120000" y="120000"/>
                        <a:pt x="120000" y="120000"/>
                      </a:cubicBezTo>
                      <a:close/>
                    </a:path>
                  </a:pathLst>
                </a:custGeom>
                <a:solidFill>
                  <a:schemeClr val="dk1"/>
                </a:solidFill>
                <a:ln>
                  <a:noFill/>
                </a:ln>
                <a:effectLst>
                  <a:reflection blurRad="0" dir="0" dist="0" endA="0" endPos="15000" fadeDir="5400000" kx="0" rotWithShape="0" algn="bl" stA="25000" stPos="0" sy="-100000" ky="0"/>
                </a:effectLst>
              </p:spPr>
              <p:txBody>
                <a:bodyPr anchorCtr="0" anchor="ctr"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09" name="Shape 1209"/>
                <p:cNvSpPr/>
                <p:nvPr/>
              </p:nvSpPr>
              <p:spPr>
                <a:xfrm>
                  <a:off x="21720541" y="3713462"/>
                  <a:ext cx="146946" cy="146946"/>
                </a:xfrm>
                <a:prstGeom prst="ellipse">
                  <a:avLst/>
                </a:prstGeom>
                <a:solidFill>
                  <a:schemeClr val="dk1"/>
                </a:solidFill>
                <a:ln>
                  <a:noFill/>
                </a:ln>
                <a:effectLst>
                  <a:reflection blurRad="0" dir="0" dist="0" endA="0" endPos="15000" fadeDir="5400000" kx="0" rotWithShape="0" algn="bl" stA="25000" stPos="0" sy="-100000" ky="0"/>
                </a:effectLst>
              </p:spPr>
              <p:txBody>
                <a:bodyPr anchorCtr="0" anchor="ctr" bIns="28575" lIns="28575" spcFirstLastPara="1" rIns="28575" wrap="square" tIns="28575">
                  <a:noAutofit/>
                </a:bodyPr>
                <a:lstStyle/>
                <a:p>
                  <a:pPr indent="0" lvl="0" marL="0" marR="0" rtl="0" algn="ctr">
                    <a:lnSpc>
                      <a:spcPct val="100000"/>
                    </a:lnSpc>
                    <a:spcBef>
                      <a:spcPts val="0"/>
                    </a:spcBef>
                    <a:spcAft>
                      <a:spcPts val="0"/>
                    </a:spcAft>
                    <a:buClr>
                      <a:schemeClr val="dk1"/>
                    </a:buClr>
                    <a:buSzPts val="2300"/>
                    <a:buFont typeface="Calibri"/>
                    <a:buNone/>
                  </a:pPr>
                  <a:r>
                    <a:t/>
                  </a:r>
                  <a:endParaRPr b="0" i="0" sz="2300" u="none" cap="none" strike="noStrike">
                    <a:solidFill>
                      <a:srgbClr val="FFFFFF"/>
                    </a:solidFill>
                    <a:latin typeface="Calibri"/>
                    <a:ea typeface="Calibri"/>
                    <a:cs typeface="Calibri"/>
                    <a:sym typeface="Calibri"/>
                  </a:endParaRPr>
                </a:p>
              </p:txBody>
            </p:sp>
          </p:grpSp>
          <p:sp>
            <p:nvSpPr>
              <p:cNvPr id="1210" name="Shape 1210"/>
              <p:cNvSpPr/>
              <p:nvPr/>
            </p:nvSpPr>
            <p:spPr>
              <a:xfrm flipH="1">
                <a:off x="4993386" y="5855525"/>
                <a:ext cx="2114549" cy="3811757"/>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sp>
        <p:nvSpPr>
          <p:cNvPr id="1211" name="Shape 1211"/>
          <p:cNvSpPr/>
          <p:nvPr/>
        </p:nvSpPr>
        <p:spPr>
          <a:xfrm>
            <a:off x="1" y="3714533"/>
            <a:ext cx="9144000" cy="1428967"/>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12" name="Shape 1212"/>
          <p:cNvSpPr/>
          <p:nvPr/>
        </p:nvSpPr>
        <p:spPr>
          <a:xfrm>
            <a:off x="964400" y="4454624"/>
            <a:ext cx="7215300" cy="461100"/>
          </a:xfrm>
          <a:prstGeom prst="rect">
            <a:avLst/>
          </a:prstGeom>
          <a:noFill/>
          <a:ln>
            <a:noFill/>
          </a:ln>
        </p:spPr>
        <p:txBody>
          <a:bodyPr anchorCtr="0" anchor="ctr" bIns="0" lIns="0" spcFirstLastPara="1" rIns="0" wrap="square" tIns="0">
            <a:noAutofit/>
          </a:bodyPr>
          <a:lstStyle/>
          <a:p>
            <a:pPr indent="0" lvl="0" marL="0" marR="0" rtl="0" algn="ctr">
              <a:lnSpc>
                <a:spcPct val="133333"/>
              </a:lnSpc>
              <a:spcBef>
                <a:spcPts val="0"/>
              </a:spcBef>
              <a:spcAft>
                <a:spcPts val="0"/>
              </a:spcAft>
              <a:buNone/>
            </a:pPr>
            <a:r>
              <a:rPr lang="en" sz="900">
                <a:solidFill>
                  <a:srgbClr val="262626"/>
                </a:solidFill>
                <a:latin typeface="Open Sans Light"/>
                <a:ea typeface="Open Sans Light"/>
                <a:cs typeface="Open Sans Light"/>
                <a:sym typeface="Open Sans Light"/>
              </a:rPr>
              <a:t>This letterhead design is meant to project an image of professionalism and reliability By using simple alignments we have created a very </a:t>
            </a:r>
            <a:endParaRPr sz="1100"/>
          </a:p>
          <a:p>
            <a:pPr indent="0" lvl="0" marL="0" marR="0" rtl="0" algn="ctr">
              <a:lnSpc>
                <a:spcPct val="133333"/>
              </a:lnSpc>
              <a:spcBef>
                <a:spcPts val="0"/>
              </a:spcBef>
              <a:spcAft>
                <a:spcPts val="0"/>
              </a:spcAft>
              <a:buNone/>
            </a:pPr>
            <a:r>
              <a:rPr lang="en" sz="900">
                <a:solidFill>
                  <a:srgbClr val="262626"/>
                </a:solidFill>
                <a:latin typeface="Open Sans Light"/>
                <a:ea typeface="Open Sans Light"/>
                <a:cs typeface="Open Sans Light"/>
                <a:sym typeface="Open Sans Light"/>
              </a:rPr>
              <a:t> This letterhead design is meant to project an image of professionalism and reliability image of professionalism of the contributes to the aesthetics meant to project an image</a:t>
            </a:r>
            <a:endParaRPr sz="1100"/>
          </a:p>
        </p:txBody>
      </p:sp>
      <p:sp>
        <p:nvSpPr>
          <p:cNvPr id="1213" name="Shape 1213"/>
          <p:cNvSpPr/>
          <p:nvPr/>
        </p:nvSpPr>
        <p:spPr>
          <a:xfrm>
            <a:off x="3243324" y="4148325"/>
            <a:ext cx="2546100" cy="223500"/>
          </a:xfrm>
          <a:prstGeom prst="rect">
            <a:avLst/>
          </a:prstGeom>
          <a:noFill/>
          <a:ln>
            <a:noFill/>
          </a:ln>
        </p:spPr>
        <p:txBody>
          <a:bodyPr anchorCtr="0" anchor="ctr" bIns="0" lIns="0" spcFirstLastPara="1" rIns="0" wrap="square" tIns="0">
            <a:noAutofit/>
          </a:bodyPr>
          <a:lstStyle/>
          <a:p>
            <a:pPr indent="0" lvl="0" marL="0" marR="0" rtl="0" algn="ctr">
              <a:lnSpc>
                <a:spcPct val="100000"/>
              </a:lnSpc>
              <a:spcBef>
                <a:spcPts val="0"/>
              </a:spcBef>
              <a:spcAft>
                <a:spcPts val="0"/>
              </a:spcAft>
              <a:buNone/>
            </a:pPr>
            <a:r>
              <a:rPr lang="en" sz="1500">
                <a:solidFill>
                  <a:schemeClr val="dk1"/>
                </a:solidFill>
                <a:latin typeface="Open Sans SemiBold"/>
                <a:ea typeface="Open Sans SemiBold"/>
                <a:cs typeface="Open Sans SemiBold"/>
                <a:sym typeface="Open Sans SemiBold"/>
              </a:rPr>
              <a:t>AWESOME HEADLINE TEXT</a:t>
            </a:r>
            <a:endParaRPr sz="1100">
              <a:latin typeface="Open Sans SemiBold"/>
              <a:ea typeface="Open Sans SemiBold"/>
              <a:cs typeface="Open Sans SemiBold"/>
              <a:sym typeface="Open Sans SemiBold"/>
            </a:endParaRPr>
          </a:p>
        </p:txBody>
      </p:sp>
    </p:spTree>
  </p:cSld>
  <p:clrMapOvr>
    <a:masterClrMapping/>
  </p:clrMapOvr>
  <mc:AlternateContent>
    <mc:Choice Requires="p14">
      <p:transition spd="slow">
        <p14:flip dir="l"/>
      </p:transition>
    </mc:Choice>
    <mc:Fallback>
      <p:transition spd="slow">
        <p:fade/>
      </p:transition>
    </mc:Fallback>
  </mc:AlternateContent>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8" name="Shape 1218"/>
        <p:cNvGrpSpPr/>
        <p:nvPr/>
      </p:nvGrpSpPr>
      <p:grpSpPr>
        <a:xfrm>
          <a:off x="0" y="0"/>
          <a:ext cx="0" cy="0"/>
          <a:chOff x="0" y="0"/>
          <a:chExt cx="0" cy="0"/>
        </a:xfrm>
      </p:grpSpPr>
      <p:sp>
        <p:nvSpPr>
          <p:cNvPr id="1219" name="Shape 121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220" name="Shape 1220"/>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Analysis &amp; Report</a:t>
            </a:r>
            <a:endParaRPr sz="1100"/>
          </a:p>
        </p:txBody>
      </p:sp>
      <p:sp>
        <p:nvSpPr>
          <p:cNvPr id="1221" name="Shape 1221"/>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222" name="Shape 1222"/>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223" name="Shape 1223"/>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24" name="Shape 1224"/>
          <p:cNvSpPr/>
          <p:nvPr/>
        </p:nvSpPr>
        <p:spPr>
          <a:xfrm>
            <a:off x="1062038" y="1500734"/>
            <a:ext cx="2003389" cy="1939151"/>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25" name="Shape 1225"/>
          <p:cNvSpPr/>
          <p:nvPr/>
        </p:nvSpPr>
        <p:spPr>
          <a:xfrm>
            <a:off x="3065427" y="1500734"/>
            <a:ext cx="1444529" cy="1939151"/>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26" name="Shape 1226"/>
          <p:cNvSpPr/>
          <p:nvPr/>
        </p:nvSpPr>
        <p:spPr>
          <a:xfrm>
            <a:off x="4509956" y="1500734"/>
            <a:ext cx="1786003" cy="1145791"/>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27" name="Shape 1227"/>
          <p:cNvSpPr/>
          <p:nvPr/>
        </p:nvSpPr>
        <p:spPr>
          <a:xfrm>
            <a:off x="6295959" y="1500734"/>
            <a:ext cx="1786003" cy="1759657"/>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28" name="Shape 1228"/>
          <p:cNvSpPr/>
          <p:nvPr/>
        </p:nvSpPr>
        <p:spPr>
          <a:xfrm>
            <a:off x="1062038" y="3439886"/>
            <a:ext cx="1661915" cy="892629"/>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29" name="Shape 1229"/>
          <p:cNvSpPr/>
          <p:nvPr/>
        </p:nvSpPr>
        <p:spPr>
          <a:xfrm>
            <a:off x="2723953" y="3439886"/>
            <a:ext cx="1786003" cy="892629"/>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30" name="Shape 1230"/>
          <p:cNvSpPr/>
          <p:nvPr/>
        </p:nvSpPr>
        <p:spPr>
          <a:xfrm>
            <a:off x="4509956" y="2646526"/>
            <a:ext cx="1786003" cy="168599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31" name="Shape 1231"/>
          <p:cNvSpPr/>
          <p:nvPr/>
        </p:nvSpPr>
        <p:spPr>
          <a:xfrm>
            <a:off x="6295959" y="3260392"/>
            <a:ext cx="1786003" cy="1072123"/>
          </a:xfrm>
          <a:prstGeom prst="rect">
            <a:avLst/>
          </a:prstGeom>
          <a:solidFill>
            <a:srgbClr val="BFBFB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32" name="Shape 1232"/>
          <p:cNvSpPr/>
          <p:nvPr/>
        </p:nvSpPr>
        <p:spPr>
          <a:xfrm>
            <a:off x="1484383" y="1867144"/>
            <a:ext cx="612947" cy="490427"/>
          </a:xfrm>
          <a:custGeom>
            <a:pathLst>
              <a:path extrusionOk="0" h="120000" w="120000">
                <a:moveTo>
                  <a:pt x="103800" y="47994"/>
                </a:moveTo>
                <a:cubicBezTo>
                  <a:pt x="101483" y="47994"/>
                  <a:pt x="99600" y="45638"/>
                  <a:pt x="99600" y="42738"/>
                </a:cubicBezTo>
                <a:cubicBezTo>
                  <a:pt x="99600" y="39844"/>
                  <a:pt x="101483" y="37494"/>
                  <a:pt x="103800" y="37494"/>
                </a:cubicBezTo>
                <a:cubicBezTo>
                  <a:pt x="106122" y="37494"/>
                  <a:pt x="108000" y="39844"/>
                  <a:pt x="108000" y="42738"/>
                </a:cubicBezTo>
                <a:cubicBezTo>
                  <a:pt x="108000" y="45638"/>
                  <a:pt x="106122" y="47994"/>
                  <a:pt x="103800" y="47994"/>
                </a:cubicBezTo>
                <a:cubicBezTo>
                  <a:pt x="103800" y="47994"/>
                  <a:pt x="103800" y="47994"/>
                  <a:pt x="103800" y="47994"/>
                </a:cubicBezTo>
                <a:close/>
                <a:moveTo>
                  <a:pt x="60000" y="105005"/>
                </a:moveTo>
                <a:cubicBezTo>
                  <a:pt x="43427" y="105005"/>
                  <a:pt x="30000" y="88211"/>
                  <a:pt x="30000" y="67500"/>
                </a:cubicBezTo>
                <a:cubicBezTo>
                  <a:pt x="30000" y="46794"/>
                  <a:pt x="43427" y="30000"/>
                  <a:pt x="60000" y="30000"/>
                </a:cubicBezTo>
                <a:cubicBezTo>
                  <a:pt x="76566" y="30000"/>
                  <a:pt x="90000" y="46794"/>
                  <a:pt x="90000" y="67500"/>
                </a:cubicBezTo>
                <a:cubicBezTo>
                  <a:pt x="90000" y="88211"/>
                  <a:pt x="76566" y="105005"/>
                  <a:pt x="60000" y="105005"/>
                </a:cubicBezTo>
                <a:cubicBezTo>
                  <a:pt x="60000" y="105005"/>
                  <a:pt x="60000" y="105005"/>
                  <a:pt x="60000" y="105005"/>
                </a:cubicBezTo>
                <a:close/>
                <a:moveTo>
                  <a:pt x="108000" y="22500"/>
                </a:moveTo>
                <a:lnTo>
                  <a:pt x="93600" y="22500"/>
                </a:lnTo>
                <a:cubicBezTo>
                  <a:pt x="91616" y="22500"/>
                  <a:pt x="89483" y="20583"/>
                  <a:pt x="88861" y="18227"/>
                </a:cubicBezTo>
                <a:lnTo>
                  <a:pt x="85138" y="4266"/>
                </a:lnTo>
                <a:cubicBezTo>
                  <a:pt x="84511" y="1922"/>
                  <a:pt x="82383" y="0"/>
                  <a:pt x="80405" y="0"/>
                </a:cubicBezTo>
                <a:lnTo>
                  <a:pt x="39600" y="0"/>
                </a:lnTo>
                <a:cubicBezTo>
                  <a:pt x="37616" y="0"/>
                  <a:pt x="35483" y="1922"/>
                  <a:pt x="34866" y="4266"/>
                </a:cubicBezTo>
                <a:lnTo>
                  <a:pt x="31138" y="18227"/>
                </a:lnTo>
                <a:cubicBezTo>
                  <a:pt x="30511" y="20583"/>
                  <a:pt x="28383" y="22500"/>
                  <a:pt x="26400" y="22500"/>
                </a:cubicBezTo>
                <a:lnTo>
                  <a:pt x="12000" y="22500"/>
                </a:lnTo>
                <a:cubicBezTo>
                  <a:pt x="5405" y="22500"/>
                  <a:pt x="0" y="29255"/>
                  <a:pt x="0" y="37500"/>
                </a:cubicBezTo>
                <a:lnTo>
                  <a:pt x="0" y="105005"/>
                </a:lnTo>
                <a:cubicBezTo>
                  <a:pt x="0" y="113250"/>
                  <a:pt x="5405" y="120000"/>
                  <a:pt x="12000" y="120000"/>
                </a:cubicBezTo>
                <a:lnTo>
                  <a:pt x="108000" y="120000"/>
                </a:lnTo>
                <a:cubicBezTo>
                  <a:pt x="114600" y="120000"/>
                  <a:pt x="120000" y="113250"/>
                  <a:pt x="120000" y="105005"/>
                </a:cubicBezTo>
                <a:lnTo>
                  <a:pt x="120000" y="37500"/>
                </a:lnTo>
                <a:cubicBezTo>
                  <a:pt x="120000" y="29255"/>
                  <a:pt x="114600" y="22500"/>
                  <a:pt x="108000" y="22500"/>
                </a:cubicBezTo>
                <a:cubicBezTo>
                  <a:pt x="108000" y="22500"/>
                  <a:pt x="108000" y="22500"/>
                  <a:pt x="108000" y="22500"/>
                </a:cubicBezTo>
                <a:close/>
                <a:moveTo>
                  <a:pt x="60000" y="45000"/>
                </a:moveTo>
                <a:cubicBezTo>
                  <a:pt x="50061" y="45000"/>
                  <a:pt x="42000" y="55077"/>
                  <a:pt x="42000" y="67500"/>
                </a:cubicBezTo>
                <a:cubicBezTo>
                  <a:pt x="42000" y="79933"/>
                  <a:pt x="50061" y="90005"/>
                  <a:pt x="60000" y="90005"/>
                </a:cubicBezTo>
                <a:cubicBezTo>
                  <a:pt x="69938" y="90005"/>
                  <a:pt x="78000" y="79933"/>
                  <a:pt x="78000" y="67500"/>
                </a:cubicBezTo>
                <a:cubicBezTo>
                  <a:pt x="78000" y="55077"/>
                  <a:pt x="69938" y="45000"/>
                  <a:pt x="60000" y="45000"/>
                </a:cubicBezTo>
                <a:cubicBezTo>
                  <a:pt x="60000" y="45000"/>
                  <a:pt x="60000" y="45000"/>
                  <a:pt x="60000" y="45000"/>
                </a:cubicBezTo>
                <a:close/>
                <a:moveTo>
                  <a:pt x="60000" y="450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3" name="Shape 1233"/>
          <p:cNvSpPr/>
          <p:nvPr/>
        </p:nvSpPr>
        <p:spPr>
          <a:xfrm>
            <a:off x="1483752" y="2435025"/>
            <a:ext cx="1344000" cy="6384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lt1"/>
                </a:solidFill>
                <a:latin typeface="Open Sans Light"/>
                <a:ea typeface="Open Sans Light"/>
                <a:cs typeface="Open Sans Light"/>
                <a:sym typeface="Open Sans Light"/>
              </a:rPr>
              <a:t>image of professionalism and reliability. By using simple alignments we </a:t>
            </a:r>
            <a:endParaRPr sz="1100"/>
          </a:p>
        </p:txBody>
      </p:sp>
      <p:sp>
        <p:nvSpPr>
          <p:cNvPr id="1234" name="Shape 1234"/>
          <p:cNvSpPr/>
          <p:nvPr/>
        </p:nvSpPr>
        <p:spPr>
          <a:xfrm>
            <a:off x="3311275" y="1615600"/>
            <a:ext cx="1156500" cy="6132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200">
                <a:solidFill>
                  <a:schemeClr val="lt1"/>
                </a:solidFill>
                <a:latin typeface="Open Sans"/>
                <a:ea typeface="Open Sans"/>
                <a:cs typeface="Open Sans"/>
                <a:sym typeface="Open Sans"/>
              </a:rPr>
              <a:t>EXTEND THE COMMUNITY</a:t>
            </a:r>
            <a:endParaRPr b="1" sz="1200"/>
          </a:p>
        </p:txBody>
      </p:sp>
      <p:sp>
        <p:nvSpPr>
          <p:cNvPr id="1235" name="Shape 1235"/>
          <p:cNvSpPr/>
          <p:nvPr/>
        </p:nvSpPr>
        <p:spPr>
          <a:xfrm>
            <a:off x="3311275" y="2393075"/>
            <a:ext cx="1010400" cy="6270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project an </a:t>
            </a:r>
            <a:endParaRPr sz="1100"/>
          </a:p>
          <a:p>
            <a:pPr indent="0" lvl="0" marL="0" marR="0" rtl="0" algn="l">
              <a:lnSpc>
                <a:spcPct val="10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project an professionalism and reliability. By using </a:t>
            </a:r>
            <a:endParaRPr sz="1100"/>
          </a:p>
        </p:txBody>
      </p:sp>
      <p:sp>
        <p:nvSpPr>
          <p:cNvPr id="1236" name="Shape 1236"/>
          <p:cNvSpPr/>
          <p:nvPr/>
        </p:nvSpPr>
        <p:spPr>
          <a:xfrm>
            <a:off x="6604332" y="3605050"/>
            <a:ext cx="382805" cy="382805"/>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rgbClr val="262626"/>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7" name="Shape 1237"/>
          <p:cNvSpPr/>
          <p:nvPr/>
        </p:nvSpPr>
        <p:spPr>
          <a:xfrm>
            <a:off x="7046025" y="3517075"/>
            <a:ext cx="900900" cy="580500"/>
          </a:xfrm>
          <a:prstGeom prst="rect">
            <a:avLst/>
          </a:prstGeom>
          <a:noFill/>
          <a:ln>
            <a:noFill/>
          </a:ln>
        </p:spPr>
        <p:txBody>
          <a:bodyPr anchorCtr="0" anchor="ctr" bIns="0" lIns="0" spcFirstLastPara="1" rIns="0" wrap="square" tIns="0">
            <a:noAutofit/>
          </a:bodyPr>
          <a:lstStyle/>
          <a:p>
            <a:pPr indent="0" lvl="0" marL="0" marR="0" rtl="0" algn="l">
              <a:lnSpc>
                <a:spcPct val="100000"/>
              </a:lnSpc>
              <a:spcBef>
                <a:spcPts val="0"/>
              </a:spcBef>
              <a:spcAft>
                <a:spcPts val="0"/>
              </a:spcAft>
              <a:buNone/>
            </a:pPr>
            <a:r>
              <a:rPr b="1" lang="en" sz="1700">
                <a:solidFill>
                  <a:srgbClr val="3F3F3F"/>
                </a:solidFill>
                <a:latin typeface="Open Sans"/>
                <a:ea typeface="Open Sans"/>
                <a:cs typeface="Open Sans"/>
                <a:sym typeface="Open Sans"/>
              </a:rPr>
              <a:t>WON CC AWARD</a:t>
            </a:r>
            <a:endParaRPr b="1" sz="1100"/>
          </a:p>
        </p:txBody>
      </p:sp>
      <p:sp>
        <p:nvSpPr>
          <p:cNvPr id="1238" name="Shape 1238"/>
          <p:cNvSpPr/>
          <p:nvPr/>
        </p:nvSpPr>
        <p:spPr>
          <a:xfrm>
            <a:off x="4864994" y="2914197"/>
            <a:ext cx="458700" cy="376800"/>
          </a:xfrm>
          <a:custGeom>
            <a:pathLst>
              <a:path extrusionOk="0" h="120000" w="120000">
                <a:moveTo>
                  <a:pt x="2857" y="75664"/>
                </a:moveTo>
                <a:cubicBezTo>
                  <a:pt x="5026" y="76924"/>
                  <a:pt x="7436" y="77648"/>
                  <a:pt x="9989" y="77648"/>
                </a:cubicBezTo>
                <a:lnTo>
                  <a:pt x="50502" y="77648"/>
                </a:lnTo>
                <a:cubicBezTo>
                  <a:pt x="51814" y="82835"/>
                  <a:pt x="55737" y="86654"/>
                  <a:pt x="60428" y="86654"/>
                </a:cubicBezTo>
                <a:cubicBezTo>
                  <a:pt x="65114" y="86654"/>
                  <a:pt x="69042" y="82835"/>
                  <a:pt x="70348" y="77648"/>
                </a:cubicBezTo>
                <a:cubicBezTo>
                  <a:pt x="70348" y="77648"/>
                  <a:pt x="110862" y="77648"/>
                  <a:pt x="110862" y="77648"/>
                </a:cubicBezTo>
                <a:cubicBezTo>
                  <a:pt x="113420" y="77648"/>
                  <a:pt x="115830" y="76924"/>
                  <a:pt x="118000" y="75675"/>
                </a:cubicBezTo>
                <a:lnTo>
                  <a:pt x="118000" y="108382"/>
                </a:lnTo>
                <a:cubicBezTo>
                  <a:pt x="118000" y="114768"/>
                  <a:pt x="113708" y="120000"/>
                  <a:pt x="108447" y="120000"/>
                </a:cubicBezTo>
                <a:lnTo>
                  <a:pt x="12404" y="120000"/>
                </a:lnTo>
                <a:cubicBezTo>
                  <a:pt x="7143" y="120000"/>
                  <a:pt x="2857" y="114768"/>
                  <a:pt x="2857" y="108382"/>
                </a:cubicBezTo>
                <a:close/>
                <a:moveTo>
                  <a:pt x="60428" y="63304"/>
                </a:moveTo>
                <a:cubicBezTo>
                  <a:pt x="63680" y="63304"/>
                  <a:pt x="66313" y="66488"/>
                  <a:pt x="66313" y="70446"/>
                </a:cubicBezTo>
                <a:lnTo>
                  <a:pt x="66313" y="73693"/>
                </a:lnTo>
                <a:cubicBezTo>
                  <a:pt x="66313" y="77633"/>
                  <a:pt x="63680" y="80843"/>
                  <a:pt x="60428" y="80843"/>
                </a:cubicBezTo>
                <a:cubicBezTo>
                  <a:pt x="57171" y="80843"/>
                  <a:pt x="54554" y="77633"/>
                  <a:pt x="54554" y="73693"/>
                </a:cubicBezTo>
                <a:lnTo>
                  <a:pt x="54554" y="70446"/>
                </a:lnTo>
                <a:cubicBezTo>
                  <a:pt x="54554" y="66488"/>
                  <a:pt x="57171" y="63304"/>
                  <a:pt x="60428" y="63304"/>
                </a:cubicBezTo>
                <a:close/>
                <a:moveTo>
                  <a:pt x="51006" y="11130"/>
                </a:moveTo>
                <a:cubicBezTo>
                  <a:pt x="46927" y="11130"/>
                  <a:pt x="43505" y="14362"/>
                  <a:pt x="42285" y="18782"/>
                </a:cubicBezTo>
                <a:cubicBezTo>
                  <a:pt x="42285" y="18782"/>
                  <a:pt x="78071" y="18782"/>
                  <a:pt x="78071" y="18782"/>
                </a:cubicBezTo>
                <a:cubicBezTo>
                  <a:pt x="76852" y="14362"/>
                  <a:pt x="73427" y="11130"/>
                  <a:pt x="69351" y="11130"/>
                </a:cubicBezTo>
                <a:close/>
                <a:moveTo>
                  <a:pt x="50811" y="0"/>
                </a:moveTo>
                <a:lnTo>
                  <a:pt x="69188" y="0"/>
                </a:lnTo>
                <a:cubicBezTo>
                  <a:pt x="78227" y="0"/>
                  <a:pt x="85738" y="8087"/>
                  <a:pt x="87111" y="18614"/>
                </a:cubicBezTo>
                <a:lnTo>
                  <a:pt x="110050" y="18614"/>
                </a:lnTo>
                <a:cubicBezTo>
                  <a:pt x="115522" y="18614"/>
                  <a:pt x="120000" y="23849"/>
                  <a:pt x="120000" y="30245"/>
                </a:cubicBezTo>
                <a:lnTo>
                  <a:pt x="120000" y="57074"/>
                </a:lnTo>
                <a:cubicBezTo>
                  <a:pt x="120000" y="63489"/>
                  <a:pt x="115716" y="68695"/>
                  <a:pt x="110450" y="68695"/>
                </a:cubicBezTo>
                <a:lnTo>
                  <a:pt x="70366" y="68695"/>
                </a:lnTo>
                <a:cubicBezTo>
                  <a:pt x="70227" y="65343"/>
                  <a:pt x="69049" y="62350"/>
                  <a:pt x="67183" y="60169"/>
                </a:cubicBezTo>
                <a:cubicBezTo>
                  <a:pt x="67122" y="60095"/>
                  <a:pt x="67055" y="60051"/>
                  <a:pt x="66994" y="59984"/>
                </a:cubicBezTo>
                <a:cubicBezTo>
                  <a:pt x="66588" y="59526"/>
                  <a:pt x="66155" y="59087"/>
                  <a:pt x="65688" y="58702"/>
                </a:cubicBezTo>
                <a:cubicBezTo>
                  <a:pt x="65511" y="58575"/>
                  <a:pt x="65327" y="58480"/>
                  <a:pt x="65149" y="58356"/>
                </a:cubicBezTo>
                <a:cubicBezTo>
                  <a:pt x="64766" y="58082"/>
                  <a:pt x="64383" y="57812"/>
                  <a:pt x="63966" y="57602"/>
                </a:cubicBezTo>
                <a:cubicBezTo>
                  <a:pt x="63633" y="57430"/>
                  <a:pt x="63288" y="57329"/>
                  <a:pt x="62950" y="57217"/>
                </a:cubicBezTo>
                <a:cubicBezTo>
                  <a:pt x="62644" y="57103"/>
                  <a:pt x="62366" y="56963"/>
                  <a:pt x="62066" y="56890"/>
                </a:cubicBezTo>
                <a:cubicBezTo>
                  <a:pt x="61400" y="56718"/>
                  <a:pt x="60711" y="56635"/>
                  <a:pt x="60000" y="56635"/>
                </a:cubicBezTo>
                <a:cubicBezTo>
                  <a:pt x="59294" y="56635"/>
                  <a:pt x="58599" y="56718"/>
                  <a:pt x="57933" y="56890"/>
                </a:cubicBezTo>
                <a:cubicBezTo>
                  <a:pt x="57633" y="56963"/>
                  <a:pt x="57350" y="57103"/>
                  <a:pt x="57044" y="57217"/>
                </a:cubicBezTo>
                <a:cubicBezTo>
                  <a:pt x="56711" y="57329"/>
                  <a:pt x="56349" y="57430"/>
                  <a:pt x="56022" y="57602"/>
                </a:cubicBezTo>
                <a:cubicBezTo>
                  <a:pt x="55616" y="57799"/>
                  <a:pt x="55227" y="58082"/>
                  <a:pt x="54844" y="58356"/>
                </a:cubicBezTo>
                <a:cubicBezTo>
                  <a:pt x="54666" y="58480"/>
                  <a:pt x="54472" y="58575"/>
                  <a:pt x="54305" y="58702"/>
                </a:cubicBezTo>
                <a:cubicBezTo>
                  <a:pt x="53838" y="59087"/>
                  <a:pt x="53411" y="59526"/>
                  <a:pt x="52988" y="59984"/>
                </a:cubicBezTo>
                <a:cubicBezTo>
                  <a:pt x="52927" y="60051"/>
                  <a:pt x="52861" y="60095"/>
                  <a:pt x="52811" y="60169"/>
                </a:cubicBezTo>
                <a:cubicBezTo>
                  <a:pt x="50950" y="62331"/>
                  <a:pt x="49761" y="65343"/>
                  <a:pt x="49627" y="68695"/>
                </a:cubicBezTo>
                <a:lnTo>
                  <a:pt x="9549" y="68695"/>
                </a:lnTo>
                <a:cubicBezTo>
                  <a:pt x="4283" y="68695"/>
                  <a:pt x="0" y="63489"/>
                  <a:pt x="0" y="57061"/>
                </a:cubicBezTo>
                <a:lnTo>
                  <a:pt x="0" y="30245"/>
                </a:lnTo>
                <a:cubicBezTo>
                  <a:pt x="0" y="23849"/>
                  <a:pt x="4477" y="18614"/>
                  <a:pt x="9949" y="18614"/>
                </a:cubicBezTo>
                <a:lnTo>
                  <a:pt x="32872" y="18614"/>
                </a:lnTo>
                <a:cubicBezTo>
                  <a:pt x="34261" y="8087"/>
                  <a:pt x="41772" y="0"/>
                  <a:pt x="50811" y="0"/>
                </a:cubicBez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39" name="Shape 1239"/>
          <p:cNvSpPr/>
          <p:nvPr/>
        </p:nvSpPr>
        <p:spPr>
          <a:xfrm>
            <a:off x="4857649" y="3474625"/>
            <a:ext cx="1238100" cy="4377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FFFFFF"/>
                </a:solidFill>
                <a:latin typeface="Open Sans Light"/>
                <a:ea typeface="Open Sans Light"/>
                <a:cs typeface="Open Sans Light"/>
                <a:sym typeface="Open Sans Light"/>
              </a:rPr>
              <a:t>Meant to project an image of professionalism and reliability by using.</a:t>
            </a:r>
            <a:endParaRPr sz="1100"/>
          </a:p>
        </p:txBody>
      </p:sp>
      <p:sp>
        <p:nvSpPr>
          <p:cNvPr id="1240" name="Shape 1240"/>
          <p:cNvSpPr/>
          <p:nvPr/>
        </p:nvSpPr>
        <p:spPr>
          <a:xfrm>
            <a:off x="3489122" y="3701519"/>
            <a:ext cx="255665" cy="369362"/>
          </a:xfrm>
          <a:custGeom>
            <a:pathLst>
              <a:path extrusionOk="0" h="120000" w="120000">
                <a:moveTo>
                  <a:pt x="50000" y="53077"/>
                </a:moveTo>
                <a:cubicBezTo>
                  <a:pt x="50000" y="53755"/>
                  <a:pt x="49683" y="54300"/>
                  <a:pt x="49061" y="54738"/>
                </a:cubicBezTo>
                <a:cubicBezTo>
                  <a:pt x="48438" y="55172"/>
                  <a:pt x="47638" y="55388"/>
                  <a:pt x="46661" y="55388"/>
                </a:cubicBezTo>
                <a:cubicBezTo>
                  <a:pt x="45700" y="55388"/>
                  <a:pt x="44900" y="55172"/>
                  <a:pt x="44266" y="54738"/>
                </a:cubicBezTo>
                <a:cubicBezTo>
                  <a:pt x="43644" y="54305"/>
                  <a:pt x="43327" y="53755"/>
                  <a:pt x="43327" y="53077"/>
                </a:cubicBezTo>
                <a:lnTo>
                  <a:pt x="43327" y="20772"/>
                </a:lnTo>
                <a:cubicBezTo>
                  <a:pt x="43327" y="20094"/>
                  <a:pt x="43644" y="19544"/>
                  <a:pt x="44266" y="19111"/>
                </a:cubicBezTo>
                <a:cubicBezTo>
                  <a:pt x="44900" y="18677"/>
                  <a:pt x="45700" y="18461"/>
                  <a:pt x="46661" y="18461"/>
                </a:cubicBezTo>
                <a:cubicBezTo>
                  <a:pt x="47638" y="18461"/>
                  <a:pt x="48438" y="18677"/>
                  <a:pt x="49061" y="19111"/>
                </a:cubicBezTo>
                <a:cubicBezTo>
                  <a:pt x="49683" y="19544"/>
                  <a:pt x="50000" y="20094"/>
                  <a:pt x="50000" y="20772"/>
                </a:cubicBezTo>
                <a:cubicBezTo>
                  <a:pt x="50000" y="20772"/>
                  <a:pt x="50000" y="53077"/>
                  <a:pt x="50000" y="53077"/>
                </a:cubicBezTo>
                <a:close/>
                <a:moveTo>
                  <a:pt x="111822" y="62488"/>
                </a:moveTo>
                <a:cubicBezTo>
                  <a:pt x="106372" y="57755"/>
                  <a:pt x="100211" y="55388"/>
                  <a:pt x="93327" y="55388"/>
                </a:cubicBezTo>
                <a:lnTo>
                  <a:pt x="93327" y="18461"/>
                </a:lnTo>
                <a:cubicBezTo>
                  <a:pt x="96944" y="18461"/>
                  <a:pt x="100066" y="17544"/>
                  <a:pt x="102705" y="15722"/>
                </a:cubicBezTo>
                <a:cubicBezTo>
                  <a:pt x="105344" y="13894"/>
                  <a:pt x="106666" y="11727"/>
                  <a:pt x="106666" y="9233"/>
                </a:cubicBezTo>
                <a:cubicBezTo>
                  <a:pt x="106666" y="6727"/>
                  <a:pt x="105344" y="4566"/>
                  <a:pt x="102705" y="2738"/>
                </a:cubicBezTo>
                <a:cubicBezTo>
                  <a:pt x="100066" y="911"/>
                  <a:pt x="96944" y="0"/>
                  <a:pt x="93327" y="0"/>
                </a:cubicBezTo>
                <a:lnTo>
                  <a:pt x="26672" y="0"/>
                </a:lnTo>
                <a:cubicBezTo>
                  <a:pt x="23055" y="0"/>
                  <a:pt x="19927" y="911"/>
                  <a:pt x="17288" y="2738"/>
                </a:cubicBezTo>
                <a:cubicBezTo>
                  <a:pt x="14650" y="4566"/>
                  <a:pt x="13333" y="6727"/>
                  <a:pt x="13333" y="9233"/>
                </a:cubicBezTo>
                <a:cubicBezTo>
                  <a:pt x="13333" y="11727"/>
                  <a:pt x="14650" y="13894"/>
                  <a:pt x="17288" y="15722"/>
                </a:cubicBezTo>
                <a:cubicBezTo>
                  <a:pt x="19927" y="17544"/>
                  <a:pt x="23055" y="18461"/>
                  <a:pt x="26672" y="18461"/>
                </a:cubicBezTo>
                <a:lnTo>
                  <a:pt x="26672" y="55388"/>
                </a:lnTo>
                <a:cubicBezTo>
                  <a:pt x="19788" y="55388"/>
                  <a:pt x="13627" y="57755"/>
                  <a:pt x="8177" y="62488"/>
                </a:cubicBezTo>
                <a:cubicBezTo>
                  <a:pt x="2727" y="67222"/>
                  <a:pt x="0" y="72550"/>
                  <a:pt x="0" y="78461"/>
                </a:cubicBezTo>
                <a:cubicBezTo>
                  <a:pt x="0" y="79711"/>
                  <a:pt x="661" y="80794"/>
                  <a:pt x="1977" y="81705"/>
                </a:cubicBezTo>
                <a:cubicBezTo>
                  <a:pt x="3300" y="82622"/>
                  <a:pt x="4861" y="83077"/>
                  <a:pt x="6666" y="83077"/>
                </a:cubicBezTo>
                <a:lnTo>
                  <a:pt x="48750" y="83077"/>
                </a:lnTo>
                <a:lnTo>
                  <a:pt x="56666" y="118055"/>
                </a:lnTo>
                <a:cubicBezTo>
                  <a:pt x="57016" y="119355"/>
                  <a:pt x="58127" y="120000"/>
                  <a:pt x="60000" y="120000"/>
                </a:cubicBezTo>
                <a:lnTo>
                  <a:pt x="60105" y="120000"/>
                </a:lnTo>
                <a:cubicBezTo>
                  <a:pt x="60933" y="120000"/>
                  <a:pt x="61650" y="119800"/>
                  <a:pt x="62238" y="119394"/>
                </a:cubicBezTo>
                <a:cubicBezTo>
                  <a:pt x="62827" y="118983"/>
                  <a:pt x="63194" y="118488"/>
                  <a:pt x="63333" y="117911"/>
                </a:cubicBezTo>
                <a:lnTo>
                  <a:pt x="68644" y="83077"/>
                </a:lnTo>
                <a:lnTo>
                  <a:pt x="113333" y="83077"/>
                </a:lnTo>
                <a:cubicBezTo>
                  <a:pt x="115138" y="83077"/>
                  <a:pt x="116705" y="82622"/>
                  <a:pt x="118022" y="81705"/>
                </a:cubicBezTo>
                <a:cubicBezTo>
                  <a:pt x="119338" y="80794"/>
                  <a:pt x="120000" y="79711"/>
                  <a:pt x="120000" y="78461"/>
                </a:cubicBezTo>
                <a:cubicBezTo>
                  <a:pt x="120000" y="72550"/>
                  <a:pt x="117272" y="67222"/>
                  <a:pt x="111822" y="62488"/>
                </a:cubicBezTo>
                <a:cubicBezTo>
                  <a:pt x="111822" y="62488"/>
                  <a:pt x="111822" y="62488"/>
                  <a:pt x="111822" y="62488"/>
                </a:cubicBezTo>
                <a:close/>
                <a:moveTo>
                  <a:pt x="111822" y="62488"/>
                </a:moveTo>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1" name="Shape 1241"/>
          <p:cNvSpPr/>
          <p:nvPr/>
        </p:nvSpPr>
        <p:spPr>
          <a:xfrm>
            <a:off x="1306900" y="3604225"/>
            <a:ext cx="1010400" cy="632400"/>
          </a:xfrm>
          <a:prstGeom prst="rect">
            <a:avLst/>
          </a:prstGeom>
          <a:noFill/>
          <a:ln>
            <a:noFill/>
          </a:ln>
        </p:spPr>
        <p:txBody>
          <a:bodyPr anchorCtr="0" anchor="ctr" bIns="0" lIns="0" spcFirstLastPara="1" rIns="0" wrap="square" tIns="0">
            <a:noAutofit/>
          </a:bodyPr>
          <a:lstStyle/>
          <a:p>
            <a:pPr indent="0" lvl="0" marL="0" marR="0" rtl="0" algn="r">
              <a:lnSpc>
                <a:spcPct val="10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professionalism.</a:t>
            </a:r>
            <a:endParaRPr sz="1100"/>
          </a:p>
        </p:txBody>
      </p:sp>
      <p:sp>
        <p:nvSpPr>
          <p:cNvPr id="1242" name="Shape 1242"/>
          <p:cNvSpPr/>
          <p:nvPr/>
        </p:nvSpPr>
        <p:spPr>
          <a:xfrm>
            <a:off x="4916256" y="1663502"/>
            <a:ext cx="390000" cy="296100"/>
          </a:xfrm>
          <a:custGeom>
            <a:pathLst>
              <a:path extrusionOk="0" h="120000" w="120000">
                <a:moveTo>
                  <a:pt x="60000" y="60800"/>
                </a:moveTo>
                <a:lnTo>
                  <a:pt x="19744" y="15900"/>
                </a:lnTo>
                <a:lnTo>
                  <a:pt x="100255" y="15900"/>
                </a:lnTo>
                <a:cubicBezTo>
                  <a:pt x="100255" y="15900"/>
                  <a:pt x="60000" y="60800"/>
                  <a:pt x="60000" y="60800"/>
                </a:cubicBezTo>
                <a:close/>
                <a:moveTo>
                  <a:pt x="105755" y="104100"/>
                </a:moveTo>
                <a:lnTo>
                  <a:pt x="14244" y="104100"/>
                </a:lnTo>
                <a:cubicBezTo>
                  <a:pt x="13088" y="104100"/>
                  <a:pt x="12072" y="103116"/>
                  <a:pt x="12072" y="101988"/>
                </a:cubicBezTo>
                <a:lnTo>
                  <a:pt x="12072" y="29122"/>
                </a:lnTo>
                <a:lnTo>
                  <a:pt x="53466" y="75122"/>
                </a:lnTo>
                <a:cubicBezTo>
                  <a:pt x="54316" y="76066"/>
                  <a:pt x="55388" y="76588"/>
                  <a:pt x="56500" y="76588"/>
                </a:cubicBezTo>
                <a:lnTo>
                  <a:pt x="63494" y="76588"/>
                </a:lnTo>
                <a:cubicBezTo>
                  <a:pt x="64605" y="76588"/>
                  <a:pt x="65683" y="76066"/>
                  <a:pt x="66533" y="75122"/>
                </a:cubicBezTo>
                <a:lnTo>
                  <a:pt x="107927" y="29116"/>
                </a:lnTo>
                <a:lnTo>
                  <a:pt x="107927" y="101988"/>
                </a:lnTo>
                <a:cubicBezTo>
                  <a:pt x="107922" y="103116"/>
                  <a:pt x="106911" y="104100"/>
                  <a:pt x="105755" y="104100"/>
                </a:cubicBezTo>
                <a:cubicBezTo>
                  <a:pt x="105755" y="104100"/>
                  <a:pt x="105755" y="104100"/>
                  <a:pt x="105755" y="104100"/>
                </a:cubicBezTo>
                <a:close/>
                <a:moveTo>
                  <a:pt x="105755" y="0"/>
                </a:moveTo>
                <a:lnTo>
                  <a:pt x="14244" y="0"/>
                </a:lnTo>
                <a:cubicBezTo>
                  <a:pt x="6388" y="0"/>
                  <a:pt x="0" y="8083"/>
                  <a:pt x="0" y="18011"/>
                </a:cubicBezTo>
                <a:lnTo>
                  <a:pt x="0" y="101988"/>
                </a:lnTo>
                <a:cubicBezTo>
                  <a:pt x="0" y="111922"/>
                  <a:pt x="6388" y="120000"/>
                  <a:pt x="14244" y="120000"/>
                </a:cubicBezTo>
                <a:lnTo>
                  <a:pt x="105755" y="120000"/>
                </a:lnTo>
                <a:cubicBezTo>
                  <a:pt x="113611" y="120000"/>
                  <a:pt x="120000" y="111922"/>
                  <a:pt x="120000" y="101988"/>
                </a:cubicBezTo>
                <a:lnTo>
                  <a:pt x="120000" y="18011"/>
                </a:lnTo>
                <a:cubicBezTo>
                  <a:pt x="120000" y="8083"/>
                  <a:pt x="113611" y="0"/>
                  <a:pt x="105755" y="0"/>
                </a:cubicBezTo>
                <a:cubicBezTo>
                  <a:pt x="105755" y="0"/>
                  <a:pt x="105755" y="0"/>
                  <a:pt x="105755" y="0"/>
                </a:cubicBezTo>
                <a:close/>
                <a:moveTo>
                  <a:pt x="105755"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3" name="Shape 1243"/>
          <p:cNvSpPr/>
          <p:nvPr/>
        </p:nvSpPr>
        <p:spPr>
          <a:xfrm>
            <a:off x="4897816" y="2133601"/>
            <a:ext cx="1010400" cy="3501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lt1"/>
                </a:solidFill>
                <a:latin typeface="Open Sans Light"/>
                <a:ea typeface="Open Sans Light"/>
                <a:cs typeface="Open Sans Light"/>
                <a:sym typeface="Open Sans Light"/>
              </a:rPr>
              <a:t>Meant to project an image of professional and reliability.</a:t>
            </a:r>
            <a:endParaRPr sz="1100"/>
          </a:p>
        </p:txBody>
      </p:sp>
      <p:sp>
        <p:nvSpPr>
          <p:cNvPr id="1244" name="Shape 1244"/>
          <p:cNvSpPr/>
          <p:nvPr/>
        </p:nvSpPr>
        <p:spPr>
          <a:xfrm>
            <a:off x="6573002" y="2424481"/>
            <a:ext cx="480432" cy="480432"/>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45" name="Shape 1245"/>
          <p:cNvSpPr/>
          <p:nvPr/>
        </p:nvSpPr>
        <p:spPr>
          <a:xfrm>
            <a:off x="6569925" y="1856225"/>
            <a:ext cx="1444500" cy="5682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professionalism and reliability by using.</a:t>
            </a:r>
            <a:endParaRPr sz="1100"/>
          </a:p>
        </p:txBody>
      </p:sp>
    </p:spTree>
  </p:cSld>
  <p:clrMapOvr>
    <a:masterClrMapping/>
  </p:clrMapOvr>
  <mc:AlternateContent>
    <mc:Choice Requires="p14">
      <p:transition spd="slow">
        <p14:prism dir="l"/>
      </p:transition>
    </mc:Choice>
    <mc:Fallback>
      <p:transition spd="slow">
        <p:fade/>
      </p:transition>
    </mc:Fallback>
  </mc:AlternateContent>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0" name="Shape 1250"/>
        <p:cNvGrpSpPr/>
        <p:nvPr/>
      </p:nvGrpSpPr>
      <p:grpSpPr>
        <a:xfrm>
          <a:off x="0" y="0"/>
          <a:ext cx="0" cy="0"/>
          <a:chOff x="0" y="0"/>
          <a:chExt cx="0" cy="0"/>
        </a:xfrm>
      </p:grpSpPr>
      <p:sp>
        <p:nvSpPr>
          <p:cNvPr id="1251" name="Shape 1251"/>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252" name="Shape 1252"/>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Analysis &amp; Report</a:t>
            </a:r>
            <a:endParaRPr sz="1100"/>
          </a:p>
        </p:txBody>
      </p:sp>
      <p:sp>
        <p:nvSpPr>
          <p:cNvPr id="1253" name="Shape 1253"/>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254" name="Shape 1254"/>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255" name="Shape 1255"/>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256" name="Shape 1256"/>
          <p:cNvGrpSpPr/>
          <p:nvPr/>
        </p:nvGrpSpPr>
        <p:grpSpPr>
          <a:xfrm>
            <a:off x="1167848" y="1581891"/>
            <a:ext cx="6808304" cy="2805321"/>
            <a:chOff x="1557130" y="2036618"/>
            <a:chExt cx="9077738" cy="3740428"/>
          </a:xfrm>
        </p:grpSpPr>
        <p:grpSp>
          <p:nvGrpSpPr>
            <p:cNvPr id="1257" name="Shape 1257"/>
            <p:cNvGrpSpPr/>
            <p:nvPr/>
          </p:nvGrpSpPr>
          <p:grpSpPr>
            <a:xfrm>
              <a:off x="8619278" y="2036618"/>
              <a:ext cx="2015590" cy="2015588"/>
              <a:chOff x="1495919" y="2119087"/>
              <a:chExt cx="2015590" cy="2015588"/>
            </a:xfrm>
          </p:grpSpPr>
          <p:sp>
            <p:nvSpPr>
              <p:cNvPr id="1258" name="Shape 1258"/>
              <p:cNvSpPr/>
              <p:nvPr/>
            </p:nvSpPr>
            <p:spPr>
              <a:xfrm>
                <a:off x="1495919" y="2119087"/>
                <a:ext cx="2015590" cy="2015588"/>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59" name="Shape 1259"/>
              <p:cNvSpPr/>
              <p:nvPr/>
            </p:nvSpPr>
            <p:spPr>
              <a:xfrm>
                <a:off x="1618342" y="2241509"/>
                <a:ext cx="1770743" cy="1770743"/>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260" name="Shape 1260"/>
            <p:cNvGrpSpPr/>
            <p:nvPr/>
          </p:nvGrpSpPr>
          <p:grpSpPr>
            <a:xfrm>
              <a:off x="1557130" y="2036618"/>
              <a:ext cx="2015590" cy="2015588"/>
              <a:chOff x="1495919" y="2119087"/>
              <a:chExt cx="2015590" cy="2015588"/>
            </a:xfrm>
          </p:grpSpPr>
          <p:sp>
            <p:nvSpPr>
              <p:cNvPr id="1261" name="Shape 1261"/>
              <p:cNvSpPr/>
              <p:nvPr/>
            </p:nvSpPr>
            <p:spPr>
              <a:xfrm>
                <a:off x="1495919" y="2119087"/>
                <a:ext cx="2015590" cy="2015588"/>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62" name="Shape 1262"/>
              <p:cNvSpPr/>
              <p:nvPr/>
            </p:nvSpPr>
            <p:spPr>
              <a:xfrm>
                <a:off x="1618342" y="2241509"/>
                <a:ext cx="1770743" cy="1770743"/>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263" name="Shape 1263"/>
            <p:cNvGrpSpPr/>
            <p:nvPr/>
          </p:nvGrpSpPr>
          <p:grpSpPr>
            <a:xfrm>
              <a:off x="3911179" y="2036618"/>
              <a:ext cx="2015590" cy="2015588"/>
              <a:chOff x="1495919" y="2119087"/>
              <a:chExt cx="2015590" cy="2015588"/>
            </a:xfrm>
          </p:grpSpPr>
          <p:sp>
            <p:nvSpPr>
              <p:cNvPr id="1264" name="Shape 1264"/>
              <p:cNvSpPr/>
              <p:nvPr/>
            </p:nvSpPr>
            <p:spPr>
              <a:xfrm>
                <a:off x="1495919" y="2119087"/>
                <a:ext cx="2015590" cy="2015588"/>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65" name="Shape 1265"/>
              <p:cNvSpPr/>
              <p:nvPr/>
            </p:nvSpPr>
            <p:spPr>
              <a:xfrm>
                <a:off x="1618342" y="2241509"/>
                <a:ext cx="1770743" cy="1770743"/>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grpSp>
          <p:nvGrpSpPr>
            <p:cNvPr id="1266" name="Shape 1266"/>
            <p:cNvGrpSpPr/>
            <p:nvPr/>
          </p:nvGrpSpPr>
          <p:grpSpPr>
            <a:xfrm>
              <a:off x="6265228" y="2036618"/>
              <a:ext cx="2015590" cy="2015588"/>
              <a:chOff x="1495919" y="2119087"/>
              <a:chExt cx="2015590" cy="2015588"/>
            </a:xfrm>
          </p:grpSpPr>
          <p:sp>
            <p:nvSpPr>
              <p:cNvPr id="1267" name="Shape 1267"/>
              <p:cNvSpPr/>
              <p:nvPr/>
            </p:nvSpPr>
            <p:spPr>
              <a:xfrm>
                <a:off x="1495919" y="2119087"/>
                <a:ext cx="2015590" cy="2015588"/>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268" name="Shape 1268"/>
              <p:cNvSpPr/>
              <p:nvPr/>
            </p:nvSpPr>
            <p:spPr>
              <a:xfrm>
                <a:off x="1618342" y="2241509"/>
                <a:ext cx="1770743" cy="1770743"/>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269" name="Shape 1269"/>
            <p:cNvSpPr/>
            <p:nvPr/>
          </p:nvSpPr>
          <p:spPr>
            <a:xfrm>
              <a:off x="2156294" y="2717461"/>
              <a:ext cx="817263" cy="653903"/>
            </a:xfrm>
            <a:custGeom>
              <a:pathLst>
                <a:path extrusionOk="0" h="120000" w="120000">
                  <a:moveTo>
                    <a:pt x="103800" y="47994"/>
                  </a:moveTo>
                  <a:cubicBezTo>
                    <a:pt x="101483" y="47994"/>
                    <a:pt x="99600" y="45638"/>
                    <a:pt x="99600" y="42738"/>
                  </a:cubicBezTo>
                  <a:cubicBezTo>
                    <a:pt x="99600" y="39844"/>
                    <a:pt x="101483" y="37494"/>
                    <a:pt x="103800" y="37494"/>
                  </a:cubicBezTo>
                  <a:cubicBezTo>
                    <a:pt x="106122" y="37494"/>
                    <a:pt x="108000" y="39844"/>
                    <a:pt x="108000" y="42738"/>
                  </a:cubicBezTo>
                  <a:cubicBezTo>
                    <a:pt x="108000" y="45638"/>
                    <a:pt x="106122" y="47994"/>
                    <a:pt x="103800" y="47994"/>
                  </a:cubicBezTo>
                  <a:cubicBezTo>
                    <a:pt x="103800" y="47994"/>
                    <a:pt x="103800" y="47994"/>
                    <a:pt x="103800" y="47994"/>
                  </a:cubicBezTo>
                  <a:close/>
                  <a:moveTo>
                    <a:pt x="60000" y="105005"/>
                  </a:moveTo>
                  <a:cubicBezTo>
                    <a:pt x="43427" y="105005"/>
                    <a:pt x="30000" y="88211"/>
                    <a:pt x="30000" y="67500"/>
                  </a:cubicBezTo>
                  <a:cubicBezTo>
                    <a:pt x="30000" y="46794"/>
                    <a:pt x="43427" y="30000"/>
                    <a:pt x="60000" y="30000"/>
                  </a:cubicBezTo>
                  <a:cubicBezTo>
                    <a:pt x="76566" y="30000"/>
                    <a:pt x="90000" y="46794"/>
                    <a:pt x="90000" y="67500"/>
                  </a:cubicBezTo>
                  <a:cubicBezTo>
                    <a:pt x="90000" y="88211"/>
                    <a:pt x="76566" y="105005"/>
                    <a:pt x="60000" y="105005"/>
                  </a:cubicBezTo>
                  <a:cubicBezTo>
                    <a:pt x="60000" y="105005"/>
                    <a:pt x="60000" y="105005"/>
                    <a:pt x="60000" y="105005"/>
                  </a:cubicBezTo>
                  <a:close/>
                  <a:moveTo>
                    <a:pt x="108000" y="22500"/>
                  </a:moveTo>
                  <a:lnTo>
                    <a:pt x="93600" y="22500"/>
                  </a:lnTo>
                  <a:cubicBezTo>
                    <a:pt x="91616" y="22500"/>
                    <a:pt x="89483" y="20583"/>
                    <a:pt x="88861" y="18227"/>
                  </a:cubicBezTo>
                  <a:lnTo>
                    <a:pt x="85138" y="4266"/>
                  </a:lnTo>
                  <a:cubicBezTo>
                    <a:pt x="84511" y="1922"/>
                    <a:pt x="82383" y="0"/>
                    <a:pt x="80405" y="0"/>
                  </a:cubicBezTo>
                  <a:lnTo>
                    <a:pt x="39600" y="0"/>
                  </a:lnTo>
                  <a:cubicBezTo>
                    <a:pt x="37616" y="0"/>
                    <a:pt x="35483" y="1922"/>
                    <a:pt x="34866" y="4266"/>
                  </a:cubicBezTo>
                  <a:lnTo>
                    <a:pt x="31138" y="18227"/>
                  </a:lnTo>
                  <a:cubicBezTo>
                    <a:pt x="30511" y="20583"/>
                    <a:pt x="28383" y="22500"/>
                    <a:pt x="26400" y="22500"/>
                  </a:cubicBezTo>
                  <a:lnTo>
                    <a:pt x="12000" y="22500"/>
                  </a:lnTo>
                  <a:cubicBezTo>
                    <a:pt x="5405" y="22500"/>
                    <a:pt x="0" y="29255"/>
                    <a:pt x="0" y="37500"/>
                  </a:cubicBezTo>
                  <a:lnTo>
                    <a:pt x="0" y="105005"/>
                  </a:lnTo>
                  <a:cubicBezTo>
                    <a:pt x="0" y="113250"/>
                    <a:pt x="5405" y="120000"/>
                    <a:pt x="12000" y="120000"/>
                  </a:cubicBezTo>
                  <a:lnTo>
                    <a:pt x="108000" y="120000"/>
                  </a:lnTo>
                  <a:cubicBezTo>
                    <a:pt x="114600" y="120000"/>
                    <a:pt x="120000" y="113250"/>
                    <a:pt x="120000" y="105005"/>
                  </a:cubicBezTo>
                  <a:lnTo>
                    <a:pt x="120000" y="37500"/>
                  </a:lnTo>
                  <a:cubicBezTo>
                    <a:pt x="120000" y="29255"/>
                    <a:pt x="114600" y="22500"/>
                    <a:pt x="108000" y="22500"/>
                  </a:cubicBezTo>
                  <a:cubicBezTo>
                    <a:pt x="108000" y="22500"/>
                    <a:pt x="108000" y="22500"/>
                    <a:pt x="108000" y="22500"/>
                  </a:cubicBezTo>
                  <a:close/>
                  <a:moveTo>
                    <a:pt x="60000" y="45000"/>
                  </a:moveTo>
                  <a:cubicBezTo>
                    <a:pt x="50061" y="45000"/>
                    <a:pt x="42000" y="55077"/>
                    <a:pt x="42000" y="67500"/>
                  </a:cubicBezTo>
                  <a:cubicBezTo>
                    <a:pt x="42000" y="79933"/>
                    <a:pt x="50061" y="90005"/>
                    <a:pt x="60000" y="90005"/>
                  </a:cubicBezTo>
                  <a:cubicBezTo>
                    <a:pt x="69938" y="90005"/>
                    <a:pt x="78000" y="79933"/>
                    <a:pt x="78000" y="67500"/>
                  </a:cubicBezTo>
                  <a:cubicBezTo>
                    <a:pt x="78000" y="55077"/>
                    <a:pt x="69938" y="45000"/>
                    <a:pt x="60000" y="45000"/>
                  </a:cubicBezTo>
                  <a:cubicBezTo>
                    <a:pt x="60000" y="45000"/>
                    <a:pt x="60000" y="45000"/>
                    <a:pt x="60000" y="45000"/>
                  </a:cubicBezTo>
                  <a:close/>
                  <a:moveTo>
                    <a:pt x="60000" y="450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0" name="Shape 1270"/>
            <p:cNvSpPr/>
            <p:nvPr/>
          </p:nvSpPr>
          <p:spPr>
            <a:xfrm>
              <a:off x="1683078" y="4542068"/>
              <a:ext cx="1767218" cy="1234978"/>
            </a:xfrm>
            <a:prstGeom prst="rect">
              <a:avLst/>
            </a:prstGeom>
            <a:noFill/>
            <a:ln>
              <a:noFill/>
            </a:ln>
          </p:spPr>
          <p:txBody>
            <a:bodyPr anchorCtr="0" anchor="ctr" bIns="0" lIns="0" spcFirstLastPara="1" rIns="0" wrap="square" tIns="0">
              <a:noAutofit/>
            </a:bodyPr>
            <a:lstStyle/>
            <a:p>
              <a:pPr indent="0" lvl="0" marL="0" marR="0" rtl="0" algn="ctr">
                <a:lnSpc>
                  <a:spcPct val="106666"/>
                </a:lnSpc>
                <a:spcBef>
                  <a:spcPts val="0"/>
                </a:spcBef>
                <a:spcAft>
                  <a:spcPts val="0"/>
                </a:spcAft>
                <a:buNone/>
              </a:pPr>
              <a:r>
                <a:rPr lang="en" sz="1100">
                  <a:solidFill>
                    <a:srgbClr val="3F3F3F"/>
                  </a:solidFill>
                  <a:latin typeface="Open Sans Light"/>
                  <a:ea typeface="Open Sans Light"/>
                  <a:cs typeface="Open Sans Light"/>
                  <a:sym typeface="Open Sans Light"/>
                </a:rPr>
                <a:t>design is meant to project an image of professionalism and reliability. By using simple alignments </a:t>
              </a:r>
              <a:endParaRPr sz="1100"/>
            </a:p>
          </p:txBody>
        </p:sp>
        <p:cxnSp>
          <p:nvCxnSpPr>
            <p:cNvPr id="1271" name="Shape 1271"/>
            <p:cNvCxnSpPr/>
            <p:nvPr/>
          </p:nvCxnSpPr>
          <p:spPr>
            <a:xfrm flipH="1">
              <a:off x="2564923" y="4052206"/>
              <a:ext cx="1" cy="345623"/>
            </a:xfrm>
            <a:prstGeom prst="straightConnector1">
              <a:avLst/>
            </a:prstGeom>
            <a:noFill/>
            <a:ln cap="flat" cmpd="sng" w="38100">
              <a:solidFill>
                <a:srgbClr val="3F3F3F"/>
              </a:solidFill>
              <a:prstDash val="solid"/>
              <a:miter lim="800000"/>
              <a:headEnd len="med" w="med" type="none"/>
              <a:tailEnd len="lg" w="lg" type="triangle"/>
            </a:ln>
          </p:spPr>
        </p:cxnSp>
        <p:cxnSp>
          <p:nvCxnSpPr>
            <p:cNvPr id="1272" name="Shape 1272"/>
            <p:cNvCxnSpPr/>
            <p:nvPr/>
          </p:nvCxnSpPr>
          <p:spPr>
            <a:xfrm flipH="1">
              <a:off x="4895441" y="4052206"/>
              <a:ext cx="1" cy="345623"/>
            </a:xfrm>
            <a:prstGeom prst="straightConnector1">
              <a:avLst/>
            </a:prstGeom>
            <a:noFill/>
            <a:ln cap="flat" cmpd="sng" w="38100">
              <a:solidFill>
                <a:srgbClr val="3F3F3F"/>
              </a:solidFill>
              <a:prstDash val="solid"/>
              <a:miter lim="800000"/>
              <a:headEnd len="med" w="med" type="none"/>
              <a:tailEnd len="lg" w="lg" type="triangle"/>
            </a:ln>
          </p:spPr>
        </p:cxnSp>
        <p:cxnSp>
          <p:nvCxnSpPr>
            <p:cNvPr id="1273" name="Shape 1273"/>
            <p:cNvCxnSpPr/>
            <p:nvPr/>
          </p:nvCxnSpPr>
          <p:spPr>
            <a:xfrm flipH="1">
              <a:off x="7273022" y="4052206"/>
              <a:ext cx="1" cy="345623"/>
            </a:xfrm>
            <a:prstGeom prst="straightConnector1">
              <a:avLst/>
            </a:prstGeom>
            <a:noFill/>
            <a:ln cap="flat" cmpd="sng" w="38100">
              <a:solidFill>
                <a:srgbClr val="3F3F3F"/>
              </a:solidFill>
              <a:prstDash val="solid"/>
              <a:miter lim="800000"/>
              <a:headEnd len="med" w="med" type="none"/>
              <a:tailEnd len="lg" w="lg" type="triangle"/>
            </a:ln>
          </p:spPr>
        </p:cxnSp>
        <p:cxnSp>
          <p:nvCxnSpPr>
            <p:cNvPr id="1274" name="Shape 1274"/>
            <p:cNvCxnSpPr/>
            <p:nvPr/>
          </p:nvCxnSpPr>
          <p:spPr>
            <a:xfrm flipH="1">
              <a:off x="9627071" y="4052206"/>
              <a:ext cx="1" cy="345623"/>
            </a:xfrm>
            <a:prstGeom prst="straightConnector1">
              <a:avLst/>
            </a:prstGeom>
            <a:noFill/>
            <a:ln cap="flat" cmpd="sng" w="38100">
              <a:solidFill>
                <a:srgbClr val="3F3F3F"/>
              </a:solidFill>
              <a:prstDash val="solid"/>
              <a:miter lim="800000"/>
              <a:headEnd len="med" w="med" type="none"/>
              <a:tailEnd len="lg" w="lg" type="triangle"/>
            </a:ln>
          </p:spPr>
        </p:cxnSp>
        <p:sp>
          <p:nvSpPr>
            <p:cNvPr id="1275" name="Shape 1275"/>
            <p:cNvSpPr/>
            <p:nvPr/>
          </p:nvSpPr>
          <p:spPr>
            <a:xfrm>
              <a:off x="4037127" y="4542068"/>
              <a:ext cx="1767218" cy="1234978"/>
            </a:xfrm>
            <a:prstGeom prst="rect">
              <a:avLst/>
            </a:prstGeom>
            <a:noFill/>
            <a:ln>
              <a:noFill/>
            </a:ln>
          </p:spPr>
          <p:txBody>
            <a:bodyPr anchorCtr="0" anchor="ctr" bIns="0" lIns="0" spcFirstLastPara="1" rIns="0" wrap="square" tIns="0">
              <a:noAutofit/>
            </a:bodyPr>
            <a:lstStyle/>
            <a:p>
              <a:pPr indent="0" lvl="0" marL="0" marR="0" rtl="0" algn="ctr">
                <a:lnSpc>
                  <a:spcPct val="106666"/>
                </a:lnSpc>
                <a:spcBef>
                  <a:spcPts val="0"/>
                </a:spcBef>
                <a:spcAft>
                  <a:spcPts val="0"/>
                </a:spcAft>
                <a:buNone/>
              </a:pPr>
              <a:r>
                <a:rPr lang="en" sz="1100">
                  <a:solidFill>
                    <a:srgbClr val="3F3F3F"/>
                  </a:solidFill>
                  <a:latin typeface="Open Sans Light"/>
                  <a:ea typeface="Open Sans Light"/>
                  <a:cs typeface="Open Sans Light"/>
                  <a:sym typeface="Open Sans Light"/>
                </a:rPr>
                <a:t>design is meant to project an image of professionalism and reliability. By using simple alignments </a:t>
              </a:r>
              <a:endParaRPr sz="1100"/>
            </a:p>
          </p:txBody>
        </p:sp>
        <p:sp>
          <p:nvSpPr>
            <p:cNvPr id="1276" name="Shape 1276"/>
            <p:cNvSpPr/>
            <p:nvPr/>
          </p:nvSpPr>
          <p:spPr>
            <a:xfrm>
              <a:off x="6391176" y="4542068"/>
              <a:ext cx="1767218" cy="1234978"/>
            </a:xfrm>
            <a:prstGeom prst="rect">
              <a:avLst/>
            </a:prstGeom>
            <a:noFill/>
            <a:ln>
              <a:noFill/>
            </a:ln>
          </p:spPr>
          <p:txBody>
            <a:bodyPr anchorCtr="0" anchor="ctr" bIns="0" lIns="0" spcFirstLastPara="1" rIns="0" wrap="square" tIns="0">
              <a:noAutofit/>
            </a:bodyPr>
            <a:lstStyle/>
            <a:p>
              <a:pPr indent="0" lvl="0" marL="0" marR="0" rtl="0" algn="ctr">
                <a:lnSpc>
                  <a:spcPct val="106666"/>
                </a:lnSpc>
                <a:spcBef>
                  <a:spcPts val="0"/>
                </a:spcBef>
                <a:spcAft>
                  <a:spcPts val="0"/>
                </a:spcAft>
                <a:buNone/>
              </a:pPr>
              <a:r>
                <a:rPr lang="en" sz="1100">
                  <a:solidFill>
                    <a:srgbClr val="3F3F3F"/>
                  </a:solidFill>
                  <a:latin typeface="Open Sans Light"/>
                  <a:ea typeface="Open Sans Light"/>
                  <a:cs typeface="Open Sans Light"/>
                  <a:sym typeface="Open Sans Light"/>
                </a:rPr>
                <a:t>design is meant to project an image of professionalism and reliability. By using simple alignments </a:t>
              </a:r>
              <a:endParaRPr sz="1100"/>
            </a:p>
          </p:txBody>
        </p:sp>
        <p:sp>
          <p:nvSpPr>
            <p:cNvPr id="1277" name="Shape 1277"/>
            <p:cNvSpPr/>
            <p:nvPr/>
          </p:nvSpPr>
          <p:spPr>
            <a:xfrm>
              <a:off x="8741701" y="4542068"/>
              <a:ext cx="1767218" cy="1234978"/>
            </a:xfrm>
            <a:prstGeom prst="rect">
              <a:avLst/>
            </a:prstGeom>
            <a:noFill/>
            <a:ln>
              <a:noFill/>
            </a:ln>
          </p:spPr>
          <p:txBody>
            <a:bodyPr anchorCtr="0" anchor="ctr" bIns="0" lIns="0" spcFirstLastPara="1" rIns="0" wrap="square" tIns="0">
              <a:noAutofit/>
            </a:bodyPr>
            <a:lstStyle/>
            <a:p>
              <a:pPr indent="0" lvl="0" marL="0" marR="0" rtl="0" algn="ctr">
                <a:lnSpc>
                  <a:spcPct val="106666"/>
                </a:lnSpc>
                <a:spcBef>
                  <a:spcPts val="0"/>
                </a:spcBef>
                <a:spcAft>
                  <a:spcPts val="0"/>
                </a:spcAft>
                <a:buNone/>
              </a:pPr>
              <a:r>
                <a:rPr lang="en" sz="1100">
                  <a:solidFill>
                    <a:srgbClr val="3F3F3F"/>
                  </a:solidFill>
                  <a:latin typeface="Open Sans Light"/>
                  <a:ea typeface="Open Sans Light"/>
                  <a:cs typeface="Open Sans Light"/>
                  <a:sym typeface="Open Sans Light"/>
                </a:rPr>
                <a:t>design is meant to project an image of professionalism and reliability. By using simple alignments </a:t>
              </a:r>
              <a:endParaRPr sz="1100"/>
            </a:p>
          </p:txBody>
        </p:sp>
        <p:sp>
          <p:nvSpPr>
            <p:cNvPr id="1278" name="Shape 1278"/>
            <p:cNvSpPr/>
            <p:nvPr/>
          </p:nvSpPr>
          <p:spPr>
            <a:xfrm>
              <a:off x="4520946" y="2717461"/>
              <a:ext cx="796054" cy="653900"/>
            </a:xfrm>
            <a:custGeom>
              <a:pathLst>
                <a:path extrusionOk="0" h="120000" w="120000">
                  <a:moveTo>
                    <a:pt x="2857" y="75664"/>
                  </a:moveTo>
                  <a:cubicBezTo>
                    <a:pt x="5026" y="76924"/>
                    <a:pt x="7436" y="77648"/>
                    <a:pt x="9989" y="77648"/>
                  </a:cubicBezTo>
                  <a:lnTo>
                    <a:pt x="50502" y="77648"/>
                  </a:lnTo>
                  <a:cubicBezTo>
                    <a:pt x="51814" y="82835"/>
                    <a:pt x="55737" y="86654"/>
                    <a:pt x="60428" y="86654"/>
                  </a:cubicBezTo>
                  <a:cubicBezTo>
                    <a:pt x="65114" y="86654"/>
                    <a:pt x="69042" y="82835"/>
                    <a:pt x="70348" y="77648"/>
                  </a:cubicBezTo>
                  <a:cubicBezTo>
                    <a:pt x="70348" y="77648"/>
                    <a:pt x="110862" y="77648"/>
                    <a:pt x="110862" y="77648"/>
                  </a:cubicBezTo>
                  <a:cubicBezTo>
                    <a:pt x="113420" y="77648"/>
                    <a:pt x="115830" y="76924"/>
                    <a:pt x="118000" y="75675"/>
                  </a:cubicBezTo>
                  <a:lnTo>
                    <a:pt x="118000" y="108382"/>
                  </a:lnTo>
                  <a:cubicBezTo>
                    <a:pt x="118000" y="114768"/>
                    <a:pt x="113708" y="120000"/>
                    <a:pt x="108447" y="120000"/>
                  </a:cubicBezTo>
                  <a:lnTo>
                    <a:pt x="12404" y="120000"/>
                  </a:lnTo>
                  <a:cubicBezTo>
                    <a:pt x="7143" y="120000"/>
                    <a:pt x="2857" y="114768"/>
                    <a:pt x="2857" y="108382"/>
                  </a:cubicBezTo>
                  <a:close/>
                  <a:moveTo>
                    <a:pt x="60428" y="63304"/>
                  </a:moveTo>
                  <a:cubicBezTo>
                    <a:pt x="63680" y="63304"/>
                    <a:pt x="66313" y="66488"/>
                    <a:pt x="66313" y="70446"/>
                  </a:cubicBezTo>
                  <a:lnTo>
                    <a:pt x="66313" y="73693"/>
                  </a:lnTo>
                  <a:cubicBezTo>
                    <a:pt x="66313" y="77633"/>
                    <a:pt x="63680" y="80843"/>
                    <a:pt x="60428" y="80843"/>
                  </a:cubicBezTo>
                  <a:cubicBezTo>
                    <a:pt x="57171" y="80843"/>
                    <a:pt x="54554" y="77633"/>
                    <a:pt x="54554" y="73693"/>
                  </a:cubicBezTo>
                  <a:lnTo>
                    <a:pt x="54554" y="70446"/>
                  </a:lnTo>
                  <a:cubicBezTo>
                    <a:pt x="54554" y="66488"/>
                    <a:pt x="57171" y="63304"/>
                    <a:pt x="60428" y="63304"/>
                  </a:cubicBezTo>
                  <a:close/>
                  <a:moveTo>
                    <a:pt x="51006" y="11130"/>
                  </a:moveTo>
                  <a:cubicBezTo>
                    <a:pt x="46927" y="11130"/>
                    <a:pt x="43505" y="14362"/>
                    <a:pt x="42285" y="18782"/>
                  </a:cubicBezTo>
                  <a:cubicBezTo>
                    <a:pt x="42285" y="18782"/>
                    <a:pt x="78071" y="18782"/>
                    <a:pt x="78071" y="18782"/>
                  </a:cubicBezTo>
                  <a:cubicBezTo>
                    <a:pt x="76852" y="14362"/>
                    <a:pt x="73427" y="11130"/>
                    <a:pt x="69351" y="11130"/>
                  </a:cubicBezTo>
                  <a:close/>
                  <a:moveTo>
                    <a:pt x="50811" y="0"/>
                  </a:moveTo>
                  <a:lnTo>
                    <a:pt x="69188" y="0"/>
                  </a:lnTo>
                  <a:cubicBezTo>
                    <a:pt x="78227" y="0"/>
                    <a:pt x="85738" y="8087"/>
                    <a:pt x="87111" y="18614"/>
                  </a:cubicBezTo>
                  <a:lnTo>
                    <a:pt x="110050" y="18614"/>
                  </a:lnTo>
                  <a:cubicBezTo>
                    <a:pt x="115522" y="18614"/>
                    <a:pt x="120000" y="23849"/>
                    <a:pt x="120000" y="30245"/>
                  </a:cubicBezTo>
                  <a:lnTo>
                    <a:pt x="120000" y="57074"/>
                  </a:lnTo>
                  <a:cubicBezTo>
                    <a:pt x="120000" y="63489"/>
                    <a:pt x="115716" y="68695"/>
                    <a:pt x="110450" y="68695"/>
                  </a:cubicBezTo>
                  <a:lnTo>
                    <a:pt x="70366" y="68695"/>
                  </a:lnTo>
                  <a:cubicBezTo>
                    <a:pt x="70227" y="65343"/>
                    <a:pt x="69049" y="62350"/>
                    <a:pt x="67183" y="60169"/>
                  </a:cubicBezTo>
                  <a:cubicBezTo>
                    <a:pt x="67122" y="60095"/>
                    <a:pt x="67055" y="60051"/>
                    <a:pt x="66994" y="59984"/>
                  </a:cubicBezTo>
                  <a:cubicBezTo>
                    <a:pt x="66588" y="59526"/>
                    <a:pt x="66155" y="59087"/>
                    <a:pt x="65688" y="58702"/>
                  </a:cubicBezTo>
                  <a:cubicBezTo>
                    <a:pt x="65511" y="58575"/>
                    <a:pt x="65327" y="58480"/>
                    <a:pt x="65149" y="58356"/>
                  </a:cubicBezTo>
                  <a:cubicBezTo>
                    <a:pt x="64766" y="58082"/>
                    <a:pt x="64383" y="57812"/>
                    <a:pt x="63966" y="57602"/>
                  </a:cubicBezTo>
                  <a:cubicBezTo>
                    <a:pt x="63633" y="57430"/>
                    <a:pt x="63288" y="57329"/>
                    <a:pt x="62950" y="57217"/>
                  </a:cubicBezTo>
                  <a:cubicBezTo>
                    <a:pt x="62644" y="57103"/>
                    <a:pt x="62366" y="56963"/>
                    <a:pt x="62066" y="56890"/>
                  </a:cubicBezTo>
                  <a:cubicBezTo>
                    <a:pt x="61400" y="56718"/>
                    <a:pt x="60711" y="56635"/>
                    <a:pt x="60000" y="56635"/>
                  </a:cubicBezTo>
                  <a:cubicBezTo>
                    <a:pt x="59294" y="56635"/>
                    <a:pt x="58599" y="56718"/>
                    <a:pt x="57933" y="56890"/>
                  </a:cubicBezTo>
                  <a:cubicBezTo>
                    <a:pt x="57633" y="56963"/>
                    <a:pt x="57350" y="57103"/>
                    <a:pt x="57044" y="57217"/>
                  </a:cubicBezTo>
                  <a:cubicBezTo>
                    <a:pt x="56711" y="57329"/>
                    <a:pt x="56349" y="57430"/>
                    <a:pt x="56022" y="57602"/>
                  </a:cubicBezTo>
                  <a:cubicBezTo>
                    <a:pt x="55616" y="57799"/>
                    <a:pt x="55227" y="58082"/>
                    <a:pt x="54844" y="58356"/>
                  </a:cubicBezTo>
                  <a:cubicBezTo>
                    <a:pt x="54666" y="58480"/>
                    <a:pt x="54472" y="58575"/>
                    <a:pt x="54305" y="58702"/>
                  </a:cubicBezTo>
                  <a:cubicBezTo>
                    <a:pt x="53838" y="59087"/>
                    <a:pt x="53411" y="59526"/>
                    <a:pt x="52988" y="59984"/>
                  </a:cubicBezTo>
                  <a:cubicBezTo>
                    <a:pt x="52927" y="60051"/>
                    <a:pt x="52861" y="60095"/>
                    <a:pt x="52811" y="60169"/>
                  </a:cubicBezTo>
                  <a:cubicBezTo>
                    <a:pt x="50950" y="62331"/>
                    <a:pt x="49761" y="65343"/>
                    <a:pt x="49627" y="68695"/>
                  </a:cubicBezTo>
                  <a:lnTo>
                    <a:pt x="9549" y="68695"/>
                  </a:lnTo>
                  <a:cubicBezTo>
                    <a:pt x="4283" y="68695"/>
                    <a:pt x="0" y="63489"/>
                    <a:pt x="0" y="57061"/>
                  </a:cubicBezTo>
                  <a:lnTo>
                    <a:pt x="0" y="30245"/>
                  </a:lnTo>
                  <a:cubicBezTo>
                    <a:pt x="0" y="23849"/>
                    <a:pt x="4477" y="18614"/>
                    <a:pt x="9949" y="18614"/>
                  </a:cubicBezTo>
                  <a:lnTo>
                    <a:pt x="32872" y="18614"/>
                  </a:lnTo>
                  <a:cubicBezTo>
                    <a:pt x="34261" y="8087"/>
                    <a:pt x="41772" y="0"/>
                    <a:pt x="50811" y="0"/>
                  </a:cubicBezTo>
                  <a:close/>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79" name="Shape 1279"/>
            <p:cNvSpPr/>
            <p:nvPr/>
          </p:nvSpPr>
          <p:spPr>
            <a:xfrm>
              <a:off x="6842251" y="2717461"/>
              <a:ext cx="861542" cy="653900"/>
            </a:xfrm>
            <a:custGeom>
              <a:pathLst>
                <a:path extrusionOk="0" h="120000" w="120000">
                  <a:moveTo>
                    <a:pt x="60000" y="60800"/>
                  </a:moveTo>
                  <a:lnTo>
                    <a:pt x="19744" y="15900"/>
                  </a:lnTo>
                  <a:lnTo>
                    <a:pt x="100255" y="15900"/>
                  </a:lnTo>
                  <a:cubicBezTo>
                    <a:pt x="100255" y="15900"/>
                    <a:pt x="60000" y="60800"/>
                    <a:pt x="60000" y="60800"/>
                  </a:cubicBezTo>
                  <a:close/>
                  <a:moveTo>
                    <a:pt x="105755" y="104100"/>
                  </a:moveTo>
                  <a:lnTo>
                    <a:pt x="14244" y="104100"/>
                  </a:lnTo>
                  <a:cubicBezTo>
                    <a:pt x="13088" y="104100"/>
                    <a:pt x="12072" y="103116"/>
                    <a:pt x="12072" y="101988"/>
                  </a:cubicBezTo>
                  <a:lnTo>
                    <a:pt x="12072" y="29122"/>
                  </a:lnTo>
                  <a:lnTo>
                    <a:pt x="53466" y="75122"/>
                  </a:lnTo>
                  <a:cubicBezTo>
                    <a:pt x="54316" y="76066"/>
                    <a:pt x="55388" y="76588"/>
                    <a:pt x="56500" y="76588"/>
                  </a:cubicBezTo>
                  <a:lnTo>
                    <a:pt x="63494" y="76588"/>
                  </a:lnTo>
                  <a:cubicBezTo>
                    <a:pt x="64605" y="76588"/>
                    <a:pt x="65683" y="76066"/>
                    <a:pt x="66533" y="75122"/>
                  </a:cubicBezTo>
                  <a:lnTo>
                    <a:pt x="107927" y="29116"/>
                  </a:lnTo>
                  <a:lnTo>
                    <a:pt x="107927" y="101988"/>
                  </a:lnTo>
                  <a:cubicBezTo>
                    <a:pt x="107922" y="103116"/>
                    <a:pt x="106911" y="104100"/>
                    <a:pt x="105755" y="104100"/>
                  </a:cubicBezTo>
                  <a:cubicBezTo>
                    <a:pt x="105755" y="104100"/>
                    <a:pt x="105755" y="104100"/>
                    <a:pt x="105755" y="104100"/>
                  </a:cubicBezTo>
                  <a:close/>
                  <a:moveTo>
                    <a:pt x="105755" y="0"/>
                  </a:moveTo>
                  <a:lnTo>
                    <a:pt x="14244" y="0"/>
                  </a:lnTo>
                  <a:cubicBezTo>
                    <a:pt x="6388" y="0"/>
                    <a:pt x="0" y="8083"/>
                    <a:pt x="0" y="18011"/>
                  </a:cubicBezTo>
                  <a:lnTo>
                    <a:pt x="0" y="101988"/>
                  </a:lnTo>
                  <a:cubicBezTo>
                    <a:pt x="0" y="111922"/>
                    <a:pt x="6388" y="120000"/>
                    <a:pt x="14244" y="120000"/>
                  </a:cubicBezTo>
                  <a:lnTo>
                    <a:pt x="105755" y="120000"/>
                  </a:lnTo>
                  <a:cubicBezTo>
                    <a:pt x="113611" y="120000"/>
                    <a:pt x="120000" y="111922"/>
                    <a:pt x="120000" y="101988"/>
                  </a:cubicBezTo>
                  <a:lnTo>
                    <a:pt x="120000" y="18011"/>
                  </a:lnTo>
                  <a:cubicBezTo>
                    <a:pt x="120000" y="8083"/>
                    <a:pt x="113611" y="0"/>
                    <a:pt x="105755" y="0"/>
                  </a:cubicBezTo>
                  <a:cubicBezTo>
                    <a:pt x="105755" y="0"/>
                    <a:pt x="105755" y="0"/>
                    <a:pt x="105755" y="0"/>
                  </a:cubicBezTo>
                  <a:close/>
                  <a:moveTo>
                    <a:pt x="105755" y="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80" name="Shape 1280"/>
            <p:cNvSpPr/>
            <p:nvPr/>
          </p:nvSpPr>
          <p:spPr>
            <a:xfrm>
              <a:off x="9242482" y="2659822"/>
              <a:ext cx="769180" cy="769178"/>
            </a:xfrm>
            <a:custGeom>
              <a:pathLst>
                <a:path extrusionOk="0" h="120000" w="120000">
                  <a:moveTo>
                    <a:pt x="60089" y="80144"/>
                  </a:moveTo>
                  <a:cubicBezTo>
                    <a:pt x="49059" y="80144"/>
                    <a:pt x="40083" y="71162"/>
                    <a:pt x="40083" y="60133"/>
                  </a:cubicBezTo>
                  <a:cubicBezTo>
                    <a:pt x="40083" y="49093"/>
                    <a:pt x="49059" y="40116"/>
                    <a:pt x="60089" y="40116"/>
                  </a:cubicBezTo>
                  <a:cubicBezTo>
                    <a:pt x="71130" y="40116"/>
                    <a:pt x="80105" y="49093"/>
                    <a:pt x="80105" y="60133"/>
                  </a:cubicBezTo>
                  <a:cubicBezTo>
                    <a:pt x="80105" y="71162"/>
                    <a:pt x="71130" y="80144"/>
                    <a:pt x="60089" y="80144"/>
                  </a:cubicBezTo>
                  <a:cubicBezTo>
                    <a:pt x="60089" y="80144"/>
                    <a:pt x="60089" y="80144"/>
                    <a:pt x="60089" y="80144"/>
                  </a:cubicBezTo>
                  <a:close/>
                  <a:moveTo>
                    <a:pt x="119621" y="53342"/>
                  </a:moveTo>
                  <a:cubicBezTo>
                    <a:pt x="119432" y="51651"/>
                    <a:pt x="117466" y="50383"/>
                    <a:pt x="115762" y="50383"/>
                  </a:cubicBezTo>
                  <a:cubicBezTo>
                    <a:pt x="110267" y="50383"/>
                    <a:pt x="105389" y="47157"/>
                    <a:pt x="103346" y="42163"/>
                  </a:cubicBezTo>
                  <a:cubicBezTo>
                    <a:pt x="101252" y="37046"/>
                    <a:pt x="102600" y="31090"/>
                    <a:pt x="106698" y="27330"/>
                  </a:cubicBezTo>
                  <a:cubicBezTo>
                    <a:pt x="107984" y="26151"/>
                    <a:pt x="108145" y="24176"/>
                    <a:pt x="107060" y="22803"/>
                  </a:cubicBezTo>
                  <a:cubicBezTo>
                    <a:pt x="104248" y="19232"/>
                    <a:pt x="101046" y="16001"/>
                    <a:pt x="97555" y="13203"/>
                  </a:cubicBezTo>
                  <a:cubicBezTo>
                    <a:pt x="96191" y="12107"/>
                    <a:pt x="94181" y="12263"/>
                    <a:pt x="92995" y="13576"/>
                  </a:cubicBezTo>
                  <a:cubicBezTo>
                    <a:pt x="89420" y="17536"/>
                    <a:pt x="82995" y="19010"/>
                    <a:pt x="78028" y="16935"/>
                  </a:cubicBezTo>
                  <a:cubicBezTo>
                    <a:pt x="72867" y="14766"/>
                    <a:pt x="69610" y="9527"/>
                    <a:pt x="69927" y="3909"/>
                  </a:cubicBezTo>
                  <a:cubicBezTo>
                    <a:pt x="70033" y="2146"/>
                    <a:pt x="68741" y="611"/>
                    <a:pt x="66982" y="406"/>
                  </a:cubicBezTo>
                  <a:cubicBezTo>
                    <a:pt x="62505" y="-116"/>
                    <a:pt x="57978" y="-133"/>
                    <a:pt x="53479" y="367"/>
                  </a:cubicBezTo>
                  <a:cubicBezTo>
                    <a:pt x="51742" y="561"/>
                    <a:pt x="50456" y="2057"/>
                    <a:pt x="50512" y="3804"/>
                  </a:cubicBezTo>
                  <a:cubicBezTo>
                    <a:pt x="50707" y="9365"/>
                    <a:pt x="47410" y="14510"/>
                    <a:pt x="42293" y="16607"/>
                  </a:cubicBezTo>
                  <a:cubicBezTo>
                    <a:pt x="37388" y="18604"/>
                    <a:pt x="31007" y="17146"/>
                    <a:pt x="27444" y="13220"/>
                  </a:cubicBezTo>
                  <a:cubicBezTo>
                    <a:pt x="26263" y="11924"/>
                    <a:pt x="24287" y="11768"/>
                    <a:pt x="22917" y="12842"/>
                  </a:cubicBezTo>
                  <a:cubicBezTo>
                    <a:pt x="19320" y="15661"/>
                    <a:pt x="16046" y="18893"/>
                    <a:pt x="13212" y="22436"/>
                  </a:cubicBezTo>
                  <a:cubicBezTo>
                    <a:pt x="12099" y="23815"/>
                    <a:pt x="12266" y="25812"/>
                    <a:pt x="13569" y="26991"/>
                  </a:cubicBezTo>
                  <a:cubicBezTo>
                    <a:pt x="17739" y="30778"/>
                    <a:pt x="19086" y="36790"/>
                    <a:pt x="16920" y="41968"/>
                  </a:cubicBezTo>
                  <a:cubicBezTo>
                    <a:pt x="14849" y="46902"/>
                    <a:pt x="9727" y="50077"/>
                    <a:pt x="3869" y="50077"/>
                  </a:cubicBezTo>
                  <a:cubicBezTo>
                    <a:pt x="1965" y="50016"/>
                    <a:pt x="606" y="51295"/>
                    <a:pt x="400" y="53025"/>
                  </a:cubicBezTo>
                  <a:cubicBezTo>
                    <a:pt x="-128" y="57530"/>
                    <a:pt x="-133" y="62124"/>
                    <a:pt x="373" y="66668"/>
                  </a:cubicBezTo>
                  <a:cubicBezTo>
                    <a:pt x="562" y="68359"/>
                    <a:pt x="2589" y="69621"/>
                    <a:pt x="4309" y="69621"/>
                  </a:cubicBezTo>
                  <a:cubicBezTo>
                    <a:pt x="9532" y="69482"/>
                    <a:pt x="14543" y="72714"/>
                    <a:pt x="16653" y="77842"/>
                  </a:cubicBezTo>
                  <a:cubicBezTo>
                    <a:pt x="18747" y="82947"/>
                    <a:pt x="17399" y="88915"/>
                    <a:pt x="13301" y="92675"/>
                  </a:cubicBezTo>
                  <a:cubicBezTo>
                    <a:pt x="12015" y="93854"/>
                    <a:pt x="11848" y="95823"/>
                    <a:pt x="12934" y="97196"/>
                  </a:cubicBezTo>
                  <a:cubicBezTo>
                    <a:pt x="15718" y="100745"/>
                    <a:pt x="18925" y="103982"/>
                    <a:pt x="22427" y="106802"/>
                  </a:cubicBezTo>
                  <a:cubicBezTo>
                    <a:pt x="23802" y="107903"/>
                    <a:pt x="25801" y="107753"/>
                    <a:pt x="26993" y="106434"/>
                  </a:cubicBezTo>
                  <a:cubicBezTo>
                    <a:pt x="30584" y="102469"/>
                    <a:pt x="37010" y="100995"/>
                    <a:pt x="41954" y="103075"/>
                  </a:cubicBezTo>
                  <a:cubicBezTo>
                    <a:pt x="47126" y="105244"/>
                    <a:pt x="50389" y="110478"/>
                    <a:pt x="50072" y="116095"/>
                  </a:cubicBezTo>
                  <a:cubicBezTo>
                    <a:pt x="49966" y="117858"/>
                    <a:pt x="51258" y="119404"/>
                    <a:pt x="53012" y="119599"/>
                  </a:cubicBezTo>
                  <a:cubicBezTo>
                    <a:pt x="55306" y="119866"/>
                    <a:pt x="57611" y="119999"/>
                    <a:pt x="59922" y="119999"/>
                  </a:cubicBezTo>
                  <a:cubicBezTo>
                    <a:pt x="62121" y="119999"/>
                    <a:pt x="64320" y="119877"/>
                    <a:pt x="66514" y="119638"/>
                  </a:cubicBezTo>
                  <a:cubicBezTo>
                    <a:pt x="68251" y="119443"/>
                    <a:pt x="69537" y="117942"/>
                    <a:pt x="69482" y="116201"/>
                  </a:cubicBezTo>
                  <a:cubicBezTo>
                    <a:pt x="69287" y="110639"/>
                    <a:pt x="72583" y="105494"/>
                    <a:pt x="77689" y="103409"/>
                  </a:cubicBezTo>
                  <a:cubicBezTo>
                    <a:pt x="82628" y="101390"/>
                    <a:pt x="88981" y="102864"/>
                    <a:pt x="92555" y="106785"/>
                  </a:cubicBezTo>
                  <a:cubicBezTo>
                    <a:pt x="93736" y="108075"/>
                    <a:pt x="95695" y="108231"/>
                    <a:pt x="97082" y="107163"/>
                  </a:cubicBezTo>
                  <a:cubicBezTo>
                    <a:pt x="100673" y="104349"/>
                    <a:pt x="103936" y="101123"/>
                    <a:pt x="106787" y="97563"/>
                  </a:cubicBezTo>
                  <a:cubicBezTo>
                    <a:pt x="107895" y="96190"/>
                    <a:pt x="107739" y="94193"/>
                    <a:pt x="106430" y="93003"/>
                  </a:cubicBezTo>
                  <a:cubicBezTo>
                    <a:pt x="102255" y="89232"/>
                    <a:pt x="100896" y="83209"/>
                    <a:pt x="103067" y="78042"/>
                  </a:cubicBezTo>
                  <a:cubicBezTo>
                    <a:pt x="105105" y="73175"/>
                    <a:pt x="110038" y="69911"/>
                    <a:pt x="115345" y="69911"/>
                  </a:cubicBezTo>
                  <a:lnTo>
                    <a:pt x="116085" y="69927"/>
                  </a:lnTo>
                  <a:cubicBezTo>
                    <a:pt x="117811" y="70072"/>
                    <a:pt x="119387" y="68737"/>
                    <a:pt x="119599" y="66985"/>
                  </a:cubicBezTo>
                  <a:cubicBezTo>
                    <a:pt x="120128" y="62474"/>
                    <a:pt x="120133" y="57886"/>
                    <a:pt x="119621" y="53342"/>
                  </a:cubicBezTo>
                  <a:cubicBezTo>
                    <a:pt x="119621" y="53342"/>
                    <a:pt x="119621" y="53342"/>
                    <a:pt x="119621" y="53342"/>
                  </a:cubicBezTo>
                  <a:close/>
                  <a:moveTo>
                    <a:pt x="119621" y="53342"/>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Tree>
  </p:cSld>
  <p:clrMapOvr>
    <a:masterClrMapping/>
  </p:clrMapOvr>
  <p:transition spd="slow">
    <p:fade/>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5" name="Shape 1285"/>
        <p:cNvGrpSpPr/>
        <p:nvPr/>
      </p:nvGrpSpPr>
      <p:grpSpPr>
        <a:xfrm>
          <a:off x="0" y="0"/>
          <a:ext cx="0" cy="0"/>
          <a:chOff x="0" y="0"/>
          <a:chExt cx="0" cy="0"/>
        </a:xfrm>
      </p:grpSpPr>
      <p:sp>
        <p:nvSpPr>
          <p:cNvPr id="1286" name="Shape 128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287" name="Shape 1287"/>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Analysis &amp; Report</a:t>
            </a:r>
            <a:endParaRPr sz="1100"/>
          </a:p>
        </p:txBody>
      </p:sp>
      <p:sp>
        <p:nvSpPr>
          <p:cNvPr id="1288" name="Shape 1288"/>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289" name="Shape 1289"/>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290" name="Shape 1290"/>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aphicFrame>
        <p:nvGraphicFramePr>
          <p:cNvPr id="1291" name="Shape 1291"/>
          <p:cNvGraphicFramePr/>
          <p:nvPr/>
        </p:nvGraphicFramePr>
        <p:xfrm>
          <a:off x="1535326" y="2928851"/>
          <a:ext cx="3000000" cy="3000000"/>
        </p:xfrm>
        <a:graphic>
          <a:graphicData uri="http://schemas.openxmlformats.org/drawingml/2006/table">
            <a:tbl>
              <a:tblPr bandRow="1" firstRow="1">
                <a:noFill/>
                <a:tableStyleId>{021D92A2-26C2-45A8-BB06-C6D31D61E65A}</a:tableStyleId>
              </a:tblPr>
              <a:tblGrid>
                <a:gridCol w="1120125"/>
                <a:gridCol w="658350"/>
              </a:tblGrid>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bl>
          </a:graphicData>
        </a:graphic>
      </p:graphicFrame>
      <p:graphicFrame>
        <p:nvGraphicFramePr>
          <p:cNvPr id="1292" name="Shape 1292"/>
          <p:cNvGraphicFramePr/>
          <p:nvPr/>
        </p:nvGraphicFramePr>
        <p:xfrm>
          <a:off x="3725314" y="2928851"/>
          <a:ext cx="3000000" cy="3000000"/>
        </p:xfrm>
        <a:graphic>
          <a:graphicData uri="http://schemas.openxmlformats.org/drawingml/2006/table">
            <a:tbl>
              <a:tblPr bandRow="1" firstRow="1">
                <a:noFill/>
                <a:tableStyleId>{021D92A2-26C2-45A8-BB06-C6D31D61E65A}</a:tableStyleId>
              </a:tblPr>
              <a:tblGrid>
                <a:gridCol w="698375"/>
                <a:gridCol w="1080125"/>
              </a:tblGrid>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bl>
          </a:graphicData>
        </a:graphic>
      </p:graphicFrame>
      <p:graphicFrame>
        <p:nvGraphicFramePr>
          <p:cNvPr id="1293" name="Shape 1293"/>
          <p:cNvGraphicFramePr/>
          <p:nvPr/>
        </p:nvGraphicFramePr>
        <p:xfrm>
          <a:off x="5915303" y="2928851"/>
          <a:ext cx="3000000" cy="3000000"/>
        </p:xfrm>
        <a:graphic>
          <a:graphicData uri="http://schemas.openxmlformats.org/drawingml/2006/table">
            <a:tbl>
              <a:tblPr bandRow="1" firstRow="1">
                <a:noFill/>
                <a:tableStyleId>{021D92A2-26C2-45A8-BB06-C6D31D61E65A}</a:tableStyleId>
              </a:tblPr>
              <a:tblGrid>
                <a:gridCol w="889250"/>
                <a:gridCol w="889250"/>
              </a:tblGrid>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bl>
          </a:graphicData>
        </a:graphic>
      </p:graphicFrame>
      <p:sp>
        <p:nvSpPr>
          <p:cNvPr id="1294" name="Shape 1294"/>
          <p:cNvSpPr/>
          <p:nvPr/>
        </p:nvSpPr>
        <p:spPr>
          <a:xfrm>
            <a:off x="1661778" y="3083525"/>
            <a:ext cx="897900" cy="1267800"/>
          </a:xfrm>
          <a:prstGeom prst="rect">
            <a:avLst/>
          </a:prstGeom>
          <a:noFill/>
          <a:ln>
            <a:noFill/>
          </a:ln>
        </p:spPr>
        <p:txBody>
          <a:bodyPr anchorCtr="0" anchor="ctr" bIns="0" lIns="0" spcFirstLastPara="1" rIns="0" wrap="square" tIns="0">
            <a:noAutofit/>
          </a:bodyPr>
          <a:lstStyle/>
          <a:p>
            <a:pPr indent="0" lvl="0" marL="0" marR="0" rtl="0" algn="l">
              <a:lnSpc>
                <a:spcPct val="240000"/>
              </a:lnSpc>
              <a:spcBef>
                <a:spcPts val="0"/>
              </a:spcBef>
              <a:spcAft>
                <a:spcPts val="0"/>
              </a:spcAft>
              <a:buNone/>
            </a:pPr>
            <a:r>
              <a:rPr lang="en" sz="800">
                <a:solidFill>
                  <a:schemeClr val="lt1"/>
                </a:solidFill>
                <a:latin typeface="Open Sans Light"/>
                <a:ea typeface="Open Sans Light"/>
                <a:cs typeface="Open Sans Light"/>
                <a:sym typeface="Open Sans Light"/>
              </a:rPr>
              <a:t>PARTICULLARS </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Design is meant </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Project an image</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Profession and</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Reliability</a:t>
            </a:r>
            <a:endParaRPr sz="1100"/>
          </a:p>
        </p:txBody>
      </p:sp>
      <p:sp>
        <p:nvSpPr>
          <p:cNvPr id="1295" name="Shape 1295"/>
          <p:cNvSpPr/>
          <p:nvPr/>
        </p:nvSpPr>
        <p:spPr>
          <a:xfrm>
            <a:off x="1539854" y="1674451"/>
            <a:ext cx="484677" cy="387796"/>
          </a:xfrm>
          <a:custGeom>
            <a:pathLst>
              <a:path extrusionOk="0" h="120000" w="120000">
                <a:moveTo>
                  <a:pt x="103800" y="47994"/>
                </a:moveTo>
                <a:cubicBezTo>
                  <a:pt x="101483" y="47994"/>
                  <a:pt x="99600" y="45638"/>
                  <a:pt x="99600" y="42738"/>
                </a:cubicBezTo>
                <a:cubicBezTo>
                  <a:pt x="99600" y="39844"/>
                  <a:pt x="101483" y="37494"/>
                  <a:pt x="103800" y="37494"/>
                </a:cubicBezTo>
                <a:cubicBezTo>
                  <a:pt x="106122" y="37494"/>
                  <a:pt x="108000" y="39844"/>
                  <a:pt x="108000" y="42738"/>
                </a:cubicBezTo>
                <a:cubicBezTo>
                  <a:pt x="108000" y="45638"/>
                  <a:pt x="106122" y="47994"/>
                  <a:pt x="103800" y="47994"/>
                </a:cubicBezTo>
                <a:cubicBezTo>
                  <a:pt x="103800" y="47994"/>
                  <a:pt x="103800" y="47994"/>
                  <a:pt x="103800" y="47994"/>
                </a:cubicBezTo>
                <a:close/>
                <a:moveTo>
                  <a:pt x="60000" y="105005"/>
                </a:moveTo>
                <a:cubicBezTo>
                  <a:pt x="43427" y="105005"/>
                  <a:pt x="30000" y="88211"/>
                  <a:pt x="30000" y="67500"/>
                </a:cubicBezTo>
                <a:cubicBezTo>
                  <a:pt x="30000" y="46794"/>
                  <a:pt x="43427" y="30000"/>
                  <a:pt x="60000" y="30000"/>
                </a:cubicBezTo>
                <a:cubicBezTo>
                  <a:pt x="76566" y="30000"/>
                  <a:pt x="90000" y="46794"/>
                  <a:pt x="90000" y="67500"/>
                </a:cubicBezTo>
                <a:cubicBezTo>
                  <a:pt x="90000" y="88211"/>
                  <a:pt x="76566" y="105005"/>
                  <a:pt x="60000" y="105005"/>
                </a:cubicBezTo>
                <a:cubicBezTo>
                  <a:pt x="60000" y="105005"/>
                  <a:pt x="60000" y="105005"/>
                  <a:pt x="60000" y="105005"/>
                </a:cubicBezTo>
                <a:close/>
                <a:moveTo>
                  <a:pt x="108000" y="22500"/>
                </a:moveTo>
                <a:lnTo>
                  <a:pt x="93600" y="22500"/>
                </a:lnTo>
                <a:cubicBezTo>
                  <a:pt x="91616" y="22500"/>
                  <a:pt x="89483" y="20583"/>
                  <a:pt x="88861" y="18227"/>
                </a:cubicBezTo>
                <a:lnTo>
                  <a:pt x="85138" y="4266"/>
                </a:lnTo>
                <a:cubicBezTo>
                  <a:pt x="84511" y="1922"/>
                  <a:pt x="82383" y="0"/>
                  <a:pt x="80405" y="0"/>
                </a:cubicBezTo>
                <a:lnTo>
                  <a:pt x="39600" y="0"/>
                </a:lnTo>
                <a:cubicBezTo>
                  <a:pt x="37616" y="0"/>
                  <a:pt x="35483" y="1922"/>
                  <a:pt x="34866" y="4266"/>
                </a:cubicBezTo>
                <a:lnTo>
                  <a:pt x="31138" y="18227"/>
                </a:lnTo>
                <a:cubicBezTo>
                  <a:pt x="30511" y="20583"/>
                  <a:pt x="28383" y="22500"/>
                  <a:pt x="26400" y="22500"/>
                </a:cubicBezTo>
                <a:lnTo>
                  <a:pt x="12000" y="22500"/>
                </a:lnTo>
                <a:cubicBezTo>
                  <a:pt x="5405" y="22500"/>
                  <a:pt x="0" y="29255"/>
                  <a:pt x="0" y="37500"/>
                </a:cubicBezTo>
                <a:lnTo>
                  <a:pt x="0" y="105005"/>
                </a:lnTo>
                <a:cubicBezTo>
                  <a:pt x="0" y="113250"/>
                  <a:pt x="5405" y="120000"/>
                  <a:pt x="12000" y="120000"/>
                </a:cubicBezTo>
                <a:lnTo>
                  <a:pt x="108000" y="120000"/>
                </a:lnTo>
                <a:cubicBezTo>
                  <a:pt x="114600" y="120000"/>
                  <a:pt x="120000" y="113250"/>
                  <a:pt x="120000" y="105005"/>
                </a:cubicBezTo>
                <a:lnTo>
                  <a:pt x="120000" y="37500"/>
                </a:lnTo>
                <a:cubicBezTo>
                  <a:pt x="120000" y="29255"/>
                  <a:pt x="114600" y="22500"/>
                  <a:pt x="108000" y="22500"/>
                </a:cubicBezTo>
                <a:cubicBezTo>
                  <a:pt x="108000" y="22500"/>
                  <a:pt x="108000" y="22500"/>
                  <a:pt x="108000" y="22500"/>
                </a:cubicBezTo>
                <a:close/>
                <a:moveTo>
                  <a:pt x="60000" y="45000"/>
                </a:moveTo>
                <a:cubicBezTo>
                  <a:pt x="50061" y="45000"/>
                  <a:pt x="42000" y="55077"/>
                  <a:pt x="42000" y="67500"/>
                </a:cubicBezTo>
                <a:cubicBezTo>
                  <a:pt x="42000" y="79933"/>
                  <a:pt x="50061" y="90005"/>
                  <a:pt x="60000" y="90005"/>
                </a:cubicBezTo>
                <a:cubicBezTo>
                  <a:pt x="69938" y="90005"/>
                  <a:pt x="78000" y="79933"/>
                  <a:pt x="78000" y="67500"/>
                </a:cubicBezTo>
                <a:cubicBezTo>
                  <a:pt x="78000" y="55077"/>
                  <a:pt x="69938" y="45000"/>
                  <a:pt x="60000" y="45000"/>
                </a:cubicBezTo>
                <a:cubicBezTo>
                  <a:pt x="60000" y="45000"/>
                  <a:pt x="60000" y="45000"/>
                  <a:pt x="60000" y="45000"/>
                </a:cubicBezTo>
                <a:close/>
                <a:moveTo>
                  <a:pt x="60000" y="45000"/>
                </a:moveTo>
              </a:path>
            </a:pathLst>
          </a:custGeom>
          <a:solidFill>
            <a:srgbClr val="0C0C0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96" name="Shape 1296"/>
          <p:cNvSpPr/>
          <p:nvPr/>
        </p:nvSpPr>
        <p:spPr>
          <a:xfrm>
            <a:off x="2130126" y="1647475"/>
            <a:ext cx="1248900" cy="450000"/>
          </a:xfrm>
          <a:prstGeom prst="rect">
            <a:avLst/>
          </a:prstGeom>
          <a:noFill/>
          <a:ln>
            <a:noFill/>
          </a:ln>
        </p:spPr>
        <p:txBody>
          <a:bodyPr anchorCtr="0" anchor="ctr" bIns="0" lIns="0" spcFirstLastPara="1" rIns="0" wrap="square" tIns="0">
            <a:noAutofit/>
          </a:bodyPr>
          <a:lstStyle/>
          <a:p>
            <a:pPr indent="0" lvl="0" marL="0" marR="0" rtl="0" algn="l">
              <a:lnSpc>
                <a:spcPct val="88235"/>
              </a:lnSpc>
              <a:spcBef>
                <a:spcPts val="0"/>
              </a:spcBef>
              <a:spcAft>
                <a:spcPts val="0"/>
              </a:spcAft>
              <a:buNone/>
            </a:pPr>
            <a:r>
              <a:rPr lang="en" sz="1300">
                <a:solidFill>
                  <a:schemeClr val="dk1"/>
                </a:solidFill>
                <a:latin typeface="Open Sans SemiBold"/>
                <a:ea typeface="Open Sans SemiBold"/>
                <a:cs typeface="Open Sans SemiBold"/>
                <a:sym typeface="Open Sans SemiBold"/>
              </a:rPr>
              <a:t>Number1</a:t>
            </a:r>
            <a:endParaRPr sz="1100">
              <a:latin typeface="Open Sans SemiBold"/>
              <a:ea typeface="Open Sans SemiBold"/>
              <a:cs typeface="Open Sans SemiBold"/>
              <a:sym typeface="Open Sans SemiBold"/>
            </a:endParaRPr>
          </a:p>
          <a:p>
            <a:pPr indent="0" lvl="0" marL="0" marR="0" rtl="0" algn="l">
              <a:lnSpc>
                <a:spcPct val="88235"/>
              </a:lnSpc>
              <a:spcBef>
                <a:spcPts val="0"/>
              </a:spcBef>
              <a:spcAft>
                <a:spcPts val="0"/>
              </a:spcAft>
              <a:buNone/>
            </a:pPr>
            <a:r>
              <a:rPr lang="en" sz="1300">
                <a:solidFill>
                  <a:schemeClr val="dk1"/>
                </a:solidFill>
                <a:latin typeface="Open Sans SemiBold"/>
                <a:ea typeface="Open Sans SemiBold"/>
                <a:cs typeface="Open Sans SemiBold"/>
                <a:sym typeface="Open Sans SemiBold"/>
              </a:rPr>
              <a:t>SERVICES TEXT TITLE HERE</a:t>
            </a:r>
            <a:endParaRPr sz="1100">
              <a:latin typeface="Open Sans SemiBold"/>
              <a:ea typeface="Open Sans SemiBold"/>
              <a:cs typeface="Open Sans SemiBold"/>
              <a:sym typeface="Open Sans SemiBold"/>
            </a:endParaRPr>
          </a:p>
        </p:txBody>
      </p:sp>
      <p:sp>
        <p:nvSpPr>
          <p:cNvPr id="1297" name="Shape 1297"/>
          <p:cNvSpPr/>
          <p:nvPr/>
        </p:nvSpPr>
        <p:spPr>
          <a:xfrm>
            <a:off x="1532486" y="2199127"/>
            <a:ext cx="1705911" cy="452018"/>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Open Sans Light"/>
                <a:ea typeface="Open Sans Light"/>
                <a:cs typeface="Open Sans Light"/>
                <a:sym typeface="Open Sans Light"/>
              </a:rPr>
              <a:t>project an image of professionalism and reliability. By using simple alignments we have.</a:t>
            </a:r>
            <a:endParaRPr sz="1100"/>
          </a:p>
        </p:txBody>
      </p:sp>
      <p:sp>
        <p:nvSpPr>
          <p:cNvPr id="1298" name="Shape 1298"/>
          <p:cNvSpPr/>
          <p:nvPr/>
        </p:nvSpPr>
        <p:spPr>
          <a:xfrm>
            <a:off x="3721468" y="1620221"/>
            <a:ext cx="427899" cy="427899"/>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rgbClr val="262626"/>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299" name="Shape 1299"/>
          <p:cNvSpPr/>
          <p:nvPr/>
        </p:nvSpPr>
        <p:spPr>
          <a:xfrm>
            <a:off x="4254950" y="1634450"/>
            <a:ext cx="1248900" cy="450000"/>
          </a:xfrm>
          <a:prstGeom prst="rect">
            <a:avLst/>
          </a:prstGeom>
          <a:noFill/>
          <a:ln>
            <a:noFill/>
          </a:ln>
        </p:spPr>
        <p:txBody>
          <a:bodyPr anchorCtr="0" anchor="ctr" bIns="0" lIns="0" spcFirstLastPara="1" rIns="0" wrap="square" tIns="0">
            <a:noAutofit/>
          </a:bodyPr>
          <a:lstStyle/>
          <a:p>
            <a:pPr indent="0" lvl="0" marL="0" marR="0" rtl="0" algn="l">
              <a:lnSpc>
                <a:spcPct val="88235"/>
              </a:lnSpc>
              <a:spcBef>
                <a:spcPts val="0"/>
              </a:spcBef>
              <a:spcAft>
                <a:spcPts val="0"/>
              </a:spcAft>
              <a:buNone/>
            </a:pPr>
            <a:r>
              <a:rPr lang="en" sz="1300">
                <a:solidFill>
                  <a:schemeClr val="dk1"/>
                </a:solidFill>
                <a:latin typeface="Open Sans SemiBold"/>
                <a:ea typeface="Open Sans SemiBold"/>
                <a:cs typeface="Open Sans SemiBold"/>
                <a:sym typeface="Open Sans SemiBold"/>
              </a:rPr>
              <a:t>Number2</a:t>
            </a:r>
            <a:endParaRPr sz="1100">
              <a:latin typeface="Open Sans SemiBold"/>
              <a:ea typeface="Open Sans SemiBold"/>
              <a:cs typeface="Open Sans SemiBold"/>
              <a:sym typeface="Open Sans SemiBold"/>
            </a:endParaRPr>
          </a:p>
          <a:p>
            <a:pPr indent="0" lvl="0" marL="0" marR="0" rtl="0" algn="l">
              <a:lnSpc>
                <a:spcPct val="88235"/>
              </a:lnSpc>
              <a:spcBef>
                <a:spcPts val="0"/>
              </a:spcBef>
              <a:spcAft>
                <a:spcPts val="0"/>
              </a:spcAft>
              <a:buNone/>
            </a:pPr>
            <a:r>
              <a:rPr lang="en" sz="1300">
                <a:solidFill>
                  <a:schemeClr val="dk1"/>
                </a:solidFill>
                <a:latin typeface="Open Sans SemiBold"/>
                <a:ea typeface="Open Sans SemiBold"/>
                <a:cs typeface="Open Sans SemiBold"/>
                <a:sym typeface="Open Sans SemiBold"/>
              </a:rPr>
              <a:t>SERVICES TEXT TITLE HERE</a:t>
            </a:r>
            <a:endParaRPr sz="1100">
              <a:latin typeface="Open Sans SemiBold"/>
              <a:ea typeface="Open Sans SemiBold"/>
              <a:cs typeface="Open Sans SemiBold"/>
              <a:sym typeface="Open Sans SemiBold"/>
            </a:endParaRPr>
          </a:p>
        </p:txBody>
      </p:sp>
      <p:sp>
        <p:nvSpPr>
          <p:cNvPr id="1300" name="Shape 1300"/>
          <p:cNvSpPr/>
          <p:nvPr/>
        </p:nvSpPr>
        <p:spPr>
          <a:xfrm>
            <a:off x="3719045" y="2199127"/>
            <a:ext cx="1705911" cy="452017"/>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Open Sans Light"/>
                <a:ea typeface="Open Sans Light"/>
                <a:cs typeface="Open Sans Light"/>
                <a:sym typeface="Open Sans Light"/>
              </a:rPr>
              <a:t>project an image of professionalism and reliability. By using simple alignments we have.</a:t>
            </a:r>
            <a:endParaRPr sz="1100"/>
          </a:p>
        </p:txBody>
      </p:sp>
      <p:sp>
        <p:nvSpPr>
          <p:cNvPr id="1301" name="Shape 1301"/>
          <p:cNvSpPr/>
          <p:nvPr/>
        </p:nvSpPr>
        <p:spPr>
          <a:xfrm>
            <a:off x="5941471" y="1571644"/>
            <a:ext cx="476750" cy="476326"/>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rgbClr val="3F3F3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02" name="Shape 1302"/>
          <p:cNvSpPr/>
          <p:nvPr/>
        </p:nvSpPr>
        <p:spPr>
          <a:xfrm>
            <a:off x="6644385" y="1592400"/>
            <a:ext cx="1156200" cy="450000"/>
          </a:xfrm>
          <a:prstGeom prst="rect">
            <a:avLst/>
          </a:prstGeom>
          <a:noFill/>
          <a:ln>
            <a:noFill/>
          </a:ln>
        </p:spPr>
        <p:txBody>
          <a:bodyPr anchorCtr="0" anchor="ctr" bIns="0" lIns="0" spcFirstLastPara="1" rIns="0" wrap="square" tIns="0">
            <a:noAutofit/>
          </a:bodyPr>
          <a:lstStyle/>
          <a:p>
            <a:pPr indent="0" lvl="0" marL="0" marR="0" rtl="0" algn="l">
              <a:lnSpc>
                <a:spcPct val="88235"/>
              </a:lnSpc>
              <a:spcBef>
                <a:spcPts val="0"/>
              </a:spcBef>
              <a:spcAft>
                <a:spcPts val="0"/>
              </a:spcAft>
              <a:buNone/>
            </a:pPr>
            <a:r>
              <a:rPr lang="en" sz="1300">
                <a:solidFill>
                  <a:schemeClr val="dk1"/>
                </a:solidFill>
                <a:latin typeface="Open Sans SemiBold"/>
                <a:ea typeface="Open Sans SemiBold"/>
                <a:cs typeface="Open Sans SemiBold"/>
                <a:sym typeface="Open Sans SemiBold"/>
              </a:rPr>
              <a:t>Number3</a:t>
            </a:r>
            <a:endParaRPr sz="1100">
              <a:latin typeface="Open Sans SemiBold"/>
              <a:ea typeface="Open Sans SemiBold"/>
              <a:cs typeface="Open Sans SemiBold"/>
              <a:sym typeface="Open Sans SemiBold"/>
            </a:endParaRPr>
          </a:p>
          <a:p>
            <a:pPr indent="0" lvl="0" marL="0" marR="0" rtl="0" algn="l">
              <a:lnSpc>
                <a:spcPct val="88235"/>
              </a:lnSpc>
              <a:spcBef>
                <a:spcPts val="0"/>
              </a:spcBef>
              <a:spcAft>
                <a:spcPts val="0"/>
              </a:spcAft>
              <a:buNone/>
            </a:pPr>
            <a:r>
              <a:rPr lang="en" sz="1300">
                <a:solidFill>
                  <a:schemeClr val="dk1"/>
                </a:solidFill>
                <a:latin typeface="Open Sans SemiBold"/>
                <a:ea typeface="Open Sans SemiBold"/>
                <a:cs typeface="Open Sans SemiBold"/>
                <a:sym typeface="Open Sans SemiBold"/>
              </a:rPr>
              <a:t>SERVICES TEXT TITLE HERE</a:t>
            </a:r>
            <a:endParaRPr sz="1100">
              <a:latin typeface="Open Sans SemiBold"/>
              <a:ea typeface="Open Sans SemiBold"/>
              <a:cs typeface="Open Sans SemiBold"/>
              <a:sym typeface="Open Sans SemiBold"/>
            </a:endParaRPr>
          </a:p>
        </p:txBody>
      </p:sp>
      <p:sp>
        <p:nvSpPr>
          <p:cNvPr id="1303" name="Shape 1303"/>
          <p:cNvSpPr/>
          <p:nvPr/>
        </p:nvSpPr>
        <p:spPr>
          <a:xfrm>
            <a:off x="5919319" y="2199127"/>
            <a:ext cx="1705911" cy="452017"/>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rgbClr val="7F7F7F"/>
                </a:solidFill>
                <a:latin typeface="Open Sans Light"/>
                <a:ea typeface="Open Sans Light"/>
                <a:cs typeface="Open Sans Light"/>
                <a:sym typeface="Open Sans Light"/>
              </a:rPr>
              <a:t>project an image of professionalism and reliability. By using simple alignments we have.</a:t>
            </a:r>
            <a:endParaRPr sz="1100"/>
          </a:p>
        </p:txBody>
      </p:sp>
      <p:sp>
        <p:nvSpPr>
          <p:cNvPr id="1304" name="Shape 1304"/>
          <p:cNvSpPr/>
          <p:nvPr/>
        </p:nvSpPr>
        <p:spPr>
          <a:xfrm>
            <a:off x="2700423" y="3055200"/>
            <a:ext cx="702300" cy="1219800"/>
          </a:xfrm>
          <a:prstGeom prst="rect">
            <a:avLst/>
          </a:prstGeom>
          <a:noFill/>
          <a:ln>
            <a:noFill/>
          </a:ln>
        </p:spPr>
        <p:txBody>
          <a:bodyPr anchorCtr="0" anchor="ctr" bIns="0" lIns="0" spcFirstLastPara="1" rIns="0" wrap="square" tIns="0">
            <a:noAutofit/>
          </a:bodyPr>
          <a:lstStyle/>
          <a:p>
            <a:pPr indent="0" lvl="0" marL="0" marR="0" rtl="0" algn="l">
              <a:lnSpc>
                <a:spcPct val="180000"/>
              </a:lnSpc>
              <a:spcBef>
                <a:spcPts val="0"/>
              </a:spcBef>
              <a:spcAft>
                <a:spcPts val="0"/>
              </a:spcAft>
              <a:buNone/>
            </a:pPr>
            <a:r>
              <a:rPr lang="en" sz="1000">
                <a:solidFill>
                  <a:schemeClr val="lt1"/>
                </a:solidFill>
                <a:latin typeface="Open Sans Light"/>
                <a:ea typeface="Open Sans Light"/>
                <a:cs typeface="Open Sans Light"/>
                <a:sym typeface="Open Sans Light"/>
              </a:rPr>
              <a:t>AMOUNT</a:t>
            </a:r>
            <a:endParaRPr sz="1100"/>
          </a:p>
          <a:p>
            <a:pPr indent="0" lvl="0" marL="0" marR="0" rtl="0" algn="l">
              <a:lnSpc>
                <a:spcPct val="180000"/>
              </a:lnSpc>
              <a:spcBef>
                <a:spcPts val="0"/>
              </a:spcBef>
              <a:spcAft>
                <a:spcPts val="0"/>
              </a:spcAft>
              <a:buNone/>
            </a:pPr>
            <a:r>
              <a:rPr lang="en" sz="1000">
                <a:solidFill>
                  <a:schemeClr val="dk1"/>
                </a:solidFill>
                <a:latin typeface="Open Sans Light"/>
                <a:ea typeface="Open Sans Light"/>
                <a:cs typeface="Open Sans Light"/>
                <a:sym typeface="Open Sans Light"/>
              </a:rPr>
              <a:t>450,000</a:t>
            </a:r>
            <a:endParaRPr sz="1100"/>
          </a:p>
          <a:p>
            <a:pPr indent="0" lvl="0" marL="0" marR="0" rtl="0" algn="l">
              <a:lnSpc>
                <a:spcPct val="180000"/>
              </a:lnSpc>
              <a:spcBef>
                <a:spcPts val="0"/>
              </a:spcBef>
              <a:spcAft>
                <a:spcPts val="0"/>
              </a:spcAft>
              <a:buNone/>
            </a:pPr>
            <a:r>
              <a:rPr lang="en" sz="1000">
                <a:solidFill>
                  <a:schemeClr val="dk1"/>
                </a:solidFill>
                <a:latin typeface="Open Sans Light"/>
                <a:ea typeface="Open Sans Light"/>
                <a:cs typeface="Open Sans Light"/>
                <a:sym typeface="Open Sans Light"/>
              </a:rPr>
              <a:t>40,201</a:t>
            </a:r>
            <a:endParaRPr sz="1100"/>
          </a:p>
          <a:p>
            <a:pPr indent="0" lvl="0" marL="0" marR="0" rtl="0" algn="l">
              <a:lnSpc>
                <a:spcPct val="180000"/>
              </a:lnSpc>
              <a:spcBef>
                <a:spcPts val="0"/>
              </a:spcBef>
              <a:spcAft>
                <a:spcPts val="0"/>
              </a:spcAft>
              <a:buNone/>
            </a:pPr>
            <a:r>
              <a:rPr lang="en" sz="1000">
                <a:solidFill>
                  <a:schemeClr val="dk1"/>
                </a:solidFill>
                <a:latin typeface="Open Sans Light"/>
                <a:ea typeface="Open Sans Light"/>
                <a:cs typeface="Open Sans Light"/>
                <a:sym typeface="Open Sans Light"/>
              </a:rPr>
              <a:t>10,240</a:t>
            </a:r>
            <a:endParaRPr sz="1100"/>
          </a:p>
          <a:p>
            <a:pPr indent="0" lvl="0" marL="0" marR="0" rtl="0" algn="l">
              <a:lnSpc>
                <a:spcPct val="180000"/>
              </a:lnSpc>
              <a:spcBef>
                <a:spcPts val="0"/>
              </a:spcBef>
              <a:spcAft>
                <a:spcPts val="0"/>
              </a:spcAft>
              <a:buNone/>
            </a:pPr>
            <a:r>
              <a:rPr lang="en" sz="1000">
                <a:solidFill>
                  <a:schemeClr val="dk1"/>
                </a:solidFill>
                <a:latin typeface="Open Sans Light"/>
                <a:ea typeface="Open Sans Light"/>
                <a:cs typeface="Open Sans Light"/>
                <a:sym typeface="Open Sans Light"/>
              </a:rPr>
              <a:t>10,140</a:t>
            </a:r>
            <a:endParaRPr sz="1100"/>
          </a:p>
        </p:txBody>
      </p:sp>
      <p:sp>
        <p:nvSpPr>
          <p:cNvPr id="1305" name="Shape 1305"/>
          <p:cNvSpPr/>
          <p:nvPr/>
        </p:nvSpPr>
        <p:spPr>
          <a:xfrm>
            <a:off x="4621724" y="3061825"/>
            <a:ext cx="897900" cy="1311000"/>
          </a:xfrm>
          <a:prstGeom prst="rect">
            <a:avLst/>
          </a:prstGeom>
          <a:noFill/>
          <a:ln>
            <a:noFill/>
          </a:ln>
        </p:spPr>
        <p:txBody>
          <a:bodyPr anchorCtr="0" anchor="ctr" bIns="0" lIns="0" spcFirstLastPara="1" rIns="0" wrap="square" tIns="0">
            <a:noAutofit/>
          </a:bodyPr>
          <a:lstStyle/>
          <a:p>
            <a:pPr indent="0" lvl="0" marL="0" marR="0" rtl="0" algn="l">
              <a:lnSpc>
                <a:spcPct val="240000"/>
              </a:lnSpc>
              <a:spcBef>
                <a:spcPts val="0"/>
              </a:spcBef>
              <a:spcAft>
                <a:spcPts val="0"/>
              </a:spcAft>
              <a:buNone/>
            </a:pPr>
            <a:r>
              <a:rPr lang="en" sz="800">
                <a:solidFill>
                  <a:schemeClr val="lt1"/>
                </a:solidFill>
                <a:latin typeface="Open Sans Light"/>
                <a:ea typeface="Open Sans Light"/>
                <a:cs typeface="Open Sans Light"/>
                <a:sym typeface="Open Sans Light"/>
              </a:rPr>
              <a:t>PARTICULLARS </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Design is meant </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Project an image</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Profession and</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Reliability</a:t>
            </a:r>
            <a:endParaRPr sz="1100"/>
          </a:p>
        </p:txBody>
      </p:sp>
      <p:sp>
        <p:nvSpPr>
          <p:cNvPr id="1306" name="Shape 1306"/>
          <p:cNvSpPr/>
          <p:nvPr/>
        </p:nvSpPr>
        <p:spPr>
          <a:xfrm>
            <a:off x="3791150" y="3105100"/>
            <a:ext cx="702300" cy="1219200"/>
          </a:xfrm>
          <a:prstGeom prst="rect">
            <a:avLst/>
          </a:prstGeom>
          <a:noFill/>
          <a:ln>
            <a:noFill/>
          </a:ln>
        </p:spPr>
        <p:txBody>
          <a:bodyPr anchorCtr="0" anchor="ctr" bIns="0" lIns="0" spcFirstLastPara="1" rIns="0" wrap="square" tIns="0">
            <a:noAutofit/>
          </a:bodyPr>
          <a:lstStyle/>
          <a:p>
            <a:pPr indent="0" lvl="0" marL="0" marR="0" rtl="0" algn="l">
              <a:lnSpc>
                <a:spcPct val="186666"/>
              </a:lnSpc>
              <a:spcBef>
                <a:spcPts val="0"/>
              </a:spcBef>
              <a:spcAft>
                <a:spcPts val="0"/>
              </a:spcAft>
              <a:buNone/>
            </a:pPr>
            <a:r>
              <a:rPr lang="en" sz="1000">
                <a:solidFill>
                  <a:schemeClr val="lt1"/>
                </a:solidFill>
                <a:latin typeface="Open Sans"/>
                <a:ea typeface="Open Sans"/>
                <a:cs typeface="Open Sans"/>
                <a:sym typeface="Open Sans"/>
              </a:rPr>
              <a:t>AMOUNT</a:t>
            </a:r>
            <a:endParaRPr sz="1000"/>
          </a:p>
          <a:p>
            <a:pPr indent="0" lvl="0" marL="0" marR="0" rtl="0" algn="l">
              <a:lnSpc>
                <a:spcPct val="186666"/>
              </a:lnSpc>
              <a:spcBef>
                <a:spcPts val="0"/>
              </a:spcBef>
              <a:spcAft>
                <a:spcPts val="0"/>
              </a:spcAft>
              <a:buNone/>
            </a:pPr>
            <a:r>
              <a:rPr b="1" lang="en" sz="1000">
                <a:solidFill>
                  <a:schemeClr val="dk1"/>
                </a:solidFill>
                <a:latin typeface="Arial"/>
                <a:ea typeface="Arial"/>
                <a:cs typeface="Arial"/>
                <a:sym typeface="Arial"/>
              </a:rPr>
              <a:t>450,000</a:t>
            </a:r>
            <a:endParaRPr sz="1000"/>
          </a:p>
          <a:p>
            <a:pPr indent="0" lvl="0" marL="0" marR="0" rtl="0" algn="l">
              <a:lnSpc>
                <a:spcPct val="186666"/>
              </a:lnSpc>
              <a:spcBef>
                <a:spcPts val="0"/>
              </a:spcBef>
              <a:spcAft>
                <a:spcPts val="0"/>
              </a:spcAft>
              <a:buNone/>
            </a:pPr>
            <a:r>
              <a:rPr b="1" lang="en" sz="1000">
                <a:solidFill>
                  <a:schemeClr val="dk1"/>
                </a:solidFill>
                <a:latin typeface="Arial"/>
                <a:ea typeface="Arial"/>
                <a:cs typeface="Arial"/>
                <a:sym typeface="Arial"/>
              </a:rPr>
              <a:t>40,201</a:t>
            </a:r>
            <a:endParaRPr sz="1000"/>
          </a:p>
          <a:p>
            <a:pPr indent="0" lvl="0" marL="0" marR="0" rtl="0" algn="l">
              <a:lnSpc>
                <a:spcPct val="186666"/>
              </a:lnSpc>
              <a:spcBef>
                <a:spcPts val="0"/>
              </a:spcBef>
              <a:spcAft>
                <a:spcPts val="0"/>
              </a:spcAft>
              <a:buNone/>
            </a:pPr>
            <a:r>
              <a:rPr b="1" lang="en" sz="1000">
                <a:solidFill>
                  <a:schemeClr val="dk1"/>
                </a:solidFill>
                <a:latin typeface="Arial"/>
                <a:ea typeface="Arial"/>
                <a:cs typeface="Arial"/>
                <a:sym typeface="Arial"/>
              </a:rPr>
              <a:t>10,240</a:t>
            </a:r>
            <a:endParaRPr sz="1000"/>
          </a:p>
          <a:p>
            <a:pPr indent="0" lvl="0" marL="0" marR="0" rtl="0" algn="l">
              <a:lnSpc>
                <a:spcPct val="186666"/>
              </a:lnSpc>
              <a:spcBef>
                <a:spcPts val="0"/>
              </a:spcBef>
              <a:spcAft>
                <a:spcPts val="0"/>
              </a:spcAft>
              <a:buNone/>
            </a:pPr>
            <a:r>
              <a:rPr b="1" lang="en" sz="1000">
                <a:solidFill>
                  <a:schemeClr val="dk1"/>
                </a:solidFill>
                <a:latin typeface="Arial"/>
                <a:ea typeface="Arial"/>
                <a:cs typeface="Arial"/>
                <a:sym typeface="Arial"/>
              </a:rPr>
              <a:t>10,140</a:t>
            </a:r>
            <a:endParaRPr sz="1000"/>
          </a:p>
        </p:txBody>
      </p:sp>
      <p:sp>
        <p:nvSpPr>
          <p:cNvPr id="1307" name="Shape 1307"/>
          <p:cNvSpPr/>
          <p:nvPr/>
        </p:nvSpPr>
        <p:spPr>
          <a:xfrm>
            <a:off x="6035849" y="3059200"/>
            <a:ext cx="897900" cy="1311000"/>
          </a:xfrm>
          <a:prstGeom prst="rect">
            <a:avLst/>
          </a:prstGeom>
          <a:noFill/>
          <a:ln>
            <a:noFill/>
          </a:ln>
        </p:spPr>
        <p:txBody>
          <a:bodyPr anchorCtr="0" anchor="ctr" bIns="0" lIns="0" spcFirstLastPara="1" rIns="0" wrap="square" tIns="0">
            <a:noAutofit/>
          </a:bodyPr>
          <a:lstStyle/>
          <a:p>
            <a:pPr indent="0" lvl="0" marL="0" marR="0" rtl="0" algn="l">
              <a:lnSpc>
                <a:spcPct val="260000"/>
              </a:lnSpc>
              <a:spcBef>
                <a:spcPts val="0"/>
              </a:spcBef>
              <a:spcAft>
                <a:spcPts val="0"/>
              </a:spcAft>
              <a:buNone/>
            </a:pPr>
            <a:r>
              <a:rPr lang="en" sz="700">
                <a:solidFill>
                  <a:schemeClr val="lt1"/>
                </a:solidFill>
                <a:latin typeface="Open Sans"/>
                <a:ea typeface="Open Sans"/>
                <a:cs typeface="Open Sans"/>
                <a:sym typeface="Open Sans"/>
              </a:rPr>
              <a:t>PARTICULLARS </a:t>
            </a:r>
            <a:endParaRPr sz="700"/>
          </a:p>
          <a:p>
            <a:pPr indent="0" lvl="0" marL="0" marR="0" rtl="0" algn="l">
              <a:lnSpc>
                <a:spcPct val="260000"/>
              </a:lnSpc>
              <a:spcBef>
                <a:spcPts val="0"/>
              </a:spcBef>
              <a:spcAft>
                <a:spcPts val="0"/>
              </a:spcAft>
              <a:buNone/>
            </a:pPr>
            <a:r>
              <a:rPr lang="en" sz="700">
                <a:solidFill>
                  <a:schemeClr val="dk1"/>
                </a:solidFill>
                <a:latin typeface="Open Sans"/>
                <a:ea typeface="Open Sans"/>
                <a:cs typeface="Open Sans"/>
                <a:sym typeface="Open Sans"/>
              </a:rPr>
              <a:t>Design is meant </a:t>
            </a:r>
            <a:endParaRPr sz="700"/>
          </a:p>
          <a:p>
            <a:pPr indent="0" lvl="0" marL="0" marR="0" rtl="0" algn="l">
              <a:lnSpc>
                <a:spcPct val="260000"/>
              </a:lnSpc>
              <a:spcBef>
                <a:spcPts val="0"/>
              </a:spcBef>
              <a:spcAft>
                <a:spcPts val="0"/>
              </a:spcAft>
              <a:buNone/>
            </a:pPr>
            <a:r>
              <a:rPr lang="en" sz="700">
                <a:solidFill>
                  <a:schemeClr val="dk1"/>
                </a:solidFill>
                <a:latin typeface="Open Sans"/>
                <a:ea typeface="Open Sans"/>
                <a:cs typeface="Open Sans"/>
                <a:sym typeface="Open Sans"/>
              </a:rPr>
              <a:t>Project an image</a:t>
            </a:r>
            <a:endParaRPr sz="700"/>
          </a:p>
          <a:p>
            <a:pPr indent="0" lvl="0" marL="0" marR="0" rtl="0" algn="l">
              <a:lnSpc>
                <a:spcPct val="260000"/>
              </a:lnSpc>
              <a:spcBef>
                <a:spcPts val="0"/>
              </a:spcBef>
              <a:spcAft>
                <a:spcPts val="0"/>
              </a:spcAft>
              <a:buNone/>
            </a:pPr>
            <a:r>
              <a:rPr lang="en" sz="700">
                <a:solidFill>
                  <a:schemeClr val="dk1"/>
                </a:solidFill>
                <a:latin typeface="Open Sans"/>
                <a:ea typeface="Open Sans"/>
                <a:cs typeface="Open Sans"/>
                <a:sym typeface="Open Sans"/>
              </a:rPr>
              <a:t>Profession and</a:t>
            </a:r>
            <a:endParaRPr sz="700"/>
          </a:p>
          <a:p>
            <a:pPr indent="0" lvl="0" marL="0" marR="0" rtl="0" algn="l">
              <a:lnSpc>
                <a:spcPct val="260000"/>
              </a:lnSpc>
              <a:spcBef>
                <a:spcPts val="0"/>
              </a:spcBef>
              <a:spcAft>
                <a:spcPts val="0"/>
              </a:spcAft>
              <a:buNone/>
            </a:pPr>
            <a:r>
              <a:rPr lang="en" sz="700">
                <a:solidFill>
                  <a:schemeClr val="dk1"/>
                </a:solidFill>
                <a:latin typeface="Open Sans"/>
                <a:ea typeface="Open Sans"/>
                <a:cs typeface="Open Sans"/>
                <a:sym typeface="Open Sans"/>
              </a:rPr>
              <a:t>Reliability</a:t>
            </a:r>
            <a:endParaRPr sz="700"/>
          </a:p>
        </p:txBody>
      </p:sp>
      <p:sp>
        <p:nvSpPr>
          <p:cNvPr id="1308" name="Shape 1308"/>
          <p:cNvSpPr/>
          <p:nvPr/>
        </p:nvSpPr>
        <p:spPr>
          <a:xfrm>
            <a:off x="6902678" y="3059200"/>
            <a:ext cx="897900" cy="1311000"/>
          </a:xfrm>
          <a:prstGeom prst="rect">
            <a:avLst/>
          </a:prstGeom>
          <a:noFill/>
          <a:ln>
            <a:noFill/>
          </a:ln>
        </p:spPr>
        <p:txBody>
          <a:bodyPr anchorCtr="0" anchor="ctr" bIns="0" lIns="0" spcFirstLastPara="1" rIns="0" wrap="square" tIns="0">
            <a:noAutofit/>
          </a:bodyPr>
          <a:lstStyle/>
          <a:p>
            <a:pPr indent="0" lvl="0" marL="0" marR="0" rtl="0" algn="l">
              <a:lnSpc>
                <a:spcPct val="260000"/>
              </a:lnSpc>
              <a:spcBef>
                <a:spcPts val="0"/>
              </a:spcBef>
              <a:spcAft>
                <a:spcPts val="0"/>
              </a:spcAft>
              <a:buNone/>
            </a:pPr>
            <a:r>
              <a:rPr lang="en" sz="700">
                <a:solidFill>
                  <a:schemeClr val="lt1"/>
                </a:solidFill>
                <a:latin typeface="Open Sans"/>
                <a:ea typeface="Open Sans"/>
                <a:cs typeface="Open Sans"/>
                <a:sym typeface="Open Sans"/>
              </a:rPr>
              <a:t>PARTICULLARS </a:t>
            </a:r>
            <a:endParaRPr sz="700"/>
          </a:p>
          <a:p>
            <a:pPr indent="0" lvl="0" marL="0" marR="0" rtl="0" algn="l">
              <a:lnSpc>
                <a:spcPct val="260000"/>
              </a:lnSpc>
              <a:spcBef>
                <a:spcPts val="0"/>
              </a:spcBef>
              <a:spcAft>
                <a:spcPts val="0"/>
              </a:spcAft>
              <a:buNone/>
            </a:pPr>
            <a:r>
              <a:rPr lang="en" sz="700">
                <a:solidFill>
                  <a:schemeClr val="dk1"/>
                </a:solidFill>
                <a:latin typeface="Open Sans"/>
                <a:ea typeface="Open Sans"/>
                <a:cs typeface="Open Sans"/>
                <a:sym typeface="Open Sans"/>
              </a:rPr>
              <a:t>Design is meant </a:t>
            </a:r>
            <a:endParaRPr sz="700"/>
          </a:p>
          <a:p>
            <a:pPr indent="0" lvl="0" marL="0" marR="0" rtl="0" algn="l">
              <a:lnSpc>
                <a:spcPct val="260000"/>
              </a:lnSpc>
              <a:spcBef>
                <a:spcPts val="0"/>
              </a:spcBef>
              <a:spcAft>
                <a:spcPts val="0"/>
              </a:spcAft>
              <a:buNone/>
            </a:pPr>
            <a:r>
              <a:rPr lang="en" sz="700">
                <a:solidFill>
                  <a:schemeClr val="dk1"/>
                </a:solidFill>
                <a:latin typeface="Open Sans"/>
                <a:ea typeface="Open Sans"/>
                <a:cs typeface="Open Sans"/>
                <a:sym typeface="Open Sans"/>
              </a:rPr>
              <a:t>Project an image</a:t>
            </a:r>
            <a:endParaRPr sz="700"/>
          </a:p>
          <a:p>
            <a:pPr indent="0" lvl="0" marL="0" marR="0" rtl="0" algn="l">
              <a:lnSpc>
                <a:spcPct val="260000"/>
              </a:lnSpc>
              <a:spcBef>
                <a:spcPts val="0"/>
              </a:spcBef>
              <a:spcAft>
                <a:spcPts val="0"/>
              </a:spcAft>
              <a:buNone/>
            </a:pPr>
            <a:r>
              <a:rPr lang="en" sz="700">
                <a:solidFill>
                  <a:schemeClr val="dk1"/>
                </a:solidFill>
                <a:latin typeface="Open Sans"/>
                <a:ea typeface="Open Sans"/>
                <a:cs typeface="Open Sans"/>
                <a:sym typeface="Open Sans"/>
              </a:rPr>
              <a:t>Profession and</a:t>
            </a:r>
            <a:endParaRPr sz="700"/>
          </a:p>
          <a:p>
            <a:pPr indent="0" lvl="0" marL="0" marR="0" rtl="0" algn="l">
              <a:lnSpc>
                <a:spcPct val="260000"/>
              </a:lnSpc>
              <a:spcBef>
                <a:spcPts val="0"/>
              </a:spcBef>
              <a:spcAft>
                <a:spcPts val="0"/>
              </a:spcAft>
              <a:buNone/>
            </a:pPr>
            <a:r>
              <a:rPr lang="en" sz="700">
                <a:solidFill>
                  <a:schemeClr val="dk1"/>
                </a:solidFill>
                <a:latin typeface="Open Sans"/>
                <a:ea typeface="Open Sans"/>
                <a:cs typeface="Open Sans"/>
                <a:sym typeface="Open Sans"/>
              </a:rPr>
              <a:t>Reliability</a:t>
            </a:r>
            <a:endParaRPr sz="700"/>
          </a:p>
        </p:txBody>
      </p:sp>
    </p:spTree>
  </p:cSld>
  <p:clrMapOvr>
    <a:masterClrMapping/>
  </p:clrMapOvr>
  <p:transition spd="slow">
    <p:fade/>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3" name="Shape 1313"/>
        <p:cNvGrpSpPr/>
        <p:nvPr/>
      </p:nvGrpSpPr>
      <p:grpSpPr>
        <a:xfrm>
          <a:off x="0" y="0"/>
          <a:ext cx="0" cy="0"/>
          <a:chOff x="0" y="0"/>
          <a:chExt cx="0" cy="0"/>
        </a:xfrm>
      </p:grpSpPr>
      <p:sp>
        <p:nvSpPr>
          <p:cNvPr id="1314" name="Shape 1314"/>
          <p:cNvSpPr/>
          <p:nvPr/>
        </p:nvSpPr>
        <p:spPr>
          <a:xfrm>
            <a:off x="0" y="3162300"/>
            <a:ext cx="9144000" cy="198119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315" name="Shape 1315"/>
          <p:cNvPicPr preferRelativeResize="0"/>
          <p:nvPr>
            <p:ph idx="3" type="pic"/>
          </p:nvPr>
        </p:nvPicPr>
        <p:blipFill rotWithShape="1">
          <a:blip r:embed="rId3">
            <a:alphaModFix/>
          </a:blip>
          <a:srcRect b="32979" l="1367" r="7204" t="43863"/>
          <a:stretch/>
        </p:blipFill>
        <p:spPr>
          <a:xfrm>
            <a:off x="0" y="1635370"/>
            <a:ext cx="9144000" cy="1641549"/>
          </a:xfrm>
          <a:prstGeom prst="rect">
            <a:avLst/>
          </a:prstGeom>
          <a:noFill/>
          <a:ln>
            <a:noFill/>
          </a:ln>
        </p:spPr>
      </p:pic>
      <p:sp>
        <p:nvSpPr>
          <p:cNvPr id="1316" name="Shape 1316"/>
          <p:cNvSpPr/>
          <p:nvPr/>
        </p:nvSpPr>
        <p:spPr>
          <a:xfrm>
            <a:off x="0" y="1635370"/>
            <a:ext cx="9144000" cy="1641549"/>
          </a:xfrm>
          <a:prstGeom prst="rect">
            <a:avLst/>
          </a:prstGeom>
          <a:solidFill>
            <a:srgbClr val="0D0D0D">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17" name="Shape 1317"/>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318" name="Shape 131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Analysis &amp; Report</a:t>
            </a:r>
            <a:endParaRPr sz="1100"/>
          </a:p>
        </p:txBody>
      </p:sp>
      <p:sp>
        <p:nvSpPr>
          <p:cNvPr id="1319" name="Shape 1319"/>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320" name="Shape 1320"/>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321" name="Shape 1321"/>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22" name="Shape 1322"/>
          <p:cNvSpPr/>
          <p:nvPr/>
        </p:nvSpPr>
        <p:spPr>
          <a:xfrm>
            <a:off x="2796747" y="2081952"/>
            <a:ext cx="484677" cy="387796"/>
          </a:xfrm>
          <a:custGeom>
            <a:pathLst>
              <a:path extrusionOk="0" h="120000" w="120000">
                <a:moveTo>
                  <a:pt x="103800" y="47994"/>
                </a:moveTo>
                <a:cubicBezTo>
                  <a:pt x="101483" y="47994"/>
                  <a:pt x="99600" y="45638"/>
                  <a:pt x="99600" y="42738"/>
                </a:cubicBezTo>
                <a:cubicBezTo>
                  <a:pt x="99600" y="39844"/>
                  <a:pt x="101483" y="37494"/>
                  <a:pt x="103800" y="37494"/>
                </a:cubicBezTo>
                <a:cubicBezTo>
                  <a:pt x="106122" y="37494"/>
                  <a:pt x="108000" y="39844"/>
                  <a:pt x="108000" y="42738"/>
                </a:cubicBezTo>
                <a:cubicBezTo>
                  <a:pt x="108000" y="45638"/>
                  <a:pt x="106122" y="47994"/>
                  <a:pt x="103800" y="47994"/>
                </a:cubicBezTo>
                <a:cubicBezTo>
                  <a:pt x="103800" y="47994"/>
                  <a:pt x="103800" y="47994"/>
                  <a:pt x="103800" y="47994"/>
                </a:cubicBezTo>
                <a:close/>
                <a:moveTo>
                  <a:pt x="60000" y="105005"/>
                </a:moveTo>
                <a:cubicBezTo>
                  <a:pt x="43427" y="105005"/>
                  <a:pt x="30000" y="88211"/>
                  <a:pt x="30000" y="67500"/>
                </a:cubicBezTo>
                <a:cubicBezTo>
                  <a:pt x="30000" y="46794"/>
                  <a:pt x="43427" y="30000"/>
                  <a:pt x="60000" y="30000"/>
                </a:cubicBezTo>
                <a:cubicBezTo>
                  <a:pt x="76566" y="30000"/>
                  <a:pt x="90000" y="46794"/>
                  <a:pt x="90000" y="67500"/>
                </a:cubicBezTo>
                <a:cubicBezTo>
                  <a:pt x="90000" y="88211"/>
                  <a:pt x="76566" y="105005"/>
                  <a:pt x="60000" y="105005"/>
                </a:cubicBezTo>
                <a:cubicBezTo>
                  <a:pt x="60000" y="105005"/>
                  <a:pt x="60000" y="105005"/>
                  <a:pt x="60000" y="105005"/>
                </a:cubicBezTo>
                <a:close/>
                <a:moveTo>
                  <a:pt x="108000" y="22500"/>
                </a:moveTo>
                <a:lnTo>
                  <a:pt x="93600" y="22500"/>
                </a:lnTo>
                <a:cubicBezTo>
                  <a:pt x="91616" y="22500"/>
                  <a:pt x="89483" y="20583"/>
                  <a:pt x="88861" y="18227"/>
                </a:cubicBezTo>
                <a:lnTo>
                  <a:pt x="85138" y="4266"/>
                </a:lnTo>
                <a:cubicBezTo>
                  <a:pt x="84511" y="1922"/>
                  <a:pt x="82383" y="0"/>
                  <a:pt x="80405" y="0"/>
                </a:cubicBezTo>
                <a:lnTo>
                  <a:pt x="39600" y="0"/>
                </a:lnTo>
                <a:cubicBezTo>
                  <a:pt x="37616" y="0"/>
                  <a:pt x="35483" y="1922"/>
                  <a:pt x="34866" y="4266"/>
                </a:cubicBezTo>
                <a:lnTo>
                  <a:pt x="31138" y="18227"/>
                </a:lnTo>
                <a:cubicBezTo>
                  <a:pt x="30511" y="20583"/>
                  <a:pt x="28383" y="22500"/>
                  <a:pt x="26400" y="22500"/>
                </a:cubicBezTo>
                <a:lnTo>
                  <a:pt x="12000" y="22500"/>
                </a:lnTo>
                <a:cubicBezTo>
                  <a:pt x="5405" y="22500"/>
                  <a:pt x="0" y="29255"/>
                  <a:pt x="0" y="37500"/>
                </a:cubicBezTo>
                <a:lnTo>
                  <a:pt x="0" y="105005"/>
                </a:lnTo>
                <a:cubicBezTo>
                  <a:pt x="0" y="113250"/>
                  <a:pt x="5405" y="120000"/>
                  <a:pt x="12000" y="120000"/>
                </a:cubicBezTo>
                <a:lnTo>
                  <a:pt x="108000" y="120000"/>
                </a:lnTo>
                <a:cubicBezTo>
                  <a:pt x="114600" y="120000"/>
                  <a:pt x="120000" y="113250"/>
                  <a:pt x="120000" y="105005"/>
                </a:cubicBezTo>
                <a:lnTo>
                  <a:pt x="120000" y="37500"/>
                </a:lnTo>
                <a:cubicBezTo>
                  <a:pt x="120000" y="29255"/>
                  <a:pt x="114600" y="22500"/>
                  <a:pt x="108000" y="22500"/>
                </a:cubicBezTo>
                <a:cubicBezTo>
                  <a:pt x="108000" y="22500"/>
                  <a:pt x="108000" y="22500"/>
                  <a:pt x="108000" y="22500"/>
                </a:cubicBezTo>
                <a:close/>
                <a:moveTo>
                  <a:pt x="60000" y="45000"/>
                </a:moveTo>
                <a:cubicBezTo>
                  <a:pt x="50061" y="45000"/>
                  <a:pt x="42000" y="55077"/>
                  <a:pt x="42000" y="67500"/>
                </a:cubicBezTo>
                <a:cubicBezTo>
                  <a:pt x="42000" y="79933"/>
                  <a:pt x="50061" y="90005"/>
                  <a:pt x="60000" y="90005"/>
                </a:cubicBezTo>
                <a:cubicBezTo>
                  <a:pt x="69938" y="90005"/>
                  <a:pt x="78000" y="79933"/>
                  <a:pt x="78000" y="67500"/>
                </a:cubicBezTo>
                <a:cubicBezTo>
                  <a:pt x="78000" y="55077"/>
                  <a:pt x="69938" y="45000"/>
                  <a:pt x="60000" y="45000"/>
                </a:cubicBezTo>
                <a:cubicBezTo>
                  <a:pt x="60000" y="45000"/>
                  <a:pt x="60000" y="45000"/>
                  <a:pt x="60000" y="45000"/>
                </a:cubicBezTo>
                <a:close/>
                <a:moveTo>
                  <a:pt x="60000" y="450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3" name="Shape 1323"/>
          <p:cNvSpPr/>
          <p:nvPr/>
        </p:nvSpPr>
        <p:spPr>
          <a:xfrm>
            <a:off x="3386997" y="2054975"/>
            <a:ext cx="1439700" cy="450000"/>
          </a:xfrm>
          <a:prstGeom prst="rect">
            <a:avLst/>
          </a:prstGeom>
          <a:noFill/>
          <a:ln>
            <a:noFill/>
          </a:ln>
        </p:spPr>
        <p:txBody>
          <a:bodyPr anchorCtr="0" anchor="ctr" bIns="0" lIns="0" spcFirstLastPara="1" rIns="0" wrap="square" tIns="0">
            <a:noAutofit/>
          </a:bodyPr>
          <a:lstStyle/>
          <a:p>
            <a:pPr indent="0" lvl="0" marL="0" marR="0" rtl="0" algn="l">
              <a:lnSpc>
                <a:spcPct val="88235"/>
              </a:lnSpc>
              <a:spcBef>
                <a:spcPts val="0"/>
              </a:spcBef>
              <a:spcAft>
                <a:spcPts val="0"/>
              </a:spcAft>
              <a:buNone/>
            </a:pPr>
            <a:r>
              <a:rPr lang="en" sz="1200">
                <a:solidFill>
                  <a:schemeClr val="lt1"/>
                </a:solidFill>
                <a:latin typeface="Open Sans SemiBold"/>
                <a:ea typeface="Open Sans SemiBold"/>
                <a:cs typeface="Open Sans SemiBold"/>
                <a:sym typeface="Open Sans SemiBold"/>
              </a:rPr>
              <a:t>Number1</a:t>
            </a:r>
            <a:endParaRPr sz="1200">
              <a:latin typeface="Open Sans SemiBold"/>
              <a:ea typeface="Open Sans SemiBold"/>
              <a:cs typeface="Open Sans SemiBold"/>
              <a:sym typeface="Open Sans SemiBold"/>
            </a:endParaRPr>
          </a:p>
          <a:p>
            <a:pPr indent="0" lvl="0" marL="0" marR="0" rtl="0" algn="l">
              <a:lnSpc>
                <a:spcPct val="88235"/>
              </a:lnSpc>
              <a:spcBef>
                <a:spcPts val="0"/>
              </a:spcBef>
              <a:spcAft>
                <a:spcPts val="0"/>
              </a:spcAft>
              <a:buNone/>
            </a:pPr>
            <a:r>
              <a:rPr lang="en" sz="1200">
                <a:solidFill>
                  <a:schemeClr val="lt1"/>
                </a:solidFill>
                <a:latin typeface="Open Sans SemiBold"/>
                <a:ea typeface="Open Sans SemiBold"/>
                <a:cs typeface="Open Sans SemiBold"/>
                <a:sym typeface="Open Sans SemiBold"/>
              </a:rPr>
              <a:t>SERVICES TEXT TITLE HERE</a:t>
            </a:r>
            <a:endParaRPr sz="1200">
              <a:latin typeface="Open Sans SemiBold"/>
              <a:ea typeface="Open Sans SemiBold"/>
              <a:cs typeface="Open Sans SemiBold"/>
              <a:sym typeface="Open Sans SemiBold"/>
            </a:endParaRPr>
          </a:p>
        </p:txBody>
      </p:sp>
      <p:sp>
        <p:nvSpPr>
          <p:cNvPr id="1324" name="Shape 1324"/>
          <p:cNvSpPr/>
          <p:nvPr/>
        </p:nvSpPr>
        <p:spPr>
          <a:xfrm>
            <a:off x="2789379" y="2654429"/>
            <a:ext cx="1705800" cy="4521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project an image of professionalism e alignments we have.</a:t>
            </a:r>
            <a:endParaRPr sz="1100"/>
          </a:p>
        </p:txBody>
      </p:sp>
      <p:sp>
        <p:nvSpPr>
          <p:cNvPr id="1325" name="Shape 1325"/>
          <p:cNvSpPr/>
          <p:nvPr/>
        </p:nvSpPr>
        <p:spPr>
          <a:xfrm>
            <a:off x="4866422" y="2047866"/>
            <a:ext cx="427899" cy="427899"/>
          </a:xfrm>
          <a:custGeom>
            <a:pathLst>
              <a:path extrusionOk="0" h="120000" w="120000">
                <a:moveTo>
                  <a:pt x="89998" y="56518"/>
                </a:moveTo>
                <a:lnTo>
                  <a:pt x="89998" y="105002"/>
                </a:lnTo>
                <a:lnTo>
                  <a:pt x="15003" y="105002"/>
                </a:lnTo>
                <a:lnTo>
                  <a:pt x="15003" y="30000"/>
                </a:lnTo>
                <a:lnTo>
                  <a:pt x="63484" y="30000"/>
                </a:lnTo>
                <a:lnTo>
                  <a:pt x="78482" y="14997"/>
                </a:lnTo>
                <a:lnTo>
                  <a:pt x="0" y="14997"/>
                </a:lnTo>
                <a:lnTo>
                  <a:pt x="0" y="120000"/>
                </a:lnTo>
                <a:lnTo>
                  <a:pt x="105002" y="120000"/>
                </a:lnTo>
                <a:lnTo>
                  <a:pt x="105002" y="41521"/>
                </a:lnTo>
                <a:cubicBezTo>
                  <a:pt x="105002" y="41521"/>
                  <a:pt x="89998" y="56518"/>
                  <a:pt x="89998" y="56518"/>
                </a:cubicBezTo>
                <a:close/>
                <a:moveTo>
                  <a:pt x="37155" y="66935"/>
                </a:moveTo>
                <a:lnTo>
                  <a:pt x="31857" y="88149"/>
                </a:lnTo>
                <a:lnTo>
                  <a:pt x="53067" y="82846"/>
                </a:lnTo>
                <a:lnTo>
                  <a:pt x="106101" y="29814"/>
                </a:lnTo>
                <a:lnTo>
                  <a:pt x="90183" y="13898"/>
                </a:lnTo>
                <a:cubicBezTo>
                  <a:pt x="90183" y="13898"/>
                  <a:pt x="37155" y="66935"/>
                  <a:pt x="37155" y="66935"/>
                </a:cubicBezTo>
                <a:close/>
                <a:moveTo>
                  <a:pt x="116708" y="3290"/>
                </a:moveTo>
                <a:cubicBezTo>
                  <a:pt x="121104" y="7686"/>
                  <a:pt x="121093" y="14812"/>
                  <a:pt x="116708" y="19207"/>
                </a:cubicBezTo>
                <a:lnTo>
                  <a:pt x="111404" y="24511"/>
                </a:lnTo>
                <a:lnTo>
                  <a:pt x="95487" y="8594"/>
                </a:lnTo>
                <a:lnTo>
                  <a:pt x="100791" y="3290"/>
                </a:lnTo>
                <a:cubicBezTo>
                  <a:pt x="105187" y="-1093"/>
                  <a:pt x="112313" y="-1098"/>
                  <a:pt x="116708" y="3290"/>
                </a:cubicBezTo>
                <a:cubicBezTo>
                  <a:pt x="116708" y="3290"/>
                  <a:pt x="116708" y="3290"/>
                  <a:pt x="116708" y="3290"/>
                </a:cubicBezTo>
                <a:close/>
                <a:moveTo>
                  <a:pt x="116708" y="329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6" name="Shape 1326"/>
          <p:cNvSpPr/>
          <p:nvPr/>
        </p:nvSpPr>
        <p:spPr>
          <a:xfrm>
            <a:off x="5399900" y="2062100"/>
            <a:ext cx="1242600" cy="450000"/>
          </a:xfrm>
          <a:prstGeom prst="rect">
            <a:avLst/>
          </a:prstGeom>
          <a:noFill/>
          <a:ln>
            <a:noFill/>
          </a:ln>
        </p:spPr>
        <p:txBody>
          <a:bodyPr anchorCtr="0" anchor="ctr" bIns="0" lIns="0" spcFirstLastPara="1" rIns="0" wrap="square" tIns="0">
            <a:noAutofit/>
          </a:bodyPr>
          <a:lstStyle/>
          <a:p>
            <a:pPr indent="0" lvl="0" marL="0" marR="0" rtl="0" algn="l">
              <a:lnSpc>
                <a:spcPct val="88235"/>
              </a:lnSpc>
              <a:spcBef>
                <a:spcPts val="0"/>
              </a:spcBef>
              <a:spcAft>
                <a:spcPts val="0"/>
              </a:spcAft>
              <a:buNone/>
            </a:pPr>
            <a:r>
              <a:rPr lang="en" sz="1200">
                <a:solidFill>
                  <a:schemeClr val="lt1"/>
                </a:solidFill>
                <a:latin typeface="Open Sans SemiBold"/>
                <a:ea typeface="Open Sans SemiBold"/>
                <a:cs typeface="Open Sans SemiBold"/>
                <a:sym typeface="Open Sans SemiBold"/>
              </a:rPr>
              <a:t>Number2</a:t>
            </a:r>
            <a:endParaRPr sz="1200">
              <a:latin typeface="Open Sans SemiBold"/>
              <a:ea typeface="Open Sans SemiBold"/>
              <a:cs typeface="Open Sans SemiBold"/>
              <a:sym typeface="Open Sans SemiBold"/>
            </a:endParaRPr>
          </a:p>
          <a:p>
            <a:pPr indent="0" lvl="0" marL="0" marR="0" rtl="0" algn="l">
              <a:lnSpc>
                <a:spcPct val="88235"/>
              </a:lnSpc>
              <a:spcBef>
                <a:spcPts val="0"/>
              </a:spcBef>
              <a:spcAft>
                <a:spcPts val="0"/>
              </a:spcAft>
              <a:buNone/>
            </a:pPr>
            <a:r>
              <a:rPr lang="en" sz="1200">
                <a:solidFill>
                  <a:schemeClr val="lt1"/>
                </a:solidFill>
                <a:latin typeface="Open Sans SemiBold"/>
                <a:ea typeface="Open Sans SemiBold"/>
                <a:cs typeface="Open Sans SemiBold"/>
                <a:sym typeface="Open Sans SemiBold"/>
              </a:rPr>
              <a:t>SERVICES TEXT TITLE HERE</a:t>
            </a:r>
            <a:endParaRPr sz="1200">
              <a:latin typeface="Open Sans SemiBold"/>
              <a:ea typeface="Open Sans SemiBold"/>
              <a:cs typeface="Open Sans SemiBold"/>
              <a:sym typeface="Open Sans SemiBold"/>
            </a:endParaRPr>
          </a:p>
        </p:txBody>
      </p:sp>
      <p:sp>
        <p:nvSpPr>
          <p:cNvPr id="1327" name="Shape 1327"/>
          <p:cNvSpPr/>
          <p:nvPr/>
        </p:nvSpPr>
        <p:spPr>
          <a:xfrm>
            <a:off x="4863998" y="2654429"/>
            <a:ext cx="1705800" cy="4521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project an image of professionalism simplealignments we have.</a:t>
            </a:r>
            <a:endParaRPr sz="1100"/>
          </a:p>
        </p:txBody>
      </p:sp>
      <p:sp>
        <p:nvSpPr>
          <p:cNvPr id="1328" name="Shape 1328"/>
          <p:cNvSpPr/>
          <p:nvPr/>
        </p:nvSpPr>
        <p:spPr>
          <a:xfrm>
            <a:off x="6930352" y="2041846"/>
            <a:ext cx="476750" cy="476326"/>
          </a:xfrm>
          <a:custGeom>
            <a:pathLst>
              <a:path extrusionOk="0" h="120000" w="120000">
                <a:moveTo>
                  <a:pt x="101476" y="28527"/>
                </a:moveTo>
                <a:cubicBezTo>
                  <a:pt x="100107" y="29900"/>
                  <a:pt x="98443" y="30583"/>
                  <a:pt x="96478" y="30583"/>
                </a:cubicBezTo>
                <a:cubicBezTo>
                  <a:pt x="94519" y="30583"/>
                  <a:pt x="92860" y="29900"/>
                  <a:pt x="91486" y="28527"/>
                </a:cubicBezTo>
                <a:cubicBezTo>
                  <a:pt x="90111" y="27161"/>
                  <a:pt x="89426" y="25494"/>
                  <a:pt x="89426" y="23527"/>
                </a:cubicBezTo>
                <a:cubicBezTo>
                  <a:pt x="89426" y="21572"/>
                  <a:pt x="90111" y="19900"/>
                  <a:pt x="91486" y="18527"/>
                </a:cubicBezTo>
                <a:cubicBezTo>
                  <a:pt x="92860" y="17161"/>
                  <a:pt x="94519" y="16477"/>
                  <a:pt x="96478" y="16477"/>
                </a:cubicBezTo>
                <a:cubicBezTo>
                  <a:pt x="98443" y="16477"/>
                  <a:pt x="100107" y="17155"/>
                  <a:pt x="101476" y="18527"/>
                </a:cubicBezTo>
                <a:cubicBezTo>
                  <a:pt x="102846" y="19900"/>
                  <a:pt x="103536" y="21572"/>
                  <a:pt x="103536" y="23527"/>
                </a:cubicBezTo>
                <a:cubicBezTo>
                  <a:pt x="103536" y="25494"/>
                  <a:pt x="102846" y="27161"/>
                  <a:pt x="101476" y="28527"/>
                </a:cubicBezTo>
                <a:cubicBezTo>
                  <a:pt x="101476" y="28527"/>
                  <a:pt x="101476" y="28527"/>
                  <a:pt x="101476" y="28527"/>
                </a:cubicBezTo>
                <a:close/>
                <a:moveTo>
                  <a:pt x="119259" y="700"/>
                </a:moveTo>
                <a:cubicBezTo>
                  <a:pt x="118764" y="233"/>
                  <a:pt x="118179" y="0"/>
                  <a:pt x="117495" y="0"/>
                </a:cubicBezTo>
                <a:cubicBezTo>
                  <a:pt x="104705" y="0"/>
                  <a:pt x="94152" y="1733"/>
                  <a:pt x="85825" y="5222"/>
                </a:cubicBezTo>
                <a:cubicBezTo>
                  <a:pt x="77493" y="8705"/>
                  <a:pt x="68727" y="15022"/>
                  <a:pt x="59521" y="24188"/>
                </a:cubicBezTo>
                <a:cubicBezTo>
                  <a:pt x="55597" y="28161"/>
                  <a:pt x="51289" y="32944"/>
                  <a:pt x="46586" y="38533"/>
                </a:cubicBezTo>
                <a:lnTo>
                  <a:pt x="18740" y="40000"/>
                </a:lnTo>
                <a:cubicBezTo>
                  <a:pt x="17949" y="40100"/>
                  <a:pt x="17315" y="40494"/>
                  <a:pt x="16825" y="41177"/>
                </a:cubicBezTo>
                <a:lnTo>
                  <a:pt x="367" y="69416"/>
                </a:lnTo>
                <a:cubicBezTo>
                  <a:pt x="-222" y="70394"/>
                  <a:pt x="-94" y="71355"/>
                  <a:pt x="734" y="72283"/>
                </a:cubicBezTo>
                <a:lnTo>
                  <a:pt x="5437" y="76983"/>
                </a:lnTo>
                <a:cubicBezTo>
                  <a:pt x="5877" y="77433"/>
                  <a:pt x="6445" y="77655"/>
                  <a:pt x="7124" y="77655"/>
                </a:cubicBezTo>
                <a:cubicBezTo>
                  <a:pt x="7424" y="77655"/>
                  <a:pt x="7641" y="77627"/>
                  <a:pt x="7786" y="77572"/>
                </a:cubicBezTo>
                <a:lnTo>
                  <a:pt x="28074" y="71322"/>
                </a:lnTo>
                <a:lnTo>
                  <a:pt x="48717" y="91988"/>
                </a:lnTo>
                <a:lnTo>
                  <a:pt x="42473" y="112277"/>
                </a:lnTo>
                <a:cubicBezTo>
                  <a:pt x="42228" y="113166"/>
                  <a:pt x="42423" y="113944"/>
                  <a:pt x="43057" y="114633"/>
                </a:cubicBezTo>
                <a:lnTo>
                  <a:pt x="47766" y="119338"/>
                </a:lnTo>
                <a:cubicBezTo>
                  <a:pt x="48306" y="119777"/>
                  <a:pt x="48868" y="120000"/>
                  <a:pt x="49452" y="120000"/>
                </a:cubicBezTo>
                <a:cubicBezTo>
                  <a:pt x="49892" y="120000"/>
                  <a:pt x="50282" y="119905"/>
                  <a:pt x="50627" y="119705"/>
                </a:cubicBezTo>
                <a:lnTo>
                  <a:pt x="78846" y="103238"/>
                </a:lnTo>
                <a:cubicBezTo>
                  <a:pt x="79525" y="102744"/>
                  <a:pt x="79925" y="102111"/>
                  <a:pt x="80020" y="101322"/>
                </a:cubicBezTo>
                <a:lnTo>
                  <a:pt x="81489" y="73455"/>
                </a:lnTo>
                <a:cubicBezTo>
                  <a:pt x="87072" y="68750"/>
                  <a:pt x="91853" y="64438"/>
                  <a:pt x="95821" y="60516"/>
                </a:cubicBezTo>
                <a:cubicBezTo>
                  <a:pt x="104543" y="51738"/>
                  <a:pt x="110749" y="42905"/>
                  <a:pt x="114445" y="34005"/>
                </a:cubicBezTo>
                <a:cubicBezTo>
                  <a:pt x="118146" y="25111"/>
                  <a:pt x="120000" y="14555"/>
                  <a:pt x="120000" y="2355"/>
                </a:cubicBezTo>
                <a:cubicBezTo>
                  <a:pt x="119994" y="1716"/>
                  <a:pt x="119749" y="1161"/>
                  <a:pt x="119259" y="700"/>
                </a:cubicBezTo>
                <a:cubicBezTo>
                  <a:pt x="119259" y="700"/>
                  <a:pt x="119259" y="700"/>
                  <a:pt x="119259" y="700"/>
                </a:cubicBezTo>
                <a:close/>
                <a:moveTo>
                  <a:pt x="119259" y="7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29" name="Shape 1329"/>
          <p:cNvSpPr/>
          <p:nvPr/>
        </p:nvSpPr>
        <p:spPr>
          <a:xfrm>
            <a:off x="7512702" y="2062600"/>
            <a:ext cx="1323900" cy="450000"/>
          </a:xfrm>
          <a:prstGeom prst="rect">
            <a:avLst/>
          </a:prstGeom>
          <a:noFill/>
          <a:ln>
            <a:noFill/>
          </a:ln>
        </p:spPr>
        <p:txBody>
          <a:bodyPr anchorCtr="0" anchor="ctr" bIns="0" lIns="0" spcFirstLastPara="1" rIns="0" wrap="square" tIns="0">
            <a:noAutofit/>
          </a:bodyPr>
          <a:lstStyle/>
          <a:p>
            <a:pPr indent="0" lvl="0" marL="0" marR="0" rtl="0" algn="l">
              <a:lnSpc>
                <a:spcPct val="88235"/>
              </a:lnSpc>
              <a:spcBef>
                <a:spcPts val="0"/>
              </a:spcBef>
              <a:spcAft>
                <a:spcPts val="0"/>
              </a:spcAft>
              <a:buNone/>
            </a:pPr>
            <a:r>
              <a:rPr lang="en" sz="1200">
                <a:solidFill>
                  <a:schemeClr val="lt1"/>
                </a:solidFill>
                <a:latin typeface="Open Sans SemiBold"/>
                <a:ea typeface="Open Sans SemiBold"/>
                <a:cs typeface="Open Sans SemiBold"/>
                <a:sym typeface="Open Sans SemiBold"/>
              </a:rPr>
              <a:t>Number3</a:t>
            </a:r>
            <a:endParaRPr sz="1200">
              <a:latin typeface="Open Sans SemiBold"/>
              <a:ea typeface="Open Sans SemiBold"/>
              <a:cs typeface="Open Sans SemiBold"/>
              <a:sym typeface="Open Sans SemiBold"/>
            </a:endParaRPr>
          </a:p>
          <a:p>
            <a:pPr indent="0" lvl="0" marL="0" marR="0" rtl="0" algn="l">
              <a:lnSpc>
                <a:spcPct val="88235"/>
              </a:lnSpc>
              <a:spcBef>
                <a:spcPts val="0"/>
              </a:spcBef>
              <a:spcAft>
                <a:spcPts val="0"/>
              </a:spcAft>
              <a:buNone/>
            </a:pPr>
            <a:r>
              <a:rPr lang="en" sz="1200">
                <a:solidFill>
                  <a:schemeClr val="lt1"/>
                </a:solidFill>
                <a:latin typeface="Open Sans SemiBold"/>
                <a:ea typeface="Open Sans SemiBold"/>
                <a:cs typeface="Open Sans SemiBold"/>
                <a:sym typeface="Open Sans SemiBold"/>
              </a:rPr>
              <a:t>SERVICES TEXT TITLE HERE</a:t>
            </a:r>
            <a:endParaRPr sz="1200">
              <a:latin typeface="Open Sans SemiBold"/>
              <a:ea typeface="Open Sans SemiBold"/>
              <a:cs typeface="Open Sans SemiBold"/>
              <a:sym typeface="Open Sans SemiBold"/>
            </a:endParaRPr>
          </a:p>
        </p:txBody>
      </p:sp>
      <p:sp>
        <p:nvSpPr>
          <p:cNvPr id="1330" name="Shape 1330"/>
          <p:cNvSpPr/>
          <p:nvPr/>
        </p:nvSpPr>
        <p:spPr>
          <a:xfrm>
            <a:off x="6908201" y="2654429"/>
            <a:ext cx="1705800" cy="452100"/>
          </a:xfrm>
          <a:prstGeom prst="rect">
            <a:avLst/>
          </a:prstGeom>
          <a:noFill/>
          <a:ln>
            <a:noFill/>
          </a:ln>
        </p:spPr>
        <p:txBody>
          <a:bodyPr anchorCtr="0" anchor="ctr" bIns="0" lIns="0" spcFirstLastPara="1" rIns="0" wrap="square" tIns="0">
            <a:noAutofit/>
          </a:bodyPr>
          <a:lstStyle/>
          <a:p>
            <a:pPr indent="0" lvl="0" marL="0" marR="0" rtl="0" algn="l">
              <a:lnSpc>
                <a:spcPct val="12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project an image of professionalism alignments we have.</a:t>
            </a:r>
            <a:endParaRPr sz="1100"/>
          </a:p>
        </p:txBody>
      </p:sp>
      <p:sp>
        <p:nvSpPr>
          <p:cNvPr id="1331" name="Shape 1331"/>
          <p:cNvSpPr/>
          <p:nvPr>
            <p:ph idx="2" type="pic"/>
          </p:nvPr>
        </p:nvSpPr>
        <p:spPr>
          <a:xfrm>
            <a:off x="0" y="1149181"/>
            <a:ext cx="2363372" cy="3994319"/>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graphicFrame>
        <p:nvGraphicFramePr>
          <p:cNvPr id="1332" name="Shape 1332"/>
          <p:cNvGraphicFramePr/>
          <p:nvPr/>
        </p:nvGraphicFramePr>
        <p:xfrm>
          <a:off x="2678326" y="3462251"/>
          <a:ext cx="3000000" cy="3000000"/>
        </p:xfrm>
        <a:graphic>
          <a:graphicData uri="http://schemas.openxmlformats.org/drawingml/2006/table">
            <a:tbl>
              <a:tblPr bandRow="1" firstRow="1">
                <a:noFill/>
                <a:tableStyleId>{021D92A2-26C2-45A8-BB06-C6D31D61E65A}</a:tableStyleId>
              </a:tblPr>
              <a:tblGrid>
                <a:gridCol w="1120125"/>
                <a:gridCol w="658350"/>
              </a:tblGrid>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bl>
          </a:graphicData>
        </a:graphic>
      </p:graphicFrame>
      <p:graphicFrame>
        <p:nvGraphicFramePr>
          <p:cNvPr id="1333" name="Shape 1333"/>
          <p:cNvGraphicFramePr/>
          <p:nvPr/>
        </p:nvGraphicFramePr>
        <p:xfrm>
          <a:off x="4868314" y="3462251"/>
          <a:ext cx="3000000" cy="3000000"/>
        </p:xfrm>
        <a:graphic>
          <a:graphicData uri="http://schemas.openxmlformats.org/drawingml/2006/table">
            <a:tbl>
              <a:tblPr bandRow="1" firstRow="1">
                <a:noFill/>
                <a:tableStyleId>{021D92A2-26C2-45A8-BB06-C6D31D61E65A}</a:tableStyleId>
              </a:tblPr>
              <a:tblGrid>
                <a:gridCol w="698375"/>
                <a:gridCol w="1080125"/>
              </a:tblGrid>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bl>
          </a:graphicData>
        </a:graphic>
      </p:graphicFrame>
      <p:graphicFrame>
        <p:nvGraphicFramePr>
          <p:cNvPr id="1334" name="Shape 1334"/>
          <p:cNvGraphicFramePr/>
          <p:nvPr/>
        </p:nvGraphicFramePr>
        <p:xfrm>
          <a:off x="7058303" y="3462251"/>
          <a:ext cx="3000000" cy="3000000"/>
        </p:xfrm>
        <a:graphic>
          <a:graphicData uri="http://schemas.openxmlformats.org/drawingml/2006/table">
            <a:tbl>
              <a:tblPr bandRow="1" firstRow="1">
                <a:noFill/>
                <a:tableStyleId>{021D92A2-26C2-45A8-BB06-C6D31D61E65A}</a:tableStyleId>
              </a:tblPr>
              <a:tblGrid>
                <a:gridCol w="889250"/>
                <a:gridCol w="889250"/>
              </a:tblGrid>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r h="242775">
                <a:tc>
                  <a:txBody>
                    <a:bodyPr>
                      <a:noAutofit/>
                    </a:bodyPr>
                    <a:lstStyle/>
                    <a:p>
                      <a:pPr indent="0" lvl="0" marL="0" marR="0" rtl="0" algn="l">
                        <a:spcBef>
                          <a:spcPts val="0"/>
                        </a:spcBef>
                        <a:spcAft>
                          <a:spcPts val="0"/>
                        </a:spcAft>
                        <a:buNone/>
                      </a:pPr>
                      <a:r>
                        <a:t/>
                      </a:r>
                      <a:endParaRPr sz="1400"/>
                    </a:p>
                  </a:txBody>
                  <a:tcPr marT="34300" marB="34300" marR="68600" marL="68600"/>
                </a:tc>
                <a:tc>
                  <a:txBody>
                    <a:bodyPr>
                      <a:noAutofit/>
                    </a:bodyPr>
                    <a:lstStyle/>
                    <a:p>
                      <a:pPr indent="0" lvl="0" marL="0" marR="0" rtl="0" algn="l">
                        <a:spcBef>
                          <a:spcPts val="0"/>
                        </a:spcBef>
                        <a:spcAft>
                          <a:spcPts val="0"/>
                        </a:spcAft>
                        <a:buNone/>
                      </a:pPr>
                      <a:r>
                        <a:t/>
                      </a:r>
                      <a:endParaRPr sz="1400"/>
                    </a:p>
                  </a:txBody>
                  <a:tcPr marT="34300" marB="34300" marR="68600" marL="68600"/>
                </a:tc>
              </a:tr>
            </a:tbl>
          </a:graphicData>
        </a:graphic>
      </p:graphicFrame>
      <p:sp>
        <p:nvSpPr>
          <p:cNvPr id="1335" name="Shape 1335"/>
          <p:cNvSpPr/>
          <p:nvPr/>
        </p:nvSpPr>
        <p:spPr>
          <a:xfrm>
            <a:off x="2804778" y="3616925"/>
            <a:ext cx="897900" cy="1267800"/>
          </a:xfrm>
          <a:prstGeom prst="rect">
            <a:avLst/>
          </a:prstGeom>
          <a:noFill/>
          <a:ln>
            <a:noFill/>
          </a:ln>
        </p:spPr>
        <p:txBody>
          <a:bodyPr anchorCtr="0" anchor="ctr" bIns="0" lIns="0" spcFirstLastPara="1" rIns="0" wrap="square" tIns="0">
            <a:noAutofit/>
          </a:bodyPr>
          <a:lstStyle/>
          <a:p>
            <a:pPr indent="0" lvl="0" marL="0" marR="0" rtl="0" algn="l">
              <a:lnSpc>
                <a:spcPct val="240000"/>
              </a:lnSpc>
              <a:spcBef>
                <a:spcPts val="0"/>
              </a:spcBef>
              <a:spcAft>
                <a:spcPts val="0"/>
              </a:spcAft>
              <a:buNone/>
            </a:pPr>
            <a:r>
              <a:rPr lang="en" sz="800">
                <a:solidFill>
                  <a:schemeClr val="lt1"/>
                </a:solidFill>
                <a:latin typeface="Open Sans Light"/>
                <a:ea typeface="Open Sans Light"/>
                <a:cs typeface="Open Sans Light"/>
                <a:sym typeface="Open Sans Light"/>
              </a:rPr>
              <a:t>PARTICULLARS </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Design is meant </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Project an image</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Profession and</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Reliability</a:t>
            </a:r>
            <a:endParaRPr sz="1100"/>
          </a:p>
        </p:txBody>
      </p:sp>
      <p:sp>
        <p:nvSpPr>
          <p:cNvPr id="1336" name="Shape 1336"/>
          <p:cNvSpPr/>
          <p:nvPr/>
        </p:nvSpPr>
        <p:spPr>
          <a:xfrm>
            <a:off x="3843423" y="3588600"/>
            <a:ext cx="702300" cy="1219800"/>
          </a:xfrm>
          <a:prstGeom prst="rect">
            <a:avLst/>
          </a:prstGeom>
          <a:noFill/>
          <a:ln>
            <a:noFill/>
          </a:ln>
        </p:spPr>
        <p:txBody>
          <a:bodyPr anchorCtr="0" anchor="ctr" bIns="0" lIns="0" spcFirstLastPara="1" rIns="0" wrap="square" tIns="0">
            <a:noAutofit/>
          </a:bodyPr>
          <a:lstStyle/>
          <a:p>
            <a:pPr indent="0" lvl="0" marL="0" marR="0" rtl="0" algn="l">
              <a:lnSpc>
                <a:spcPct val="180000"/>
              </a:lnSpc>
              <a:spcBef>
                <a:spcPts val="0"/>
              </a:spcBef>
              <a:spcAft>
                <a:spcPts val="0"/>
              </a:spcAft>
              <a:buNone/>
            </a:pPr>
            <a:r>
              <a:rPr lang="en" sz="1000">
                <a:solidFill>
                  <a:schemeClr val="lt1"/>
                </a:solidFill>
                <a:latin typeface="Open Sans Light"/>
                <a:ea typeface="Open Sans Light"/>
                <a:cs typeface="Open Sans Light"/>
                <a:sym typeface="Open Sans Light"/>
              </a:rPr>
              <a:t>AMOUNT</a:t>
            </a:r>
            <a:endParaRPr sz="1100"/>
          </a:p>
          <a:p>
            <a:pPr indent="0" lvl="0" marL="0" marR="0" rtl="0" algn="l">
              <a:lnSpc>
                <a:spcPct val="180000"/>
              </a:lnSpc>
              <a:spcBef>
                <a:spcPts val="0"/>
              </a:spcBef>
              <a:spcAft>
                <a:spcPts val="0"/>
              </a:spcAft>
              <a:buNone/>
            </a:pPr>
            <a:r>
              <a:rPr lang="en" sz="1000">
                <a:solidFill>
                  <a:schemeClr val="dk1"/>
                </a:solidFill>
                <a:latin typeface="Open Sans Light"/>
                <a:ea typeface="Open Sans Light"/>
                <a:cs typeface="Open Sans Light"/>
                <a:sym typeface="Open Sans Light"/>
              </a:rPr>
              <a:t>450,000</a:t>
            </a:r>
            <a:endParaRPr sz="1100"/>
          </a:p>
          <a:p>
            <a:pPr indent="0" lvl="0" marL="0" marR="0" rtl="0" algn="l">
              <a:lnSpc>
                <a:spcPct val="180000"/>
              </a:lnSpc>
              <a:spcBef>
                <a:spcPts val="0"/>
              </a:spcBef>
              <a:spcAft>
                <a:spcPts val="0"/>
              </a:spcAft>
              <a:buNone/>
            </a:pPr>
            <a:r>
              <a:rPr lang="en" sz="1000">
                <a:solidFill>
                  <a:schemeClr val="dk1"/>
                </a:solidFill>
                <a:latin typeface="Open Sans Light"/>
                <a:ea typeface="Open Sans Light"/>
                <a:cs typeface="Open Sans Light"/>
                <a:sym typeface="Open Sans Light"/>
              </a:rPr>
              <a:t>40,201</a:t>
            </a:r>
            <a:endParaRPr sz="1100"/>
          </a:p>
          <a:p>
            <a:pPr indent="0" lvl="0" marL="0" marR="0" rtl="0" algn="l">
              <a:lnSpc>
                <a:spcPct val="180000"/>
              </a:lnSpc>
              <a:spcBef>
                <a:spcPts val="0"/>
              </a:spcBef>
              <a:spcAft>
                <a:spcPts val="0"/>
              </a:spcAft>
              <a:buNone/>
            </a:pPr>
            <a:r>
              <a:rPr lang="en" sz="1000">
                <a:solidFill>
                  <a:schemeClr val="dk1"/>
                </a:solidFill>
                <a:latin typeface="Open Sans Light"/>
                <a:ea typeface="Open Sans Light"/>
                <a:cs typeface="Open Sans Light"/>
                <a:sym typeface="Open Sans Light"/>
              </a:rPr>
              <a:t>10,240</a:t>
            </a:r>
            <a:endParaRPr sz="1100"/>
          </a:p>
          <a:p>
            <a:pPr indent="0" lvl="0" marL="0" marR="0" rtl="0" algn="l">
              <a:lnSpc>
                <a:spcPct val="180000"/>
              </a:lnSpc>
              <a:spcBef>
                <a:spcPts val="0"/>
              </a:spcBef>
              <a:spcAft>
                <a:spcPts val="0"/>
              </a:spcAft>
              <a:buNone/>
            </a:pPr>
            <a:r>
              <a:rPr lang="en" sz="1000">
                <a:solidFill>
                  <a:schemeClr val="dk1"/>
                </a:solidFill>
                <a:latin typeface="Open Sans Light"/>
                <a:ea typeface="Open Sans Light"/>
                <a:cs typeface="Open Sans Light"/>
                <a:sym typeface="Open Sans Light"/>
              </a:rPr>
              <a:t>10,140</a:t>
            </a:r>
            <a:endParaRPr sz="1100"/>
          </a:p>
        </p:txBody>
      </p:sp>
      <p:sp>
        <p:nvSpPr>
          <p:cNvPr id="1337" name="Shape 1337"/>
          <p:cNvSpPr/>
          <p:nvPr/>
        </p:nvSpPr>
        <p:spPr>
          <a:xfrm>
            <a:off x="5764724" y="3595225"/>
            <a:ext cx="897900" cy="1311000"/>
          </a:xfrm>
          <a:prstGeom prst="rect">
            <a:avLst/>
          </a:prstGeom>
          <a:noFill/>
          <a:ln>
            <a:noFill/>
          </a:ln>
        </p:spPr>
        <p:txBody>
          <a:bodyPr anchorCtr="0" anchor="ctr" bIns="0" lIns="0" spcFirstLastPara="1" rIns="0" wrap="square" tIns="0">
            <a:noAutofit/>
          </a:bodyPr>
          <a:lstStyle/>
          <a:p>
            <a:pPr indent="0" lvl="0" marL="0" marR="0" rtl="0" algn="l">
              <a:lnSpc>
                <a:spcPct val="240000"/>
              </a:lnSpc>
              <a:spcBef>
                <a:spcPts val="0"/>
              </a:spcBef>
              <a:spcAft>
                <a:spcPts val="0"/>
              </a:spcAft>
              <a:buNone/>
            </a:pPr>
            <a:r>
              <a:rPr lang="en" sz="800">
                <a:solidFill>
                  <a:schemeClr val="lt1"/>
                </a:solidFill>
                <a:latin typeface="Open Sans Light"/>
                <a:ea typeface="Open Sans Light"/>
                <a:cs typeface="Open Sans Light"/>
                <a:sym typeface="Open Sans Light"/>
              </a:rPr>
              <a:t>PARTICULLARS </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Design is meant </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Project an image</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Profession and</a:t>
            </a:r>
            <a:endParaRPr sz="1100"/>
          </a:p>
          <a:p>
            <a:pPr indent="0" lvl="0" marL="0" marR="0" rtl="0" algn="l">
              <a:lnSpc>
                <a:spcPct val="240000"/>
              </a:lnSpc>
              <a:spcBef>
                <a:spcPts val="0"/>
              </a:spcBef>
              <a:spcAft>
                <a:spcPts val="0"/>
              </a:spcAft>
              <a:buNone/>
            </a:pPr>
            <a:r>
              <a:rPr lang="en" sz="800">
                <a:solidFill>
                  <a:schemeClr val="dk1"/>
                </a:solidFill>
                <a:latin typeface="Open Sans Light"/>
                <a:ea typeface="Open Sans Light"/>
                <a:cs typeface="Open Sans Light"/>
                <a:sym typeface="Open Sans Light"/>
              </a:rPr>
              <a:t>Reliability</a:t>
            </a:r>
            <a:endParaRPr sz="1100"/>
          </a:p>
        </p:txBody>
      </p:sp>
      <p:sp>
        <p:nvSpPr>
          <p:cNvPr id="1338" name="Shape 1338"/>
          <p:cNvSpPr/>
          <p:nvPr/>
        </p:nvSpPr>
        <p:spPr>
          <a:xfrm>
            <a:off x="4934150" y="3638500"/>
            <a:ext cx="702300" cy="1219200"/>
          </a:xfrm>
          <a:prstGeom prst="rect">
            <a:avLst/>
          </a:prstGeom>
          <a:noFill/>
          <a:ln>
            <a:noFill/>
          </a:ln>
        </p:spPr>
        <p:txBody>
          <a:bodyPr anchorCtr="0" anchor="ctr" bIns="0" lIns="0" spcFirstLastPara="1" rIns="0" wrap="square" tIns="0">
            <a:noAutofit/>
          </a:bodyPr>
          <a:lstStyle/>
          <a:p>
            <a:pPr indent="0" lvl="0" marL="0" marR="0" rtl="0" algn="l">
              <a:lnSpc>
                <a:spcPct val="186666"/>
              </a:lnSpc>
              <a:spcBef>
                <a:spcPts val="0"/>
              </a:spcBef>
              <a:spcAft>
                <a:spcPts val="0"/>
              </a:spcAft>
              <a:buNone/>
            </a:pPr>
            <a:r>
              <a:rPr lang="en" sz="1000">
                <a:solidFill>
                  <a:schemeClr val="lt1"/>
                </a:solidFill>
                <a:latin typeface="Open Sans"/>
                <a:ea typeface="Open Sans"/>
                <a:cs typeface="Open Sans"/>
                <a:sym typeface="Open Sans"/>
              </a:rPr>
              <a:t>AMOUNT</a:t>
            </a:r>
            <a:endParaRPr sz="1000"/>
          </a:p>
          <a:p>
            <a:pPr indent="0" lvl="0" marL="0" marR="0" rtl="0" algn="l">
              <a:lnSpc>
                <a:spcPct val="186666"/>
              </a:lnSpc>
              <a:spcBef>
                <a:spcPts val="0"/>
              </a:spcBef>
              <a:spcAft>
                <a:spcPts val="0"/>
              </a:spcAft>
              <a:buNone/>
            </a:pPr>
            <a:r>
              <a:rPr b="1" lang="en" sz="1000">
                <a:solidFill>
                  <a:schemeClr val="dk1"/>
                </a:solidFill>
                <a:latin typeface="Arial"/>
                <a:ea typeface="Arial"/>
                <a:cs typeface="Arial"/>
                <a:sym typeface="Arial"/>
              </a:rPr>
              <a:t>450,000</a:t>
            </a:r>
            <a:endParaRPr sz="1000"/>
          </a:p>
          <a:p>
            <a:pPr indent="0" lvl="0" marL="0" marR="0" rtl="0" algn="l">
              <a:lnSpc>
                <a:spcPct val="186666"/>
              </a:lnSpc>
              <a:spcBef>
                <a:spcPts val="0"/>
              </a:spcBef>
              <a:spcAft>
                <a:spcPts val="0"/>
              </a:spcAft>
              <a:buNone/>
            </a:pPr>
            <a:r>
              <a:rPr b="1" lang="en" sz="1000">
                <a:solidFill>
                  <a:schemeClr val="dk1"/>
                </a:solidFill>
                <a:latin typeface="Arial"/>
                <a:ea typeface="Arial"/>
                <a:cs typeface="Arial"/>
                <a:sym typeface="Arial"/>
              </a:rPr>
              <a:t>40,201</a:t>
            </a:r>
            <a:endParaRPr sz="1000"/>
          </a:p>
          <a:p>
            <a:pPr indent="0" lvl="0" marL="0" marR="0" rtl="0" algn="l">
              <a:lnSpc>
                <a:spcPct val="186666"/>
              </a:lnSpc>
              <a:spcBef>
                <a:spcPts val="0"/>
              </a:spcBef>
              <a:spcAft>
                <a:spcPts val="0"/>
              </a:spcAft>
              <a:buNone/>
            </a:pPr>
            <a:r>
              <a:rPr b="1" lang="en" sz="1000">
                <a:solidFill>
                  <a:schemeClr val="dk1"/>
                </a:solidFill>
                <a:latin typeface="Arial"/>
                <a:ea typeface="Arial"/>
                <a:cs typeface="Arial"/>
                <a:sym typeface="Arial"/>
              </a:rPr>
              <a:t>10,240</a:t>
            </a:r>
            <a:endParaRPr sz="1000"/>
          </a:p>
          <a:p>
            <a:pPr indent="0" lvl="0" marL="0" marR="0" rtl="0" algn="l">
              <a:lnSpc>
                <a:spcPct val="186666"/>
              </a:lnSpc>
              <a:spcBef>
                <a:spcPts val="0"/>
              </a:spcBef>
              <a:spcAft>
                <a:spcPts val="0"/>
              </a:spcAft>
              <a:buNone/>
            </a:pPr>
            <a:r>
              <a:rPr b="1" lang="en" sz="1000">
                <a:solidFill>
                  <a:schemeClr val="dk1"/>
                </a:solidFill>
                <a:latin typeface="Arial"/>
                <a:ea typeface="Arial"/>
                <a:cs typeface="Arial"/>
                <a:sym typeface="Arial"/>
              </a:rPr>
              <a:t>10,140</a:t>
            </a:r>
            <a:endParaRPr sz="1000"/>
          </a:p>
        </p:txBody>
      </p:sp>
      <p:sp>
        <p:nvSpPr>
          <p:cNvPr id="1339" name="Shape 1339"/>
          <p:cNvSpPr/>
          <p:nvPr/>
        </p:nvSpPr>
        <p:spPr>
          <a:xfrm>
            <a:off x="7197324" y="3592600"/>
            <a:ext cx="897900" cy="1311000"/>
          </a:xfrm>
          <a:prstGeom prst="rect">
            <a:avLst/>
          </a:prstGeom>
          <a:noFill/>
          <a:ln>
            <a:noFill/>
          </a:ln>
        </p:spPr>
        <p:txBody>
          <a:bodyPr anchorCtr="0" anchor="ctr" bIns="0" lIns="0" spcFirstLastPara="1" rIns="0" wrap="square" tIns="0">
            <a:noAutofit/>
          </a:bodyPr>
          <a:lstStyle/>
          <a:p>
            <a:pPr indent="0" lvl="0" marL="0" marR="0" rtl="0" algn="l">
              <a:lnSpc>
                <a:spcPct val="240000"/>
              </a:lnSpc>
              <a:spcBef>
                <a:spcPts val="0"/>
              </a:spcBef>
              <a:spcAft>
                <a:spcPts val="0"/>
              </a:spcAft>
              <a:buNone/>
            </a:pPr>
            <a:r>
              <a:rPr lang="en" sz="700">
                <a:solidFill>
                  <a:schemeClr val="lt1"/>
                </a:solidFill>
                <a:latin typeface="Open Sans"/>
                <a:ea typeface="Open Sans"/>
                <a:cs typeface="Open Sans"/>
                <a:sym typeface="Open Sans"/>
              </a:rPr>
              <a:t>PARTICULLARS </a:t>
            </a:r>
            <a:endParaRPr sz="700"/>
          </a:p>
          <a:p>
            <a:pPr indent="0" lvl="0" marL="0" marR="0" rtl="0" algn="l">
              <a:lnSpc>
                <a:spcPct val="240000"/>
              </a:lnSpc>
              <a:spcBef>
                <a:spcPts val="0"/>
              </a:spcBef>
              <a:spcAft>
                <a:spcPts val="0"/>
              </a:spcAft>
              <a:buNone/>
            </a:pPr>
            <a:r>
              <a:rPr lang="en" sz="700">
                <a:solidFill>
                  <a:schemeClr val="dk1"/>
                </a:solidFill>
                <a:latin typeface="Open Sans"/>
                <a:ea typeface="Open Sans"/>
                <a:cs typeface="Open Sans"/>
                <a:sym typeface="Open Sans"/>
              </a:rPr>
              <a:t>Design is meant </a:t>
            </a:r>
            <a:endParaRPr sz="700"/>
          </a:p>
          <a:p>
            <a:pPr indent="0" lvl="0" marL="0" marR="0" rtl="0" algn="l">
              <a:lnSpc>
                <a:spcPct val="240000"/>
              </a:lnSpc>
              <a:spcBef>
                <a:spcPts val="0"/>
              </a:spcBef>
              <a:spcAft>
                <a:spcPts val="0"/>
              </a:spcAft>
              <a:buNone/>
            </a:pPr>
            <a:r>
              <a:rPr lang="en" sz="700">
                <a:solidFill>
                  <a:schemeClr val="dk1"/>
                </a:solidFill>
                <a:latin typeface="Open Sans"/>
                <a:ea typeface="Open Sans"/>
                <a:cs typeface="Open Sans"/>
                <a:sym typeface="Open Sans"/>
              </a:rPr>
              <a:t>Project an image</a:t>
            </a:r>
            <a:endParaRPr sz="700"/>
          </a:p>
          <a:p>
            <a:pPr indent="0" lvl="0" marL="0" marR="0" rtl="0" algn="l">
              <a:lnSpc>
                <a:spcPct val="240000"/>
              </a:lnSpc>
              <a:spcBef>
                <a:spcPts val="0"/>
              </a:spcBef>
              <a:spcAft>
                <a:spcPts val="0"/>
              </a:spcAft>
              <a:buNone/>
            </a:pPr>
            <a:r>
              <a:rPr lang="en" sz="700">
                <a:solidFill>
                  <a:schemeClr val="dk1"/>
                </a:solidFill>
                <a:latin typeface="Open Sans"/>
                <a:ea typeface="Open Sans"/>
                <a:cs typeface="Open Sans"/>
                <a:sym typeface="Open Sans"/>
              </a:rPr>
              <a:t>Profession and</a:t>
            </a:r>
            <a:endParaRPr sz="700"/>
          </a:p>
          <a:p>
            <a:pPr indent="0" lvl="0" marL="0" marR="0" rtl="0" algn="l">
              <a:lnSpc>
                <a:spcPct val="240000"/>
              </a:lnSpc>
              <a:spcBef>
                <a:spcPts val="0"/>
              </a:spcBef>
              <a:spcAft>
                <a:spcPts val="0"/>
              </a:spcAft>
              <a:buNone/>
            </a:pPr>
            <a:r>
              <a:rPr lang="en" sz="700">
                <a:solidFill>
                  <a:schemeClr val="dk1"/>
                </a:solidFill>
                <a:latin typeface="Open Sans"/>
                <a:ea typeface="Open Sans"/>
                <a:cs typeface="Open Sans"/>
                <a:sym typeface="Open Sans"/>
              </a:rPr>
              <a:t>Reliability</a:t>
            </a:r>
            <a:endParaRPr sz="700"/>
          </a:p>
        </p:txBody>
      </p:sp>
      <p:sp>
        <p:nvSpPr>
          <p:cNvPr id="1340" name="Shape 1340"/>
          <p:cNvSpPr/>
          <p:nvPr/>
        </p:nvSpPr>
        <p:spPr>
          <a:xfrm>
            <a:off x="8064153" y="3592600"/>
            <a:ext cx="897900" cy="1311000"/>
          </a:xfrm>
          <a:prstGeom prst="rect">
            <a:avLst/>
          </a:prstGeom>
          <a:noFill/>
          <a:ln>
            <a:noFill/>
          </a:ln>
        </p:spPr>
        <p:txBody>
          <a:bodyPr anchorCtr="0" anchor="ctr" bIns="0" lIns="0" spcFirstLastPara="1" rIns="0" wrap="square" tIns="0">
            <a:noAutofit/>
          </a:bodyPr>
          <a:lstStyle/>
          <a:p>
            <a:pPr indent="0" lvl="0" marL="0" marR="0" rtl="0" algn="l">
              <a:lnSpc>
                <a:spcPct val="240000"/>
              </a:lnSpc>
              <a:spcBef>
                <a:spcPts val="0"/>
              </a:spcBef>
              <a:spcAft>
                <a:spcPts val="0"/>
              </a:spcAft>
              <a:buNone/>
            </a:pPr>
            <a:r>
              <a:rPr lang="en" sz="700">
                <a:solidFill>
                  <a:schemeClr val="lt1"/>
                </a:solidFill>
                <a:latin typeface="Open Sans"/>
                <a:ea typeface="Open Sans"/>
                <a:cs typeface="Open Sans"/>
                <a:sym typeface="Open Sans"/>
              </a:rPr>
              <a:t>PARTICULLARS </a:t>
            </a:r>
            <a:endParaRPr sz="700"/>
          </a:p>
          <a:p>
            <a:pPr indent="0" lvl="0" marL="0" marR="0" rtl="0" algn="l">
              <a:lnSpc>
                <a:spcPct val="240000"/>
              </a:lnSpc>
              <a:spcBef>
                <a:spcPts val="0"/>
              </a:spcBef>
              <a:spcAft>
                <a:spcPts val="0"/>
              </a:spcAft>
              <a:buNone/>
            </a:pPr>
            <a:r>
              <a:rPr lang="en" sz="700">
                <a:solidFill>
                  <a:schemeClr val="dk1"/>
                </a:solidFill>
                <a:latin typeface="Open Sans"/>
                <a:ea typeface="Open Sans"/>
                <a:cs typeface="Open Sans"/>
                <a:sym typeface="Open Sans"/>
              </a:rPr>
              <a:t>Design is meant </a:t>
            </a:r>
            <a:endParaRPr sz="700"/>
          </a:p>
          <a:p>
            <a:pPr indent="0" lvl="0" marL="0" marR="0" rtl="0" algn="l">
              <a:lnSpc>
                <a:spcPct val="240000"/>
              </a:lnSpc>
              <a:spcBef>
                <a:spcPts val="0"/>
              </a:spcBef>
              <a:spcAft>
                <a:spcPts val="0"/>
              </a:spcAft>
              <a:buNone/>
            </a:pPr>
            <a:r>
              <a:rPr lang="en" sz="700">
                <a:solidFill>
                  <a:schemeClr val="dk1"/>
                </a:solidFill>
                <a:latin typeface="Open Sans"/>
                <a:ea typeface="Open Sans"/>
                <a:cs typeface="Open Sans"/>
                <a:sym typeface="Open Sans"/>
              </a:rPr>
              <a:t>Project an image</a:t>
            </a:r>
            <a:endParaRPr sz="700"/>
          </a:p>
          <a:p>
            <a:pPr indent="0" lvl="0" marL="0" marR="0" rtl="0" algn="l">
              <a:lnSpc>
                <a:spcPct val="240000"/>
              </a:lnSpc>
              <a:spcBef>
                <a:spcPts val="0"/>
              </a:spcBef>
              <a:spcAft>
                <a:spcPts val="0"/>
              </a:spcAft>
              <a:buNone/>
            </a:pPr>
            <a:r>
              <a:rPr lang="en" sz="700">
                <a:solidFill>
                  <a:schemeClr val="dk1"/>
                </a:solidFill>
                <a:latin typeface="Open Sans"/>
                <a:ea typeface="Open Sans"/>
                <a:cs typeface="Open Sans"/>
                <a:sym typeface="Open Sans"/>
              </a:rPr>
              <a:t>Profession and</a:t>
            </a:r>
            <a:endParaRPr sz="700"/>
          </a:p>
          <a:p>
            <a:pPr indent="0" lvl="0" marL="0" marR="0" rtl="0" algn="l">
              <a:lnSpc>
                <a:spcPct val="240000"/>
              </a:lnSpc>
              <a:spcBef>
                <a:spcPts val="0"/>
              </a:spcBef>
              <a:spcAft>
                <a:spcPts val="0"/>
              </a:spcAft>
              <a:buNone/>
            </a:pPr>
            <a:r>
              <a:rPr lang="en" sz="700">
                <a:solidFill>
                  <a:schemeClr val="dk1"/>
                </a:solidFill>
                <a:latin typeface="Open Sans"/>
                <a:ea typeface="Open Sans"/>
                <a:cs typeface="Open Sans"/>
                <a:sym typeface="Open Sans"/>
              </a:rPr>
              <a:t>Reliability</a:t>
            </a:r>
            <a:endParaRPr sz="700"/>
          </a:p>
        </p:txBody>
      </p:sp>
    </p:spTree>
  </p:cSld>
  <p:clrMapOvr>
    <a:masterClrMapping/>
  </p:clrMapOvr>
  <p:transition spd="slow">
    <p:fade/>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5" name="Shape 1345"/>
        <p:cNvGrpSpPr/>
        <p:nvPr/>
      </p:nvGrpSpPr>
      <p:grpSpPr>
        <a:xfrm>
          <a:off x="0" y="0"/>
          <a:ext cx="0" cy="0"/>
          <a:chOff x="0" y="0"/>
          <a:chExt cx="0" cy="0"/>
        </a:xfrm>
      </p:grpSpPr>
      <p:sp>
        <p:nvSpPr>
          <p:cNvPr id="1346" name="Shape 1346"/>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347" name="Shape 1347"/>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Connect Our Social Media</a:t>
            </a:r>
            <a:endParaRPr sz="1100"/>
          </a:p>
        </p:txBody>
      </p:sp>
      <p:sp>
        <p:nvSpPr>
          <p:cNvPr id="1348" name="Shape 1348"/>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349" name="Shape 1349"/>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350" name="Shape 1350"/>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1" name="Shape 1351"/>
          <p:cNvSpPr/>
          <p:nvPr/>
        </p:nvSpPr>
        <p:spPr>
          <a:xfrm>
            <a:off x="1028699" y="2950028"/>
            <a:ext cx="1771650" cy="1449294"/>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2" name="Shape 1352"/>
          <p:cNvSpPr/>
          <p:nvPr/>
        </p:nvSpPr>
        <p:spPr>
          <a:xfrm>
            <a:off x="2800349" y="2950028"/>
            <a:ext cx="1771650" cy="1449294"/>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3" name="Shape 1353"/>
          <p:cNvSpPr/>
          <p:nvPr/>
        </p:nvSpPr>
        <p:spPr>
          <a:xfrm>
            <a:off x="4571999" y="2950028"/>
            <a:ext cx="1771650" cy="144929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4" name="Shape 1354"/>
          <p:cNvSpPr/>
          <p:nvPr/>
        </p:nvSpPr>
        <p:spPr>
          <a:xfrm>
            <a:off x="6343649" y="2950028"/>
            <a:ext cx="1771650" cy="1449294"/>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5" name="Shape 1355"/>
          <p:cNvSpPr/>
          <p:nvPr/>
        </p:nvSpPr>
        <p:spPr>
          <a:xfrm>
            <a:off x="1028699" y="1500734"/>
            <a:ext cx="1771650" cy="1449294"/>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6" name="Shape 1356"/>
          <p:cNvSpPr/>
          <p:nvPr/>
        </p:nvSpPr>
        <p:spPr>
          <a:xfrm>
            <a:off x="2800349" y="1500734"/>
            <a:ext cx="1771650" cy="144929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7" name="Shape 1357"/>
          <p:cNvSpPr/>
          <p:nvPr/>
        </p:nvSpPr>
        <p:spPr>
          <a:xfrm>
            <a:off x="4571999" y="1500734"/>
            <a:ext cx="1771650" cy="1449294"/>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8" name="Shape 1358"/>
          <p:cNvSpPr/>
          <p:nvPr/>
        </p:nvSpPr>
        <p:spPr>
          <a:xfrm>
            <a:off x="6343649" y="1500734"/>
            <a:ext cx="1771650" cy="1449294"/>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59" name="Shape 1359"/>
          <p:cNvSpPr/>
          <p:nvPr/>
        </p:nvSpPr>
        <p:spPr>
          <a:xfrm>
            <a:off x="1156150" y="3535800"/>
            <a:ext cx="1516800" cy="2778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200">
                <a:solidFill>
                  <a:schemeClr val="lt1"/>
                </a:solidFill>
                <a:latin typeface="Open Sans"/>
                <a:ea typeface="Open Sans"/>
                <a:cs typeface="Open Sans"/>
                <a:sym typeface="Open Sans"/>
              </a:rPr>
              <a:t>T W I T T E R # I D</a:t>
            </a:r>
            <a:endParaRPr b="1" sz="1100"/>
          </a:p>
        </p:txBody>
      </p:sp>
      <p:sp>
        <p:nvSpPr>
          <p:cNvPr id="1360" name="Shape 1360"/>
          <p:cNvSpPr/>
          <p:nvPr/>
        </p:nvSpPr>
        <p:spPr>
          <a:xfrm>
            <a:off x="1623124" y="1875175"/>
            <a:ext cx="582801" cy="473644"/>
          </a:xfrm>
          <a:custGeom>
            <a:pathLst>
              <a:path extrusionOk="0" h="120000" w="120000">
                <a:moveTo>
                  <a:pt x="120000" y="14200"/>
                </a:moveTo>
                <a:cubicBezTo>
                  <a:pt x="115583" y="16611"/>
                  <a:pt x="110838" y="18244"/>
                  <a:pt x="105861" y="18972"/>
                </a:cubicBezTo>
                <a:cubicBezTo>
                  <a:pt x="110944" y="15222"/>
                  <a:pt x="114850" y="9288"/>
                  <a:pt x="116683" y="2216"/>
                </a:cubicBezTo>
                <a:cubicBezTo>
                  <a:pt x="111927" y="5683"/>
                  <a:pt x="106661" y="8205"/>
                  <a:pt x="101050" y="9561"/>
                </a:cubicBezTo>
                <a:cubicBezTo>
                  <a:pt x="96561" y="3677"/>
                  <a:pt x="90161" y="0"/>
                  <a:pt x="83077" y="0"/>
                </a:cubicBezTo>
                <a:cubicBezTo>
                  <a:pt x="69483" y="0"/>
                  <a:pt x="58461" y="13561"/>
                  <a:pt x="58461" y="30294"/>
                </a:cubicBezTo>
                <a:cubicBezTo>
                  <a:pt x="58461" y="32666"/>
                  <a:pt x="58677" y="34977"/>
                  <a:pt x="59100" y="37194"/>
                </a:cubicBezTo>
                <a:cubicBezTo>
                  <a:pt x="38638" y="35933"/>
                  <a:pt x="20500" y="23872"/>
                  <a:pt x="8355" y="5544"/>
                </a:cubicBezTo>
                <a:cubicBezTo>
                  <a:pt x="6233" y="10016"/>
                  <a:pt x="5022" y="15216"/>
                  <a:pt x="5022" y="20772"/>
                </a:cubicBezTo>
                <a:cubicBezTo>
                  <a:pt x="5022" y="31283"/>
                  <a:pt x="9366" y="40555"/>
                  <a:pt x="15977" y="45988"/>
                </a:cubicBezTo>
                <a:cubicBezTo>
                  <a:pt x="11938" y="45833"/>
                  <a:pt x="8144" y="44466"/>
                  <a:pt x="4822" y="42200"/>
                </a:cubicBezTo>
                <a:cubicBezTo>
                  <a:pt x="4816" y="42327"/>
                  <a:pt x="4816" y="42455"/>
                  <a:pt x="4816" y="42583"/>
                </a:cubicBezTo>
                <a:cubicBezTo>
                  <a:pt x="4816" y="57261"/>
                  <a:pt x="13305" y="69500"/>
                  <a:pt x="24572" y="72283"/>
                </a:cubicBezTo>
                <a:cubicBezTo>
                  <a:pt x="22505" y="72977"/>
                  <a:pt x="20327" y="73350"/>
                  <a:pt x="18083" y="73350"/>
                </a:cubicBezTo>
                <a:cubicBezTo>
                  <a:pt x="16494" y="73350"/>
                  <a:pt x="14955" y="73161"/>
                  <a:pt x="13450" y="72805"/>
                </a:cubicBezTo>
                <a:cubicBezTo>
                  <a:pt x="16583" y="84838"/>
                  <a:pt x="25677" y="93600"/>
                  <a:pt x="36450" y="93844"/>
                </a:cubicBezTo>
                <a:cubicBezTo>
                  <a:pt x="28022" y="101972"/>
                  <a:pt x="17411" y="106811"/>
                  <a:pt x="5872" y="106811"/>
                </a:cubicBezTo>
                <a:cubicBezTo>
                  <a:pt x="3883" y="106811"/>
                  <a:pt x="1927" y="106672"/>
                  <a:pt x="0" y="106383"/>
                </a:cubicBezTo>
                <a:cubicBezTo>
                  <a:pt x="10894" y="114988"/>
                  <a:pt x="23838" y="120000"/>
                  <a:pt x="37738" y="120000"/>
                </a:cubicBezTo>
                <a:cubicBezTo>
                  <a:pt x="83022" y="120000"/>
                  <a:pt x="107783" y="73838"/>
                  <a:pt x="107783" y="33805"/>
                </a:cubicBezTo>
                <a:cubicBezTo>
                  <a:pt x="107783" y="32488"/>
                  <a:pt x="107761" y="31183"/>
                  <a:pt x="107716" y="29888"/>
                </a:cubicBezTo>
                <a:cubicBezTo>
                  <a:pt x="112527" y="25611"/>
                  <a:pt x="116700" y="20277"/>
                  <a:pt x="120000" y="14200"/>
                </a:cubicBezTo>
                <a:cubicBezTo>
                  <a:pt x="120000" y="14200"/>
                  <a:pt x="120000" y="14200"/>
                  <a:pt x="120000" y="14200"/>
                </a:cubicBezTo>
                <a:close/>
                <a:moveTo>
                  <a:pt x="120000" y="14200"/>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61" name="Shape 1361"/>
          <p:cNvSpPr/>
          <p:nvPr/>
        </p:nvSpPr>
        <p:spPr>
          <a:xfrm>
            <a:off x="1495424" y="2541299"/>
            <a:ext cx="838200" cy="3428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62" name="Shape 1362"/>
          <p:cNvSpPr/>
          <p:nvPr/>
        </p:nvSpPr>
        <p:spPr>
          <a:xfrm>
            <a:off x="3182275" y="3538993"/>
            <a:ext cx="1007799" cy="271365"/>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200">
                <a:solidFill>
                  <a:schemeClr val="dk1"/>
                </a:solidFill>
                <a:latin typeface="Open Sans"/>
                <a:ea typeface="Open Sans"/>
                <a:cs typeface="Open Sans"/>
                <a:sym typeface="Open Sans"/>
              </a:rPr>
              <a:t>@ O U R F B</a:t>
            </a:r>
            <a:endParaRPr b="1" sz="1100"/>
          </a:p>
        </p:txBody>
      </p:sp>
      <p:grpSp>
        <p:nvGrpSpPr>
          <p:cNvPr id="1363" name="Shape 1363"/>
          <p:cNvGrpSpPr/>
          <p:nvPr/>
        </p:nvGrpSpPr>
        <p:grpSpPr>
          <a:xfrm>
            <a:off x="3267074" y="1886450"/>
            <a:ext cx="838200" cy="677863"/>
            <a:chOff x="4337844" y="2530300"/>
            <a:chExt cx="1117600" cy="903817"/>
          </a:xfrm>
        </p:grpSpPr>
        <p:sp>
          <p:nvSpPr>
            <p:cNvPr id="1364" name="Shape 1364"/>
            <p:cNvSpPr/>
            <p:nvPr/>
          </p:nvSpPr>
          <p:spPr>
            <a:xfrm>
              <a:off x="4610947" y="2530300"/>
              <a:ext cx="571394" cy="571394"/>
            </a:xfrm>
            <a:custGeom>
              <a:pathLst>
                <a:path extrusionOk="0" h="120000" w="120000">
                  <a:moveTo>
                    <a:pt x="102011" y="12016"/>
                  </a:moveTo>
                  <a:lnTo>
                    <a:pt x="102011" y="30000"/>
                  </a:lnTo>
                  <a:lnTo>
                    <a:pt x="90000" y="30000"/>
                  </a:lnTo>
                  <a:cubicBezTo>
                    <a:pt x="86394" y="30000"/>
                    <a:pt x="83994" y="32400"/>
                    <a:pt x="83994" y="36011"/>
                  </a:cubicBezTo>
                  <a:lnTo>
                    <a:pt x="83994" y="47988"/>
                  </a:lnTo>
                  <a:lnTo>
                    <a:pt x="102011" y="47988"/>
                  </a:lnTo>
                  <a:lnTo>
                    <a:pt x="102011" y="66005"/>
                  </a:lnTo>
                  <a:lnTo>
                    <a:pt x="83994" y="66005"/>
                  </a:lnTo>
                  <a:lnTo>
                    <a:pt x="83994" y="107988"/>
                  </a:lnTo>
                  <a:lnTo>
                    <a:pt x="66005" y="107988"/>
                  </a:lnTo>
                  <a:lnTo>
                    <a:pt x="66005" y="66005"/>
                  </a:lnTo>
                  <a:lnTo>
                    <a:pt x="53994" y="66005"/>
                  </a:lnTo>
                  <a:lnTo>
                    <a:pt x="53994" y="47988"/>
                  </a:lnTo>
                  <a:lnTo>
                    <a:pt x="66005" y="47988"/>
                  </a:lnTo>
                  <a:lnTo>
                    <a:pt x="66005" y="32988"/>
                  </a:lnTo>
                  <a:cubicBezTo>
                    <a:pt x="66005" y="21600"/>
                    <a:pt x="75588" y="12016"/>
                    <a:pt x="87011" y="12016"/>
                  </a:cubicBezTo>
                  <a:cubicBezTo>
                    <a:pt x="87011" y="12016"/>
                    <a:pt x="102011" y="12016"/>
                    <a:pt x="102011" y="12016"/>
                  </a:cubicBezTo>
                  <a:close/>
                  <a:moveTo>
                    <a:pt x="107988" y="0"/>
                  </a:moveTo>
                  <a:lnTo>
                    <a:pt x="12016" y="0"/>
                  </a:lnTo>
                  <a:cubicBezTo>
                    <a:pt x="5394" y="0"/>
                    <a:pt x="0" y="5394"/>
                    <a:pt x="0" y="12016"/>
                  </a:cubicBezTo>
                  <a:lnTo>
                    <a:pt x="0" y="107988"/>
                  </a:lnTo>
                  <a:cubicBezTo>
                    <a:pt x="0" y="114611"/>
                    <a:pt x="5394" y="120000"/>
                    <a:pt x="12016" y="120000"/>
                  </a:cubicBezTo>
                  <a:lnTo>
                    <a:pt x="107988" y="120000"/>
                  </a:lnTo>
                  <a:cubicBezTo>
                    <a:pt x="114611" y="120000"/>
                    <a:pt x="120000" y="114611"/>
                    <a:pt x="120000" y="107988"/>
                  </a:cubicBezTo>
                  <a:lnTo>
                    <a:pt x="120000" y="12016"/>
                  </a:lnTo>
                  <a:cubicBezTo>
                    <a:pt x="120000" y="5394"/>
                    <a:pt x="114611" y="0"/>
                    <a:pt x="107988" y="0"/>
                  </a:cubicBezTo>
                  <a:cubicBezTo>
                    <a:pt x="107988" y="0"/>
                    <a:pt x="107988" y="0"/>
                    <a:pt x="107988" y="0"/>
                  </a:cubicBezTo>
                  <a:close/>
                  <a:moveTo>
                    <a:pt x="107988" y="0"/>
                  </a:moveTo>
                </a:path>
              </a:pathLst>
            </a:custGeom>
            <a:solidFill>
              <a:srgbClr val="0C0C0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65" name="Shape 1365"/>
            <p:cNvSpPr/>
            <p:nvPr/>
          </p:nvSpPr>
          <p:spPr>
            <a:xfrm>
              <a:off x="4337844" y="3388398"/>
              <a:ext cx="1117600" cy="45719"/>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366" name="Shape 1366"/>
          <p:cNvSpPr/>
          <p:nvPr/>
        </p:nvSpPr>
        <p:spPr>
          <a:xfrm>
            <a:off x="4699500" y="3519425"/>
            <a:ext cx="1516800" cy="3105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200">
                <a:solidFill>
                  <a:srgbClr val="262626"/>
                </a:solidFill>
                <a:latin typeface="Open Sans"/>
                <a:ea typeface="Open Sans"/>
                <a:cs typeface="Open Sans"/>
                <a:sym typeface="Open Sans"/>
              </a:rPr>
              <a:t>L I N K E D I N &amp; I D</a:t>
            </a:r>
            <a:endParaRPr b="1" sz="1100"/>
          </a:p>
        </p:txBody>
      </p:sp>
      <p:grpSp>
        <p:nvGrpSpPr>
          <p:cNvPr id="1367" name="Shape 1367"/>
          <p:cNvGrpSpPr/>
          <p:nvPr/>
        </p:nvGrpSpPr>
        <p:grpSpPr>
          <a:xfrm>
            <a:off x="5038724" y="1878178"/>
            <a:ext cx="838200" cy="694408"/>
            <a:chOff x="6623474" y="2508240"/>
            <a:chExt cx="1117600" cy="925877"/>
          </a:xfrm>
        </p:grpSpPr>
        <p:sp>
          <p:nvSpPr>
            <p:cNvPr id="1368" name="Shape 1368"/>
            <p:cNvSpPr/>
            <p:nvPr/>
          </p:nvSpPr>
          <p:spPr>
            <a:xfrm>
              <a:off x="6860599" y="2508240"/>
              <a:ext cx="643351" cy="615514"/>
            </a:xfrm>
            <a:custGeom>
              <a:pathLst>
                <a:path extrusionOk="0" h="120000" w="120000">
                  <a:moveTo>
                    <a:pt x="1522" y="39044"/>
                  </a:moveTo>
                  <a:lnTo>
                    <a:pt x="27238" y="39044"/>
                  </a:lnTo>
                  <a:lnTo>
                    <a:pt x="27238" y="120000"/>
                  </a:lnTo>
                  <a:lnTo>
                    <a:pt x="1522" y="120000"/>
                  </a:lnTo>
                  <a:cubicBezTo>
                    <a:pt x="1522" y="120000"/>
                    <a:pt x="1522" y="39044"/>
                    <a:pt x="1522" y="39044"/>
                  </a:cubicBezTo>
                  <a:close/>
                  <a:moveTo>
                    <a:pt x="90394" y="37144"/>
                  </a:moveTo>
                  <a:cubicBezTo>
                    <a:pt x="107322" y="37144"/>
                    <a:pt x="120000" y="48700"/>
                    <a:pt x="120000" y="73572"/>
                  </a:cubicBezTo>
                  <a:lnTo>
                    <a:pt x="120000" y="120000"/>
                  </a:lnTo>
                  <a:lnTo>
                    <a:pt x="94288" y="120000"/>
                  </a:lnTo>
                  <a:lnTo>
                    <a:pt x="94288" y="76694"/>
                  </a:lnTo>
                  <a:cubicBezTo>
                    <a:pt x="94288" y="65805"/>
                    <a:pt x="90550" y="58383"/>
                    <a:pt x="81238" y="58383"/>
                  </a:cubicBezTo>
                  <a:cubicBezTo>
                    <a:pt x="74138" y="58383"/>
                    <a:pt x="69927" y="63377"/>
                    <a:pt x="68072" y="68216"/>
                  </a:cubicBezTo>
                  <a:cubicBezTo>
                    <a:pt x="67383" y="69944"/>
                    <a:pt x="67205" y="72361"/>
                    <a:pt x="67205" y="74783"/>
                  </a:cubicBezTo>
                  <a:lnTo>
                    <a:pt x="67205" y="120000"/>
                  </a:lnTo>
                  <a:lnTo>
                    <a:pt x="41488" y="120000"/>
                  </a:lnTo>
                  <a:cubicBezTo>
                    <a:pt x="41488" y="120000"/>
                    <a:pt x="41822" y="46638"/>
                    <a:pt x="41488" y="39055"/>
                  </a:cubicBezTo>
                  <a:lnTo>
                    <a:pt x="67205" y="39055"/>
                  </a:lnTo>
                  <a:lnTo>
                    <a:pt x="67205" y="50516"/>
                  </a:lnTo>
                  <a:cubicBezTo>
                    <a:pt x="70622" y="45005"/>
                    <a:pt x="76727" y="37144"/>
                    <a:pt x="90394" y="37144"/>
                  </a:cubicBezTo>
                  <a:cubicBezTo>
                    <a:pt x="90394" y="37144"/>
                    <a:pt x="90394" y="37144"/>
                    <a:pt x="90394" y="37144"/>
                  </a:cubicBezTo>
                  <a:close/>
                  <a:moveTo>
                    <a:pt x="14561" y="0"/>
                  </a:moveTo>
                  <a:cubicBezTo>
                    <a:pt x="23355" y="0"/>
                    <a:pt x="28783" y="6055"/>
                    <a:pt x="28944" y="14000"/>
                  </a:cubicBezTo>
                  <a:cubicBezTo>
                    <a:pt x="28944" y="21766"/>
                    <a:pt x="23344" y="27977"/>
                    <a:pt x="14383" y="27977"/>
                  </a:cubicBezTo>
                  <a:lnTo>
                    <a:pt x="14222" y="27977"/>
                  </a:lnTo>
                  <a:cubicBezTo>
                    <a:pt x="5594" y="27977"/>
                    <a:pt x="0" y="21766"/>
                    <a:pt x="0" y="14000"/>
                  </a:cubicBezTo>
                  <a:cubicBezTo>
                    <a:pt x="0" y="6055"/>
                    <a:pt x="5755" y="0"/>
                    <a:pt x="14561" y="0"/>
                  </a:cubicBezTo>
                  <a:cubicBezTo>
                    <a:pt x="14561" y="0"/>
                    <a:pt x="14561" y="0"/>
                    <a:pt x="14561" y="0"/>
                  </a:cubicBezTo>
                  <a:close/>
                  <a:moveTo>
                    <a:pt x="14561" y="0"/>
                  </a:moveTo>
                </a:path>
              </a:pathLst>
            </a:custGeom>
            <a:solidFill>
              <a:srgbClr val="0C0C0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69" name="Shape 1369"/>
            <p:cNvSpPr/>
            <p:nvPr/>
          </p:nvSpPr>
          <p:spPr>
            <a:xfrm>
              <a:off x="6623474" y="3388398"/>
              <a:ext cx="1117600" cy="45719"/>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1370" name="Shape 1370"/>
          <p:cNvSpPr/>
          <p:nvPr/>
        </p:nvSpPr>
        <p:spPr>
          <a:xfrm>
            <a:off x="6343650" y="3519675"/>
            <a:ext cx="1771800" cy="3099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100">
                <a:solidFill>
                  <a:srgbClr val="F2F2F2"/>
                </a:solidFill>
                <a:latin typeface="Open Sans"/>
                <a:ea typeface="Open Sans"/>
                <a:cs typeface="Open Sans"/>
                <a:sym typeface="Open Sans"/>
              </a:rPr>
              <a:t>G O O G L E I D # T E X T</a:t>
            </a:r>
            <a:endParaRPr b="1" sz="1100"/>
          </a:p>
        </p:txBody>
      </p:sp>
      <p:grpSp>
        <p:nvGrpSpPr>
          <p:cNvPr id="1371" name="Shape 1371"/>
          <p:cNvGrpSpPr/>
          <p:nvPr/>
        </p:nvGrpSpPr>
        <p:grpSpPr>
          <a:xfrm>
            <a:off x="6810374" y="1891679"/>
            <a:ext cx="838200" cy="667404"/>
            <a:chOff x="9220206" y="2544245"/>
            <a:chExt cx="1117600" cy="889872"/>
          </a:xfrm>
        </p:grpSpPr>
        <p:sp>
          <p:nvSpPr>
            <p:cNvPr id="1372" name="Shape 1372"/>
            <p:cNvSpPr/>
            <p:nvPr/>
          </p:nvSpPr>
          <p:spPr>
            <a:xfrm>
              <a:off x="9353602" y="2544245"/>
              <a:ext cx="850808" cy="543505"/>
            </a:xfrm>
            <a:custGeom>
              <a:pathLst>
                <a:path extrusionOk="0" h="120000" w="120000">
                  <a:moveTo>
                    <a:pt x="117747" y="50941"/>
                  </a:moveTo>
                  <a:lnTo>
                    <a:pt x="108536" y="50941"/>
                  </a:lnTo>
                  <a:lnTo>
                    <a:pt x="108536" y="36548"/>
                  </a:lnTo>
                  <a:cubicBezTo>
                    <a:pt x="108536" y="34599"/>
                    <a:pt x="107523" y="33029"/>
                    <a:pt x="106283" y="33029"/>
                  </a:cubicBezTo>
                  <a:lnTo>
                    <a:pt x="98529" y="33029"/>
                  </a:lnTo>
                  <a:cubicBezTo>
                    <a:pt x="97289" y="33029"/>
                    <a:pt x="96277" y="34599"/>
                    <a:pt x="96277" y="36548"/>
                  </a:cubicBezTo>
                  <a:lnTo>
                    <a:pt x="96277" y="50941"/>
                  </a:lnTo>
                  <a:lnTo>
                    <a:pt x="87065" y="50941"/>
                  </a:lnTo>
                  <a:cubicBezTo>
                    <a:pt x="85814" y="50941"/>
                    <a:pt x="84807" y="52521"/>
                    <a:pt x="84807" y="54470"/>
                  </a:cubicBezTo>
                  <a:lnTo>
                    <a:pt x="84807" y="66579"/>
                  </a:lnTo>
                  <a:cubicBezTo>
                    <a:pt x="84807" y="68528"/>
                    <a:pt x="85814" y="70108"/>
                    <a:pt x="87065" y="70108"/>
                  </a:cubicBezTo>
                  <a:lnTo>
                    <a:pt x="96277" y="70108"/>
                  </a:lnTo>
                  <a:lnTo>
                    <a:pt x="96277" y="84501"/>
                  </a:lnTo>
                  <a:cubicBezTo>
                    <a:pt x="96277" y="86450"/>
                    <a:pt x="97289" y="88031"/>
                    <a:pt x="98529" y="88031"/>
                  </a:cubicBezTo>
                  <a:lnTo>
                    <a:pt x="106283" y="88031"/>
                  </a:lnTo>
                  <a:cubicBezTo>
                    <a:pt x="107523" y="88031"/>
                    <a:pt x="108536" y="86450"/>
                    <a:pt x="108536" y="84501"/>
                  </a:cubicBezTo>
                  <a:lnTo>
                    <a:pt x="108536" y="70108"/>
                  </a:lnTo>
                  <a:lnTo>
                    <a:pt x="117747" y="70108"/>
                  </a:lnTo>
                  <a:cubicBezTo>
                    <a:pt x="118993" y="70108"/>
                    <a:pt x="120000" y="68528"/>
                    <a:pt x="120000" y="66579"/>
                  </a:cubicBezTo>
                  <a:lnTo>
                    <a:pt x="120000" y="54470"/>
                  </a:lnTo>
                  <a:cubicBezTo>
                    <a:pt x="120000" y="52521"/>
                    <a:pt x="118993" y="50941"/>
                    <a:pt x="117747" y="50941"/>
                  </a:cubicBezTo>
                  <a:close/>
                  <a:moveTo>
                    <a:pt x="39530" y="53633"/>
                  </a:moveTo>
                  <a:lnTo>
                    <a:pt x="39530" y="68366"/>
                  </a:lnTo>
                  <a:cubicBezTo>
                    <a:pt x="39530" y="70578"/>
                    <a:pt x="40682" y="72382"/>
                    <a:pt x="42100" y="72382"/>
                  </a:cubicBezTo>
                  <a:lnTo>
                    <a:pt x="60851" y="72382"/>
                  </a:lnTo>
                  <a:cubicBezTo>
                    <a:pt x="57563" y="86919"/>
                    <a:pt x="48647" y="97347"/>
                    <a:pt x="38212" y="97224"/>
                  </a:cubicBezTo>
                  <a:cubicBezTo>
                    <a:pt x="25552" y="97079"/>
                    <a:pt x="15084" y="81251"/>
                    <a:pt x="14589" y="61480"/>
                  </a:cubicBezTo>
                  <a:cubicBezTo>
                    <a:pt x="14066" y="40279"/>
                    <a:pt x="24946" y="22775"/>
                    <a:pt x="38390" y="22775"/>
                  </a:cubicBezTo>
                  <a:cubicBezTo>
                    <a:pt x="44536" y="22775"/>
                    <a:pt x="50149" y="26433"/>
                    <a:pt x="54376" y="32437"/>
                  </a:cubicBezTo>
                  <a:cubicBezTo>
                    <a:pt x="55383" y="33862"/>
                    <a:pt x="56907" y="33867"/>
                    <a:pt x="57897" y="32415"/>
                  </a:cubicBezTo>
                  <a:lnTo>
                    <a:pt x="64783" y="22289"/>
                  </a:lnTo>
                  <a:cubicBezTo>
                    <a:pt x="65857" y="20703"/>
                    <a:pt x="65857" y="18028"/>
                    <a:pt x="64789" y="16442"/>
                  </a:cubicBezTo>
                  <a:cubicBezTo>
                    <a:pt x="58081" y="6506"/>
                    <a:pt x="49081" y="318"/>
                    <a:pt x="39158" y="11"/>
                  </a:cubicBezTo>
                  <a:cubicBezTo>
                    <a:pt x="17993" y="-636"/>
                    <a:pt x="150" y="26489"/>
                    <a:pt x="0" y="59575"/>
                  </a:cubicBezTo>
                  <a:cubicBezTo>
                    <a:pt x="-144" y="92912"/>
                    <a:pt x="17098" y="120000"/>
                    <a:pt x="38390" y="120000"/>
                  </a:cubicBezTo>
                  <a:cubicBezTo>
                    <a:pt x="58870" y="120000"/>
                    <a:pt x="75596" y="94939"/>
                    <a:pt x="76720" y="63373"/>
                  </a:cubicBezTo>
                  <a:cubicBezTo>
                    <a:pt x="76747" y="62982"/>
                    <a:pt x="76770" y="49606"/>
                    <a:pt x="76770" y="49606"/>
                  </a:cubicBezTo>
                  <a:lnTo>
                    <a:pt x="42100" y="49606"/>
                  </a:lnTo>
                  <a:cubicBezTo>
                    <a:pt x="40682" y="49606"/>
                    <a:pt x="39530" y="51410"/>
                    <a:pt x="39530" y="53633"/>
                  </a:cubicBezTo>
                  <a:close/>
                  <a:moveTo>
                    <a:pt x="39530" y="53633"/>
                  </a:moveTo>
                </a:path>
              </a:pathLst>
            </a:custGeom>
            <a:solidFill>
              <a:srgbClr val="FFFFF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73" name="Shape 1373"/>
            <p:cNvSpPr/>
            <p:nvPr/>
          </p:nvSpPr>
          <p:spPr>
            <a:xfrm>
              <a:off x="9220206" y="3388398"/>
              <a:ext cx="1117600" cy="4571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Tree>
  </p:cSld>
  <p:clrMapOvr>
    <a:masterClrMapping/>
  </p:clrMapOvr>
  <p:transition spd="slow">
    <p:fade/>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78" name="Shape 1378"/>
        <p:cNvGrpSpPr/>
        <p:nvPr/>
      </p:nvGrpSpPr>
      <p:grpSpPr>
        <a:xfrm>
          <a:off x="0" y="0"/>
          <a:ext cx="0" cy="0"/>
          <a:chOff x="0" y="0"/>
          <a:chExt cx="0" cy="0"/>
        </a:xfrm>
      </p:grpSpPr>
      <p:sp>
        <p:nvSpPr>
          <p:cNvPr id="1379" name="Shape 137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380" name="Shape 1380"/>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Connect Our Social Media</a:t>
            </a:r>
            <a:endParaRPr sz="1100"/>
          </a:p>
        </p:txBody>
      </p:sp>
      <p:sp>
        <p:nvSpPr>
          <p:cNvPr id="1381" name="Shape 1381"/>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382" name="Shape 1382"/>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383" name="Shape 1383"/>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84" name="Shape 1384"/>
          <p:cNvSpPr/>
          <p:nvPr/>
        </p:nvSpPr>
        <p:spPr>
          <a:xfrm>
            <a:off x="2800349" y="2950028"/>
            <a:ext cx="1771650" cy="1449294"/>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85" name="Shape 1385"/>
          <p:cNvSpPr/>
          <p:nvPr/>
        </p:nvSpPr>
        <p:spPr>
          <a:xfrm>
            <a:off x="4571999" y="2950028"/>
            <a:ext cx="1771650" cy="144929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86" name="Shape 1386"/>
          <p:cNvSpPr/>
          <p:nvPr/>
        </p:nvSpPr>
        <p:spPr>
          <a:xfrm>
            <a:off x="2800349" y="1500734"/>
            <a:ext cx="1771650" cy="1449294"/>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87" name="Shape 1387"/>
          <p:cNvSpPr/>
          <p:nvPr/>
        </p:nvSpPr>
        <p:spPr>
          <a:xfrm>
            <a:off x="4571999" y="1500734"/>
            <a:ext cx="1771650" cy="1449294"/>
          </a:xfrm>
          <a:prstGeom prst="rect">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88" name="Shape 1388"/>
          <p:cNvSpPr/>
          <p:nvPr/>
        </p:nvSpPr>
        <p:spPr>
          <a:xfrm>
            <a:off x="3013125" y="3903475"/>
            <a:ext cx="1346100" cy="2778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200">
                <a:solidFill>
                  <a:srgbClr val="0C0C0C"/>
                </a:solidFill>
                <a:latin typeface="Open Sans"/>
                <a:ea typeface="Open Sans"/>
                <a:cs typeface="Open Sans"/>
                <a:sym typeface="Open Sans"/>
              </a:rPr>
              <a:t>T W I T T E R # I D</a:t>
            </a:r>
            <a:endParaRPr b="1" sz="1100"/>
          </a:p>
        </p:txBody>
      </p:sp>
      <p:sp>
        <p:nvSpPr>
          <p:cNvPr id="1389" name="Shape 1389"/>
          <p:cNvSpPr/>
          <p:nvPr/>
        </p:nvSpPr>
        <p:spPr>
          <a:xfrm>
            <a:off x="3394774" y="3168128"/>
            <a:ext cx="582801" cy="473644"/>
          </a:xfrm>
          <a:custGeom>
            <a:pathLst>
              <a:path extrusionOk="0" h="120000" w="120000">
                <a:moveTo>
                  <a:pt x="120000" y="14200"/>
                </a:moveTo>
                <a:cubicBezTo>
                  <a:pt x="115583" y="16611"/>
                  <a:pt x="110838" y="18244"/>
                  <a:pt x="105861" y="18972"/>
                </a:cubicBezTo>
                <a:cubicBezTo>
                  <a:pt x="110944" y="15222"/>
                  <a:pt x="114850" y="9288"/>
                  <a:pt x="116683" y="2216"/>
                </a:cubicBezTo>
                <a:cubicBezTo>
                  <a:pt x="111927" y="5683"/>
                  <a:pt x="106661" y="8205"/>
                  <a:pt x="101050" y="9561"/>
                </a:cubicBezTo>
                <a:cubicBezTo>
                  <a:pt x="96561" y="3677"/>
                  <a:pt x="90161" y="0"/>
                  <a:pt x="83077" y="0"/>
                </a:cubicBezTo>
                <a:cubicBezTo>
                  <a:pt x="69483" y="0"/>
                  <a:pt x="58461" y="13561"/>
                  <a:pt x="58461" y="30294"/>
                </a:cubicBezTo>
                <a:cubicBezTo>
                  <a:pt x="58461" y="32666"/>
                  <a:pt x="58677" y="34977"/>
                  <a:pt x="59100" y="37194"/>
                </a:cubicBezTo>
                <a:cubicBezTo>
                  <a:pt x="38638" y="35933"/>
                  <a:pt x="20500" y="23872"/>
                  <a:pt x="8355" y="5544"/>
                </a:cubicBezTo>
                <a:cubicBezTo>
                  <a:pt x="6233" y="10016"/>
                  <a:pt x="5022" y="15216"/>
                  <a:pt x="5022" y="20772"/>
                </a:cubicBezTo>
                <a:cubicBezTo>
                  <a:pt x="5022" y="31283"/>
                  <a:pt x="9366" y="40555"/>
                  <a:pt x="15977" y="45988"/>
                </a:cubicBezTo>
                <a:cubicBezTo>
                  <a:pt x="11938" y="45833"/>
                  <a:pt x="8144" y="44466"/>
                  <a:pt x="4822" y="42200"/>
                </a:cubicBezTo>
                <a:cubicBezTo>
                  <a:pt x="4816" y="42327"/>
                  <a:pt x="4816" y="42455"/>
                  <a:pt x="4816" y="42583"/>
                </a:cubicBezTo>
                <a:cubicBezTo>
                  <a:pt x="4816" y="57261"/>
                  <a:pt x="13305" y="69500"/>
                  <a:pt x="24572" y="72283"/>
                </a:cubicBezTo>
                <a:cubicBezTo>
                  <a:pt x="22505" y="72977"/>
                  <a:pt x="20327" y="73350"/>
                  <a:pt x="18083" y="73350"/>
                </a:cubicBezTo>
                <a:cubicBezTo>
                  <a:pt x="16494" y="73350"/>
                  <a:pt x="14955" y="73161"/>
                  <a:pt x="13450" y="72805"/>
                </a:cubicBezTo>
                <a:cubicBezTo>
                  <a:pt x="16583" y="84838"/>
                  <a:pt x="25677" y="93600"/>
                  <a:pt x="36450" y="93844"/>
                </a:cubicBezTo>
                <a:cubicBezTo>
                  <a:pt x="28022" y="101972"/>
                  <a:pt x="17411" y="106811"/>
                  <a:pt x="5872" y="106811"/>
                </a:cubicBezTo>
                <a:cubicBezTo>
                  <a:pt x="3883" y="106811"/>
                  <a:pt x="1927" y="106672"/>
                  <a:pt x="0" y="106383"/>
                </a:cubicBezTo>
                <a:cubicBezTo>
                  <a:pt x="10894" y="114988"/>
                  <a:pt x="23838" y="120000"/>
                  <a:pt x="37738" y="120000"/>
                </a:cubicBezTo>
                <a:cubicBezTo>
                  <a:pt x="83022" y="120000"/>
                  <a:pt x="107783" y="73838"/>
                  <a:pt x="107783" y="33805"/>
                </a:cubicBezTo>
                <a:cubicBezTo>
                  <a:pt x="107783" y="32488"/>
                  <a:pt x="107761" y="31183"/>
                  <a:pt x="107716" y="29888"/>
                </a:cubicBezTo>
                <a:cubicBezTo>
                  <a:pt x="112527" y="25611"/>
                  <a:pt x="116700" y="20277"/>
                  <a:pt x="120000" y="14200"/>
                </a:cubicBezTo>
                <a:cubicBezTo>
                  <a:pt x="120000" y="14200"/>
                  <a:pt x="120000" y="14200"/>
                  <a:pt x="120000" y="14200"/>
                </a:cubicBezTo>
                <a:close/>
                <a:moveTo>
                  <a:pt x="120000" y="14200"/>
                </a:moveTo>
              </a:path>
            </a:pathLst>
          </a:custGeom>
          <a:solidFill>
            <a:schemeClr val="dk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0" name="Shape 1390"/>
          <p:cNvSpPr/>
          <p:nvPr/>
        </p:nvSpPr>
        <p:spPr>
          <a:xfrm>
            <a:off x="3425947" y="3790709"/>
            <a:ext cx="520456" cy="3429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1" name="Shape 1391"/>
          <p:cNvSpPr/>
          <p:nvPr/>
        </p:nvSpPr>
        <p:spPr>
          <a:xfrm>
            <a:off x="3182275" y="2453327"/>
            <a:ext cx="1007799" cy="271365"/>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200">
                <a:solidFill>
                  <a:srgbClr val="262626"/>
                </a:solidFill>
                <a:latin typeface="Open Sans"/>
                <a:ea typeface="Open Sans"/>
                <a:cs typeface="Open Sans"/>
                <a:sym typeface="Open Sans"/>
              </a:rPr>
              <a:t>@ O U R F B</a:t>
            </a:r>
            <a:endParaRPr b="1" sz="1100"/>
          </a:p>
        </p:txBody>
      </p:sp>
      <p:sp>
        <p:nvSpPr>
          <p:cNvPr id="1392" name="Shape 1392"/>
          <p:cNvSpPr/>
          <p:nvPr/>
        </p:nvSpPr>
        <p:spPr>
          <a:xfrm>
            <a:off x="3471901" y="1726070"/>
            <a:ext cx="428545" cy="428545"/>
          </a:xfrm>
          <a:custGeom>
            <a:pathLst>
              <a:path extrusionOk="0" h="120000" w="120000">
                <a:moveTo>
                  <a:pt x="102011" y="12016"/>
                </a:moveTo>
                <a:lnTo>
                  <a:pt x="102011" y="30000"/>
                </a:lnTo>
                <a:lnTo>
                  <a:pt x="90000" y="30000"/>
                </a:lnTo>
                <a:cubicBezTo>
                  <a:pt x="86394" y="30000"/>
                  <a:pt x="83994" y="32400"/>
                  <a:pt x="83994" y="36011"/>
                </a:cubicBezTo>
                <a:lnTo>
                  <a:pt x="83994" y="47988"/>
                </a:lnTo>
                <a:lnTo>
                  <a:pt x="102011" y="47988"/>
                </a:lnTo>
                <a:lnTo>
                  <a:pt x="102011" y="66005"/>
                </a:lnTo>
                <a:lnTo>
                  <a:pt x="83994" y="66005"/>
                </a:lnTo>
                <a:lnTo>
                  <a:pt x="83994" y="107988"/>
                </a:lnTo>
                <a:lnTo>
                  <a:pt x="66005" y="107988"/>
                </a:lnTo>
                <a:lnTo>
                  <a:pt x="66005" y="66005"/>
                </a:lnTo>
                <a:lnTo>
                  <a:pt x="53994" y="66005"/>
                </a:lnTo>
                <a:lnTo>
                  <a:pt x="53994" y="47988"/>
                </a:lnTo>
                <a:lnTo>
                  <a:pt x="66005" y="47988"/>
                </a:lnTo>
                <a:lnTo>
                  <a:pt x="66005" y="32988"/>
                </a:lnTo>
                <a:cubicBezTo>
                  <a:pt x="66005" y="21600"/>
                  <a:pt x="75588" y="12016"/>
                  <a:pt x="87011" y="12016"/>
                </a:cubicBezTo>
                <a:cubicBezTo>
                  <a:pt x="87011" y="12016"/>
                  <a:pt x="102011" y="12016"/>
                  <a:pt x="102011" y="12016"/>
                </a:cubicBezTo>
                <a:close/>
                <a:moveTo>
                  <a:pt x="107988" y="0"/>
                </a:moveTo>
                <a:lnTo>
                  <a:pt x="12016" y="0"/>
                </a:lnTo>
                <a:cubicBezTo>
                  <a:pt x="5394" y="0"/>
                  <a:pt x="0" y="5394"/>
                  <a:pt x="0" y="12016"/>
                </a:cubicBezTo>
                <a:lnTo>
                  <a:pt x="0" y="107988"/>
                </a:lnTo>
                <a:cubicBezTo>
                  <a:pt x="0" y="114611"/>
                  <a:pt x="5394" y="120000"/>
                  <a:pt x="12016" y="120000"/>
                </a:cubicBezTo>
                <a:lnTo>
                  <a:pt x="107988" y="120000"/>
                </a:lnTo>
                <a:cubicBezTo>
                  <a:pt x="114611" y="120000"/>
                  <a:pt x="120000" y="114611"/>
                  <a:pt x="120000" y="107988"/>
                </a:cubicBezTo>
                <a:lnTo>
                  <a:pt x="120000" y="12016"/>
                </a:lnTo>
                <a:cubicBezTo>
                  <a:pt x="120000" y="5394"/>
                  <a:pt x="114611" y="0"/>
                  <a:pt x="107988" y="0"/>
                </a:cubicBezTo>
                <a:cubicBezTo>
                  <a:pt x="107988" y="0"/>
                  <a:pt x="107988" y="0"/>
                  <a:pt x="107988" y="0"/>
                </a:cubicBezTo>
                <a:close/>
                <a:moveTo>
                  <a:pt x="107988" y="0"/>
                </a:moveTo>
              </a:path>
            </a:pathLst>
          </a:custGeom>
          <a:solidFill>
            <a:srgbClr val="262626"/>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3" name="Shape 1393"/>
          <p:cNvSpPr/>
          <p:nvPr/>
        </p:nvSpPr>
        <p:spPr>
          <a:xfrm>
            <a:off x="3425947" y="2337377"/>
            <a:ext cx="520456" cy="3429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4" name="Shape 1394"/>
          <p:cNvSpPr/>
          <p:nvPr/>
        </p:nvSpPr>
        <p:spPr>
          <a:xfrm>
            <a:off x="4687475" y="2428100"/>
            <a:ext cx="1540800" cy="3105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200">
                <a:solidFill>
                  <a:srgbClr val="0C0C0C"/>
                </a:solidFill>
                <a:latin typeface="Open Sans"/>
                <a:ea typeface="Open Sans"/>
                <a:cs typeface="Open Sans"/>
                <a:sym typeface="Open Sans"/>
              </a:rPr>
              <a:t>L I N K E D I N &amp; I D</a:t>
            </a:r>
            <a:endParaRPr b="1" sz="1100"/>
          </a:p>
        </p:txBody>
      </p:sp>
      <p:sp>
        <p:nvSpPr>
          <p:cNvPr id="1395" name="Shape 1395"/>
          <p:cNvSpPr/>
          <p:nvPr/>
        </p:nvSpPr>
        <p:spPr>
          <a:xfrm>
            <a:off x="5216568" y="1712150"/>
            <a:ext cx="482513" cy="461635"/>
          </a:xfrm>
          <a:custGeom>
            <a:pathLst>
              <a:path extrusionOk="0" h="120000" w="120000">
                <a:moveTo>
                  <a:pt x="1522" y="39044"/>
                </a:moveTo>
                <a:lnTo>
                  <a:pt x="27238" y="39044"/>
                </a:lnTo>
                <a:lnTo>
                  <a:pt x="27238" y="120000"/>
                </a:lnTo>
                <a:lnTo>
                  <a:pt x="1522" y="120000"/>
                </a:lnTo>
                <a:cubicBezTo>
                  <a:pt x="1522" y="120000"/>
                  <a:pt x="1522" y="39044"/>
                  <a:pt x="1522" y="39044"/>
                </a:cubicBezTo>
                <a:close/>
                <a:moveTo>
                  <a:pt x="90394" y="37144"/>
                </a:moveTo>
                <a:cubicBezTo>
                  <a:pt x="107322" y="37144"/>
                  <a:pt x="120000" y="48700"/>
                  <a:pt x="120000" y="73572"/>
                </a:cubicBezTo>
                <a:lnTo>
                  <a:pt x="120000" y="120000"/>
                </a:lnTo>
                <a:lnTo>
                  <a:pt x="94288" y="120000"/>
                </a:lnTo>
                <a:lnTo>
                  <a:pt x="94288" y="76694"/>
                </a:lnTo>
                <a:cubicBezTo>
                  <a:pt x="94288" y="65805"/>
                  <a:pt x="90550" y="58383"/>
                  <a:pt x="81238" y="58383"/>
                </a:cubicBezTo>
                <a:cubicBezTo>
                  <a:pt x="74138" y="58383"/>
                  <a:pt x="69927" y="63377"/>
                  <a:pt x="68072" y="68216"/>
                </a:cubicBezTo>
                <a:cubicBezTo>
                  <a:pt x="67383" y="69944"/>
                  <a:pt x="67205" y="72361"/>
                  <a:pt x="67205" y="74783"/>
                </a:cubicBezTo>
                <a:lnTo>
                  <a:pt x="67205" y="120000"/>
                </a:lnTo>
                <a:lnTo>
                  <a:pt x="41488" y="120000"/>
                </a:lnTo>
                <a:cubicBezTo>
                  <a:pt x="41488" y="120000"/>
                  <a:pt x="41822" y="46638"/>
                  <a:pt x="41488" y="39055"/>
                </a:cubicBezTo>
                <a:lnTo>
                  <a:pt x="67205" y="39055"/>
                </a:lnTo>
                <a:lnTo>
                  <a:pt x="67205" y="50516"/>
                </a:lnTo>
                <a:cubicBezTo>
                  <a:pt x="70622" y="45005"/>
                  <a:pt x="76727" y="37144"/>
                  <a:pt x="90394" y="37144"/>
                </a:cubicBezTo>
                <a:cubicBezTo>
                  <a:pt x="90394" y="37144"/>
                  <a:pt x="90394" y="37144"/>
                  <a:pt x="90394" y="37144"/>
                </a:cubicBezTo>
                <a:close/>
                <a:moveTo>
                  <a:pt x="14561" y="0"/>
                </a:moveTo>
                <a:cubicBezTo>
                  <a:pt x="23355" y="0"/>
                  <a:pt x="28783" y="6055"/>
                  <a:pt x="28944" y="14000"/>
                </a:cubicBezTo>
                <a:cubicBezTo>
                  <a:pt x="28944" y="21766"/>
                  <a:pt x="23344" y="27977"/>
                  <a:pt x="14383" y="27977"/>
                </a:cubicBezTo>
                <a:lnTo>
                  <a:pt x="14222" y="27977"/>
                </a:lnTo>
                <a:cubicBezTo>
                  <a:pt x="5594" y="27977"/>
                  <a:pt x="0" y="21766"/>
                  <a:pt x="0" y="14000"/>
                </a:cubicBezTo>
                <a:cubicBezTo>
                  <a:pt x="0" y="6055"/>
                  <a:pt x="5755" y="0"/>
                  <a:pt x="14561" y="0"/>
                </a:cubicBezTo>
                <a:cubicBezTo>
                  <a:pt x="14561" y="0"/>
                  <a:pt x="14561" y="0"/>
                  <a:pt x="14561" y="0"/>
                </a:cubicBezTo>
                <a:close/>
                <a:moveTo>
                  <a:pt x="14561" y="0"/>
                </a:moveTo>
              </a:path>
            </a:pathLst>
          </a:custGeom>
          <a:solidFill>
            <a:srgbClr val="0C0C0C"/>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6" name="Shape 1396"/>
          <p:cNvSpPr/>
          <p:nvPr/>
        </p:nvSpPr>
        <p:spPr>
          <a:xfrm>
            <a:off x="5197597" y="2331729"/>
            <a:ext cx="520456" cy="34290"/>
          </a:xfrm>
          <a:prstGeom prst="rect">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397" name="Shape 1397"/>
          <p:cNvSpPr/>
          <p:nvPr/>
        </p:nvSpPr>
        <p:spPr>
          <a:xfrm>
            <a:off x="4572000" y="3871025"/>
            <a:ext cx="1771500" cy="3099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100">
                <a:solidFill>
                  <a:srgbClr val="262626"/>
                </a:solidFill>
                <a:latin typeface="Open Sans"/>
                <a:ea typeface="Open Sans"/>
                <a:cs typeface="Open Sans"/>
                <a:sym typeface="Open Sans"/>
              </a:rPr>
              <a:t>G O O G L E I D # T E X T</a:t>
            </a:r>
            <a:endParaRPr b="1" sz="1100"/>
          </a:p>
        </p:txBody>
      </p:sp>
      <p:sp>
        <p:nvSpPr>
          <p:cNvPr id="1398" name="Shape 1398"/>
          <p:cNvSpPr/>
          <p:nvPr/>
        </p:nvSpPr>
        <p:spPr>
          <a:xfrm>
            <a:off x="5138771" y="3168318"/>
            <a:ext cx="638106" cy="407629"/>
          </a:xfrm>
          <a:custGeom>
            <a:pathLst>
              <a:path extrusionOk="0" h="120000" w="120000">
                <a:moveTo>
                  <a:pt x="117747" y="50941"/>
                </a:moveTo>
                <a:lnTo>
                  <a:pt x="108536" y="50941"/>
                </a:lnTo>
                <a:lnTo>
                  <a:pt x="108536" y="36548"/>
                </a:lnTo>
                <a:cubicBezTo>
                  <a:pt x="108536" y="34599"/>
                  <a:pt x="107523" y="33029"/>
                  <a:pt x="106283" y="33029"/>
                </a:cubicBezTo>
                <a:lnTo>
                  <a:pt x="98529" y="33029"/>
                </a:lnTo>
                <a:cubicBezTo>
                  <a:pt x="97289" y="33029"/>
                  <a:pt x="96277" y="34599"/>
                  <a:pt x="96277" y="36548"/>
                </a:cubicBezTo>
                <a:lnTo>
                  <a:pt x="96277" y="50941"/>
                </a:lnTo>
                <a:lnTo>
                  <a:pt x="87065" y="50941"/>
                </a:lnTo>
                <a:cubicBezTo>
                  <a:pt x="85814" y="50941"/>
                  <a:pt x="84807" y="52521"/>
                  <a:pt x="84807" y="54470"/>
                </a:cubicBezTo>
                <a:lnTo>
                  <a:pt x="84807" y="66579"/>
                </a:lnTo>
                <a:cubicBezTo>
                  <a:pt x="84807" y="68528"/>
                  <a:pt x="85814" y="70108"/>
                  <a:pt x="87065" y="70108"/>
                </a:cubicBezTo>
                <a:lnTo>
                  <a:pt x="96277" y="70108"/>
                </a:lnTo>
                <a:lnTo>
                  <a:pt x="96277" y="84501"/>
                </a:lnTo>
                <a:cubicBezTo>
                  <a:pt x="96277" y="86450"/>
                  <a:pt x="97289" y="88031"/>
                  <a:pt x="98529" y="88031"/>
                </a:cubicBezTo>
                <a:lnTo>
                  <a:pt x="106283" y="88031"/>
                </a:lnTo>
                <a:cubicBezTo>
                  <a:pt x="107523" y="88031"/>
                  <a:pt x="108536" y="86450"/>
                  <a:pt x="108536" y="84501"/>
                </a:cubicBezTo>
                <a:lnTo>
                  <a:pt x="108536" y="70108"/>
                </a:lnTo>
                <a:lnTo>
                  <a:pt x="117747" y="70108"/>
                </a:lnTo>
                <a:cubicBezTo>
                  <a:pt x="118993" y="70108"/>
                  <a:pt x="120000" y="68528"/>
                  <a:pt x="120000" y="66579"/>
                </a:cubicBezTo>
                <a:lnTo>
                  <a:pt x="120000" y="54470"/>
                </a:lnTo>
                <a:cubicBezTo>
                  <a:pt x="120000" y="52521"/>
                  <a:pt x="118993" y="50941"/>
                  <a:pt x="117747" y="50941"/>
                </a:cubicBezTo>
                <a:close/>
                <a:moveTo>
                  <a:pt x="39530" y="53633"/>
                </a:moveTo>
                <a:lnTo>
                  <a:pt x="39530" y="68366"/>
                </a:lnTo>
                <a:cubicBezTo>
                  <a:pt x="39530" y="70578"/>
                  <a:pt x="40682" y="72382"/>
                  <a:pt x="42100" y="72382"/>
                </a:cubicBezTo>
                <a:lnTo>
                  <a:pt x="60851" y="72382"/>
                </a:lnTo>
                <a:cubicBezTo>
                  <a:pt x="57563" y="86919"/>
                  <a:pt x="48647" y="97347"/>
                  <a:pt x="38212" y="97224"/>
                </a:cubicBezTo>
                <a:cubicBezTo>
                  <a:pt x="25552" y="97079"/>
                  <a:pt x="15084" y="81251"/>
                  <a:pt x="14589" y="61480"/>
                </a:cubicBezTo>
                <a:cubicBezTo>
                  <a:pt x="14066" y="40279"/>
                  <a:pt x="24946" y="22775"/>
                  <a:pt x="38390" y="22775"/>
                </a:cubicBezTo>
                <a:cubicBezTo>
                  <a:pt x="44536" y="22775"/>
                  <a:pt x="50149" y="26433"/>
                  <a:pt x="54376" y="32437"/>
                </a:cubicBezTo>
                <a:cubicBezTo>
                  <a:pt x="55383" y="33862"/>
                  <a:pt x="56907" y="33867"/>
                  <a:pt x="57897" y="32415"/>
                </a:cubicBezTo>
                <a:lnTo>
                  <a:pt x="64783" y="22289"/>
                </a:lnTo>
                <a:cubicBezTo>
                  <a:pt x="65857" y="20703"/>
                  <a:pt x="65857" y="18028"/>
                  <a:pt x="64789" y="16442"/>
                </a:cubicBezTo>
                <a:cubicBezTo>
                  <a:pt x="58081" y="6506"/>
                  <a:pt x="49081" y="318"/>
                  <a:pt x="39158" y="11"/>
                </a:cubicBezTo>
                <a:cubicBezTo>
                  <a:pt x="17993" y="-636"/>
                  <a:pt x="150" y="26489"/>
                  <a:pt x="0" y="59575"/>
                </a:cubicBezTo>
                <a:cubicBezTo>
                  <a:pt x="-144" y="92912"/>
                  <a:pt x="17098" y="120000"/>
                  <a:pt x="38390" y="120000"/>
                </a:cubicBezTo>
                <a:cubicBezTo>
                  <a:pt x="58870" y="120000"/>
                  <a:pt x="75596" y="94939"/>
                  <a:pt x="76720" y="63373"/>
                </a:cubicBezTo>
                <a:cubicBezTo>
                  <a:pt x="76747" y="62982"/>
                  <a:pt x="76770" y="49606"/>
                  <a:pt x="76770" y="49606"/>
                </a:cubicBezTo>
                <a:lnTo>
                  <a:pt x="42100" y="49606"/>
                </a:lnTo>
                <a:cubicBezTo>
                  <a:pt x="40682" y="49606"/>
                  <a:pt x="39530" y="51410"/>
                  <a:pt x="39530" y="53633"/>
                </a:cubicBezTo>
                <a:close/>
                <a:moveTo>
                  <a:pt x="39530" y="53633"/>
                </a:moveTo>
              </a:path>
            </a:pathLst>
          </a:custGeom>
          <a:solidFill>
            <a:srgbClr val="262626"/>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399" name="Shape 1399"/>
          <p:cNvSpPr/>
          <p:nvPr/>
        </p:nvSpPr>
        <p:spPr>
          <a:xfrm>
            <a:off x="5197597" y="3774395"/>
            <a:ext cx="520456" cy="3429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00" name="Shape 1400"/>
          <p:cNvSpPr/>
          <p:nvPr>
            <p:ph idx="3" type="pic"/>
          </p:nvPr>
        </p:nvSpPr>
        <p:spPr>
          <a:xfrm>
            <a:off x="1028699" y="1500733"/>
            <a:ext cx="1771650" cy="144929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01" name="Shape 1401"/>
          <p:cNvSpPr/>
          <p:nvPr>
            <p:ph idx="2" type="pic"/>
          </p:nvPr>
        </p:nvSpPr>
        <p:spPr>
          <a:xfrm>
            <a:off x="1028699" y="2950028"/>
            <a:ext cx="1771650" cy="144929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02" name="Shape 1402"/>
          <p:cNvSpPr/>
          <p:nvPr>
            <p:ph idx="5" type="pic"/>
          </p:nvPr>
        </p:nvSpPr>
        <p:spPr>
          <a:xfrm>
            <a:off x="6343649" y="2950027"/>
            <a:ext cx="1771650" cy="144929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
        <p:nvSpPr>
          <p:cNvPr id="1403" name="Shape 1403"/>
          <p:cNvSpPr/>
          <p:nvPr>
            <p:ph idx="4" type="pic"/>
          </p:nvPr>
        </p:nvSpPr>
        <p:spPr>
          <a:xfrm>
            <a:off x="6343649" y="1500733"/>
            <a:ext cx="1771650" cy="1449293"/>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8" name="Shape 1408"/>
        <p:cNvGrpSpPr/>
        <p:nvPr/>
      </p:nvGrpSpPr>
      <p:grpSpPr>
        <a:xfrm>
          <a:off x="0" y="0"/>
          <a:ext cx="0" cy="0"/>
          <a:chOff x="0" y="0"/>
          <a:chExt cx="0" cy="0"/>
        </a:xfrm>
      </p:grpSpPr>
      <p:sp>
        <p:nvSpPr>
          <p:cNvPr id="1409" name="Shape 140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410" name="Shape 1410"/>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Connect Our Social Media</a:t>
            </a:r>
            <a:endParaRPr sz="1100"/>
          </a:p>
        </p:txBody>
      </p:sp>
      <p:sp>
        <p:nvSpPr>
          <p:cNvPr id="1411" name="Shape 1411"/>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412" name="Shape 1412"/>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413" name="Shape 1413"/>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14" name="Shape 1414"/>
          <p:cNvSpPr/>
          <p:nvPr/>
        </p:nvSpPr>
        <p:spPr>
          <a:xfrm>
            <a:off x="1153631" y="1808391"/>
            <a:ext cx="1436914" cy="1436914"/>
          </a:xfrm>
          <a:prstGeom prst="ellipse">
            <a:avLst/>
          </a:prstGeom>
          <a:solidFill>
            <a:srgbClr val="0C0C0C"/>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15" name="Shape 1415"/>
          <p:cNvSpPr/>
          <p:nvPr/>
        </p:nvSpPr>
        <p:spPr>
          <a:xfrm>
            <a:off x="2953572" y="1808391"/>
            <a:ext cx="1436914" cy="1436914"/>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16" name="Shape 1416"/>
          <p:cNvSpPr/>
          <p:nvPr/>
        </p:nvSpPr>
        <p:spPr>
          <a:xfrm>
            <a:off x="4753513" y="1808391"/>
            <a:ext cx="1436914" cy="1436914"/>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17" name="Shape 1417"/>
          <p:cNvSpPr/>
          <p:nvPr/>
        </p:nvSpPr>
        <p:spPr>
          <a:xfrm>
            <a:off x="6553454" y="1808391"/>
            <a:ext cx="1436914" cy="1436914"/>
          </a:xfrm>
          <a:prstGeom prst="ellipse">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cxnSp>
        <p:nvCxnSpPr>
          <p:cNvPr id="1418" name="Shape 1418"/>
          <p:cNvCxnSpPr>
            <a:stCxn id="1414" idx="4"/>
          </p:cNvCxnSpPr>
          <p:nvPr/>
        </p:nvCxnSpPr>
        <p:spPr>
          <a:xfrm>
            <a:off x="1872088" y="3245306"/>
            <a:ext cx="0" cy="223800"/>
          </a:xfrm>
          <a:prstGeom prst="straightConnector1">
            <a:avLst/>
          </a:prstGeom>
          <a:noFill/>
          <a:ln cap="flat" cmpd="sng" w="38100">
            <a:solidFill>
              <a:srgbClr val="0C0C0C"/>
            </a:solidFill>
            <a:prstDash val="solid"/>
            <a:miter lim="800000"/>
            <a:headEnd len="med" w="med" type="none"/>
            <a:tailEnd len="lg" w="lg" type="triangle"/>
          </a:ln>
        </p:spPr>
      </p:cxnSp>
      <p:cxnSp>
        <p:nvCxnSpPr>
          <p:cNvPr id="1419" name="Shape 1419"/>
          <p:cNvCxnSpPr/>
          <p:nvPr/>
        </p:nvCxnSpPr>
        <p:spPr>
          <a:xfrm>
            <a:off x="3672029" y="3245305"/>
            <a:ext cx="0" cy="223700"/>
          </a:xfrm>
          <a:prstGeom prst="straightConnector1">
            <a:avLst/>
          </a:prstGeom>
          <a:noFill/>
          <a:ln cap="flat" cmpd="sng" w="38100">
            <a:solidFill>
              <a:srgbClr val="262626"/>
            </a:solidFill>
            <a:prstDash val="solid"/>
            <a:miter lim="800000"/>
            <a:headEnd len="med" w="med" type="none"/>
            <a:tailEnd len="lg" w="lg" type="triangle"/>
          </a:ln>
        </p:spPr>
      </p:cxnSp>
      <p:cxnSp>
        <p:nvCxnSpPr>
          <p:cNvPr id="1420" name="Shape 1420"/>
          <p:cNvCxnSpPr/>
          <p:nvPr/>
        </p:nvCxnSpPr>
        <p:spPr>
          <a:xfrm>
            <a:off x="5471970" y="3245305"/>
            <a:ext cx="0" cy="223700"/>
          </a:xfrm>
          <a:prstGeom prst="straightConnector1">
            <a:avLst/>
          </a:prstGeom>
          <a:noFill/>
          <a:ln cap="flat" cmpd="sng" w="38100">
            <a:solidFill>
              <a:srgbClr val="3F3F3F"/>
            </a:solidFill>
            <a:prstDash val="solid"/>
            <a:miter lim="800000"/>
            <a:headEnd len="med" w="med" type="none"/>
            <a:tailEnd len="lg" w="lg" type="triangle"/>
          </a:ln>
        </p:spPr>
      </p:cxnSp>
      <p:cxnSp>
        <p:nvCxnSpPr>
          <p:cNvPr id="1421" name="Shape 1421"/>
          <p:cNvCxnSpPr/>
          <p:nvPr/>
        </p:nvCxnSpPr>
        <p:spPr>
          <a:xfrm>
            <a:off x="7271912" y="3245305"/>
            <a:ext cx="0" cy="223700"/>
          </a:xfrm>
          <a:prstGeom prst="straightConnector1">
            <a:avLst/>
          </a:prstGeom>
          <a:noFill/>
          <a:ln cap="flat" cmpd="sng" w="38100">
            <a:solidFill>
              <a:srgbClr val="595959"/>
            </a:solidFill>
            <a:prstDash val="solid"/>
            <a:miter lim="800000"/>
            <a:headEnd len="med" w="med" type="none"/>
            <a:tailEnd len="lg" w="lg" type="triangle"/>
          </a:ln>
        </p:spPr>
      </p:cxnSp>
      <p:sp>
        <p:nvSpPr>
          <p:cNvPr id="1422" name="Shape 1422"/>
          <p:cNvSpPr/>
          <p:nvPr/>
        </p:nvSpPr>
        <p:spPr>
          <a:xfrm>
            <a:off x="1153675" y="3624775"/>
            <a:ext cx="1437000" cy="2778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200">
                <a:solidFill>
                  <a:schemeClr val="dk1"/>
                </a:solidFill>
                <a:latin typeface="Open Sans"/>
                <a:ea typeface="Open Sans"/>
                <a:cs typeface="Open Sans"/>
                <a:sym typeface="Open Sans"/>
              </a:rPr>
              <a:t>T W I T T E R # I D</a:t>
            </a:r>
            <a:endParaRPr b="1" sz="1100"/>
          </a:p>
        </p:txBody>
      </p:sp>
      <p:sp>
        <p:nvSpPr>
          <p:cNvPr id="1423" name="Shape 1423"/>
          <p:cNvSpPr/>
          <p:nvPr/>
        </p:nvSpPr>
        <p:spPr>
          <a:xfrm>
            <a:off x="1580688" y="2290026"/>
            <a:ext cx="582801" cy="473644"/>
          </a:xfrm>
          <a:custGeom>
            <a:pathLst>
              <a:path extrusionOk="0" h="120000" w="120000">
                <a:moveTo>
                  <a:pt x="120000" y="14200"/>
                </a:moveTo>
                <a:cubicBezTo>
                  <a:pt x="115583" y="16611"/>
                  <a:pt x="110838" y="18244"/>
                  <a:pt x="105861" y="18972"/>
                </a:cubicBezTo>
                <a:cubicBezTo>
                  <a:pt x="110944" y="15222"/>
                  <a:pt x="114850" y="9288"/>
                  <a:pt x="116683" y="2216"/>
                </a:cubicBezTo>
                <a:cubicBezTo>
                  <a:pt x="111927" y="5683"/>
                  <a:pt x="106661" y="8205"/>
                  <a:pt x="101050" y="9561"/>
                </a:cubicBezTo>
                <a:cubicBezTo>
                  <a:pt x="96561" y="3677"/>
                  <a:pt x="90161" y="0"/>
                  <a:pt x="83077" y="0"/>
                </a:cubicBezTo>
                <a:cubicBezTo>
                  <a:pt x="69483" y="0"/>
                  <a:pt x="58461" y="13561"/>
                  <a:pt x="58461" y="30294"/>
                </a:cubicBezTo>
                <a:cubicBezTo>
                  <a:pt x="58461" y="32666"/>
                  <a:pt x="58677" y="34977"/>
                  <a:pt x="59100" y="37194"/>
                </a:cubicBezTo>
                <a:cubicBezTo>
                  <a:pt x="38638" y="35933"/>
                  <a:pt x="20500" y="23872"/>
                  <a:pt x="8355" y="5544"/>
                </a:cubicBezTo>
                <a:cubicBezTo>
                  <a:pt x="6233" y="10016"/>
                  <a:pt x="5022" y="15216"/>
                  <a:pt x="5022" y="20772"/>
                </a:cubicBezTo>
                <a:cubicBezTo>
                  <a:pt x="5022" y="31283"/>
                  <a:pt x="9366" y="40555"/>
                  <a:pt x="15977" y="45988"/>
                </a:cubicBezTo>
                <a:cubicBezTo>
                  <a:pt x="11938" y="45833"/>
                  <a:pt x="8144" y="44466"/>
                  <a:pt x="4822" y="42200"/>
                </a:cubicBezTo>
                <a:cubicBezTo>
                  <a:pt x="4816" y="42327"/>
                  <a:pt x="4816" y="42455"/>
                  <a:pt x="4816" y="42583"/>
                </a:cubicBezTo>
                <a:cubicBezTo>
                  <a:pt x="4816" y="57261"/>
                  <a:pt x="13305" y="69500"/>
                  <a:pt x="24572" y="72283"/>
                </a:cubicBezTo>
                <a:cubicBezTo>
                  <a:pt x="22505" y="72977"/>
                  <a:pt x="20327" y="73350"/>
                  <a:pt x="18083" y="73350"/>
                </a:cubicBezTo>
                <a:cubicBezTo>
                  <a:pt x="16494" y="73350"/>
                  <a:pt x="14955" y="73161"/>
                  <a:pt x="13450" y="72805"/>
                </a:cubicBezTo>
                <a:cubicBezTo>
                  <a:pt x="16583" y="84838"/>
                  <a:pt x="25677" y="93600"/>
                  <a:pt x="36450" y="93844"/>
                </a:cubicBezTo>
                <a:cubicBezTo>
                  <a:pt x="28022" y="101972"/>
                  <a:pt x="17411" y="106811"/>
                  <a:pt x="5872" y="106811"/>
                </a:cubicBezTo>
                <a:cubicBezTo>
                  <a:pt x="3883" y="106811"/>
                  <a:pt x="1927" y="106672"/>
                  <a:pt x="0" y="106383"/>
                </a:cubicBezTo>
                <a:cubicBezTo>
                  <a:pt x="10894" y="114988"/>
                  <a:pt x="23838" y="120000"/>
                  <a:pt x="37738" y="120000"/>
                </a:cubicBezTo>
                <a:cubicBezTo>
                  <a:pt x="83022" y="120000"/>
                  <a:pt x="107783" y="73838"/>
                  <a:pt x="107783" y="33805"/>
                </a:cubicBezTo>
                <a:cubicBezTo>
                  <a:pt x="107783" y="32488"/>
                  <a:pt x="107761" y="31183"/>
                  <a:pt x="107716" y="29888"/>
                </a:cubicBezTo>
                <a:cubicBezTo>
                  <a:pt x="112527" y="25611"/>
                  <a:pt x="116700" y="20277"/>
                  <a:pt x="120000" y="14200"/>
                </a:cubicBezTo>
                <a:cubicBezTo>
                  <a:pt x="120000" y="14200"/>
                  <a:pt x="120000" y="14200"/>
                  <a:pt x="120000" y="14200"/>
                </a:cubicBezTo>
                <a:close/>
                <a:moveTo>
                  <a:pt x="120000" y="14200"/>
                </a:moveTo>
              </a:path>
            </a:pathLst>
          </a:custGeom>
          <a:solidFill>
            <a:schemeClr val="l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24" name="Shape 1424"/>
          <p:cNvSpPr/>
          <p:nvPr/>
        </p:nvSpPr>
        <p:spPr>
          <a:xfrm>
            <a:off x="1153632" y="3933054"/>
            <a:ext cx="1437000" cy="3420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25" name="Shape 1425"/>
          <p:cNvSpPr/>
          <p:nvPr/>
        </p:nvSpPr>
        <p:spPr>
          <a:xfrm>
            <a:off x="3084424" y="3627975"/>
            <a:ext cx="1175100" cy="2715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200">
                <a:solidFill>
                  <a:srgbClr val="262626"/>
                </a:solidFill>
                <a:latin typeface="Open Sans"/>
                <a:ea typeface="Open Sans"/>
                <a:cs typeface="Open Sans"/>
                <a:sym typeface="Open Sans"/>
              </a:rPr>
              <a:t>@ O U R F B</a:t>
            </a:r>
            <a:endParaRPr b="1" sz="1100"/>
          </a:p>
        </p:txBody>
      </p:sp>
      <p:sp>
        <p:nvSpPr>
          <p:cNvPr id="1426" name="Shape 1426"/>
          <p:cNvSpPr/>
          <p:nvPr/>
        </p:nvSpPr>
        <p:spPr>
          <a:xfrm>
            <a:off x="3457757" y="2310583"/>
            <a:ext cx="428545" cy="428545"/>
          </a:xfrm>
          <a:custGeom>
            <a:pathLst>
              <a:path extrusionOk="0" h="120000" w="120000">
                <a:moveTo>
                  <a:pt x="102011" y="12016"/>
                </a:moveTo>
                <a:lnTo>
                  <a:pt x="102011" y="30000"/>
                </a:lnTo>
                <a:lnTo>
                  <a:pt x="90000" y="30000"/>
                </a:lnTo>
                <a:cubicBezTo>
                  <a:pt x="86394" y="30000"/>
                  <a:pt x="83994" y="32400"/>
                  <a:pt x="83994" y="36011"/>
                </a:cubicBezTo>
                <a:lnTo>
                  <a:pt x="83994" y="47988"/>
                </a:lnTo>
                <a:lnTo>
                  <a:pt x="102011" y="47988"/>
                </a:lnTo>
                <a:lnTo>
                  <a:pt x="102011" y="66005"/>
                </a:lnTo>
                <a:lnTo>
                  <a:pt x="83994" y="66005"/>
                </a:lnTo>
                <a:lnTo>
                  <a:pt x="83994" y="107988"/>
                </a:lnTo>
                <a:lnTo>
                  <a:pt x="66005" y="107988"/>
                </a:lnTo>
                <a:lnTo>
                  <a:pt x="66005" y="66005"/>
                </a:lnTo>
                <a:lnTo>
                  <a:pt x="53994" y="66005"/>
                </a:lnTo>
                <a:lnTo>
                  <a:pt x="53994" y="47988"/>
                </a:lnTo>
                <a:lnTo>
                  <a:pt x="66005" y="47988"/>
                </a:lnTo>
                <a:lnTo>
                  <a:pt x="66005" y="32988"/>
                </a:lnTo>
                <a:cubicBezTo>
                  <a:pt x="66005" y="21600"/>
                  <a:pt x="75588" y="12016"/>
                  <a:pt x="87011" y="12016"/>
                </a:cubicBezTo>
                <a:cubicBezTo>
                  <a:pt x="87011" y="12016"/>
                  <a:pt x="102011" y="12016"/>
                  <a:pt x="102011" y="12016"/>
                </a:cubicBezTo>
                <a:close/>
                <a:moveTo>
                  <a:pt x="107988" y="0"/>
                </a:moveTo>
                <a:lnTo>
                  <a:pt x="12016" y="0"/>
                </a:lnTo>
                <a:cubicBezTo>
                  <a:pt x="5394" y="0"/>
                  <a:pt x="0" y="5394"/>
                  <a:pt x="0" y="12016"/>
                </a:cubicBezTo>
                <a:lnTo>
                  <a:pt x="0" y="107988"/>
                </a:lnTo>
                <a:cubicBezTo>
                  <a:pt x="0" y="114611"/>
                  <a:pt x="5394" y="120000"/>
                  <a:pt x="12016" y="120000"/>
                </a:cubicBezTo>
                <a:lnTo>
                  <a:pt x="107988" y="120000"/>
                </a:lnTo>
                <a:cubicBezTo>
                  <a:pt x="114611" y="120000"/>
                  <a:pt x="120000" y="114611"/>
                  <a:pt x="120000" y="107988"/>
                </a:cubicBezTo>
                <a:lnTo>
                  <a:pt x="120000" y="12016"/>
                </a:lnTo>
                <a:cubicBezTo>
                  <a:pt x="120000" y="5394"/>
                  <a:pt x="114611" y="0"/>
                  <a:pt x="107988" y="0"/>
                </a:cubicBezTo>
                <a:cubicBezTo>
                  <a:pt x="107988" y="0"/>
                  <a:pt x="107988" y="0"/>
                  <a:pt x="107988" y="0"/>
                </a:cubicBezTo>
                <a:close/>
                <a:moveTo>
                  <a:pt x="107988" y="0"/>
                </a:moveTo>
              </a:path>
            </a:pathLst>
          </a:custGeom>
          <a:solidFill>
            <a:srgbClr val="F2F2F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27" name="Shape 1427"/>
          <p:cNvSpPr/>
          <p:nvPr/>
        </p:nvSpPr>
        <p:spPr>
          <a:xfrm>
            <a:off x="4706699" y="3608425"/>
            <a:ext cx="1530600" cy="3105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200">
                <a:solidFill>
                  <a:srgbClr val="3F3F3F"/>
                </a:solidFill>
                <a:latin typeface="Open Sans"/>
                <a:ea typeface="Open Sans"/>
                <a:cs typeface="Open Sans"/>
                <a:sym typeface="Open Sans"/>
              </a:rPr>
              <a:t>L I N K E D I N &amp; I D</a:t>
            </a:r>
            <a:endParaRPr b="1" sz="1100"/>
          </a:p>
        </p:txBody>
      </p:sp>
      <p:sp>
        <p:nvSpPr>
          <p:cNvPr id="1428" name="Shape 1428"/>
          <p:cNvSpPr/>
          <p:nvPr/>
        </p:nvSpPr>
        <p:spPr>
          <a:xfrm>
            <a:off x="5230713" y="2296031"/>
            <a:ext cx="482513" cy="461635"/>
          </a:xfrm>
          <a:custGeom>
            <a:pathLst>
              <a:path extrusionOk="0" h="120000" w="120000">
                <a:moveTo>
                  <a:pt x="1522" y="39044"/>
                </a:moveTo>
                <a:lnTo>
                  <a:pt x="27238" y="39044"/>
                </a:lnTo>
                <a:lnTo>
                  <a:pt x="27238" y="120000"/>
                </a:lnTo>
                <a:lnTo>
                  <a:pt x="1522" y="120000"/>
                </a:lnTo>
                <a:cubicBezTo>
                  <a:pt x="1522" y="120000"/>
                  <a:pt x="1522" y="39044"/>
                  <a:pt x="1522" y="39044"/>
                </a:cubicBezTo>
                <a:close/>
                <a:moveTo>
                  <a:pt x="90394" y="37144"/>
                </a:moveTo>
                <a:cubicBezTo>
                  <a:pt x="107322" y="37144"/>
                  <a:pt x="120000" y="48700"/>
                  <a:pt x="120000" y="73572"/>
                </a:cubicBezTo>
                <a:lnTo>
                  <a:pt x="120000" y="120000"/>
                </a:lnTo>
                <a:lnTo>
                  <a:pt x="94288" y="120000"/>
                </a:lnTo>
                <a:lnTo>
                  <a:pt x="94288" y="76694"/>
                </a:lnTo>
                <a:cubicBezTo>
                  <a:pt x="94288" y="65805"/>
                  <a:pt x="90550" y="58383"/>
                  <a:pt x="81238" y="58383"/>
                </a:cubicBezTo>
                <a:cubicBezTo>
                  <a:pt x="74138" y="58383"/>
                  <a:pt x="69927" y="63377"/>
                  <a:pt x="68072" y="68216"/>
                </a:cubicBezTo>
                <a:cubicBezTo>
                  <a:pt x="67383" y="69944"/>
                  <a:pt x="67205" y="72361"/>
                  <a:pt x="67205" y="74783"/>
                </a:cubicBezTo>
                <a:lnTo>
                  <a:pt x="67205" y="120000"/>
                </a:lnTo>
                <a:lnTo>
                  <a:pt x="41488" y="120000"/>
                </a:lnTo>
                <a:cubicBezTo>
                  <a:pt x="41488" y="120000"/>
                  <a:pt x="41822" y="46638"/>
                  <a:pt x="41488" y="39055"/>
                </a:cubicBezTo>
                <a:lnTo>
                  <a:pt x="67205" y="39055"/>
                </a:lnTo>
                <a:lnTo>
                  <a:pt x="67205" y="50516"/>
                </a:lnTo>
                <a:cubicBezTo>
                  <a:pt x="70622" y="45005"/>
                  <a:pt x="76727" y="37144"/>
                  <a:pt x="90394" y="37144"/>
                </a:cubicBezTo>
                <a:cubicBezTo>
                  <a:pt x="90394" y="37144"/>
                  <a:pt x="90394" y="37144"/>
                  <a:pt x="90394" y="37144"/>
                </a:cubicBezTo>
                <a:close/>
                <a:moveTo>
                  <a:pt x="14561" y="0"/>
                </a:moveTo>
                <a:cubicBezTo>
                  <a:pt x="23355" y="0"/>
                  <a:pt x="28783" y="6055"/>
                  <a:pt x="28944" y="14000"/>
                </a:cubicBezTo>
                <a:cubicBezTo>
                  <a:pt x="28944" y="21766"/>
                  <a:pt x="23344" y="27977"/>
                  <a:pt x="14383" y="27977"/>
                </a:cubicBezTo>
                <a:lnTo>
                  <a:pt x="14222" y="27977"/>
                </a:lnTo>
                <a:cubicBezTo>
                  <a:pt x="5594" y="27977"/>
                  <a:pt x="0" y="21766"/>
                  <a:pt x="0" y="14000"/>
                </a:cubicBezTo>
                <a:cubicBezTo>
                  <a:pt x="0" y="6055"/>
                  <a:pt x="5755" y="0"/>
                  <a:pt x="14561" y="0"/>
                </a:cubicBezTo>
                <a:cubicBezTo>
                  <a:pt x="14561" y="0"/>
                  <a:pt x="14561" y="0"/>
                  <a:pt x="14561" y="0"/>
                </a:cubicBezTo>
                <a:close/>
                <a:moveTo>
                  <a:pt x="14561" y="0"/>
                </a:moveTo>
              </a:path>
            </a:pathLst>
          </a:custGeom>
          <a:solidFill>
            <a:srgbClr val="D8D8D8"/>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29" name="Shape 1429"/>
          <p:cNvSpPr/>
          <p:nvPr/>
        </p:nvSpPr>
        <p:spPr>
          <a:xfrm>
            <a:off x="6340975" y="3608650"/>
            <a:ext cx="1861800" cy="309900"/>
          </a:xfrm>
          <a:prstGeom prst="rect">
            <a:avLst/>
          </a:prstGeom>
          <a:noFill/>
          <a:ln>
            <a:noFill/>
          </a:ln>
        </p:spPr>
        <p:txBody>
          <a:bodyPr anchorCtr="0" anchor="ctr" bIns="0" lIns="0" spcFirstLastPara="1" rIns="0" wrap="square" tIns="0">
            <a:noAutofit/>
          </a:bodyPr>
          <a:lstStyle/>
          <a:p>
            <a:pPr indent="0" lvl="0" marL="0" marR="0" rtl="0" algn="ctr">
              <a:lnSpc>
                <a:spcPct val="62500"/>
              </a:lnSpc>
              <a:spcBef>
                <a:spcPts val="0"/>
              </a:spcBef>
              <a:spcAft>
                <a:spcPts val="0"/>
              </a:spcAft>
              <a:buNone/>
            </a:pPr>
            <a:r>
              <a:rPr b="1" lang="en" sz="1100">
                <a:solidFill>
                  <a:srgbClr val="595959"/>
                </a:solidFill>
                <a:latin typeface="Open Sans"/>
                <a:ea typeface="Open Sans"/>
                <a:cs typeface="Open Sans"/>
                <a:sym typeface="Open Sans"/>
              </a:rPr>
              <a:t>G O O G L E I D # T E X T</a:t>
            </a:r>
            <a:endParaRPr b="1" sz="1100"/>
          </a:p>
        </p:txBody>
      </p:sp>
      <p:sp>
        <p:nvSpPr>
          <p:cNvPr id="1430" name="Shape 1430"/>
          <p:cNvSpPr/>
          <p:nvPr/>
        </p:nvSpPr>
        <p:spPr>
          <a:xfrm>
            <a:off x="6952859" y="2323034"/>
            <a:ext cx="638106" cy="407629"/>
          </a:xfrm>
          <a:custGeom>
            <a:pathLst>
              <a:path extrusionOk="0" h="120000" w="120000">
                <a:moveTo>
                  <a:pt x="117747" y="50941"/>
                </a:moveTo>
                <a:lnTo>
                  <a:pt x="108536" y="50941"/>
                </a:lnTo>
                <a:lnTo>
                  <a:pt x="108536" y="36548"/>
                </a:lnTo>
                <a:cubicBezTo>
                  <a:pt x="108536" y="34599"/>
                  <a:pt x="107523" y="33029"/>
                  <a:pt x="106283" y="33029"/>
                </a:cubicBezTo>
                <a:lnTo>
                  <a:pt x="98529" y="33029"/>
                </a:lnTo>
                <a:cubicBezTo>
                  <a:pt x="97289" y="33029"/>
                  <a:pt x="96277" y="34599"/>
                  <a:pt x="96277" y="36548"/>
                </a:cubicBezTo>
                <a:lnTo>
                  <a:pt x="96277" y="50941"/>
                </a:lnTo>
                <a:lnTo>
                  <a:pt x="87065" y="50941"/>
                </a:lnTo>
                <a:cubicBezTo>
                  <a:pt x="85814" y="50941"/>
                  <a:pt x="84807" y="52521"/>
                  <a:pt x="84807" y="54470"/>
                </a:cubicBezTo>
                <a:lnTo>
                  <a:pt x="84807" y="66579"/>
                </a:lnTo>
                <a:cubicBezTo>
                  <a:pt x="84807" y="68528"/>
                  <a:pt x="85814" y="70108"/>
                  <a:pt x="87065" y="70108"/>
                </a:cubicBezTo>
                <a:lnTo>
                  <a:pt x="96277" y="70108"/>
                </a:lnTo>
                <a:lnTo>
                  <a:pt x="96277" y="84501"/>
                </a:lnTo>
                <a:cubicBezTo>
                  <a:pt x="96277" y="86450"/>
                  <a:pt x="97289" y="88031"/>
                  <a:pt x="98529" y="88031"/>
                </a:cubicBezTo>
                <a:lnTo>
                  <a:pt x="106283" y="88031"/>
                </a:lnTo>
                <a:cubicBezTo>
                  <a:pt x="107523" y="88031"/>
                  <a:pt x="108536" y="86450"/>
                  <a:pt x="108536" y="84501"/>
                </a:cubicBezTo>
                <a:lnTo>
                  <a:pt x="108536" y="70108"/>
                </a:lnTo>
                <a:lnTo>
                  <a:pt x="117747" y="70108"/>
                </a:lnTo>
                <a:cubicBezTo>
                  <a:pt x="118993" y="70108"/>
                  <a:pt x="120000" y="68528"/>
                  <a:pt x="120000" y="66579"/>
                </a:cubicBezTo>
                <a:lnTo>
                  <a:pt x="120000" y="54470"/>
                </a:lnTo>
                <a:cubicBezTo>
                  <a:pt x="120000" y="52521"/>
                  <a:pt x="118993" y="50941"/>
                  <a:pt x="117747" y="50941"/>
                </a:cubicBezTo>
                <a:close/>
                <a:moveTo>
                  <a:pt x="39530" y="53633"/>
                </a:moveTo>
                <a:lnTo>
                  <a:pt x="39530" y="68366"/>
                </a:lnTo>
                <a:cubicBezTo>
                  <a:pt x="39530" y="70578"/>
                  <a:pt x="40682" y="72382"/>
                  <a:pt x="42100" y="72382"/>
                </a:cubicBezTo>
                <a:lnTo>
                  <a:pt x="60851" y="72382"/>
                </a:lnTo>
                <a:cubicBezTo>
                  <a:pt x="57563" y="86919"/>
                  <a:pt x="48647" y="97347"/>
                  <a:pt x="38212" y="97224"/>
                </a:cubicBezTo>
                <a:cubicBezTo>
                  <a:pt x="25552" y="97079"/>
                  <a:pt x="15084" y="81251"/>
                  <a:pt x="14589" y="61480"/>
                </a:cubicBezTo>
                <a:cubicBezTo>
                  <a:pt x="14066" y="40279"/>
                  <a:pt x="24946" y="22775"/>
                  <a:pt x="38390" y="22775"/>
                </a:cubicBezTo>
                <a:cubicBezTo>
                  <a:pt x="44536" y="22775"/>
                  <a:pt x="50149" y="26433"/>
                  <a:pt x="54376" y="32437"/>
                </a:cubicBezTo>
                <a:cubicBezTo>
                  <a:pt x="55383" y="33862"/>
                  <a:pt x="56907" y="33867"/>
                  <a:pt x="57897" y="32415"/>
                </a:cubicBezTo>
                <a:lnTo>
                  <a:pt x="64783" y="22289"/>
                </a:lnTo>
                <a:cubicBezTo>
                  <a:pt x="65857" y="20703"/>
                  <a:pt x="65857" y="18028"/>
                  <a:pt x="64789" y="16442"/>
                </a:cubicBezTo>
                <a:cubicBezTo>
                  <a:pt x="58081" y="6506"/>
                  <a:pt x="49081" y="318"/>
                  <a:pt x="39158" y="11"/>
                </a:cubicBezTo>
                <a:cubicBezTo>
                  <a:pt x="17993" y="-636"/>
                  <a:pt x="150" y="26489"/>
                  <a:pt x="0" y="59575"/>
                </a:cubicBezTo>
                <a:cubicBezTo>
                  <a:pt x="-144" y="92912"/>
                  <a:pt x="17098" y="120000"/>
                  <a:pt x="38390" y="120000"/>
                </a:cubicBezTo>
                <a:cubicBezTo>
                  <a:pt x="58870" y="120000"/>
                  <a:pt x="75596" y="94939"/>
                  <a:pt x="76720" y="63373"/>
                </a:cubicBezTo>
                <a:cubicBezTo>
                  <a:pt x="76747" y="62982"/>
                  <a:pt x="76770" y="49606"/>
                  <a:pt x="76770" y="49606"/>
                </a:cubicBezTo>
                <a:lnTo>
                  <a:pt x="42100" y="49606"/>
                </a:lnTo>
                <a:cubicBezTo>
                  <a:pt x="40682" y="49606"/>
                  <a:pt x="39530" y="51410"/>
                  <a:pt x="39530" y="53633"/>
                </a:cubicBezTo>
                <a:close/>
                <a:moveTo>
                  <a:pt x="39530" y="53633"/>
                </a:moveTo>
              </a:path>
            </a:pathLst>
          </a:custGeom>
          <a:solidFill>
            <a:srgbClr val="BFBFBF"/>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31" name="Shape 1431"/>
          <p:cNvSpPr/>
          <p:nvPr/>
        </p:nvSpPr>
        <p:spPr>
          <a:xfrm>
            <a:off x="2953572" y="3933054"/>
            <a:ext cx="1437000" cy="342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2" name="Shape 1432"/>
          <p:cNvSpPr/>
          <p:nvPr/>
        </p:nvSpPr>
        <p:spPr>
          <a:xfrm>
            <a:off x="4753512" y="3933054"/>
            <a:ext cx="1437000" cy="34200"/>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33" name="Shape 1433"/>
          <p:cNvSpPr/>
          <p:nvPr/>
        </p:nvSpPr>
        <p:spPr>
          <a:xfrm>
            <a:off x="6553454" y="3933054"/>
            <a:ext cx="1437000" cy="34200"/>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mc:AlternateContent>
    <mc:Choice Requires="p14">
      <p:transition spd="slow">
        <p14:flip dir="l"/>
      </p:transition>
    </mc:Choice>
    <mc:Fallback>
      <p:transition spd="slow">
        <p:fade/>
      </p:transition>
    </mc:Fallback>
  </mc:AlternateContent>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8" name="Shape 1438"/>
        <p:cNvGrpSpPr/>
        <p:nvPr/>
      </p:nvGrpSpPr>
      <p:grpSpPr>
        <a:xfrm>
          <a:off x="0" y="0"/>
          <a:ext cx="0" cy="0"/>
          <a:chOff x="0" y="0"/>
          <a:chExt cx="0" cy="0"/>
        </a:xfrm>
      </p:grpSpPr>
      <p:sp>
        <p:nvSpPr>
          <p:cNvPr id="1439" name="Shape 143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1440" name="Shape 1440"/>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1" i="0" lang="en" sz="2100" u="none" cap="none" strike="noStrike">
                <a:solidFill>
                  <a:schemeClr val="dk1"/>
                </a:solidFill>
                <a:latin typeface="Open Sans Light"/>
                <a:ea typeface="Open Sans Light"/>
                <a:cs typeface="Open Sans Light"/>
                <a:sym typeface="Open Sans Light"/>
              </a:rPr>
              <a:t>Project Location</a:t>
            </a:r>
            <a:endParaRPr sz="1100"/>
          </a:p>
        </p:txBody>
      </p:sp>
      <p:sp>
        <p:nvSpPr>
          <p:cNvPr id="1441" name="Shape 1441"/>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1442" name="Shape 1442"/>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1443" name="Shape 1443"/>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44" name="Shape 1444"/>
          <p:cNvSpPr/>
          <p:nvPr/>
        </p:nvSpPr>
        <p:spPr>
          <a:xfrm>
            <a:off x="0" y="3914775"/>
            <a:ext cx="9144000" cy="1228725"/>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45" name="Shape 1445"/>
          <p:cNvSpPr/>
          <p:nvPr/>
        </p:nvSpPr>
        <p:spPr>
          <a:xfrm>
            <a:off x="1201575" y="4388575"/>
            <a:ext cx="1988400" cy="281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 and reliability.</a:t>
            </a:r>
            <a:endParaRPr sz="1100"/>
          </a:p>
        </p:txBody>
      </p:sp>
      <p:sp>
        <p:nvSpPr>
          <p:cNvPr id="1446" name="Shape 1446"/>
          <p:cNvSpPr/>
          <p:nvPr/>
        </p:nvSpPr>
        <p:spPr>
          <a:xfrm>
            <a:off x="832838" y="4400577"/>
            <a:ext cx="257100" cy="257100"/>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chemeClr val="dk1"/>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1447" name="Shape 1447"/>
          <p:cNvSpPr/>
          <p:nvPr/>
        </p:nvSpPr>
        <p:spPr>
          <a:xfrm>
            <a:off x="3787225" y="4388575"/>
            <a:ext cx="2124300" cy="281100"/>
          </a:xfrm>
          <a:prstGeom prst="rect">
            <a:avLst/>
          </a:prstGeom>
          <a:noFill/>
          <a:ln>
            <a:noFill/>
          </a:ln>
        </p:spPr>
        <p:txBody>
          <a:bodyPr anchorCtr="0" anchor="ctr" bIns="0" lIns="0" spcFirstLastPara="1" rIns="0" wrap="square" tIns="0">
            <a:noAutofit/>
          </a:bodyPr>
          <a:lstStyle/>
          <a:p>
            <a:pPr indent="0" lvl="0" marL="0" marR="0" rtl="0" algn="l">
              <a:lnSpc>
                <a:spcPct val="130000"/>
              </a:lnSpc>
              <a:spcBef>
                <a:spcPts val="0"/>
              </a:spcBef>
              <a:spcAft>
                <a:spcPts val="0"/>
              </a:spcAft>
              <a:buNone/>
            </a:pPr>
            <a:r>
              <a:rPr lang="en" sz="800">
                <a:solidFill>
                  <a:schemeClr val="dk1"/>
                </a:solidFill>
                <a:latin typeface="Open Sans Light"/>
                <a:ea typeface="Open Sans Light"/>
                <a:cs typeface="Open Sans Light"/>
                <a:sym typeface="Open Sans Light"/>
              </a:rPr>
              <a:t>This letterhead design is meant to project an image of profession and reliability.</a:t>
            </a:r>
            <a:endParaRPr sz="1100"/>
          </a:p>
        </p:txBody>
      </p:sp>
      <p:sp>
        <p:nvSpPr>
          <p:cNvPr id="1448" name="Shape 1448"/>
          <p:cNvSpPr/>
          <p:nvPr/>
        </p:nvSpPr>
        <p:spPr>
          <a:xfrm>
            <a:off x="3418482" y="4400577"/>
            <a:ext cx="257121" cy="257121"/>
          </a:xfrm>
          <a:custGeom>
            <a:pathLst>
              <a:path extrusionOk="0" h="120000" w="120000">
                <a:moveTo>
                  <a:pt x="42056" y="30591"/>
                </a:moveTo>
                <a:lnTo>
                  <a:pt x="61207" y="30591"/>
                </a:lnTo>
                <a:lnTo>
                  <a:pt x="87073" y="60139"/>
                </a:lnTo>
                <a:lnTo>
                  <a:pt x="61207" y="89687"/>
                </a:lnTo>
                <a:lnTo>
                  <a:pt x="42056" y="89687"/>
                </a:lnTo>
                <a:lnTo>
                  <a:pt x="67921" y="60139"/>
                </a:lnTo>
                <a:close/>
                <a:moveTo>
                  <a:pt x="60000" y="11758"/>
                </a:moveTo>
                <a:cubicBezTo>
                  <a:pt x="33357" y="11758"/>
                  <a:pt x="11758" y="33357"/>
                  <a:pt x="11758" y="60000"/>
                </a:cubicBezTo>
                <a:cubicBezTo>
                  <a:pt x="11758" y="86642"/>
                  <a:pt x="33357" y="108241"/>
                  <a:pt x="60000" y="108241"/>
                </a:cubicBezTo>
                <a:cubicBezTo>
                  <a:pt x="86642" y="108241"/>
                  <a:pt x="108241" y="86642"/>
                  <a:pt x="108241" y="60000"/>
                </a:cubicBezTo>
                <a:cubicBezTo>
                  <a:pt x="108241" y="33357"/>
                  <a:pt x="86642" y="11758"/>
                  <a:pt x="60000" y="11758"/>
                </a:cubicBezTo>
                <a:close/>
                <a:moveTo>
                  <a:pt x="60000" y="0"/>
                </a:moveTo>
                <a:cubicBezTo>
                  <a:pt x="93137" y="0"/>
                  <a:pt x="120000" y="26862"/>
                  <a:pt x="120000" y="60000"/>
                </a:cubicBezTo>
                <a:cubicBezTo>
                  <a:pt x="120000" y="93137"/>
                  <a:pt x="93137" y="120000"/>
                  <a:pt x="60000" y="120000"/>
                </a:cubicBezTo>
                <a:cubicBezTo>
                  <a:pt x="26862" y="120000"/>
                  <a:pt x="0" y="93137"/>
                  <a:pt x="0" y="60000"/>
                </a:cubicBezTo>
                <a:cubicBezTo>
                  <a:pt x="0" y="26862"/>
                  <a:pt x="26862" y="0"/>
                  <a:pt x="60000" y="0"/>
                </a:cubicBezTo>
                <a:close/>
              </a:path>
            </a:pathLst>
          </a:custGeom>
          <a:solidFill>
            <a:srgbClr val="262626"/>
          </a:solid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Clr>
                <a:schemeClr val="dk1"/>
              </a:buClr>
              <a:buSzPts val="4200"/>
              <a:buFont typeface="Calibri"/>
              <a:buNone/>
            </a:pPr>
            <a:r>
              <a:t/>
            </a:r>
            <a:endParaRPr b="0" i="0" sz="4200" u="none" cap="none" strike="noStrike">
              <a:solidFill>
                <a:srgbClr val="000000"/>
              </a:solidFill>
              <a:latin typeface="Gill Sans"/>
              <a:ea typeface="Gill Sans"/>
              <a:cs typeface="Gill Sans"/>
              <a:sym typeface="Gill Sans"/>
            </a:endParaRPr>
          </a:p>
        </p:txBody>
      </p:sp>
      <p:sp>
        <p:nvSpPr>
          <p:cNvPr id="1449" name="Shape 1449"/>
          <p:cNvSpPr/>
          <p:nvPr/>
        </p:nvSpPr>
        <p:spPr>
          <a:xfrm>
            <a:off x="6635186" y="3226680"/>
            <a:ext cx="1443010" cy="144301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450" name="Shape 1450"/>
          <p:cNvPicPr preferRelativeResize="0"/>
          <p:nvPr/>
        </p:nvPicPr>
        <p:blipFill rotWithShape="1">
          <a:blip r:embed="rId3">
            <a:alphaModFix/>
          </a:blip>
          <a:srcRect b="0" l="0" r="0" t="0"/>
          <a:stretch/>
        </p:blipFill>
        <p:spPr>
          <a:xfrm>
            <a:off x="6885688" y="3563223"/>
            <a:ext cx="942006" cy="769925"/>
          </a:xfrm>
          <a:prstGeom prst="rect">
            <a:avLst/>
          </a:prstGeom>
          <a:noFill/>
          <a:ln>
            <a:noFill/>
          </a:ln>
        </p:spPr>
      </p:pic>
      <p:sp>
        <p:nvSpPr>
          <p:cNvPr id="1451" name="Shape 1451"/>
          <p:cNvSpPr/>
          <p:nvPr/>
        </p:nvSpPr>
        <p:spPr>
          <a:xfrm>
            <a:off x="4255206" y="2105450"/>
            <a:ext cx="1186543" cy="1186543"/>
          </a:xfrm>
          <a:prstGeom prst="ellipse">
            <a:avLst/>
          </a:prstGeom>
          <a:solidFill>
            <a:schemeClr val="dk1">
              <a:alpha val="14901"/>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2" name="Shape 1452"/>
          <p:cNvSpPr/>
          <p:nvPr/>
        </p:nvSpPr>
        <p:spPr>
          <a:xfrm>
            <a:off x="4255206" y="2105450"/>
            <a:ext cx="1186543" cy="1186543"/>
          </a:xfrm>
          <a:prstGeom prst="ellipse">
            <a:avLst/>
          </a:prstGeom>
          <a:noFill/>
          <a:ln cap="flat" cmpd="sng" w="38100">
            <a:solidFill>
              <a:schemeClr val="dk1"/>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53" name="Shape 1453"/>
          <p:cNvSpPr/>
          <p:nvPr>
            <p:ph idx="2" type="pic"/>
          </p:nvPr>
        </p:nvSpPr>
        <p:spPr>
          <a:xfrm>
            <a:off x="0" y="1500734"/>
            <a:ext cx="9144000" cy="2414041"/>
          </a:xfrm>
          <a:prstGeom prst="rect">
            <a:avLst/>
          </a:prstGeom>
          <a:noFill/>
          <a:ln>
            <a:noFill/>
          </a:ln>
        </p:spPr>
        <p:txBody>
          <a:bodyPr anchorCtr="0" anchor="t"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57" name="Shape 1457"/>
        <p:cNvGrpSpPr/>
        <p:nvPr/>
      </p:nvGrpSpPr>
      <p:grpSpPr>
        <a:xfrm>
          <a:off x="0" y="0"/>
          <a:ext cx="0" cy="0"/>
          <a:chOff x="0" y="0"/>
          <a:chExt cx="0" cy="0"/>
        </a:xfrm>
      </p:grpSpPr>
      <p:sp>
        <p:nvSpPr>
          <p:cNvPr id="1458" name="Shape 145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b="0" i="0" sz="900">
              <a:solidFill>
                <a:srgbClr val="171616"/>
              </a:solidFill>
              <a:latin typeface="Open Sans Light"/>
              <a:ea typeface="Open Sans Light"/>
              <a:cs typeface="Open Sans Light"/>
              <a:sym typeface="Open Sans Light"/>
            </a:endParaRPr>
          </a:p>
        </p:txBody>
      </p:sp>
      <p:sp>
        <p:nvSpPr>
          <p:cNvPr id="1459" name="Shape 1459"/>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1460" name="Shape 1460"/>
          <p:cNvSpPr/>
          <p:nvPr/>
        </p:nvSpPr>
        <p:spPr>
          <a:xfrm>
            <a:off x="0" y="0"/>
            <a:ext cx="9141618" cy="4223657"/>
          </a:xfrm>
          <a:prstGeom prst="rect">
            <a:avLst/>
          </a:prstGeom>
          <a:solidFill>
            <a:srgbClr val="0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61" name="Shape 1461"/>
          <p:cNvSpPr txBox="1"/>
          <p:nvPr/>
        </p:nvSpPr>
        <p:spPr>
          <a:xfrm>
            <a:off x="2364675" y="1520475"/>
            <a:ext cx="4412100" cy="646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200">
                <a:solidFill>
                  <a:schemeClr val="lt1"/>
                </a:solidFill>
                <a:latin typeface="Open Sans"/>
                <a:ea typeface="Open Sans"/>
                <a:cs typeface="Open Sans"/>
                <a:sym typeface="Open Sans"/>
              </a:rPr>
              <a:t>Have any question</a:t>
            </a:r>
            <a:endParaRPr sz="3200"/>
          </a:p>
        </p:txBody>
      </p:sp>
      <p:sp>
        <p:nvSpPr>
          <p:cNvPr id="1462" name="Shape 1462"/>
          <p:cNvSpPr/>
          <p:nvPr/>
        </p:nvSpPr>
        <p:spPr>
          <a:xfrm>
            <a:off x="6454037" y="1903862"/>
            <a:ext cx="823913" cy="7148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63" name="Shape 1463"/>
          <p:cNvSpPr/>
          <p:nvPr/>
        </p:nvSpPr>
        <p:spPr>
          <a:xfrm>
            <a:off x="1863668" y="1903861"/>
            <a:ext cx="823913" cy="7148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64" name="Shape 1464"/>
          <p:cNvSpPr/>
          <p:nvPr/>
        </p:nvSpPr>
        <p:spPr>
          <a:xfrm>
            <a:off x="910734" y="2210953"/>
            <a:ext cx="7320151" cy="492229"/>
          </a:xfrm>
          <a:prstGeom prst="rect">
            <a:avLst/>
          </a:prstGeom>
          <a:noFill/>
          <a:ln>
            <a:noFill/>
          </a:ln>
        </p:spPr>
        <p:txBody>
          <a:bodyPr anchorCtr="0" anchor="ctr" bIns="0" lIns="0" spcFirstLastPara="1" rIns="0" wrap="square" tIns="0">
            <a:noAutofit/>
          </a:bodyPr>
          <a:lstStyle/>
          <a:p>
            <a:pPr indent="0" lvl="0" marL="0" marR="0" rtl="0" algn="ctr">
              <a:lnSpc>
                <a:spcPct val="16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project an image of professionalism and reliability. By using simple alignments we have created a very spacious feeling. The gests strength and the spaciousn contributes to the aesthetics meant to project an image of professionalism of the layout design is meant to the project an </a:t>
            </a:r>
            <a:endParaRPr sz="1100"/>
          </a:p>
        </p:txBody>
      </p:sp>
      <p:sp>
        <p:nvSpPr>
          <p:cNvPr id="1465" name="Shape 1465"/>
          <p:cNvSpPr/>
          <p:nvPr/>
        </p:nvSpPr>
        <p:spPr>
          <a:xfrm>
            <a:off x="0" y="4223657"/>
            <a:ext cx="9143999" cy="934131"/>
          </a:xfrm>
          <a:prstGeom prst="rect">
            <a:avLst/>
          </a:prstGeom>
          <a:solidFill>
            <a:srgbClr val="FFFFFF">
              <a:alpha val="69803"/>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66" name="Shape 1466"/>
          <p:cNvSpPr/>
          <p:nvPr>
            <p:ph idx="2" type="pic"/>
          </p:nvPr>
        </p:nvSpPr>
        <p:spPr>
          <a:xfrm>
            <a:off x="0" y="1"/>
            <a:ext cx="9144000" cy="4223700"/>
          </a:xfrm>
          <a:prstGeom prst="rect">
            <a:avLst/>
          </a:prstGeom>
          <a:noFill/>
          <a:ln>
            <a:noFill/>
          </a:ln>
        </p:spPr>
        <p:txBody>
          <a:bodyPr anchorCtr="0" anchor="t"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thruBlk="1"/>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2" name="Shape 332"/>
        <p:cNvGrpSpPr/>
        <p:nvPr/>
      </p:nvGrpSpPr>
      <p:grpSpPr>
        <a:xfrm>
          <a:off x="0" y="0"/>
          <a:ext cx="0" cy="0"/>
          <a:chOff x="0" y="0"/>
          <a:chExt cx="0" cy="0"/>
        </a:xfrm>
      </p:grpSpPr>
      <p:sp>
        <p:nvSpPr>
          <p:cNvPr id="333" name="Shape 333"/>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334" name="Shape 334"/>
          <p:cNvSpPr/>
          <p:nvPr/>
        </p:nvSpPr>
        <p:spPr>
          <a:xfrm>
            <a:off x="2883700" y="728675"/>
            <a:ext cx="6330900" cy="44184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5" name="Shape 33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336" name="Shape 336"/>
          <p:cNvSpPr/>
          <p:nvPr/>
        </p:nvSpPr>
        <p:spPr>
          <a:xfrm>
            <a:off x="3409600" y="1475775"/>
            <a:ext cx="5061300" cy="1291800"/>
          </a:xfrm>
          <a:prstGeom prst="rect">
            <a:avLst/>
          </a:prstGeom>
          <a:noFill/>
          <a:ln>
            <a:noFill/>
          </a:ln>
        </p:spPr>
        <p:txBody>
          <a:bodyPr anchorCtr="0" anchor="ctr" bIns="0" lIns="0" spcFirstLastPara="1" rIns="0" wrap="square" tIns="0">
            <a:noAutofit/>
          </a:bodyPr>
          <a:lstStyle/>
          <a:p>
            <a:pPr indent="0" lvl="0" marL="0" marR="0" rtl="0" algn="l">
              <a:lnSpc>
                <a:spcPct val="150000"/>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project an image of professionalism and reliability By using simple alignments we have created a very spacious feeling. The simplicity suggests strength and </a:t>
            </a:r>
            <a:endParaRPr sz="1100"/>
          </a:p>
          <a:p>
            <a:pPr indent="0" lvl="0" marL="0" marR="0" rtl="0" algn="l">
              <a:lnSpc>
                <a:spcPct val="150000"/>
              </a:lnSpc>
              <a:spcBef>
                <a:spcPts val="0"/>
              </a:spcBef>
              <a:spcAft>
                <a:spcPts val="0"/>
              </a:spcAft>
              <a:buNone/>
            </a:pPr>
            <a:r>
              <a:t/>
            </a:r>
            <a:endParaRPr sz="900">
              <a:solidFill>
                <a:srgbClr val="3F3F3F"/>
              </a:solidFill>
              <a:latin typeface="Open Sans Light"/>
              <a:ea typeface="Open Sans Light"/>
              <a:cs typeface="Open Sans Light"/>
              <a:sym typeface="Open Sans Light"/>
            </a:endParaRPr>
          </a:p>
          <a:p>
            <a:pPr indent="0" lvl="0" marL="0" marR="0" rtl="0" algn="l">
              <a:lnSpc>
                <a:spcPct val="150000"/>
              </a:lnSpc>
              <a:spcBef>
                <a:spcPts val="0"/>
              </a:spcBef>
              <a:spcAft>
                <a:spcPts val="0"/>
              </a:spcAft>
              <a:buNone/>
            </a:pPr>
            <a:r>
              <a:rPr lang="en" sz="900">
                <a:solidFill>
                  <a:srgbClr val="3F3F3F"/>
                </a:solidFill>
                <a:latin typeface="Open Sans Light"/>
                <a:ea typeface="Open Sans Light"/>
                <a:cs typeface="Open Sans Light"/>
                <a:sym typeface="Open Sans Light"/>
              </a:rPr>
              <a:t> This letterhead design is meant to project an image of professionalism and reliability image of professionalism of the contributes to the aesthetics meant to project an image of</a:t>
            </a:r>
            <a:endParaRPr sz="1100"/>
          </a:p>
        </p:txBody>
      </p:sp>
      <p:sp>
        <p:nvSpPr>
          <p:cNvPr id="337" name="Shape 337"/>
          <p:cNvSpPr txBox="1"/>
          <p:nvPr/>
        </p:nvSpPr>
        <p:spPr>
          <a:xfrm>
            <a:off x="3341930" y="1146050"/>
            <a:ext cx="2046900" cy="4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300">
                <a:solidFill>
                  <a:schemeClr val="dk1"/>
                </a:solidFill>
                <a:latin typeface="Open Sans"/>
                <a:ea typeface="Open Sans"/>
                <a:cs typeface="Open Sans"/>
                <a:sym typeface="Open Sans"/>
              </a:rPr>
              <a:t>ABOUT US?</a:t>
            </a:r>
            <a:endParaRPr b="1" sz="1100">
              <a:latin typeface="Open Sans"/>
              <a:ea typeface="Open Sans"/>
              <a:cs typeface="Open Sans"/>
              <a:sym typeface="Open Sans"/>
            </a:endParaRPr>
          </a:p>
        </p:txBody>
      </p:sp>
      <p:sp>
        <p:nvSpPr>
          <p:cNvPr id="338" name="Shape 338"/>
          <p:cNvSpPr/>
          <p:nvPr/>
        </p:nvSpPr>
        <p:spPr>
          <a:xfrm>
            <a:off x="3409610" y="2959199"/>
            <a:ext cx="2490447" cy="1939372"/>
          </a:xfrm>
          <a:prstGeom prst="rect">
            <a:avLst/>
          </a:prstGeom>
          <a:solidFill>
            <a:srgbClr val="181717">
              <a:alpha val="4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39" name="Shape 339"/>
          <p:cNvSpPr/>
          <p:nvPr/>
        </p:nvSpPr>
        <p:spPr>
          <a:xfrm>
            <a:off x="2881313" y="2959199"/>
            <a:ext cx="525916" cy="1939372"/>
          </a:xfrm>
          <a:prstGeom prst="rect">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40" name="Shape 340"/>
          <p:cNvSpPr txBox="1"/>
          <p:nvPr/>
        </p:nvSpPr>
        <p:spPr>
          <a:xfrm>
            <a:off x="6286804" y="3178800"/>
            <a:ext cx="1782000" cy="5646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lang="en" sz="1000">
                <a:solidFill>
                  <a:schemeClr val="dk1"/>
                </a:solidFill>
                <a:latin typeface="Open Sans ExtraBold"/>
                <a:ea typeface="Open Sans ExtraBold"/>
                <a:cs typeface="Open Sans ExtraBold"/>
                <a:sym typeface="Open Sans ExtraBold"/>
              </a:rPr>
              <a:t>WHATE WE</a:t>
            </a:r>
            <a:endParaRPr sz="1100">
              <a:latin typeface="Open Sans ExtraBold"/>
              <a:ea typeface="Open Sans ExtraBold"/>
              <a:cs typeface="Open Sans ExtraBold"/>
              <a:sym typeface="Open Sans ExtraBold"/>
            </a:endParaRPr>
          </a:p>
          <a:p>
            <a:pPr indent="0" lvl="0" marL="0" marR="0" rtl="0" algn="l">
              <a:lnSpc>
                <a:spcPct val="100000"/>
              </a:lnSpc>
              <a:spcBef>
                <a:spcPts val="0"/>
              </a:spcBef>
              <a:spcAft>
                <a:spcPts val="0"/>
              </a:spcAft>
              <a:buNone/>
            </a:pPr>
            <a:r>
              <a:rPr lang="en" sz="2300">
                <a:solidFill>
                  <a:schemeClr val="dk1"/>
                </a:solidFill>
                <a:latin typeface="Open Sans ExtraBold"/>
                <a:ea typeface="Open Sans ExtraBold"/>
                <a:cs typeface="Open Sans ExtraBold"/>
                <a:sym typeface="Open Sans ExtraBold"/>
              </a:rPr>
              <a:t>DO?</a:t>
            </a:r>
            <a:endParaRPr sz="1100">
              <a:latin typeface="Open Sans ExtraBold"/>
              <a:ea typeface="Open Sans ExtraBold"/>
              <a:cs typeface="Open Sans ExtraBold"/>
              <a:sym typeface="Open Sans ExtraBold"/>
            </a:endParaRPr>
          </a:p>
        </p:txBody>
      </p:sp>
      <p:sp>
        <p:nvSpPr>
          <p:cNvPr id="341" name="Shape 341"/>
          <p:cNvSpPr/>
          <p:nvPr/>
        </p:nvSpPr>
        <p:spPr>
          <a:xfrm>
            <a:off x="6347824" y="3812150"/>
            <a:ext cx="1721100" cy="942900"/>
          </a:xfrm>
          <a:prstGeom prst="rect">
            <a:avLst/>
          </a:prstGeom>
          <a:noFill/>
          <a:ln>
            <a:noFill/>
          </a:ln>
        </p:spPr>
        <p:txBody>
          <a:bodyPr anchorCtr="0" anchor="ctr" bIns="0" lIns="0" spcFirstLastPara="1" rIns="0" wrap="square" tIns="0">
            <a:noAutofit/>
          </a:bodyPr>
          <a:lstStyle/>
          <a:p>
            <a:pPr indent="0" lvl="0" marL="0" marR="0" rtl="0" algn="l">
              <a:lnSpc>
                <a:spcPct val="108333"/>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professionalism and reliability By using simple alignments we have created a very spacious feeling. The simplicity suggests strength and the spaciousn contributes to </a:t>
            </a:r>
            <a:endParaRPr sz="1100"/>
          </a:p>
        </p:txBody>
      </p:sp>
      <p:sp>
        <p:nvSpPr>
          <p:cNvPr id="342" name="Shape 342"/>
          <p:cNvSpPr txBox="1"/>
          <p:nvPr/>
        </p:nvSpPr>
        <p:spPr>
          <a:xfrm>
            <a:off x="3920870" y="3178800"/>
            <a:ext cx="1156500" cy="564600"/>
          </a:xfrm>
          <a:prstGeom prst="rect">
            <a:avLst/>
          </a:prstGeom>
          <a:noFill/>
          <a:ln>
            <a:noFill/>
          </a:ln>
        </p:spPr>
        <p:txBody>
          <a:bodyPr anchorCtr="0" anchor="t" bIns="34275" lIns="68575" spcFirstLastPara="1" rIns="68575" wrap="square" tIns="34275">
            <a:noAutofit/>
          </a:bodyPr>
          <a:lstStyle/>
          <a:p>
            <a:pPr indent="0" lvl="0" marL="0" marR="0" rtl="0" algn="l">
              <a:lnSpc>
                <a:spcPct val="100000"/>
              </a:lnSpc>
              <a:spcBef>
                <a:spcPts val="0"/>
              </a:spcBef>
              <a:spcAft>
                <a:spcPts val="0"/>
              </a:spcAft>
              <a:buNone/>
            </a:pPr>
            <a:r>
              <a:rPr b="1" lang="en" sz="1000">
                <a:solidFill>
                  <a:schemeClr val="lt1"/>
                </a:solidFill>
                <a:latin typeface="Open Sans"/>
                <a:ea typeface="Open Sans"/>
                <a:cs typeface="Open Sans"/>
                <a:sym typeface="Open Sans"/>
              </a:rPr>
              <a:t>WHO WE</a:t>
            </a:r>
            <a:endParaRPr b="1" sz="1100">
              <a:latin typeface="Open Sans"/>
              <a:ea typeface="Open Sans"/>
              <a:cs typeface="Open Sans"/>
              <a:sym typeface="Open Sans"/>
            </a:endParaRPr>
          </a:p>
          <a:p>
            <a:pPr indent="0" lvl="0" marL="0" marR="0" rtl="0" algn="l">
              <a:lnSpc>
                <a:spcPct val="100000"/>
              </a:lnSpc>
              <a:spcBef>
                <a:spcPts val="0"/>
              </a:spcBef>
              <a:spcAft>
                <a:spcPts val="0"/>
              </a:spcAft>
              <a:buNone/>
            </a:pPr>
            <a:r>
              <a:rPr b="1" lang="en" sz="2300">
                <a:solidFill>
                  <a:schemeClr val="lt1"/>
                </a:solidFill>
                <a:latin typeface="Open Sans"/>
                <a:ea typeface="Open Sans"/>
                <a:cs typeface="Open Sans"/>
                <a:sym typeface="Open Sans"/>
              </a:rPr>
              <a:t>ARE?</a:t>
            </a:r>
            <a:endParaRPr b="1" sz="1100">
              <a:latin typeface="Open Sans"/>
              <a:ea typeface="Open Sans"/>
              <a:cs typeface="Open Sans"/>
              <a:sym typeface="Open Sans"/>
            </a:endParaRPr>
          </a:p>
        </p:txBody>
      </p:sp>
      <p:sp>
        <p:nvSpPr>
          <p:cNvPr id="343" name="Shape 343"/>
          <p:cNvSpPr/>
          <p:nvPr/>
        </p:nvSpPr>
        <p:spPr>
          <a:xfrm>
            <a:off x="3981927" y="3735950"/>
            <a:ext cx="1695900" cy="942900"/>
          </a:xfrm>
          <a:prstGeom prst="rect">
            <a:avLst/>
          </a:prstGeom>
          <a:noFill/>
          <a:ln>
            <a:noFill/>
          </a:ln>
        </p:spPr>
        <p:txBody>
          <a:bodyPr anchorCtr="0" anchor="ctr" bIns="0" lIns="0" spcFirstLastPara="1" rIns="0" wrap="square" tIns="0">
            <a:noAutofit/>
          </a:bodyPr>
          <a:lstStyle/>
          <a:p>
            <a:pPr indent="0" lvl="0" marL="0" marR="0" rtl="0" algn="l">
              <a:lnSpc>
                <a:spcPct val="108333"/>
              </a:lnSpc>
              <a:spcBef>
                <a:spcPts val="0"/>
              </a:spcBef>
              <a:spcAft>
                <a:spcPts val="0"/>
              </a:spcAft>
              <a:buNone/>
            </a:pPr>
            <a:r>
              <a:rPr lang="en" sz="900">
                <a:solidFill>
                  <a:srgbClr val="D8D8D8"/>
                </a:solidFill>
                <a:latin typeface="Open Sans Light"/>
                <a:ea typeface="Open Sans Light"/>
                <a:cs typeface="Open Sans Light"/>
                <a:sym typeface="Open Sans Light"/>
              </a:rPr>
              <a:t>This letterhead design is meant professionalism and reliability By using simple alignments we have created a very spacious feeling. The simplicity suggests strength and the spaciousn contributes to </a:t>
            </a:r>
            <a:endParaRPr sz="1100"/>
          </a:p>
        </p:txBody>
      </p:sp>
      <p:sp>
        <p:nvSpPr>
          <p:cNvPr id="344" name="Shape 344"/>
          <p:cNvSpPr/>
          <p:nvPr>
            <p:ph idx="2" type="pic"/>
          </p:nvPr>
        </p:nvSpPr>
        <p:spPr>
          <a:xfrm>
            <a:off x="3409610" y="2966342"/>
            <a:ext cx="2490300" cy="1932300"/>
          </a:xfrm>
          <a:prstGeom prst="rect">
            <a:avLst/>
          </a:prstGeom>
          <a:noFill/>
          <a:ln>
            <a:noFill/>
          </a:ln>
        </p:spPr>
        <p:txBody>
          <a:bodyPr anchorCtr="0" anchor="ctr"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p:transition>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0" name="Shape 1470"/>
        <p:cNvGrpSpPr/>
        <p:nvPr/>
      </p:nvGrpSpPr>
      <p:grpSpPr>
        <a:xfrm>
          <a:off x="0" y="0"/>
          <a:ext cx="0" cy="0"/>
          <a:chOff x="0" y="0"/>
          <a:chExt cx="0" cy="0"/>
        </a:xfrm>
      </p:grpSpPr>
      <p:sp>
        <p:nvSpPr>
          <p:cNvPr id="1471" name="Shape 1471"/>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b="0" i="0" sz="900">
              <a:solidFill>
                <a:srgbClr val="171616"/>
              </a:solidFill>
              <a:latin typeface="Open Sans Light"/>
              <a:ea typeface="Open Sans Light"/>
              <a:cs typeface="Open Sans Light"/>
              <a:sym typeface="Open Sans Light"/>
            </a:endParaRPr>
          </a:p>
        </p:txBody>
      </p:sp>
      <p:sp>
        <p:nvSpPr>
          <p:cNvPr id="1472" name="Shape 1472"/>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grpSp>
        <p:nvGrpSpPr>
          <p:cNvPr id="1473" name="Shape 1473"/>
          <p:cNvGrpSpPr/>
          <p:nvPr/>
        </p:nvGrpSpPr>
        <p:grpSpPr>
          <a:xfrm>
            <a:off x="3469480" y="1477565"/>
            <a:ext cx="2202657" cy="2202657"/>
            <a:chOff x="5133993" y="2466993"/>
            <a:chExt cx="1924014" cy="1924014"/>
          </a:xfrm>
        </p:grpSpPr>
        <p:sp>
          <p:nvSpPr>
            <p:cNvPr id="1474" name="Shape 1474"/>
            <p:cNvSpPr/>
            <p:nvPr/>
          </p:nvSpPr>
          <p:spPr>
            <a:xfrm>
              <a:off x="5133993" y="2466993"/>
              <a:ext cx="1924014" cy="1924014"/>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pic>
          <p:nvPicPr>
            <p:cNvPr id="1475" name="Shape 1475"/>
            <p:cNvPicPr preferRelativeResize="0"/>
            <p:nvPr/>
          </p:nvPicPr>
          <p:blipFill rotWithShape="1">
            <a:blip r:embed="rId3">
              <a:alphaModFix/>
            </a:blip>
            <a:srcRect b="0" l="0" r="0" t="0"/>
            <a:stretch/>
          </p:blipFill>
          <p:spPr>
            <a:xfrm>
              <a:off x="5467996" y="2915717"/>
              <a:ext cx="1256008" cy="1026566"/>
            </a:xfrm>
            <a:prstGeom prst="rect">
              <a:avLst/>
            </a:prstGeom>
            <a:noFill/>
            <a:ln>
              <a:noFill/>
            </a:ln>
          </p:spPr>
        </p:pic>
      </p:grpSp>
    </p:spTree>
  </p:cSld>
  <p:clrMapOvr>
    <a:masterClrMapping/>
  </p:clrMapOvr>
  <p:transition spd="slow">
    <p:fade thruBlk="1"/>
  </p:transition>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9" name="Shape 1479"/>
        <p:cNvGrpSpPr/>
        <p:nvPr/>
      </p:nvGrpSpPr>
      <p:grpSpPr>
        <a:xfrm>
          <a:off x="0" y="0"/>
          <a:ext cx="0" cy="0"/>
          <a:chOff x="0" y="0"/>
          <a:chExt cx="0" cy="0"/>
        </a:xfrm>
      </p:grpSpPr>
      <p:sp>
        <p:nvSpPr>
          <p:cNvPr id="1480" name="Shape 1480"/>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b="0" i="0" sz="900">
              <a:solidFill>
                <a:srgbClr val="171616"/>
              </a:solidFill>
              <a:latin typeface="Open Sans Light"/>
              <a:ea typeface="Open Sans Light"/>
              <a:cs typeface="Open Sans Light"/>
              <a:sym typeface="Open Sans Light"/>
            </a:endParaRPr>
          </a:p>
        </p:txBody>
      </p:sp>
      <p:sp>
        <p:nvSpPr>
          <p:cNvPr id="1481" name="Shape 1481"/>
          <p:cNvSpPr/>
          <p:nvPr/>
        </p:nvSpPr>
        <p:spPr>
          <a:xfrm>
            <a:off x="0" y="0"/>
            <a:ext cx="9144000" cy="51435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1482" name="Shape 1482"/>
          <p:cNvGrpSpPr/>
          <p:nvPr/>
        </p:nvGrpSpPr>
        <p:grpSpPr>
          <a:xfrm>
            <a:off x="4201886" y="1920755"/>
            <a:ext cx="740229" cy="485716"/>
            <a:chOff x="13719688" y="3877138"/>
            <a:chExt cx="3781425" cy="2481262"/>
          </a:xfrm>
        </p:grpSpPr>
        <p:sp>
          <p:nvSpPr>
            <p:cNvPr id="1483" name="Shape 1483"/>
            <p:cNvSpPr/>
            <p:nvPr/>
          </p:nvSpPr>
          <p:spPr>
            <a:xfrm>
              <a:off x="13791125" y="3954925"/>
              <a:ext cx="887413" cy="1344613"/>
            </a:xfrm>
            <a:custGeom>
              <a:pathLst>
                <a:path extrusionOk="0" h="120000" w="120000">
                  <a:moveTo>
                    <a:pt x="0" y="105265"/>
                  </a:moveTo>
                  <a:lnTo>
                    <a:pt x="54955" y="0"/>
                  </a:lnTo>
                  <a:lnTo>
                    <a:pt x="120000" y="14876"/>
                  </a:lnTo>
                  <a:lnTo>
                    <a:pt x="65474" y="120000"/>
                  </a:lnTo>
                  <a:lnTo>
                    <a:pt x="0" y="105265"/>
                  </a:lnTo>
                  <a:close/>
                  <a:moveTo>
                    <a:pt x="0" y="105265"/>
                  </a:moveTo>
                  <a:lnTo>
                    <a:pt x="0" y="105265"/>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84" name="Shape 1484"/>
            <p:cNvSpPr/>
            <p:nvPr/>
          </p:nvSpPr>
          <p:spPr>
            <a:xfrm>
              <a:off x="13791125" y="3954925"/>
              <a:ext cx="887413" cy="1344613"/>
            </a:xfrm>
            <a:custGeom>
              <a:pathLst>
                <a:path extrusionOk="0" h="120000" w="120000">
                  <a:moveTo>
                    <a:pt x="0" y="105265"/>
                  </a:moveTo>
                  <a:lnTo>
                    <a:pt x="54955" y="0"/>
                  </a:lnTo>
                  <a:lnTo>
                    <a:pt x="120000" y="14876"/>
                  </a:lnTo>
                  <a:lnTo>
                    <a:pt x="65474" y="120000"/>
                  </a:lnTo>
                  <a:lnTo>
                    <a:pt x="0" y="105265"/>
                  </a:lnTo>
                  <a:moveTo>
                    <a:pt x="0" y="105265"/>
                  </a:moveTo>
                  <a:lnTo>
                    <a:pt x="0" y="105265"/>
                  </a:ln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85" name="Shape 1485"/>
            <p:cNvSpPr/>
            <p:nvPr/>
          </p:nvSpPr>
          <p:spPr>
            <a:xfrm>
              <a:off x="13719688" y="3877138"/>
              <a:ext cx="2590800" cy="1492250"/>
            </a:xfrm>
            <a:custGeom>
              <a:pathLst>
                <a:path extrusionOk="0" h="120000" w="120000">
                  <a:moveTo>
                    <a:pt x="60667" y="14276"/>
                  </a:moveTo>
                  <a:cubicBezTo>
                    <a:pt x="58441" y="16205"/>
                    <a:pt x="58441" y="16205"/>
                    <a:pt x="58441" y="16205"/>
                  </a:cubicBezTo>
                  <a:cubicBezTo>
                    <a:pt x="55769" y="18520"/>
                    <a:pt x="52653" y="18713"/>
                    <a:pt x="49758" y="16977"/>
                  </a:cubicBezTo>
                  <a:cubicBezTo>
                    <a:pt x="46196" y="14855"/>
                    <a:pt x="46196" y="14855"/>
                    <a:pt x="46196" y="14855"/>
                  </a:cubicBezTo>
                  <a:cubicBezTo>
                    <a:pt x="45974" y="14662"/>
                    <a:pt x="45751" y="14469"/>
                    <a:pt x="45528" y="14276"/>
                  </a:cubicBezTo>
                  <a:cubicBezTo>
                    <a:pt x="23153" y="964"/>
                    <a:pt x="23153" y="964"/>
                    <a:pt x="23153" y="964"/>
                  </a:cubicBezTo>
                  <a:cubicBezTo>
                    <a:pt x="21484" y="0"/>
                    <a:pt x="19591" y="1543"/>
                    <a:pt x="19035" y="4437"/>
                  </a:cubicBezTo>
                  <a:cubicBezTo>
                    <a:pt x="333" y="99163"/>
                    <a:pt x="333" y="99163"/>
                    <a:pt x="333" y="99163"/>
                  </a:cubicBezTo>
                  <a:cubicBezTo>
                    <a:pt x="0" y="100707"/>
                    <a:pt x="111" y="102250"/>
                    <a:pt x="445" y="103408"/>
                  </a:cubicBezTo>
                  <a:cubicBezTo>
                    <a:pt x="779" y="104758"/>
                    <a:pt x="1447" y="105916"/>
                    <a:pt x="2337" y="106302"/>
                  </a:cubicBezTo>
                  <a:cubicBezTo>
                    <a:pt x="24601" y="119614"/>
                    <a:pt x="24601" y="119614"/>
                    <a:pt x="24601" y="119614"/>
                  </a:cubicBezTo>
                  <a:cubicBezTo>
                    <a:pt x="24935" y="119807"/>
                    <a:pt x="25380" y="120000"/>
                    <a:pt x="25602" y="120000"/>
                  </a:cubicBezTo>
                  <a:cubicBezTo>
                    <a:pt x="27050" y="120000"/>
                    <a:pt x="28274" y="118456"/>
                    <a:pt x="28719" y="116141"/>
                  </a:cubicBezTo>
                  <a:cubicBezTo>
                    <a:pt x="46419" y="26816"/>
                    <a:pt x="46419" y="26816"/>
                    <a:pt x="46419" y="26816"/>
                  </a:cubicBezTo>
                  <a:cubicBezTo>
                    <a:pt x="47643" y="27588"/>
                    <a:pt x="47643" y="27588"/>
                    <a:pt x="47643" y="27588"/>
                  </a:cubicBezTo>
                  <a:cubicBezTo>
                    <a:pt x="52096" y="30289"/>
                    <a:pt x="57105" y="29903"/>
                    <a:pt x="61335" y="26237"/>
                  </a:cubicBezTo>
                  <a:cubicBezTo>
                    <a:pt x="63562" y="24308"/>
                    <a:pt x="63562" y="24308"/>
                    <a:pt x="63562" y="24308"/>
                  </a:cubicBezTo>
                  <a:cubicBezTo>
                    <a:pt x="66233" y="22186"/>
                    <a:pt x="69350" y="21800"/>
                    <a:pt x="72133" y="23536"/>
                  </a:cubicBezTo>
                  <a:cubicBezTo>
                    <a:pt x="113209" y="48038"/>
                    <a:pt x="113209" y="48038"/>
                    <a:pt x="113209" y="48038"/>
                  </a:cubicBezTo>
                  <a:cubicBezTo>
                    <a:pt x="112764" y="50932"/>
                    <a:pt x="111873" y="54405"/>
                    <a:pt x="110315" y="56334"/>
                  </a:cubicBezTo>
                  <a:cubicBezTo>
                    <a:pt x="108645" y="58456"/>
                    <a:pt x="105974" y="58456"/>
                    <a:pt x="102634" y="56527"/>
                  </a:cubicBezTo>
                  <a:cubicBezTo>
                    <a:pt x="84267" y="45530"/>
                    <a:pt x="84267" y="45530"/>
                    <a:pt x="84267" y="45530"/>
                  </a:cubicBezTo>
                  <a:cubicBezTo>
                    <a:pt x="83376" y="45144"/>
                    <a:pt x="82486" y="45144"/>
                    <a:pt x="81706" y="45916"/>
                  </a:cubicBezTo>
                  <a:cubicBezTo>
                    <a:pt x="80927" y="46688"/>
                    <a:pt x="80371" y="48038"/>
                    <a:pt x="80148" y="49389"/>
                  </a:cubicBezTo>
                  <a:cubicBezTo>
                    <a:pt x="80037" y="49581"/>
                    <a:pt x="77588" y="65980"/>
                    <a:pt x="69461" y="73697"/>
                  </a:cubicBezTo>
                  <a:cubicBezTo>
                    <a:pt x="64341" y="78327"/>
                    <a:pt x="57996" y="78520"/>
                    <a:pt x="50538" y="74083"/>
                  </a:cubicBezTo>
                  <a:cubicBezTo>
                    <a:pt x="48868" y="73118"/>
                    <a:pt x="47087" y="74662"/>
                    <a:pt x="46530" y="77556"/>
                  </a:cubicBezTo>
                  <a:cubicBezTo>
                    <a:pt x="45974" y="80450"/>
                    <a:pt x="46864" y="83729"/>
                    <a:pt x="48534" y="84694"/>
                  </a:cubicBezTo>
                  <a:cubicBezTo>
                    <a:pt x="52764" y="87202"/>
                    <a:pt x="56771" y="88553"/>
                    <a:pt x="60556" y="88553"/>
                  </a:cubicBezTo>
                  <a:cubicBezTo>
                    <a:pt x="64897" y="88553"/>
                    <a:pt x="68905" y="86816"/>
                    <a:pt x="72467" y="83536"/>
                  </a:cubicBezTo>
                  <a:cubicBezTo>
                    <a:pt x="79703" y="76784"/>
                    <a:pt x="83487" y="65016"/>
                    <a:pt x="85157" y="57877"/>
                  </a:cubicBezTo>
                  <a:cubicBezTo>
                    <a:pt x="100408" y="66945"/>
                    <a:pt x="100408" y="66945"/>
                    <a:pt x="100408" y="66945"/>
                  </a:cubicBezTo>
                  <a:cubicBezTo>
                    <a:pt x="105862" y="70225"/>
                    <a:pt x="110426" y="69839"/>
                    <a:pt x="113988" y="65594"/>
                  </a:cubicBezTo>
                  <a:cubicBezTo>
                    <a:pt x="119666" y="58649"/>
                    <a:pt x="119888" y="44951"/>
                    <a:pt x="120000" y="44372"/>
                  </a:cubicBezTo>
                  <a:cubicBezTo>
                    <a:pt x="120000" y="41864"/>
                    <a:pt x="119109" y="39742"/>
                    <a:pt x="117773" y="38971"/>
                  </a:cubicBezTo>
                  <a:cubicBezTo>
                    <a:pt x="74248" y="12926"/>
                    <a:pt x="74248" y="12926"/>
                    <a:pt x="74248" y="12926"/>
                  </a:cubicBezTo>
                  <a:cubicBezTo>
                    <a:pt x="69795" y="10225"/>
                    <a:pt x="64897" y="10803"/>
                    <a:pt x="60667" y="14276"/>
                  </a:cubicBezTo>
                  <a:close/>
                  <a:moveTo>
                    <a:pt x="23710" y="107266"/>
                  </a:moveTo>
                  <a:cubicBezTo>
                    <a:pt x="7458" y="97620"/>
                    <a:pt x="7458" y="97620"/>
                    <a:pt x="7458" y="97620"/>
                  </a:cubicBezTo>
                  <a:cubicBezTo>
                    <a:pt x="24044" y="13504"/>
                    <a:pt x="24044" y="13504"/>
                    <a:pt x="24044" y="13504"/>
                  </a:cubicBezTo>
                  <a:cubicBezTo>
                    <a:pt x="40296" y="22958"/>
                    <a:pt x="40296" y="22958"/>
                    <a:pt x="40296" y="22958"/>
                  </a:cubicBezTo>
                  <a:lnTo>
                    <a:pt x="23710" y="107266"/>
                  </a:lnTo>
                  <a:close/>
                  <a:moveTo>
                    <a:pt x="23710" y="107266"/>
                  </a:moveTo>
                  <a:cubicBezTo>
                    <a:pt x="23710" y="107266"/>
                    <a:pt x="23710" y="107266"/>
                    <a:pt x="23710" y="107266"/>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86" name="Shape 1486"/>
            <p:cNvSpPr/>
            <p:nvPr/>
          </p:nvSpPr>
          <p:spPr>
            <a:xfrm>
              <a:off x="16415263" y="3962863"/>
              <a:ext cx="1006475" cy="1341438"/>
            </a:xfrm>
            <a:custGeom>
              <a:pathLst>
                <a:path extrusionOk="0" h="120000" w="120000">
                  <a:moveTo>
                    <a:pt x="65299" y="120000"/>
                  </a:moveTo>
                  <a:lnTo>
                    <a:pt x="0" y="20023"/>
                  </a:lnTo>
                  <a:lnTo>
                    <a:pt x="54700" y="0"/>
                  </a:lnTo>
                  <a:lnTo>
                    <a:pt x="120000" y="100118"/>
                  </a:lnTo>
                  <a:lnTo>
                    <a:pt x="65299" y="120000"/>
                  </a:lnTo>
                  <a:close/>
                  <a:moveTo>
                    <a:pt x="65299" y="120000"/>
                  </a:moveTo>
                  <a:lnTo>
                    <a:pt x="65299" y="120000"/>
                  </a:lnTo>
                  <a:close/>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87" name="Shape 1487"/>
            <p:cNvSpPr/>
            <p:nvPr/>
          </p:nvSpPr>
          <p:spPr>
            <a:xfrm>
              <a:off x="16415263" y="3962863"/>
              <a:ext cx="1006475" cy="1341438"/>
            </a:xfrm>
            <a:custGeom>
              <a:pathLst>
                <a:path extrusionOk="0" h="120000" w="120000">
                  <a:moveTo>
                    <a:pt x="65299" y="120000"/>
                  </a:moveTo>
                  <a:lnTo>
                    <a:pt x="0" y="20023"/>
                  </a:lnTo>
                  <a:lnTo>
                    <a:pt x="54700" y="0"/>
                  </a:lnTo>
                  <a:lnTo>
                    <a:pt x="120000" y="100118"/>
                  </a:lnTo>
                  <a:lnTo>
                    <a:pt x="65299" y="120000"/>
                  </a:lnTo>
                  <a:moveTo>
                    <a:pt x="65299" y="120000"/>
                  </a:moveTo>
                  <a:lnTo>
                    <a:pt x="65299" y="120000"/>
                  </a:ln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
          <p:nvSpPr>
            <p:cNvPr id="1488" name="Shape 1488"/>
            <p:cNvSpPr/>
            <p:nvPr/>
          </p:nvSpPr>
          <p:spPr>
            <a:xfrm>
              <a:off x="14453113" y="3891425"/>
              <a:ext cx="3048000" cy="2466975"/>
            </a:xfrm>
            <a:custGeom>
              <a:pathLst>
                <a:path extrusionOk="0" h="120000" w="120000">
                  <a:moveTo>
                    <a:pt x="95488" y="68054"/>
                  </a:moveTo>
                  <a:cubicBezTo>
                    <a:pt x="88958" y="75408"/>
                    <a:pt x="88958" y="75408"/>
                    <a:pt x="88958" y="75408"/>
                  </a:cubicBezTo>
                  <a:cubicBezTo>
                    <a:pt x="82996" y="82062"/>
                    <a:pt x="76372" y="87782"/>
                    <a:pt x="69179" y="92101"/>
                  </a:cubicBezTo>
                  <a:cubicBezTo>
                    <a:pt x="34637" y="112879"/>
                    <a:pt x="34637" y="112879"/>
                    <a:pt x="34637" y="112879"/>
                  </a:cubicBezTo>
                  <a:cubicBezTo>
                    <a:pt x="33123" y="113813"/>
                    <a:pt x="31230" y="112996"/>
                    <a:pt x="30473" y="111128"/>
                  </a:cubicBezTo>
                  <a:cubicBezTo>
                    <a:pt x="29716" y="109260"/>
                    <a:pt x="30378" y="107042"/>
                    <a:pt x="31892" y="106108"/>
                  </a:cubicBezTo>
                  <a:cubicBezTo>
                    <a:pt x="32365" y="105758"/>
                    <a:pt x="32365" y="105758"/>
                    <a:pt x="32365" y="105758"/>
                  </a:cubicBezTo>
                  <a:cubicBezTo>
                    <a:pt x="51198" y="94435"/>
                    <a:pt x="51198" y="94435"/>
                    <a:pt x="51198" y="94435"/>
                  </a:cubicBezTo>
                  <a:cubicBezTo>
                    <a:pt x="52618" y="93618"/>
                    <a:pt x="53186" y="91517"/>
                    <a:pt x="52523" y="89883"/>
                  </a:cubicBezTo>
                  <a:cubicBezTo>
                    <a:pt x="51861" y="88249"/>
                    <a:pt x="50252" y="87548"/>
                    <a:pt x="48832" y="88365"/>
                  </a:cubicBezTo>
                  <a:cubicBezTo>
                    <a:pt x="29905" y="99688"/>
                    <a:pt x="29905" y="99688"/>
                    <a:pt x="29905" y="99688"/>
                  </a:cubicBezTo>
                  <a:cubicBezTo>
                    <a:pt x="20441" y="105525"/>
                    <a:pt x="20441" y="105525"/>
                    <a:pt x="20441" y="105525"/>
                  </a:cubicBezTo>
                  <a:cubicBezTo>
                    <a:pt x="18927" y="106459"/>
                    <a:pt x="17034" y="105642"/>
                    <a:pt x="16277" y="103657"/>
                  </a:cubicBezTo>
                  <a:cubicBezTo>
                    <a:pt x="15993" y="102840"/>
                    <a:pt x="15899" y="101789"/>
                    <a:pt x="16182" y="100856"/>
                  </a:cubicBezTo>
                  <a:cubicBezTo>
                    <a:pt x="16466" y="99922"/>
                    <a:pt x="17034" y="99105"/>
                    <a:pt x="17697" y="98638"/>
                  </a:cubicBezTo>
                  <a:cubicBezTo>
                    <a:pt x="24889" y="94319"/>
                    <a:pt x="24889" y="94319"/>
                    <a:pt x="24889" y="94319"/>
                  </a:cubicBezTo>
                  <a:cubicBezTo>
                    <a:pt x="45425" y="81945"/>
                    <a:pt x="45425" y="81945"/>
                    <a:pt x="45425" y="81945"/>
                  </a:cubicBezTo>
                  <a:cubicBezTo>
                    <a:pt x="46750" y="81128"/>
                    <a:pt x="47318" y="79143"/>
                    <a:pt x="46656" y="77392"/>
                  </a:cubicBezTo>
                  <a:cubicBezTo>
                    <a:pt x="45993" y="75758"/>
                    <a:pt x="44384" y="75058"/>
                    <a:pt x="43059" y="75875"/>
                  </a:cubicBezTo>
                  <a:cubicBezTo>
                    <a:pt x="22429" y="88249"/>
                    <a:pt x="22429" y="88249"/>
                    <a:pt x="22429" y="88249"/>
                  </a:cubicBezTo>
                  <a:cubicBezTo>
                    <a:pt x="21671" y="88715"/>
                    <a:pt x="21671" y="88715"/>
                    <a:pt x="21671" y="88715"/>
                  </a:cubicBezTo>
                  <a:cubicBezTo>
                    <a:pt x="11829" y="94669"/>
                    <a:pt x="11829" y="94669"/>
                    <a:pt x="11829" y="94669"/>
                  </a:cubicBezTo>
                  <a:cubicBezTo>
                    <a:pt x="11167" y="95136"/>
                    <a:pt x="10315" y="95252"/>
                    <a:pt x="9558" y="94902"/>
                  </a:cubicBezTo>
                  <a:cubicBezTo>
                    <a:pt x="8706" y="94552"/>
                    <a:pt x="8138" y="93852"/>
                    <a:pt x="7760" y="93035"/>
                  </a:cubicBezTo>
                  <a:cubicBezTo>
                    <a:pt x="7003" y="91167"/>
                    <a:pt x="7665" y="88832"/>
                    <a:pt x="9179" y="87898"/>
                  </a:cubicBezTo>
                  <a:cubicBezTo>
                    <a:pt x="12586" y="85914"/>
                    <a:pt x="12586" y="85914"/>
                    <a:pt x="12586" y="85914"/>
                  </a:cubicBezTo>
                  <a:cubicBezTo>
                    <a:pt x="19495" y="81712"/>
                    <a:pt x="19495" y="81712"/>
                    <a:pt x="19495" y="81712"/>
                  </a:cubicBezTo>
                  <a:cubicBezTo>
                    <a:pt x="21482" y="80544"/>
                    <a:pt x="21482" y="80544"/>
                    <a:pt x="21482" y="80544"/>
                  </a:cubicBezTo>
                  <a:cubicBezTo>
                    <a:pt x="37381" y="70856"/>
                    <a:pt x="37381" y="70856"/>
                    <a:pt x="37381" y="70856"/>
                  </a:cubicBezTo>
                  <a:cubicBezTo>
                    <a:pt x="38801" y="70038"/>
                    <a:pt x="39369" y="68054"/>
                    <a:pt x="38706" y="66303"/>
                  </a:cubicBezTo>
                  <a:cubicBezTo>
                    <a:pt x="38044" y="64669"/>
                    <a:pt x="36340" y="63968"/>
                    <a:pt x="35015" y="64785"/>
                  </a:cubicBezTo>
                  <a:cubicBezTo>
                    <a:pt x="17791" y="75175"/>
                    <a:pt x="17791" y="75175"/>
                    <a:pt x="17791" y="75175"/>
                  </a:cubicBezTo>
                  <a:cubicBezTo>
                    <a:pt x="10220" y="79727"/>
                    <a:pt x="10220" y="79727"/>
                    <a:pt x="10220" y="79727"/>
                  </a:cubicBezTo>
                  <a:cubicBezTo>
                    <a:pt x="8706" y="80661"/>
                    <a:pt x="6813" y="79961"/>
                    <a:pt x="6056" y="77976"/>
                  </a:cubicBezTo>
                  <a:cubicBezTo>
                    <a:pt x="5678" y="77159"/>
                    <a:pt x="5678" y="76108"/>
                    <a:pt x="5962" y="75175"/>
                  </a:cubicBezTo>
                  <a:cubicBezTo>
                    <a:pt x="6246" y="74124"/>
                    <a:pt x="6719" y="73424"/>
                    <a:pt x="7476" y="72957"/>
                  </a:cubicBezTo>
                  <a:cubicBezTo>
                    <a:pt x="20630" y="65019"/>
                    <a:pt x="20630" y="65019"/>
                    <a:pt x="20630" y="65019"/>
                  </a:cubicBezTo>
                  <a:cubicBezTo>
                    <a:pt x="22050" y="64202"/>
                    <a:pt x="22618" y="62217"/>
                    <a:pt x="21955" y="60466"/>
                  </a:cubicBezTo>
                  <a:cubicBezTo>
                    <a:pt x="21293" y="58832"/>
                    <a:pt x="19589" y="58132"/>
                    <a:pt x="18264" y="58949"/>
                  </a:cubicBezTo>
                  <a:cubicBezTo>
                    <a:pt x="5110" y="66887"/>
                    <a:pt x="5110" y="66887"/>
                    <a:pt x="5110" y="66887"/>
                  </a:cubicBezTo>
                  <a:cubicBezTo>
                    <a:pt x="3028" y="68171"/>
                    <a:pt x="1514" y="70272"/>
                    <a:pt x="757" y="72957"/>
                  </a:cubicBezTo>
                  <a:cubicBezTo>
                    <a:pt x="0" y="75642"/>
                    <a:pt x="189" y="78443"/>
                    <a:pt x="1135" y="81011"/>
                  </a:cubicBezTo>
                  <a:cubicBezTo>
                    <a:pt x="1798" y="82529"/>
                    <a:pt x="2649" y="83929"/>
                    <a:pt x="3785" y="84863"/>
                  </a:cubicBezTo>
                  <a:cubicBezTo>
                    <a:pt x="1892" y="87898"/>
                    <a:pt x="1419" y="92217"/>
                    <a:pt x="2839" y="95953"/>
                  </a:cubicBezTo>
                  <a:cubicBezTo>
                    <a:pt x="3880" y="98521"/>
                    <a:pt x="5678" y="100389"/>
                    <a:pt x="7760" y="101322"/>
                  </a:cubicBezTo>
                  <a:cubicBezTo>
                    <a:pt x="8706" y="101673"/>
                    <a:pt x="9558" y="101789"/>
                    <a:pt x="10504" y="101789"/>
                  </a:cubicBezTo>
                  <a:cubicBezTo>
                    <a:pt x="10504" y="103540"/>
                    <a:pt x="10788" y="105175"/>
                    <a:pt x="11356" y="106692"/>
                  </a:cubicBezTo>
                  <a:cubicBezTo>
                    <a:pt x="12870" y="110428"/>
                    <a:pt x="15899" y="112645"/>
                    <a:pt x="19116" y="112645"/>
                  </a:cubicBezTo>
                  <a:cubicBezTo>
                    <a:pt x="20347" y="112645"/>
                    <a:pt x="21577" y="112295"/>
                    <a:pt x="22807" y="111595"/>
                  </a:cubicBezTo>
                  <a:cubicBezTo>
                    <a:pt x="24794" y="110428"/>
                    <a:pt x="24794" y="110428"/>
                    <a:pt x="24794" y="110428"/>
                  </a:cubicBezTo>
                  <a:cubicBezTo>
                    <a:pt x="24889" y="111712"/>
                    <a:pt x="25173" y="112879"/>
                    <a:pt x="25552" y="114046"/>
                  </a:cubicBezTo>
                  <a:cubicBezTo>
                    <a:pt x="27066" y="117782"/>
                    <a:pt x="30094" y="120000"/>
                    <a:pt x="33312" y="120000"/>
                  </a:cubicBezTo>
                  <a:cubicBezTo>
                    <a:pt x="34542" y="120000"/>
                    <a:pt x="35867" y="119649"/>
                    <a:pt x="37003" y="118949"/>
                  </a:cubicBezTo>
                  <a:cubicBezTo>
                    <a:pt x="71545" y="98054"/>
                    <a:pt x="71545" y="98054"/>
                    <a:pt x="71545" y="98054"/>
                  </a:cubicBezTo>
                  <a:cubicBezTo>
                    <a:pt x="79305" y="93385"/>
                    <a:pt x="86403" y="87431"/>
                    <a:pt x="92649" y="80311"/>
                  </a:cubicBezTo>
                  <a:cubicBezTo>
                    <a:pt x="100410" y="71556"/>
                    <a:pt x="100410" y="71556"/>
                    <a:pt x="100410" y="71556"/>
                  </a:cubicBezTo>
                  <a:cubicBezTo>
                    <a:pt x="118107" y="60817"/>
                    <a:pt x="118107" y="60817"/>
                    <a:pt x="118107" y="60817"/>
                  </a:cubicBezTo>
                  <a:cubicBezTo>
                    <a:pt x="119432" y="60000"/>
                    <a:pt x="120000" y="58015"/>
                    <a:pt x="119337" y="56381"/>
                  </a:cubicBezTo>
                  <a:cubicBezTo>
                    <a:pt x="97760" y="1984"/>
                    <a:pt x="97760" y="1984"/>
                    <a:pt x="97760" y="1984"/>
                  </a:cubicBezTo>
                  <a:cubicBezTo>
                    <a:pt x="97381" y="1167"/>
                    <a:pt x="96813" y="583"/>
                    <a:pt x="96151" y="233"/>
                  </a:cubicBezTo>
                  <a:cubicBezTo>
                    <a:pt x="95488" y="0"/>
                    <a:pt x="94731" y="0"/>
                    <a:pt x="94069" y="466"/>
                  </a:cubicBezTo>
                  <a:cubicBezTo>
                    <a:pt x="75993" y="11322"/>
                    <a:pt x="75993" y="11322"/>
                    <a:pt x="75993" y="11322"/>
                  </a:cubicBezTo>
                  <a:cubicBezTo>
                    <a:pt x="74668" y="12140"/>
                    <a:pt x="74100" y="14124"/>
                    <a:pt x="74763" y="15875"/>
                  </a:cubicBezTo>
                  <a:lnTo>
                    <a:pt x="95488" y="68054"/>
                  </a:lnTo>
                  <a:close/>
                  <a:moveTo>
                    <a:pt x="93974" y="8054"/>
                  </a:moveTo>
                  <a:cubicBezTo>
                    <a:pt x="113186" y="56381"/>
                    <a:pt x="113186" y="56381"/>
                    <a:pt x="113186" y="56381"/>
                  </a:cubicBezTo>
                  <a:cubicBezTo>
                    <a:pt x="100031" y="64319"/>
                    <a:pt x="100031" y="64319"/>
                    <a:pt x="100031" y="64319"/>
                  </a:cubicBezTo>
                  <a:cubicBezTo>
                    <a:pt x="80914" y="15875"/>
                    <a:pt x="80914" y="15875"/>
                    <a:pt x="80914" y="15875"/>
                  </a:cubicBezTo>
                  <a:lnTo>
                    <a:pt x="93974" y="8054"/>
                  </a:lnTo>
                  <a:close/>
                  <a:moveTo>
                    <a:pt x="93974" y="8054"/>
                  </a:moveTo>
                  <a:cubicBezTo>
                    <a:pt x="93974" y="8054"/>
                    <a:pt x="93974" y="8054"/>
                    <a:pt x="93974" y="8054"/>
                  </a:cubicBezTo>
                </a:path>
              </a:pathLst>
            </a:custGeom>
            <a:solidFill>
              <a:schemeClr val="lt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grpSp>
      <p:sp>
        <p:nvSpPr>
          <p:cNvPr id="1489" name="Shape 1489"/>
          <p:cNvSpPr/>
          <p:nvPr/>
        </p:nvSpPr>
        <p:spPr>
          <a:xfrm>
            <a:off x="2893219" y="3022624"/>
            <a:ext cx="823913" cy="3428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1490" name="Shape 1490"/>
          <p:cNvSpPr txBox="1"/>
          <p:nvPr/>
        </p:nvSpPr>
        <p:spPr>
          <a:xfrm>
            <a:off x="3500600" y="2576425"/>
            <a:ext cx="2142600" cy="6462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3000">
                <a:solidFill>
                  <a:schemeClr val="lt1"/>
                </a:solidFill>
                <a:latin typeface="Open Sans SemiBold"/>
                <a:ea typeface="Open Sans SemiBold"/>
                <a:cs typeface="Open Sans SemiBold"/>
                <a:sym typeface="Open Sans SemiBold"/>
              </a:rPr>
              <a:t>THE END</a:t>
            </a:r>
            <a:endParaRPr sz="3000">
              <a:latin typeface="Open Sans SemiBold"/>
              <a:ea typeface="Open Sans SemiBold"/>
              <a:cs typeface="Open Sans SemiBold"/>
              <a:sym typeface="Open Sans SemiBold"/>
            </a:endParaRPr>
          </a:p>
        </p:txBody>
      </p:sp>
      <p:sp>
        <p:nvSpPr>
          <p:cNvPr id="1491" name="Shape 1491"/>
          <p:cNvSpPr/>
          <p:nvPr/>
        </p:nvSpPr>
        <p:spPr>
          <a:xfrm>
            <a:off x="5426869" y="3018375"/>
            <a:ext cx="823913" cy="3428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transition spd="slow">
    <p:fade thruBlk="1"/>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8" name="Shape 348"/>
        <p:cNvGrpSpPr/>
        <p:nvPr/>
      </p:nvGrpSpPr>
      <p:grpSpPr>
        <a:xfrm>
          <a:off x="0" y="0"/>
          <a:ext cx="0" cy="0"/>
          <a:chOff x="0" y="0"/>
          <a:chExt cx="0" cy="0"/>
        </a:xfrm>
      </p:grpSpPr>
      <p:sp>
        <p:nvSpPr>
          <p:cNvPr id="349" name="Shape 349"/>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350" name="Shape 350"/>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351" name="Shape 351"/>
          <p:cNvSpPr/>
          <p:nvPr/>
        </p:nvSpPr>
        <p:spPr>
          <a:xfrm>
            <a:off x="2382" y="1415143"/>
            <a:ext cx="9141618" cy="3731929"/>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2" name="Shape 352"/>
          <p:cNvSpPr/>
          <p:nvPr/>
        </p:nvSpPr>
        <p:spPr>
          <a:xfrm>
            <a:off x="1123975" y="2128875"/>
            <a:ext cx="6896100" cy="331200"/>
          </a:xfrm>
          <a:prstGeom prst="rect">
            <a:avLst/>
          </a:prstGeom>
          <a:noFill/>
          <a:ln>
            <a:noFill/>
          </a:ln>
        </p:spPr>
        <p:txBody>
          <a:bodyPr anchorCtr="0" anchor="ctr" bIns="0" lIns="0" spcFirstLastPara="1" rIns="0" wrap="square" tIns="0">
            <a:noAutofit/>
          </a:bodyPr>
          <a:lstStyle/>
          <a:p>
            <a:pPr indent="0" lvl="0" marL="0" marR="0" rtl="0" algn="ctr">
              <a:lnSpc>
                <a:spcPct val="125000"/>
              </a:lnSpc>
              <a:spcBef>
                <a:spcPts val="0"/>
              </a:spcBef>
              <a:spcAft>
                <a:spcPts val="0"/>
              </a:spcAft>
              <a:buNone/>
            </a:pPr>
            <a:r>
              <a:rPr lang="en" sz="900">
                <a:solidFill>
                  <a:srgbClr val="3F3F3F"/>
                </a:solidFill>
                <a:latin typeface="Open Sans Light"/>
                <a:ea typeface="Open Sans Light"/>
                <a:cs typeface="Open Sans Light"/>
                <a:sym typeface="Open Sans Light"/>
              </a:rPr>
              <a:t>This letterhead design is meant to project an image of professionalism and reliability By using simple alignments we have created a </a:t>
            </a:r>
            <a:endParaRPr sz="1100"/>
          </a:p>
          <a:p>
            <a:pPr indent="0" lvl="0" marL="0" marR="0" rtl="0" algn="ctr">
              <a:lnSpc>
                <a:spcPct val="125000"/>
              </a:lnSpc>
              <a:spcBef>
                <a:spcPts val="0"/>
              </a:spcBef>
              <a:spcAft>
                <a:spcPts val="0"/>
              </a:spcAft>
              <a:buNone/>
            </a:pPr>
            <a:r>
              <a:rPr lang="en" sz="900">
                <a:solidFill>
                  <a:srgbClr val="3F3F3F"/>
                </a:solidFill>
                <a:latin typeface="Open Sans Light"/>
                <a:ea typeface="Open Sans Light"/>
                <a:cs typeface="Open Sans Light"/>
                <a:sym typeface="Open Sans Light"/>
              </a:rPr>
              <a:t>etterhead design is meant to project an image of professionalism and reliability image of professionalism of the contributes to </a:t>
            </a:r>
            <a:endParaRPr sz="1100"/>
          </a:p>
        </p:txBody>
      </p:sp>
      <p:sp>
        <p:nvSpPr>
          <p:cNvPr id="353" name="Shape 353"/>
          <p:cNvSpPr txBox="1"/>
          <p:nvPr/>
        </p:nvSpPr>
        <p:spPr>
          <a:xfrm>
            <a:off x="3683525" y="1625025"/>
            <a:ext cx="1776900" cy="4155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2300">
                <a:solidFill>
                  <a:schemeClr val="dk1"/>
                </a:solidFill>
                <a:latin typeface="Open Sans"/>
                <a:ea typeface="Open Sans"/>
                <a:cs typeface="Open Sans"/>
                <a:sym typeface="Open Sans"/>
              </a:rPr>
              <a:t>ABOUT US?</a:t>
            </a:r>
            <a:endParaRPr b="1" sz="1100">
              <a:latin typeface="Open Sans"/>
              <a:ea typeface="Open Sans"/>
              <a:cs typeface="Open Sans"/>
              <a:sym typeface="Open Sans"/>
            </a:endParaRPr>
          </a:p>
        </p:txBody>
      </p:sp>
      <p:sp>
        <p:nvSpPr>
          <p:cNvPr id="354" name="Shape 354"/>
          <p:cNvSpPr/>
          <p:nvPr/>
        </p:nvSpPr>
        <p:spPr>
          <a:xfrm>
            <a:off x="4653550" y="2902049"/>
            <a:ext cx="300738" cy="300737"/>
          </a:xfrm>
          <a:prstGeom prst="ellipse">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6"/>
              </a:solidFill>
              <a:latin typeface="Calibri"/>
              <a:ea typeface="Calibri"/>
              <a:cs typeface="Calibri"/>
              <a:sym typeface="Calibri"/>
            </a:endParaRPr>
          </a:p>
        </p:txBody>
      </p:sp>
      <p:sp>
        <p:nvSpPr>
          <p:cNvPr id="355" name="Shape 355"/>
          <p:cNvSpPr/>
          <p:nvPr/>
        </p:nvSpPr>
        <p:spPr>
          <a:xfrm>
            <a:off x="5063366" y="2935070"/>
            <a:ext cx="34289" cy="238005"/>
          </a:xfrm>
          <a:prstGeom prst="rect">
            <a:avLst/>
          </a:prstGeom>
          <a:solidFill>
            <a:srgbClr val="59595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6" name="Shape 356"/>
          <p:cNvSpPr txBox="1"/>
          <p:nvPr/>
        </p:nvSpPr>
        <p:spPr>
          <a:xfrm>
            <a:off x="4692620" y="2928465"/>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1100">
                <a:solidFill>
                  <a:schemeClr val="lt1"/>
                </a:solidFill>
                <a:latin typeface="Lato"/>
                <a:ea typeface="Lato"/>
                <a:cs typeface="Lato"/>
                <a:sym typeface="Lato"/>
              </a:rPr>
              <a:t>1</a:t>
            </a:r>
            <a:endParaRPr sz="1100"/>
          </a:p>
        </p:txBody>
      </p:sp>
      <p:sp>
        <p:nvSpPr>
          <p:cNvPr id="357" name="Shape 357"/>
          <p:cNvSpPr/>
          <p:nvPr/>
        </p:nvSpPr>
        <p:spPr>
          <a:xfrm>
            <a:off x="5063366" y="3647118"/>
            <a:ext cx="34289" cy="238005"/>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58" name="Shape 358"/>
          <p:cNvSpPr/>
          <p:nvPr/>
        </p:nvSpPr>
        <p:spPr>
          <a:xfrm>
            <a:off x="4653551" y="3616718"/>
            <a:ext cx="300738" cy="300737"/>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6"/>
              </a:solidFill>
              <a:latin typeface="Calibri"/>
              <a:ea typeface="Calibri"/>
              <a:cs typeface="Calibri"/>
              <a:sym typeface="Calibri"/>
            </a:endParaRPr>
          </a:p>
        </p:txBody>
      </p:sp>
      <p:sp>
        <p:nvSpPr>
          <p:cNvPr id="359" name="Shape 359"/>
          <p:cNvSpPr txBox="1"/>
          <p:nvPr/>
        </p:nvSpPr>
        <p:spPr>
          <a:xfrm>
            <a:off x="4692619" y="3643134"/>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Open Sans Light"/>
                <a:ea typeface="Open Sans Light"/>
                <a:cs typeface="Open Sans Light"/>
                <a:sym typeface="Open Sans Light"/>
              </a:rPr>
              <a:t>2</a:t>
            </a:r>
            <a:endParaRPr sz="1100"/>
          </a:p>
        </p:txBody>
      </p:sp>
      <p:sp>
        <p:nvSpPr>
          <p:cNvPr id="360" name="Shape 360"/>
          <p:cNvSpPr/>
          <p:nvPr/>
        </p:nvSpPr>
        <p:spPr>
          <a:xfrm>
            <a:off x="5063366" y="4365912"/>
            <a:ext cx="34289" cy="238005"/>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61" name="Shape 361"/>
          <p:cNvSpPr/>
          <p:nvPr/>
        </p:nvSpPr>
        <p:spPr>
          <a:xfrm>
            <a:off x="4653551" y="4331387"/>
            <a:ext cx="300738" cy="300737"/>
          </a:xfrm>
          <a:prstGeom prst="ellipse">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accent6"/>
              </a:solidFill>
              <a:latin typeface="Calibri"/>
              <a:ea typeface="Calibri"/>
              <a:cs typeface="Calibri"/>
              <a:sym typeface="Calibri"/>
            </a:endParaRPr>
          </a:p>
        </p:txBody>
      </p:sp>
      <p:sp>
        <p:nvSpPr>
          <p:cNvPr id="362" name="Shape 362"/>
          <p:cNvSpPr txBox="1"/>
          <p:nvPr/>
        </p:nvSpPr>
        <p:spPr>
          <a:xfrm>
            <a:off x="4692619" y="4357803"/>
            <a:ext cx="222601" cy="247906"/>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Open Sans Light"/>
                <a:ea typeface="Open Sans Light"/>
                <a:cs typeface="Open Sans Light"/>
                <a:sym typeface="Open Sans Light"/>
              </a:rPr>
              <a:t>3</a:t>
            </a:r>
            <a:endParaRPr sz="1100"/>
          </a:p>
        </p:txBody>
      </p:sp>
      <p:cxnSp>
        <p:nvCxnSpPr>
          <p:cNvPr id="363" name="Shape 363"/>
          <p:cNvCxnSpPr/>
          <p:nvPr/>
        </p:nvCxnSpPr>
        <p:spPr>
          <a:xfrm>
            <a:off x="4653550" y="3417543"/>
            <a:ext cx="3014074" cy="0"/>
          </a:xfrm>
          <a:prstGeom prst="straightConnector1">
            <a:avLst/>
          </a:prstGeom>
          <a:noFill/>
          <a:ln cap="flat" cmpd="sng" w="9525">
            <a:solidFill>
              <a:srgbClr val="7F7F7F"/>
            </a:solidFill>
            <a:prstDash val="solid"/>
            <a:miter lim="800000"/>
            <a:headEnd len="med" w="med" type="none"/>
            <a:tailEnd len="med" w="med" type="none"/>
          </a:ln>
        </p:spPr>
      </p:cxnSp>
      <p:cxnSp>
        <p:nvCxnSpPr>
          <p:cNvPr id="364" name="Shape 364"/>
          <p:cNvCxnSpPr/>
          <p:nvPr/>
        </p:nvCxnSpPr>
        <p:spPr>
          <a:xfrm>
            <a:off x="4653550" y="4132212"/>
            <a:ext cx="3014074" cy="0"/>
          </a:xfrm>
          <a:prstGeom prst="straightConnector1">
            <a:avLst/>
          </a:prstGeom>
          <a:noFill/>
          <a:ln cap="flat" cmpd="sng" w="9525">
            <a:solidFill>
              <a:srgbClr val="7F7F7F"/>
            </a:solidFill>
            <a:prstDash val="solid"/>
            <a:miter lim="800000"/>
            <a:headEnd len="med" w="med" type="none"/>
            <a:tailEnd len="med" w="med" type="none"/>
          </a:ln>
        </p:spPr>
      </p:cxnSp>
      <p:sp>
        <p:nvSpPr>
          <p:cNvPr id="365" name="Shape 365"/>
          <p:cNvSpPr/>
          <p:nvPr>
            <p:ph idx="2" type="pic"/>
          </p:nvPr>
        </p:nvSpPr>
        <p:spPr>
          <a:xfrm>
            <a:off x="0" y="2881313"/>
            <a:ext cx="4106713" cy="1787129"/>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66" name="Shape 366"/>
          <p:cNvSpPr/>
          <p:nvPr/>
        </p:nvSpPr>
        <p:spPr>
          <a:xfrm>
            <a:off x="5206725" y="2858875"/>
            <a:ext cx="31944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3F3F3F"/>
                </a:solidFill>
                <a:latin typeface="Open Sans Light"/>
                <a:ea typeface="Open Sans Light"/>
                <a:cs typeface="Open Sans Light"/>
                <a:sym typeface="Open Sans Light"/>
              </a:rPr>
              <a:t>and reliability. By using simple lorem ipsum for your company and lorem for</a:t>
            </a:r>
            <a:r>
              <a:rPr lang="en" sz="1100"/>
              <a:t> </a:t>
            </a:r>
            <a:r>
              <a:rPr lang="en" sz="800">
                <a:solidFill>
                  <a:srgbClr val="3F3F3F"/>
                </a:solidFill>
                <a:latin typeface="Open Sans Light"/>
                <a:ea typeface="Open Sans Light"/>
                <a:cs typeface="Open Sans Light"/>
                <a:sym typeface="Open Sans Light"/>
              </a:rPr>
              <a:t>alignments This letterhead design is meant to your o</a:t>
            </a:r>
            <a:endParaRPr sz="1100"/>
          </a:p>
        </p:txBody>
      </p:sp>
      <p:sp>
        <p:nvSpPr>
          <p:cNvPr id="367" name="Shape 367"/>
          <p:cNvSpPr/>
          <p:nvPr/>
        </p:nvSpPr>
        <p:spPr>
          <a:xfrm>
            <a:off x="5206725" y="3555725"/>
            <a:ext cx="31944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3F3F3F"/>
                </a:solidFill>
                <a:latin typeface="Open Sans Light"/>
                <a:ea typeface="Open Sans Light"/>
                <a:cs typeface="Open Sans Light"/>
                <a:sym typeface="Open Sans Light"/>
              </a:rPr>
              <a:t>and reliability. By using simple lorem ipsum for your company and lorem for</a:t>
            </a:r>
            <a:r>
              <a:rPr lang="en" sz="1100"/>
              <a:t> </a:t>
            </a:r>
            <a:r>
              <a:rPr lang="en" sz="800">
                <a:solidFill>
                  <a:srgbClr val="3F3F3F"/>
                </a:solidFill>
                <a:latin typeface="Open Sans Light"/>
                <a:ea typeface="Open Sans Light"/>
                <a:cs typeface="Open Sans Light"/>
                <a:sym typeface="Open Sans Light"/>
              </a:rPr>
              <a:t>alignments This letterhead design is meant to your o</a:t>
            </a:r>
            <a:endParaRPr sz="1100"/>
          </a:p>
        </p:txBody>
      </p:sp>
      <p:sp>
        <p:nvSpPr>
          <p:cNvPr id="368" name="Shape 368"/>
          <p:cNvSpPr/>
          <p:nvPr/>
        </p:nvSpPr>
        <p:spPr>
          <a:xfrm>
            <a:off x="5206725" y="4252575"/>
            <a:ext cx="3194400" cy="357900"/>
          </a:xfrm>
          <a:prstGeom prst="rect">
            <a:avLst/>
          </a:prstGeom>
          <a:noFill/>
          <a:ln>
            <a:noFill/>
          </a:ln>
        </p:spPr>
        <p:txBody>
          <a:bodyPr anchorCtr="0" anchor="t" bIns="34275" lIns="68575" spcFirstLastPara="1" rIns="68575" wrap="square" tIns="34275">
            <a:noAutofit/>
          </a:bodyPr>
          <a:lstStyle/>
          <a:p>
            <a:pPr indent="0" lvl="0" marL="0" marR="0" rtl="0" algn="l">
              <a:lnSpc>
                <a:spcPct val="140000"/>
              </a:lnSpc>
              <a:spcBef>
                <a:spcPts val="0"/>
              </a:spcBef>
              <a:spcAft>
                <a:spcPts val="0"/>
              </a:spcAft>
              <a:buNone/>
            </a:pPr>
            <a:r>
              <a:rPr lang="en" sz="800">
                <a:solidFill>
                  <a:srgbClr val="3F3F3F"/>
                </a:solidFill>
                <a:latin typeface="Open Sans Light"/>
                <a:ea typeface="Open Sans Light"/>
                <a:cs typeface="Open Sans Light"/>
                <a:sym typeface="Open Sans Light"/>
              </a:rPr>
              <a:t>and reliability. By using simple lorem ipsum for your company and lorem for</a:t>
            </a:r>
            <a:r>
              <a:rPr lang="en" sz="1100"/>
              <a:t> </a:t>
            </a:r>
            <a:r>
              <a:rPr lang="en" sz="800">
                <a:solidFill>
                  <a:srgbClr val="3F3F3F"/>
                </a:solidFill>
                <a:latin typeface="Open Sans Light"/>
                <a:ea typeface="Open Sans Light"/>
                <a:cs typeface="Open Sans Light"/>
                <a:sym typeface="Open Sans Light"/>
              </a:rPr>
              <a:t>alignments This letterhead design is meant to your o</a:t>
            </a:r>
            <a:endParaRPr sz="1100"/>
          </a:p>
        </p:txBody>
      </p:sp>
    </p:spTree>
  </p:cSld>
  <p:clrMapOvr>
    <a:masterClrMapping/>
  </p:clrMapOvr>
  <mc:AlternateContent>
    <mc:Choice Requires="p14">
      <p:transition spd="slow">
        <p14:flip dir="l"/>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2" name="Shape 372"/>
        <p:cNvGrpSpPr/>
        <p:nvPr/>
      </p:nvGrpSpPr>
      <p:grpSpPr>
        <a:xfrm>
          <a:off x="0" y="0"/>
          <a:ext cx="0" cy="0"/>
          <a:chOff x="0" y="0"/>
          <a:chExt cx="0" cy="0"/>
        </a:xfrm>
      </p:grpSpPr>
      <p:sp>
        <p:nvSpPr>
          <p:cNvPr id="373" name="Shape 373"/>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374" name="Shape 374"/>
          <p:cNvSpPr/>
          <p:nvPr/>
        </p:nvSpPr>
        <p:spPr>
          <a:xfrm>
            <a:off x="2340427" y="3573"/>
            <a:ext cx="4463145" cy="1879656"/>
          </a:xfrm>
          <a:prstGeom prst="rect">
            <a:avLst/>
          </a:prstGeom>
          <a:solidFill>
            <a:schemeClr val="lt1"/>
          </a:solidFill>
          <a:ln cap="flat" cmpd="sng" w="12700">
            <a:solidFill>
              <a:srgbClr val="F2F2F2"/>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5" name="Shape 37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376" name="Shape 376"/>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0" i="0" lang="en" sz="2100" u="none" cap="none" strike="noStrike">
                <a:solidFill>
                  <a:schemeClr val="dk1"/>
                </a:solidFill>
                <a:latin typeface="Open Sans Light"/>
                <a:ea typeface="Open Sans Light"/>
                <a:cs typeface="Open Sans Light"/>
                <a:sym typeface="Open Sans Light"/>
              </a:rPr>
              <a:t>About Us</a:t>
            </a:r>
            <a:endParaRPr sz="1100"/>
          </a:p>
        </p:txBody>
      </p:sp>
      <p:sp>
        <p:nvSpPr>
          <p:cNvPr id="377" name="Shape 377"/>
          <p:cNvSpPr/>
          <p:nvPr/>
        </p:nvSpPr>
        <p:spPr>
          <a:xfrm>
            <a:off x="2340427" y="1883230"/>
            <a:ext cx="4463145" cy="3256700"/>
          </a:xfrm>
          <a:prstGeom prst="rect">
            <a:avLst/>
          </a:prstGeom>
          <a:solidFill>
            <a:srgbClr val="000000">
              <a:alpha val="69803"/>
            </a:srgbClr>
          </a:solidFill>
          <a:ln cap="flat" cmpd="sng" w="12700">
            <a:solidFill>
              <a:srgbClr val="F2F2F2"/>
            </a:solidFill>
            <a:prstDash val="solid"/>
            <a:miter lim="800000"/>
            <a:headEnd len="med" w="med" type="none"/>
            <a:tailEnd len="med" w="med"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78" name="Shape 378"/>
          <p:cNvSpPr txBox="1"/>
          <p:nvPr/>
        </p:nvSpPr>
        <p:spPr>
          <a:xfrm>
            <a:off x="2806075" y="891925"/>
            <a:ext cx="3531900" cy="25710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dolor sit amet agam facer modo data lorem ipsum dolor sit amet </a:t>
            </a:r>
            <a:endParaRPr sz="1100"/>
          </a:p>
        </p:txBody>
      </p:sp>
      <p:sp>
        <p:nvSpPr>
          <p:cNvPr id="379" name="Shape 379"/>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0" name="Shape 380"/>
          <p:cNvSpPr txBox="1"/>
          <p:nvPr/>
        </p:nvSpPr>
        <p:spPr>
          <a:xfrm>
            <a:off x="3208175" y="2162825"/>
            <a:ext cx="2727600" cy="648600"/>
          </a:xfrm>
          <a:prstGeom prst="rect">
            <a:avLst/>
          </a:prstGeom>
          <a:noFill/>
          <a:ln>
            <a:noFill/>
          </a:ln>
        </p:spPr>
        <p:txBody>
          <a:bodyPr anchorCtr="0" anchor="t" bIns="34275" lIns="68575" spcFirstLastPara="1" rIns="68575" wrap="square" tIns="34275">
            <a:noAutofit/>
          </a:bodyPr>
          <a:lstStyle/>
          <a:p>
            <a:pPr indent="0" lvl="0" marL="0" marR="0" rtl="0" algn="ctr">
              <a:lnSpc>
                <a:spcPct val="100000"/>
              </a:lnSpc>
              <a:spcBef>
                <a:spcPts val="0"/>
              </a:spcBef>
              <a:spcAft>
                <a:spcPts val="0"/>
              </a:spcAft>
              <a:buNone/>
            </a:pPr>
            <a:r>
              <a:rPr lang="en" sz="2300">
                <a:solidFill>
                  <a:schemeClr val="lt1"/>
                </a:solidFill>
                <a:latin typeface="Open Sans Light"/>
                <a:ea typeface="Open Sans Light"/>
                <a:cs typeface="Open Sans Light"/>
                <a:sym typeface="Open Sans Light"/>
              </a:rPr>
              <a:t>FACTA ARE</a:t>
            </a:r>
            <a:endParaRPr sz="1100"/>
          </a:p>
          <a:p>
            <a:pPr indent="0" lvl="0" marL="0" marR="0" rtl="0" algn="ctr">
              <a:lnSpc>
                <a:spcPct val="100000"/>
              </a:lnSpc>
              <a:spcBef>
                <a:spcPts val="0"/>
              </a:spcBef>
              <a:spcAft>
                <a:spcPts val="0"/>
              </a:spcAft>
              <a:buNone/>
            </a:pPr>
            <a:r>
              <a:rPr lang="en" sz="2300">
                <a:solidFill>
                  <a:schemeClr val="lt1"/>
                </a:solidFill>
                <a:latin typeface="Open Sans SemiBold"/>
                <a:ea typeface="Open Sans SemiBold"/>
                <a:cs typeface="Open Sans SemiBold"/>
                <a:sym typeface="Open Sans SemiBold"/>
              </a:rPr>
              <a:t>SUCCESS &amp; DONE</a:t>
            </a:r>
            <a:endParaRPr sz="1100">
              <a:latin typeface="Open Sans SemiBold"/>
              <a:ea typeface="Open Sans SemiBold"/>
              <a:cs typeface="Open Sans SemiBold"/>
              <a:sym typeface="Open Sans SemiBold"/>
            </a:endParaRPr>
          </a:p>
        </p:txBody>
      </p:sp>
      <p:sp>
        <p:nvSpPr>
          <p:cNvPr id="381" name="Shape 381"/>
          <p:cNvSpPr/>
          <p:nvPr/>
        </p:nvSpPr>
        <p:spPr>
          <a:xfrm>
            <a:off x="2974800" y="3493675"/>
            <a:ext cx="3194400" cy="1218000"/>
          </a:xfrm>
          <a:prstGeom prst="rect">
            <a:avLst/>
          </a:prstGeom>
          <a:noFill/>
          <a:ln>
            <a:noFill/>
          </a:ln>
        </p:spPr>
        <p:txBody>
          <a:bodyPr anchorCtr="0" anchor="ctr" bIns="0" lIns="0" spcFirstLastPara="1" rIns="0" wrap="square" tIns="0">
            <a:noAutofit/>
          </a:bodyPr>
          <a:lstStyle/>
          <a:p>
            <a:pPr indent="0" lvl="0" marL="0" marR="0" rtl="0" algn="ctr">
              <a:lnSpc>
                <a:spcPct val="140000"/>
              </a:lnSpc>
              <a:spcBef>
                <a:spcPts val="0"/>
              </a:spcBef>
              <a:spcAft>
                <a:spcPts val="0"/>
              </a:spcAft>
              <a:buNone/>
            </a:pPr>
            <a:r>
              <a:rPr lang="en" sz="900">
                <a:solidFill>
                  <a:srgbClr val="F2F2F2"/>
                </a:solidFill>
                <a:latin typeface="Open Sans Light"/>
                <a:ea typeface="Open Sans Light"/>
                <a:cs typeface="Open Sans Light"/>
                <a:sym typeface="Open Sans Light"/>
              </a:rPr>
              <a:t>This letterhead design is meant to project an image of professionalism and reliability By using simple alignments we have created a very spacious feeling. The simplicity suggests strength and the spaciousn contributes to the aesthetics </a:t>
            </a:r>
            <a:endParaRPr sz="1100"/>
          </a:p>
          <a:p>
            <a:pPr indent="0" lvl="0" marL="0" marR="0" rtl="0" algn="ctr">
              <a:lnSpc>
                <a:spcPct val="130000"/>
              </a:lnSpc>
              <a:spcBef>
                <a:spcPts val="0"/>
              </a:spcBef>
              <a:spcAft>
                <a:spcPts val="0"/>
              </a:spcAft>
              <a:buNone/>
            </a:pPr>
            <a:r>
              <a:rPr lang="en" sz="900">
                <a:solidFill>
                  <a:srgbClr val="F2F2F2"/>
                </a:solidFill>
                <a:latin typeface="Open Sans Light"/>
                <a:ea typeface="Open Sans Light"/>
                <a:cs typeface="Open Sans Light"/>
                <a:sym typeface="Open Sans Light"/>
              </a:rPr>
              <a:t>professionalism and reliability image of professionalism of the layout design is meant to the project an image </a:t>
            </a:r>
            <a:endParaRPr sz="1100"/>
          </a:p>
        </p:txBody>
      </p:sp>
      <p:sp>
        <p:nvSpPr>
          <p:cNvPr id="382" name="Shape 382"/>
          <p:cNvSpPr/>
          <p:nvPr/>
        </p:nvSpPr>
        <p:spPr>
          <a:xfrm>
            <a:off x="4317293" y="3091150"/>
            <a:ext cx="509400" cy="534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83" name="Shape 383"/>
          <p:cNvSpPr/>
          <p:nvPr>
            <p:ph idx="2" type="pic"/>
          </p:nvPr>
        </p:nvSpPr>
        <p:spPr>
          <a:xfrm>
            <a:off x="2340427" y="1883231"/>
            <a:ext cx="4463100" cy="3260400"/>
          </a:xfrm>
          <a:prstGeom prst="rect">
            <a:avLst/>
          </a:prstGeom>
          <a:noFill/>
          <a:ln>
            <a:noFill/>
          </a:ln>
        </p:spPr>
        <p:txBody>
          <a:bodyPr anchorCtr="0" anchor="ctr" bIns="68575" lIns="68575" spcFirstLastPara="1" rIns="68575" wrap="square" tIns="68575">
            <a:noAutofit/>
          </a:bodyPr>
          <a:lstStyle/>
          <a:p>
            <a:pPr indent="0" lvl="0" marL="0" rtl="0">
              <a:spcBef>
                <a:spcPts val="800"/>
              </a:spcBef>
              <a:spcAft>
                <a:spcPts val="0"/>
              </a:spcAft>
              <a:buNone/>
            </a:pPr>
            <a:r>
              <a:t/>
            </a:r>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sp>
        <p:nvSpPr>
          <p:cNvPr id="388" name="Shape 388"/>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b="0" i="0" sz="900">
              <a:solidFill>
                <a:srgbClr val="171616"/>
              </a:solidFill>
              <a:latin typeface="Open Sans Light"/>
              <a:ea typeface="Open Sans Light"/>
              <a:cs typeface="Open Sans Light"/>
              <a:sym typeface="Open Sans Light"/>
            </a:endParaRPr>
          </a:p>
        </p:txBody>
      </p:sp>
      <p:sp>
        <p:nvSpPr>
          <p:cNvPr id="389" name="Shape 389"/>
          <p:cNvSpPr/>
          <p:nvPr/>
        </p:nvSpPr>
        <p:spPr>
          <a:xfrm>
            <a:off x="1" y="1639491"/>
            <a:ext cx="9143999" cy="1868090"/>
          </a:xfrm>
          <a:prstGeom prst="rect">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nvGrpSpPr>
          <p:cNvPr id="390" name="Shape 390"/>
          <p:cNvGrpSpPr/>
          <p:nvPr/>
        </p:nvGrpSpPr>
        <p:grpSpPr>
          <a:xfrm>
            <a:off x="2246075" y="1876045"/>
            <a:ext cx="4651850" cy="1394980"/>
            <a:chOff x="2980253" y="2501394"/>
            <a:chExt cx="6202466" cy="1859974"/>
          </a:xfrm>
        </p:grpSpPr>
        <p:grpSp>
          <p:nvGrpSpPr>
            <p:cNvPr id="391" name="Shape 391"/>
            <p:cNvGrpSpPr/>
            <p:nvPr/>
          </p:nvGrpSpPr>
          <p:grpSpPr>
            <a:xfrm>
              <a:off x="2980253" y="2501394"/>
              <a:ext cx="6202466" cy="1022594"/>
              <a:chOff x="2980253" y="2501394"/>
              <a:chExt cx="6202466" cy="1022594"/>
            </a:xfrm>
          </p:grpSpPr>
          <p:pic>
            <p:nvPicPr>
              <p:cNvPr id="392" name="Shape 392"/>
              <p:cNvPicPr preferRelativeResize="0"/>
              <p:nvPr/>
            </p:nvPicPr>
            <p:blipFill rotWithShape="1">
              <a:blip r:embed="rId3">
                <a:alphaModFix/>
              </a:blip>
              <a:srcRect b="0" l="0" r="0" t="0"/>
              <a:stretch/>
            </p:blipFill>
            <p:spPr>
              <a:xfrm>
                <a:off x="5455913" y="2501394"/>
                <a:ext cx="1251146" cy="1022594"/>
              </a:xfrm>
              <a:prstGeom prst="rect">
                <a:avLst/>
              </a:prstGeom>
              <a:noFill/>
              <a:ln>
                <a:noFill/>
              </a:ln>
            </p:spPr>
          </p:pic>
          <p:sp>
            <p:nvSpPr>
              <p:cNvPr id="393" name="Shape 393"/>
              <p:cNvSpPr/>
              <p:nvPr/>
            </p:nvSpPr>
            <p:spPr>
              <a:xfrm>
                <a:off x="2980253" y="3470175"/>
                <a:ext cx="2283035" cy="5381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394" name="Shape 394"/>
              <p:cNvSpPr/>
              <p:nvPr/>
            </p:nvSpPr>
            <p:spPr>
              <a:xfrm>
                <a:off x="6899684" y="3470175"/>
                <a:ext cx="2283035" cy="53813"/>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grpSp>
        <p:sp>
          <p:nvSpPr>
            <p:cNvPr id="395" name="Shape 395"/>
            <p:cNvSpPr txBox="1"/>
            <p:nvPr/>
          </p:nvSpPr>
          <p:spPr>
            <a:xfrm>
              <a:off x="4049486" y="3807370"/>
              <a:ext cx="4064000" cy="553998"/>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2300">
                  <a:solidFill>
                    <a:schemeClr val="lt1"/>
                  </a:solidFill>
                  <a:latin typeface="Open Sans"/>
                  <a:ea typeface="Open Sans"/>
                  <a:cs typeface="Open Sans"/>
                  <a:sym typeface="Open Sans"/>
                </a:rPr>
                <a:t>TEAM MEMBERS</a:t>
              </a:r>
              <a:endParaRPr b="1" sz="1400">
                <a:solidFill>
                  <a:schemeClr val="dk1"/>
                </a:solidFill>
                <a:latin typeface="Open Sans Light"/>
                <a:ea typeface="Open Sans Light"/>
                <a:cs typeface="Open Sans Light"/>
                <a:sym typeface="Open Sans Light"/>
              </a:endParaRPr>
            </a:p>
          </p:txBody>
        </p:sp>
      </p:grpSp>
      <p:sp>
        <p:nvSpPr>
          <p:cNvPr id="396" name="Shape 396"/>
          <p:cNvSpPr/>
          <p:nvPr>
            <p:ph idx="2" type="pic"/>
          </p:nvPr>
        </p:nvSpPr>
        <p:spPr>
          <a:xfrm>
            <a:off x="0" y="3572"/>
            <a:ext cx="9144000" cy="5139900"/>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397" name="Shape 397"/>
          <p:cNvSpPr/>
          <p:nvPr/>
        </p:nvSpPr>
        <p:spPr>
          <a:xfrm>
            <a:off x="0" y="3575"/>
            <a:ext cx="1724258"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98" name="Shape 398"/>
          <p:cNvSpPr/>
          <p:nvPr/>
        </p:nvSpPr>
        <p:spPr>
          <a:xfrm>
            <a:off x="1854845" y="3575"/>
            <a:ext cx="1724258"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99" name="Shape 399"/>
          <p:cNvSpPr/>
          <p:nvPr/>
        </p:nvSpPr>
        <p:spPr>
          <a:xfrm>
            <a:off x="3709690" y="3575"/>
            <a:ext cx="1724258"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0" name="Shape 400"/>
          <p:cNvSpPr/>
          <p:nvPr/>
        </p:nvSpPr>
        <p:spPr>
          <a:xfrm>
            <a:off x="5564534" y="3575"/>
            <a:ext cx="1724258"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1" name="Shape 401"/>
          <p:cNvSpPr/>
          <p:nvPr/>
        </p:nvSpPr>
        <p:spPr>
          <a:xfrm>
            <a:off x="7419379" y="3575"/>
            <a:ext cx="1724258"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2" name="Shape 402"/>
          <p:cNvSpPr/>
          <p:nvPr/>
        </p:nvSpPr>
        <p:spPr>
          <a:xfrm>
            <a:off x="0" y="3604200"/>
            <a:ext cx="1724400"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3" name="Shape 403"/>
          <p:cNvSpPr/>
          <p:nvPr/>
        </p:nvSpPr>
        <p:spPr>
          <a:xfrm>
            <a:off x="1854845" y="3604200"/>
            <a:ext cx="1724400"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4" name="Shape 404"/>
          <p:cNvSpPr/>
          <p:nvPr/>
        </p:nvSpPr>
        <p:spPr>
          <a:xfrm>
            <a:off x="3709690" y="3604200"/>
            <a:ext cx="1724400"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5" name="Shape 405"/>
          <p:cNvSpPr/>
          <p:nvPr/>
        </p:nvSpPr>
        <p:spPr>
          <a:xfrm>
            <a:off x="5564534" y="3604200"/>
            <a:ext cx="1724400"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06" name="Shape 406"/>
          <p:cNvSpPr/>
          <p:nvPr/>
        </p:nvSpPr>
        <p:spPr>
          <a:xfrm>
            <a:off x="7419379" y="3604200"/>
            <a:ext cx="1724400" cy="1539300"/>
          </a:xfrm>
          <a:prstGeom prst="rect">
            <a:avLst/>
          </a:prstGeom>
          <a:solidFill>
            <a:schemeClr val="lt2"/>
          </a:solidFill>
          <a:ln cap="flat" cmpd="sng" w="9525">
            <a:solidFill>
              <a:schemeClr val="lt1"/>
            </a:solidFill>
            <a:prstDash val="solid"/>
            <a:round/>
            <a:headEnd len="med" w="med" type="none"/>
            <a:tailEnd len="med" w="med" type="none"/>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mc:AlternateContent>
    <mc:Choice Requires="p14">
      <p:transition spd="slow">
        <p14:prism dir="l"/>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0" name="Shape 410"/>
        <p:cNvGrpSpPr/>
        <p:nvPr/>
      </p:nvGrpSpPr>
      <p:grpSpPr>
        <a:xfrm>
          <a:off x="0" y="0"/>
          <a:ext cx="0" cy="0"/>
          <a:chOff x="0" y="0"/>
          <a:chExt cx="0" cy="0"/>
        </a:xfrm>
      </p:grpSpPr>
      <p:pic>
        <p:nvPicPr>
          <p:cNvPr id="411" name="Shape 411"/>
          <p:cNvPicPr preferRelativeResize="0"/>
          <p:nvPr>
            <p:ph idx="2" type="pic"/>
          </p:nvPr>
        </p:nvPicPr>
        <p:blipFill rotWithShape="1">
          <a:blip r:embed="rId3">
            <a:alphaModFix/>
          </a:blip>
          <a:srcRect b="27552" l="0" r="14378" t="41931"/>
          <a:stretch/>
        </p:blipFill>
        <p:spPr>
          <a:xfrm>
            <a:off x="0" y="0"/>
            <a:ext cx="9144000" cy="2173459"/>
          </a:xfrm>
          <a:prstGeom prst="rect">
            <a:avLst/>
          </a:prstGeom>
          <a:noFill/>
          <a:ln>
            <a:noFill/>
          </a:ln>
        </p:spPr>
      </p:pic>
      <p:sp>
        <p:nvSpPr>
          <p:cNvPr id="412" name="Shape 412"/>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413" name="Shape 413"/>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2100"/>
              <a:buFont typeface="Open Sans Light"/>
              <a:buNone/>
            </a:pPr>
            <a:r>
              <a:rPr b="0" i="0" lang="en" sz="2100" u="none" cap="none" strike="noStrike">
                <a:solidFill>
                  <a:schemeClr val="lt1"/>
                </a:solidFill>
                <a:latin typeface="Open Sans Light"/>
                <a:ea typeface="Open Sans Light"/>
                <a:cs typeface="Open Sans Light"/>
                <a:sym typeface="Open Sans Light"/>
              </a:rPr>
              <a:t>Team Members</a:t>
            </a:r>
            <a:endParaRPr sz="1100"/>
          </a:p>
        </p:txBody>
      </p:sp>
      <p:sp>
        <p:nvSpPr>
          <p:cNvPr id="414" name="Shape 414"/>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415" name="Shape 415"/>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lt1"/>
              </a:buClr>
              <a:buSzPts val="900"/>
              <a:buFont typeface="Open Sans Light"/>
              <a:buNone/>
            </a:pPr>
            <a:r>
              <a:rPr b="0" i="0" lang="en" sz="900">
                <a:solidFill>
                  <a:schemeClr val="lt1"/>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416" name="Shape 416"/>
          <p:cNvSpPr/>
          <p:nvPr/>
        </p:nvSpPr>
        <p:spPr>
          <a:xfrm>
            <a:off x="4317292" y="1227333"/>
            <a:ext cx="509414" cy="36467"/>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17" name="Shape 417"/>
          <p:cNvSpPr/>
          <p:nvPr/>
        </p:nvSpPr>
        <p:spPr>
          <a:xfrm>
            <a:off x="492947" y="3981584"/>
            <a:ext cx="1845600" cy="415500"/>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and reliability. By using </a:t>
            </a:r>
            <a:endParaRPr sz="1100"/>
          </a:p>
        </p:txBody>
      </p:sp>
      <p:sp>
        <p:nvSpPr>
          <p:cNvPr id="418" name="Shape 418"/>
          <p:cNvSpPr txBox="1"/>
          <p:nvPr/>
        </p:nvSpPr>
        <p:spPr>
          <a:xfrm>
            <a:off x="781338" y="3370550"/>
            <a:ext cx="12687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lang="en" sz="1500">
                <a:solidFill>
                  <a:schemeClr val="dk1"/>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419" name="Shape 419"/>
          <p:cNvCxnSpPr/>
          <p:nvPr/>
        </p:nvCxnSpPr>
        <p:spPr>
          <a:xfrm rot="10800000">
            <a:off x="596736" y="3466979"/>
            <a:ext cx="359569" cy="0"/>
          </a:xfrm>
          <a:prstGeom prst="straightConnector1">
            <a:avLst/>
          </a:prstGeom>
          <a:noFill/>
          <a:ln cap="flat" cmpd="sng" w="76200">
            <a:solidFill>
              <a:srgbClr val="7F7F7F"/>
            </a:solidFill>
            <a:prstDash val="solid"/>
            <a:miter lim="800000"/>
            <a:headEnd len="med" w="med" type="none"/>
            <a:tailEnd len="med" w="med" type="none"/>
          </a:ln>
        </p:spPr>
      </p:cxnSp>
      <p:cxnSp>
        <p:nvCxnSpPr>
          <p:cNvPr id="420" name="Shape 420"/>
          <p:cNvCxnSpPr/>
          <p:nvPr/>
        </p:nvCxnSpPr>
        <p:spPr>
          <a:xfrm rot="10800000">
            <a:off x="1875058" y="3466979"/>
            <a:ext cx="359569" cy="0"/>
          </a:xfrm>
          <a:prstGeom prst="straightConnector1">
            <a:avLst/>
          </a:prstGeom>
          <a:noFill/>
          <a:ln cap="flat" cmpd="sng" w="76200">
            <a:solidFill>
              <a:srgbClr val="7F7F7F"/>
            </a:solidFill>
            <a:prstDash val="solid"/>
            <a:miter lim="800000"/>
            <a:headEnd len="med" w="med" type="none"/>
            <a:tailEnd len="med" w="med" type="none"/>
          </a:ln>
        </p:spPr>
      </p:cxnSp>
      <p:cxnSp>
        <p:nvCxnSpPr>
          <p:cNvPr id="421" name="Shape 421"/>
          <p:cNvCxnSpPr/>
          <p:nvPr/>
        </p:nvCxnSpPr>
        <p:spPr>
          <a:xfrm rot="10800000">
            <a:off x="1235896" y="3907034"/>
            <a:ext cx="359569" cy="0"/>
          </a:xfrm>
          <a:prstGeom prst="straightConnector1">
            <a:avLst/>
          </a:prstGeom>
          <a:noFill/>
          <a:ln cap="flat" cmpd="sng" w="28575">
            <a:solidFill>
              <a:srgbClr val="7F7F7F"/>
            </a:solidFill>
            <a:prstDash val="solid"/>
            <a:miter lim="800000"/>
            <a:headEnd len="med" w="med" type="none"/>
            <a:tailEnd len="med" w="med" type="none"/>
          </a:ln>
        </p:spPr>
      </p:cxnSp>
      <p:sp>
        <p:nvSpPr>
          <p:cNvPr id="422" name="Shape 422"/>
          <p:cNvSpPr/>
          <p:nvPr/>
        </p:nvSpPr>
        <p:spPr>
          <a:xfrm>
            <a:off x="2618686" y="3981584"/>
            <a:ext cx="1845469"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and reliability. By using </a:t>
            </a:r>
            <a:endParaRPr sz="1100"/>
          </a:p>
        </p:txBody>
      </p:sp>
      <p:sp>
        <p:nvSpPr>
          <p:cNvPr id="423" name="Shape 423"/>
          <p:cNvSpPr txBox="1"/>
          <p:nvPr/>
        </p:nvSpPr>
        <p:spPr>
          <a:xfrm>
            <a:off x="2963125" y="3370550"/>
            <a:ext cx="11565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lang="en" sz="1500">
                <a:solidFill>
                  <a:schemeClr val="dk1"/>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424" name="Shape 424"/>
          <p:cNvCxnSpPr/>
          <p:nvPr/>
        </p:nvCxnSpPr>
        <p:spPr>
          <a:xfrm rot="10800000">
            <a:off x="2722475" y="3466979"/>
            <a:ext cx="359569" cy="0"/>
          </a:xfrm>
          <a:prstGeom prst="straightConnector1">
            <a:avLst/>
          </a:prstGeom>
          <a:noFill/>
          <a:ln cap="flat" cmpd="sng" w="76200">
            <a:solidFill>
              <a:srgbClr val="7F7F7F"/>
            </a:solidFill>
            <a:prstDash val="solid"/>
            <a:miter lim="800000"/>
            <a:headEnd len="med" w="med" type="none"/>
            <a:tailEnd len="med" w="med" type="none"/>
          </a:ln>
        </p:spPr>
      </p:cxnSp>
      <p:cxnSp>
        <p:nvCxnSpPr>
          <p:cNvPr id="425" name="Shape 425"/>
          <p:cNvCxnSpPr/>
          <p:nvPr/>
        </p:nvCxnSpPr>
        <p:spPr>
          <a:xfrm rot="10800000">
            <a:off x="4000797" y="3466979"/>
            <a:ext cx="359569" cy="0"/>
          </a:xfrm>
          <a:prstGeom prst="straightConnector1">
            <a:avLst/>
          </a:prstGeom>
          <a:noFill/>
          <a:ln cap="flat" cmpd="sng" w="76200">
            <a:solidFill>
              <a:srgbClr val="7F7F7F"/>
            </a:solidFill>
            <a:prstDash val="solid"/>
            <a:miter lim="800000"/>
            <a:headEnd len="med" w="med" type="none"/>
            <a:tailEnd len="med" w="med" type="none"/>
          </a:ln>
        </p:spPr>
      </p:cxnSp>
      <p:cxnSp>
        <p:nvCxnSpPr>
          <p:cNvPr id="426" name="Shape 426"/>
          <p:cNvCxnSpPr/>
          <p:nvPr/>
        </p:nvCxnSpPr>
        <p:spPr>
          <a:xfrm rot="10800000">
            <a:off x="3361635" y="3907034"/>
            <a:ext cx="359569" cy="0"/>
          </a:xfrm>
          <a:prstGeom prst="straightConnector1">
            <a:avLst/>
          </a:prstGeom>
          <a:noFill/>
          <a:ln cap="flat" cmpd="sng" w="28575">
            <a:solidFill>
              <a:srgbClr val="7F7F7F"/>
            </a:solidFill>
            <a:prstDash val="solid"/>
            <a:miter lim="800000"/>
            <a:headEnd len="med" w="med" type="none"/>
            <a:tailEnd len="med" w="med" type="none"/>
          </a:ln>
        </p:spPr>
      </p:cxnSp>
      <p:sp>
        <p:nvSpPr>
          <p:cNvPr id="427" name="Shape 427"/>
          <p:cNvSpPr/>
          <p:nvPr/>
        </p:nvSpPr>
        <p:spPr>
          <a:xfrm>
            <a:off x="4744425" y="3981584"/>
            <a:ext cx="1845469"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and reliability. By using </a:t>
            </a:r>
            <a:endParaRPr sz="1100"/>
          </a:p>
        </p:txBody>
      </p:sp>
      <p:sp>
        <p:nvSpPr>
          <p:cNvPr id="428" name="Shape 428"/>
          <p:cNvSpPr txBox="1"/>
          <p:nvPr/>
        </p:nvSpPr>
        <p:spPr>
          <a:xfrm>
            <a:off x="5090188" y="3370550"/>
            <a:ext cx="11538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lang="en" sz="1500">
                <a:solidFill>
                  <a:schemeClr val="dk1"/>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429" name="Shape 429"/>
          <p:cNvCxnSpPr/>
          <p:nvPr/>
        </p:nvCxnSpPr>
        <p:spPr>
          <a:xfrm rot="10800000">
            <a:off x="4848214" y="3466979"/>
            <a:ext cx="359569" cy="0"/>
          </a:xfrm>
          <a:prstGeom prst="straightConnector1">
            <a:avLst/>
          </a:prstGeom>
          <a:noFill/>
          <a:ln cap="flat" cmpd="sng" w="76200">
            <a:solidFill>
              <a:srgbClr val="7F7F7F"/>
            </a:solidFill>
            <a:prstDash val="solid"/>
            <a:miter lim="800000"/>
            <a:headEnd len="med" w="med" type="none"/>
            <a:tailEnd len="med" w="med" type="none"/>
          </a:ln>
        </p:spPr>
      </p:cxnSp>
      <p:cxnSp>
        <p:nvCxnSpPr>
          <p:cNvPr id="430" name="Shape 430"/>
          <p:cNvCxnSpPr/>
          <p:nvPr/>
        </p:nvCxnSpPr>
        <p:spPr>
          <a:xfrm rot="10800000">
            <a:off x="6126536" y="3466979"/>
            <a:ext cx="359569" cy="0"/>
          </a:xfrm>
          <a:prstGeom prst="straightConnector1">
            <a:avLst/>
          </a:prstGeom>
          <a:noFill/>
          <a:ln cap="flat" cmpd="sng" w="76200">
            <a:solidFill>
              <a:srgbClr val="7F7F7F"/>
            </a:solidFill>
            <a:prstDash val="solid"/>
            <a:miter lim="800000"/>
            <a:headEnd len="med" w="med" type="none"/>
            <a:tailEnd len="med" w="med" type="none"/>
          </a:ln>
        </p:spPr>
      </p:cxnSp>
      <p:cxnSp>
        <p:nvCxnSpPr>
          <p:cNvPr id="431" name="Shape 431"/>
          <p:cNvCxnSpPr/>
          <p:nvPr/>
        </p:nvCxnSpPr>
        <p:spPr>
          <a:xfrm rot="10800000">
            <a:off x="5487374" y="3907034"/>
            <a:ext cx="359569" cy="0"/>
          </a:xfrm>
          <a:prstGeom prst="straightConnector1">
            <a:avLst/>
          </a:prstGeom>
          <a:noFill/>
          <a:ln cap="flat" cmpd="sng" w="28575">
            <a:solidFill>
              <a:srgbClr val="7F7F7F"/>
            </a:solidFill>
            <a:prstDash val="solid"/>
            <a:miter lim="800000"/>
            <a:headEnd len="med" w="med" type="none"/>
            <a:tailEnd len="med" w="med" type="none"/>
          </a:ln>
        </p:spPr>
      </p:cxnSp>
      <p:sp>
        <p:nvSpPr>
          <p:cNvPr id="432" name="Shape 432"/>
          <p:cNvSpPr/>
          <p:nvPr/>
        </p:nvSpPr>
        <p:spPr>
          <a:xfrm>
            <a:off x="6804233" y="3981584"/>
            <a:ext cx="1845469" cy="415498"/>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rgbClr val="3F3F3F"/>
                </a:solidFill>
                <a:latin typeface="Open Sans Light"/>
                <a:ea typeface="Open Sans Light"/>
                <a:cs typeface="Open Sans Light"/>
                <a:sym typeface="Open Sans Light"/>
              </a:rPr>
              <a:t>This letterhead design is meant to your project an simple image of professional and reliability. By using </a:t>
            </a:r>
            <a:endParaRPr sz="1100"/>
          </a:p>
        </p:txBody>
      </p:sp>
      <p:sp>
        <p:nvSpPr>
          <p:cNvPr id="433" name="Shape 433"/>
          <p:cNvSpPr txBox="1"/>
          <p:nvPr/>
        </p:nvSpPr>
        <p:spPr>
          <a:xfrm>
            <a:off x="7092624" y="3370550"/>
            <a:ext cx="12687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lang="en" sz="1500">
                <a:solidFill>
                  <a:schemeClr val="dk1"/>
                </a:solidFill>
                <a:latin typeface="Open Sans SemiBold"/>
                <a:ea typeface="Open Sans SemiBold"/>
                <a:cs typeface="Open Sans SemiBold"/>
                <a:sym typeface="Open Sans SemiBold"/>
              </a:rPr>
              <a:t>POST TITLE</a:t>
            </a:r>
            <a:endParaRPr sz="1100">
              <a:latin typeface="Open Sans SemiBold"/>
              <a:ea typeface="Open Sans SemiBold"/>
              <a:cs typeface="Open Sans SemiBold"/>
              <a:sym typeface="Open Sans SemiBold"/>
            </a:endParaRPr>
          </a:p>
        </p:txBody>
      </p:sp>
      <p:cxnSp>
        <p:nvCxnSpPr>
          <p:cNvPr id="434" name="Shape 434"/>
          <p:cNvCxnSpPr/>
          <p:nvPr/>
        </p:nvCxnSpPr>
        <p:spPr>
          <a:xfrm rot="10800000">
            <a:off x="6908022" y="3466979"/>
            <a:ext cx="359569" cy="0"/>
          </a:xfrm>
          <a:prstGeom prst="straightConnector1">
            <a:avLst/>
          </a:prstGeom>
          <a:noFill/>
          <a:ln cap="flat" cmpd="sng" w="76200">
            <a:solidFill>
              <a:srgbClr val="7F7F7F"/>
            </a:solidFill>
            <a:prstDash val="solid"/>
            <a:miter lim="800000"/>
            <a:headEnd len="med" w="med" type="none"/>
            <a:tailEnd len="med" w="med" type="none"/>
          </a:ln>
        </p:spPr>
      </p:cxnSp>
      <p:cxnSp>
        <p:nvCxnSpPr>
          <p:cNvPr id="435" name="Shape 435"/>
          <p:cNvCxnSpPr/>
          <p:nvPr/>
        </p:nvCxnSpPr>
        <p:spPr>
          <a:xfrm rot="10800000">
            <a:off x="8186344" y="3466979"/>
            <a:ext cx="359569" cy="0"/>
          </a:xfrm>
          <a:prstGeom prst="straightConnector1">
            <a:avLst/>
          </a:prstGeom>
          <a:noFill/>
          <a:ln cap="flat" cmpd="sng" w="76200">
            <a:solidFill>
              <a:srgbClr val="7F7F7F"/>
            </a:solidFill>
            <a:prstDash val="solid"/>
            <a:miter lim="800000"/>
            <a:headEnd len="med" w="med" type="none"/>
            <a:tailEnd len="med" w="med" type="none"/>
          </a:ln>
        </p:spPr>
      </p:cxnSp>
      <p:cxnSp>
        <p:nvCxnSpPr>
          <p:cNvPr id="436" name="Shape 436"/>
          <p:cNvCxnSpPr/>
          <p:nvPr/>
        </p:nvCxnSpPr>
        <p:spPr>
          <a:xfrm rot="10800000">
            <a:off x="7547182" y="3907034"/>
            <a:ext cx="359569" cy="0"/>
          </a:xfrm>
          <a:prstGeom prst="straightConnector1">
            <a:avLst/>
          </a:prstGeom>
          <a:noFill/>
          <a:ln cap="flat" cmpd="sng" w="28575">
            <a:solidFill>
              <a:srgbClr val="7F7F7F"/>
            </a:solidFill>
            <a:prstDash val="solid"/>
            <a:miter lim="800000"/>
            <a:headEnd len="med" w="med" type="none"/>
            <a:tailEnd len="med" w="med" type="none"/>
          </a:ln>
        </p:spPr>
      </p:cxnSp>
      <p:sp>
        <p:nvSpPr>
          <p:cNvPr id="437" name="Shape 437"/>
          <p:cNvSpPr/>
          <p:nvPr>
            <p:ph idx="4" type="pic"/>
          </p:nvPr>
        </p:nvSpPr>
        <p:spPr>
          <a:xfrm>
            <a:off x="2722475" y="1680556"/>
            <a:ext cx="1637892" cy="163789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38" name="Shape 438"/>
          <p:cNvSpPr/>
          <p:nvPr>
            <p:ph idx="3" type="pic"/>
          </p:nvPr>
        </p:nvSpPr>
        <p:spPr>
          <a:xfrm>
            <a:off x="596735" y="1680556"/>
            <a:ext cx="1637892" cy="163789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39" name="Shape 439"/>
          <p:cNvSpPr/>
          <p:nvPr>
            <p:ph idx="5" type="pic"/>
          </p:nvPr>
        </p:nvSpPr>
        <p:spPr>
          <a:xfrm>
            <a:off x="4848214" y="1680556"/>
            <a:ext cx="1637892" cy="163789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40" name="Shape 440"/>
          <p:cNvSpPr/>
          <p:nvPr>
            <p:ph idx="6" type="pic"/>
          </p:nvPr>
        </p:nvSpPr>
        <p:spPr>
          <a:xfrm>
            <a:off x="6909373" y="1680556"/>
            <a:ext cx="1637892" cy="163789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4" name="Shape 444"/>
        <p:cNvGrpSpPr/>
        <p:nvPr/>
      </p:nvGrpSpPr>
      <p:grpSpPr>
        <a:xfrm>
          <a:off x="0" y="0"/>
          <a:ext cx="0" cy="0"/>
          <a:chOff x="0" y="0"/>
          <a:chExt cx="0" cy="0"/>
        </a:xfrm>
      </p:grpSpPr>
      <p:sp>
        <p:nvSpPr>
          <p:cNvPr id="445" name="Shape 445"/>
          <p:cNvSpPr txBox="1"/>
          <p:nvPr>
            <p:ph idx="10" type="dt"/>
          </p:nvPr>
        </p:nvSpPr>
        <p:spPr>
          <a:xfrm>
            <a:off x="628649" y="4767263"/>
            <a:ext cx="1156607" cy="273844"/>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900">
                <a:solidFill>
                  <a:srgbClr val="171616"/>
                </a:solidFill>
                <a:latin typeface="Open Sans Light"/>
                <a:ea typeface="Open Sans Light"/>
                <a:cs typeface="Open Sans Light"/>
                <a:sym typeface="Open Sans Light"/>
              </a:rPr>
              <a:t>www.website.com</a:t>
            </a:r>
            <a:endParaRPr sz="1100"/>
          </a:p>
        </p:txBody>
      </p:sp>
      <p:sp>
        <p:nvSpPr>
          <p:cNvPr id="446" name="Shape 446"/>
          <p:cNvSpPr/>
          <p:nvPr/>
        </p:nvSpPr>
        <p:spPr>
          <a:xfrm>
            <a:off x="0" y="10716"/>
            <a:ext cx="9141618" cy="5136356"/>
          </a:xfrm>
          <a:custGeom>
            <a:pathLst>
              <a:path extrusionOk="0" h="120000" w="120000">
                <a:moveTo>
                  <a:pt x="109747" y="5555"/>
                </a:moveTo>
                <a:cubicBezTo>
                  <a:pt x="109966" y="5388"/>
                  <a:pt x="109966" y="5388"/>
                  <a:pt x="109966" y="5388"/>
                </a:cubicBezTo>
                <a:cubicBezTo>
                  <a:pt x="110184" y="5555"/>
                  <a:pt x="110184" y="5555"/>
                  <a:pt x="110184" y="5555"/>
                </a:cubicBezTo>
                <a:cubicBezTo>
                  <a:pt x="110122" y="5166"/>
                  <a:pt x="110122" y="5166"/>
                  <a:pt x="110122" y="5166"/>
                </a:cubicBezTo>
                <a:cubicBezTo>
                  <a:pt x="110309" y="4833"/>
                  <a:pt x="110309" y="4833"/>
                  <a:pt x="110309" y="4833"/>
                </a:cubicBezTo>
                <a:cubicBezTo>
                  <a:pt x="110059" y="4777"/>
                  <a:pt x="110059" y="4777"/>
                  <a:pt x="110059" y="4777"/>
                </a:cubicBezTo>
                <a:cubicBezTo>
                  <a:pt x="109966" y="4388"/>
                  <a:pt x="109966" y="4388"/>
                  <a:pt x="109966" y="4388"/>
                </a:cubicBezTo>
                <a:cubicBezTo>
                  <a:pt x="109841" y="4777"/>
                  <a:pt x="109841" y="4777"/>
                  <a:pt x="109841" y="4777"/>
                </a:cubicBezTo>
                <a:cubicBezTo>
                  <a:pt x="109622" y="4833"/>
                  <a:pt x="109622" y="4833"/>
                  <a:pt x="109622" y="4833"/>
                </a:cubicBezTo>
                <a:cubicBezTo>
                  <a:pt x="109778" y="5166"/>
                  <a:pt x="109778" y="5166"/>
                  <a:pt x="109778" y="5166"/>
                </a:cubicBezTo>
                <a:lnTo>
                  <a:pt x="109747" y="5555"/>
                </a:lnTo>
                <a:close/>
                <a:moveTo>
                  <a:pt x="116280" y="4333"/>
                </a:moveTo>
                <a:cubicBezTo>
                  <a:pt x="115248" y="1944"/>
                  <a:pt x="115248" y="1944"/>
                  <a:pt x="115248" y="1944"/>
                </a:cubicBezTo>
                <a:cubicBezTo>
                  <a:pt x="115248" y="1888"/>
                  <a:pt x="115248" y="1888"/>
                  <a:pt x="115248" y="1888"/>
                </a:cubicBezTo>
                <a:cubicBezTo>
                  <a:pt x="115217" y="1888"/>
                  <a:pt x="115217" y="1888"/>
                  <a:pt x="115217" y="1888"/>
                </a:cubicBezTo>
                <a:cubicBezTo>
                  <a:pt x="114373" y="0"/>
                  <a:pt x="114373" y="0"/>
                  <a:pt x="114373" y="0"/>
                </a:cubicBezTo>
                <a:cubicBezTo>
                  <a:pt x="110747" y="0"/>
                  <a:pt x="110747" y="0"/>
                  <a:pt x="110747" y="0"/>
                </a:cubicBezTo>
                <a:cubicBezTo>
                  <a:pt x="108559" y="1277"/>
                  <a:pt x="108559" y="1277"/>
                  <a:pt x="108559" y="1277"/>
                </a:cubicBezTo>
                <a:cubicBezTo>
                  <a:pt x="109059" y="0"/>
                  <a:pt x="109059" y="0"/>
                  <a:pt x="109059" y="0"/>
                </a:cubicBezTo>
                <a:cubicBezTo>
                  <a:pt x="107965" y="0"/>
                  <a:pt x="107965" y="0"/>
                  <a:pt x="107965" y="0"/>
                </a:cubicBezTo>
                <a:cubicBezTo>
                  <a:pt x="106902" y="2666"/>
                  <a:pt x="106902" y="2666"/>
                  <a:pt x="106902" y="2666"/>
                </a:cubicBezTo>
                <a:cubicBezTo>
                  <a:pt x="104433" y="5555"/>
                  <a:pt x="104433" y="5555"/>
                  <a:pt x="104433" y="5555"/>
                </a:cubicBezTo>
                <a:cubicBezTo>
                  <a:pt x="103808" y="0"/>
                  <a:pt x="103808" y="0"/>
                  <a:pt x="103808" y="0"/>
                </a:cubicBezTo>
                <a:cubicBezTo>
                  <a:pt x="103058" y="0"/>
                  <a:pt x="103058" y="0"/>
                  <a:pt x="103058" y="0"/>
                </a:cubicBezTo>
                <a:cubicBezTo>
                  <a:pt x="103120" y="833"/>
                  <a:pt x="103120" y="833"/>
                  <a:pt x="103120" y="833"/>
                </a:cubicBezTo>
                <a:cubicBezTo>
                  <a:pt x="101401" y="388"/>
                  <a:pt x="101401" y="388"/>
                  <a:pt x="101401" y="388"/>
                </a:cubicBezTo>
                <a:cubicBezTo>
                  <a:pt x="99963" y="0"/>
                  <a:pt x="99963" y="0"/>
                  <a:pt x="99963" y="0"/>
                </a:cubicBezTo>
                <a:cubicBezTo>
                  <a:pt x="97337" y="0"/>
                  <a:pt x="97337" y="0"/>
                  <a:pt x="97337" y="0"/>
                </a:cubicBezTo>
                <a:cubicBezTo>
                  <a:pt x="96994" y="2611"/>
                  <a:pt x="96994" y="2611"/>
                  <a:pt x="96994" y="2611"/>
                </a:cubicBezTo>
                <a:cubicBezTo>
                  <a:pt x="93899" y="0"/>
                  <a:pt x="93899" y="0"/>
                  <a:pt x="93899" y="0"/>
                </a:cubicBezTo>
                <a:cubicBezTo>
                  <a:pt x="93024" y="0"/>
                  <a:pt x="93024" y="0"/>
                  <a:pt x="93024" y="0"/>
                </a:cubicBezTo>
                <a:cubicBezTo>
                  <a:pt x="93493" y="1055"/>
                  <a:pt x="93493" y="1055"/>
                  <a:pt x="93493" y="1055"/>
                </a:cubicBezTo>
                <a:cubicBezTo>
                  <a:pt x="96837" y="3888"/>
                  <a:pt x="96837" y="3888"/>
                  <a:pt x="96837" y="3888"/>
                </a:cubicBezTo>
                <a:cubicBezTo>
                  <a:pt x="96275" y="7944"/>
                  <a:pt x="96275" y="7944"/>
                  <a:pt x="96275" y="7944"/>
                </a:cubicBezTo>
                <a:cubicBezTo>
                  <a:pt x="92055" y="5611"/>
                  <a:pt x="92055" y="5611"/>
                  <a:pt x="92055" y="5611"/>
                </a:cubicBezTo>
                <a:cubicBezTo>
                  <a:pt x="88960" y="4111"/>
                  <a:pt x="88960" y="4111"/>
                  <a:pt x="88960" y="4111"/>
                </a:cubicBezTo>
                <a:cubicBezTo>
                  <a:pt x="89054" y="0"/>
                  <a:pt x="89054" y="0"/>
                  <a:pt x="89054" y="0"/>
                </a:cubicBezTo>
                <a:cubicBezTo>
                  <a:pt x="88272" y="0"/>
                  <a:pt x="88272" y="0"/>
                  <a:pt x="88272" y="0"/>
                </a:cubicBezTo>
                <a:cubicBezTo>
                  <a:pt x="88210" y="4166"/>
                  <a:pt x="88210" y="4166"/>
                  <a:pt x="88210" y="4166"/>
                </a:cubicBezTo>
                <a:cubicBezTo>
                  <a:pt x="89085" y="5388"/>
                  <a:pt x="89085" y="5388"/>
                  <a:pt x="89085" y="5388"/>
                </a:cubicBezTo>
                <a:cubicBezTo>
                  <a:pt x="85678" y="8611"/>
                  <a:pt x="85678" y="8611"/>
                  <a:pt x="85678" y="8611"/>
                </a:cubicBezTo>
                <a:cubicBezTo>
                  <a:pt x="85022" y="4333"/>
                  <a:pt x="85022" y="4333"/>
                  <a:pt x="85022" y="4333"/>
                </a:cubicBezTo>
                <a:cubicBezTo>
                  <a:pt x="83990" y="1944"/>
                  <a:pt x="83990" y="1944"/>
                  <a:pt x="83990" y="1944"/>
                </a:cubicBezTo>
                <a:cubicBezTo>
                  <a:pt x="83990" y="1888"/>
                  <a:pt x="83990" y="1888"/>
                  <a:pt x="83990" y="1888"/>
                </a:cubicBezTo>
                <a:cubicBezTo>
                  <a:pt x="83959" y="1888"/>
                  <a:pt x="83959" y="1888"/>
                  <a:pt x="83959" y="1888"/>
                </a:cubicBezTo>
                <a:cubicBezTo>
                  <a:pt x="83115" y="0"/>
                  <a:pt x="83115" y="0"/>
                  <a:pt x="83115" y="0"/>
                </a:cubicBezTo>
                <a:cubicBezTo>
                  <a:pt x="79489" y="0"/>
                  <a:pt x="79489" y="0"/>
                  <a:pt x="79489" y="0"/>
                </a:cubicBezTo>
                <a:cubicBezTo>
                  <a:pt x="77301" y="1277"/>
                  <a:pt x="77301" y="1277"/>
                  <a:pt x="77301" y="1277"/>
                </a:cubicBezTo>
                <a:cubicBezTo>
                  <a:pt x="77801" y="0"/>
                  <a:pt x="77801" y="0"/>
                  <a:pt x="77801" y="0"/>
                </a:cubicBezTo>
                <a:cubicBezTo>
                  <a:pt x="76707" y="0"/>
                  <a:pt x="76707" y="0"/>
                  <a:pt x="76707" y="0"/>
                </a:cubicBezTo>
                <a:cubicBezTo>
                  <a:pt x="75644" y="2666"/>
                  <a:pt x="75644" y="2666"/>
                  <a:pt x="75644" y="2666"/>
                </a:cubicBezTo>
                <a:cubicBezTo>
                  <a:pt x="73175" y="5555"/>
                  <a:pt x="73175" y="5555"/>
                  <a:pt x="73175" y="5555"/>
                </a:cubicBezTo>
                <a:cubicBezTo>
                  <a:pt x="72550" y="0"/>
                  <a:pt x="72550" y="0"/>
                  <a:pt x="72550" y="0"/>
                </a:cubicBezTo>
                <a:cubicBezTo>
                  <a:pt x="71799" y="0"/>
                  <a:pt x="71799" y="0"/>
                  <a:pt x="71799" y="0"/>
                </a:cubicBezTo>
                <a:cubicBezTo>
                  <a:pt x="71862" y="833"/>
                  <a:pt x="71862" y="833"/>
                  <a:pt x="71862" y="833"/>
                </a:cubicBezTo>
                <a:cubicBezTo>
                  <a:pt x="70143" y="388"/>
                  <a:pt x="70143" y="388"/>
                  <a:pt x="70143" y="388"/>
                </a:cubicBezTo>
                <a:cubicBezTo>
                  <a:pt x="68705" y="0"/>
                  <a:pt x="68705" y="0"/>
                  <a:pt x="68705" y="0"/>
                </a:cubicBezTo>
                <a:cubicBezTo>
                  <a:pt x="66079" y="0"/>
                  <a:pt x="66079" y="0"/>
                  <a:pt x="66079" y="0"/>
                </a:cubicBezTo>
                <a:cubicBezTo>
                  <a:pt x="65735" y="2611"/>
                  <a:pt x="65735" y="2611"/>
                  <a:pt x="65735" y="2611"/>
                </a:cubicBezTo>
                <a:cubicBezTo>
                  <a:pt x="62641" y="0"/>
                  <a:pt x="62641" y="0"/>
                  <a:pt x="62641" y="0"/>
                </a:cubicBezTo>
                <a:cubicBezTo>
                  <a:pt x="61766" y="0"/>
                  <a:pt x="61766" y="0"/>
                  <a:pt x="61766" y="0"/>
                </a:cubicBezTo>
                <a:cubicBezTo>
                  <a:pt x="62234" y="1055"/>
                  <a:pt x="62234" y="1055"/>
                  <a:pt x="62234" y="1055"/>
                </a:cubicBezTo>
                <a:cubicBezTo>
                  <a:pt x="65579" y="3888"/>
                  <a:pt x="65579" y="3888"/>
                  <a:pt x="65579" y="3888"/>
                </a:cubicBezTo>
                <a:cubicBezTo>
                  <a:pt x="65016" y="7944"/>
                  <a:pt x="65016" y="7944"/>
                  <a:pt x="65016" y="7944"/>
                </a:cubicBezTo>
                <a:cubicBezTo>
                  <a:pt x="60797" y="5611"/>
                  <a:pt x="60797" y="5611"/>
                  <a:pt x="60797" y="5611"/>
                </a:cubicBezTo>
                <a:cubicBezTo>
                  <a:pt x="57702" y="4111"/>
                  <a:pt x="57702" y="4111"/>
                  <a:pt x="57702" y="4111"/>
                </a:cubicBezTo>
                <a:cubicBezTo>
                  <a:pt x="57796" y="0"/>
                  <a:pt x="57796" y="0"/>
                  <a:pt x="57796" y="0"/>
                </a:cubicBezTo>
                <a:cubicBezTo>
                  <a:pt x="57014" y="0"/>
                  <a:pt x="57014" y="0"/>
                  <a:pt x="57014" y="0"/>
                </a:cubicBezTo>
                <a:cubicBezTo>
                  <a:pt x="56952" y="4166"/>
                  <a:pt x="56952" y="4166"/>
                  <a:pt x="56952" y="4166"/>
                </a:cubicBezTo>
                <a:cubicBezTo>
                  <a:pt x="57827" y="5388"/>
                  <a:pt x="57827" y="5388"/>
                  <a:pt x="57827" y="5388"/>
                </a:cubicBezTo>
                <a:cubicBezTo>
                  <a:pt x="54420" y="8611"/>
                  <a:pt x="54420" y="8611"/>
                  <a:pt x="54420" y="8611"/>
                </a:cubicBezTo>
                <a:cubicBezTo>
                  <a:pt x="53764" y="4333"/>
                  <a:pt x="53764" y="4333"/>
                  <a:pt x="53764" y="4333"/>
                </a:cubicBezTo>
                <a:cubicBezTo>
                  <a:pt x="52732" y="1944"/>
                  <a:pt x="52732" y="1944"/>
                  <a:pt x="52732" y="1944"/>
                </a:cubicBezTo>
                <a:cubicBezTo>
                  <a:pt x="52732" y="1888"/>
                  <a:pt x="52732" y="1888"/>
                  <a:pt x="52732" y="1888"/>
                </a:cubicBezTo>
                <a:cubicBezTo>
                  <a:pt x="52701" y="1888"/>
                  <a:pt x="52701" y="1888"/>
                  <a:pt x="52701" y="1888"/>
                </a:cubicBezTo>
                <a:cubicBezTo>
                  <a:pt x="51857" y="0"/>
                  <a:pt x="51857" y="0"/>
                  <a:pt x="51857" y="0"/>
                </a:cubicBezTo>
                <a:cubicBezTo>
                  <a:pt x="48231" y="0"/>
                  <a:pt x="48231" y="0"/>
                  <a:pt x="48231" y="0"/>
                </a:cubicBezTo>
                <a:cubicBezTo>
                  <a:pt x="46043" y="1277"/>
                  <a:pt x="46043" y="1277"/>
                  <a:pt x="46043" y="1277"/>
                </a:cubicBezTo>
                <a:cubicBezTo>
                  <a:pt x="46543" y="0"/>
                  <a:pt x="46543" y="0"/>
                  <a:pt x="46543" y="0"/>
                </a:cubicBezTo>
                <a:cubicBezTo>
                  <a:pt x="45449" y="0"/>
                  <a:pt x="45449" y="0"/>
                  <a:pt x="45449" y="0"/>
                </a:cubicBezTo>
                <a:cubicBezTo>
                  <a:pt x="44386" y="2666"/>
                  <a:pt x="44386" y="2666"/>
                  <a:pt x="44386" y="2666"/>
                </a:cubicBezTo>
                <a:cubicBezTo>
                  <a:pt x="41917" y="5555"/>
                  <a:pt x="41917" y="5555"/>
                  <a:pt x="41917" y="5555"/>
                </a:cubicBezTo>
                <a:cubicBezTo>
                  <a:pt x="41292" y="0"/>
                  <a:pt x="41292" y="0"/>
                  <a:pt x="41292" y="0"/>
                </a:cubicBezTo>
                <a:cubicBezTo>
                  <a:pt x="40541" y="0"/>
                  <a:pt x="40541" y="0"/>
                  <a:pt x="40541" y="0"/>
                </a:cubicBezTo>
                <a:cubicBezTo>
                  <a:pt x="40604" y="833"/>
                  <a:pt x="40604" y="833"/>
                  <a:pt x="40604" y="833"/>
                </a:cubicBezTo>
                <a:cubicBezTo>
                  <a:pt x="38885" y="388"/>
                  <a:pt x="38885" y="388"/>
                  <a:pt x="38885" y="388"/>
                </a:cubicBezTo>
                <a:cubicBezTo>
                  <a:pt x="37447" y="0"/>
                  <a:pt x="37447" y="0"/>
                  <a:pt x="37447" y="0"/>
                </a:cubicBezTo>
                <a:cubicBezTo>
                  <a:pt x="34821" y="0"/>
                  <a:pt x="34821" y="0"/>
                  <a:pt x="34821" y="0"/>
                </a:cubicBezTo>
                <a:cubicBezTo>
                  <a:pt x="34477" y="2611"/>
                  <a:pt x="34477" y="2611"/>
                  <a:pt x="34477" y="2611"/>
                </a:cubicBezTo>
                <a:cubicBezTo>
                  <a:pt x="31383" y="0"/>
                  <a:pt x="31383" y="0"/>
                  <a:pt x="31383" y="0"/>
                </a:cubicBezTo>
                <a:cubicBezTo>
                  <a:pt x="30507" y="0"/>
                  <a:pt x="30507" y="0"/>
                  <a:pt x="30507" y="0"/>
                </a:cubicBezTo>
                <a:cubicBezTo>
                  <a:pt x="30976" y="1055"/>
                  <a:pt x="30976" y="1055"/>
                  <a:pt x="30976" y="1055"/>
                </a:cubicBezTo>
                <a:cubicBezTo>
                  <a:pt x="34321" y="3888"/>
                  <a:pt x="34321" y="3888"/>
                  <a:pt x="34321" y="3888"/>
                </a:cubicBezTo>
                <a:cubicBezTo>
                  <a:pt x="33758" y="7944"/>
                  <a:pt x="33758" y="7944"/>
                  <a:pt x="33758" y="7944"/>
                </a:cubicBezTo>
                <a:cubicBezTo>
                  <a:pt x="29538" y="5611"/>
                  <a:pt x="29538" y="5611"/>
                  <a:pt x="29538" y="5611"/>
                </a:cubicBezTo>
                <a:cubicBezTo>
                  <a:pt x="26444" y="4111"/>
                  <a:pt x="26444" y="4111"/>
                  <a:pt x="26444" y="4111"/>
                </a:cubicBezTo>
                <a:cubicBezTo>
                  <a:pt x="26538" y="0"/>
                  <a:pt x="26538" y="0"/>
                  <a:pt x="26538" y="0"/>
                </a:cubicBezTo>
                <a:cubicBezTo>
                  <a:pt x="25756" y="0"/>
                  <a:pt x="25756" y="0"/>
                  <a:pt x="25756" y="0"/>
                </a:cubicBezTo>
                <a:cubicBezTo>
                  <a:pt x="25694" y="4166"/>
                  <a:pt x="25694" y="4166"/>
                  <a:pt x="25694" y="4166"/>
                </a:cubicBezTo>
                <a:cubicBezTo>
                  <a:pt x="26569" y="5388"/>
                  <a:pt x="26569" y="5388"/>
                  <a:pt x="26569" y="5388"/>
                </a:cubicBezTo>
                <a:cubicBezTo>
                  <a:pt x="23162" y="8611"/>
                  <a:pt x="23162" y="8611"/>
                  <a:pt x="23162" y="8611"/>
                </a:cubicBezTo>
                <a:cubicBezTo>
                  <a:pt x="22505" y="4333"/>
                  <a:pt x="22505" y="4333"/>
                  <a:pt x="22505" y="4333"/>
                </a:cubicBezTo>
                <a:cubicBezTo>
                  <a:pt x="21474" y="1944"/>
                  <a:pt x="21474" y="1944"/>
                  <a:pt x="21474" y="1944"/>
                </a:cubicBezTo>
                <a:cubicBezTo>
                  <a:pt x="21474" y="1888"/>
                  <a:pt x="21474" y="1888"/>
                  <a:pt x="21474" y="1888"/>
                </a:cubicBezTo>
                <a:cubicBezTo>
                  <a:pt x="21443" y="1888"/>
                  <a:pt x="21443" y="1888"/>
                  <a:pt x="21443" y="1888"/>
                </a:cubicBezTo>
                <a:cubicBezTo>
                  <a:pt x="20599" y="0"/>
                  <a:pt x="20599" y="0"/>
                  <a:pt x="20599" y="0"/>
                </a:cubicBezTo>
                <a:cubicBezTo>
                  <a:pt x="16973" y="0"/>
                  <a:pt x="16973" y="0"/>
                  <a:pt x="16973" y="0"/>
                </a:cubicBezTo>
                <a:cubicBezTo>
                  <a:pt x="14785" y="1277"/>
                  <a:pt x="14785" y="1277"/>
                  <a:pt x="14785" y="1277"/>
                </a:cubicBezTo>
                <a:cubicBezTo>
                  <a:pt x="15285" y="0"/>
                  <a:pt x="15285" y="0"/>
                  <a:pt x="15285" y="0"/>
                </a:cubicBezTo>
                <a:cubicBezTo>
                  <a:pt x="14191" y="0"/>
                  <a:pt x="14191" y="0"/>
                  <a:pt x="14191" y="0"/>
                </a:cubicBezTo>
                <a:cubicBezTo>
                  <a:pt x="13128" y="2666"/>
                  <a:pt x="13128" y="2666"/>
                  <a:pt x="13128" y="2666"/>
                </a:cubicBezTo>
                <a:cubicBezTo>
                  <a:pt x="10659" y="5555"/>
                  <a:pt x="10659" y="5555"/>
                  <a:pt x="10659" y="5555"/>
                </a:cubicBezTo>
                <a:cubicBezTo>
                  <a:pt x="10033" y="0"/>
                  <a:pt x="10033" y="0"/>
                  <a:pt x="10033" y="0"/>
                </a:cubicBezTo>
                <a:cubicBezTo>
                  <a:pt x="9283" y="0"/>
                  <a:pt x="9283" y="0"/>
                  <a:pt x="9283" y="0"/>
                </a:cubicBezTo>
                <a:cubicBezTo>
                  <a:pt x="9346" y="833"/>
                  <a:pt x="9346" y="833"/>
                  <a:pt x="9346" y="833"/>
                </a:cubicBezTo>
                <a:cubicBezTo>
                  <a:pt x="7626" y="388"/>
                  <a:pt x="7626" y="388"/>
                  <a:pt x="7626" y="388"/>
                </a:cubicBezTo>
                <a:cubicBezTo>
                  <a:pt x="6189" y="0"/>
                  <a:pt x="6189" y="0"/>
                  <a:pt x="6189" y="0"/>
                </a:cubicBezTo>
                <a:cubicBezTo>
                  <a:pt x="3563" y="0"/>
                  <a:pt x="3563" y="0"/>
                  <a:pt x="3563" y="0"/>
                </a:cubicBezTo>
                <a:cubicBezTo>
                  <a:pt x="3219" y="2611"/>
                  <a:pt x="3219" y="2611"/>
                  <a:pt x="3219" y="2611"/>
                </a:cubicBezTo>
                <a:cubicBezTo>
                  <a:pt x="125" y="0"/>
                  <a:pt x="125" y="0"/>
                  <a:pt x="125" y="0"/>
                </a:cubicBezTo>
                <a:cubicBezTo>
                  <a:pt x="0" y="0"/>
                  <a:pt x="0" y="0"/>
                  <a:pt x="0" y="0"/>
                </a:cubicBezTo>
                <a:cubicBezTo>
                  <a:pt x="0" y="1277"/>
                  <a:pt x="0" y="1277"/>
                  <a:pt x="0" y="1277"/>
                </a:cubicBezTo>
                <a:cubicBezTo>
                  <a:pt x="3063" y="3888"/>
                  <a:pt x="3063" y="3888"/>
                  <a:pt x="3063" y="3888"/>
                </a:cubicBezTo>
                <a:cubicBezTo>
                  <a:pt x="2500" y="7944"/>
                  <a:pt x="2500" y="7944"/>
                  <a:pt x="2500" y="7944"/>
                </a:cubicBezTo>
                <a:cubicBezTo>
                  <a:pt x="0" y="6555"/>
                  <a:pt x="0" y="6555"/>
                  <a:pt x="0" y="6555"/>
                </a:cubicBezTo>
                <a:cubicBezTo>
                  <a:pt x="0" y="8388"/>
                  <a:pt x="0" y="8388"/>
                  <a:pt x="0" y="8388"/>
                </a:cubicBezTo>
                <a:cubicBezTo>
                  <a:pt x="2250" y="9833"/>
                  <a:pt x="2250" y="9833"/>
                  <a:pt x="2250" y="9833"/>
                </a:cubicBezTo>
                <a:cubicBezTo>
                  <a:pt x="1187" y="11777"/>
                  <a:pt x="1187" y="11777"/>
                  <a:pt x="1187" y="11777"/>
                </a:cubicBezTo>
                <a:cubicBezTo>
                  <a:pt x="0" y="14000"/>
                  <a:pt x="0" y="14000"/>
                  <a:pt x="0" y="14000"/>
                </a:cubicBezTo>
                <a:cubicBezTo>
                  <a:pt x="0" y="17444"/>
                  <a:pt x="0" y="17444"/>
                  <a:pt x="0" y="17444"/>
                </a:cubicBezTo>
                <a:cubicBezTo>
                  <a:pt x="1031" y="19222"/>
                  <a:pt x="2750" y="20277"/>
                  <a:pt x="3844" y="19666"/>
                </a:cubicBezTo>
                <a:cubicBezTo>
                  <a:pt x="3063" y="21111"/>
                  <a:pt x="3063" y="21111"/>
                  <a:pt x="3063" y="21111"/>
                </a:cubicBezTo>
                <a:cubicBezTo>
                  <a:pt x="0" y="23166"/>
                  <a:pt x="0" y="23166"/>
                  <a:pt x="0" y="23166"/>
                </a:cubicBezTo>
                <a:cubicBezTo>
                  <a:pt x="0" y="25833"/>
                  <a:pt x="0" y="25833"/>
                  <a:pt x="0" y="25833"/>
                </a:cubicBezTo>
                <a:cubicBezTo>
                  <a:pt x="2000" y="22722"/>
                  <a:pt x="2000" y="22722"/>
                  <a:pt x="2000" y="22722"/>
                </a:cubicBezTo>
                <a:cubicBezTo>
                  <a:pt x="3813" y="28111"/>
                  <a:pt x="3813" y="28111"/>
                  <a:pt x="3813" y="28111"/>
                </a:cubicBezTo>
                <a:cubicBezTo>
                  <a:pt x="0" y="35444"/>
                  <a:pt x="0" y="35444"/>
                  <a:pt x="0" y="35444"/>
                </a:cubicBezTo>
                <a:cubicBezTo>
                  <a:pt x="0" y="37111"/>
                  <a:pt x="0" y="37111"/>
                  <a:pt x="0" y="37111"/>
                </a:cubicBezTo>
                <a:cubicBezTo>
                  <a:pt x="3625" y="31055"/>
                  <a:pt x="3625" y="31055"/>
                  <a:pt x="3625" y="31055"/>
                </a:cubicBezTo>
                <a:cubicBezTo>
                  <a:pt x="6657" y="34722"/>
                  <a:pt x="6657" y="34722"/>
                  <a:pt x="6657" y="34722"/>
                </a:cubicBezTo>
                <a:cubicBezTo>
                  <a:pt x="5626" y="37111"/>
                  <a:pt x="5626" y="37111"/>
                  <a:pt x="5626" y="37111"/>
                </a:cubicBezTo>
                <a:cubicBezTo>
                  <a:pt x="5532" y="40777"/>
                  <a:pt x="5532" y="40777"/>
                  <a:pt x="5532" y="40777"/>
                </a:cubicBezTo>
                <a:cubicBezTo>
                  <a:pt x="3063" y="41333"/>
                  <a:pt x="3063" y="41333"/>
                  <a:pt x="3063" y="41333"/>
                </a:cubicBezTo>
                <a:cubicBezTo>
                  <a:pt x="0" y="37944"/>
                  <a:pt x="0" y="37944"/>
                  <a:pt x="0" y="37944"/>
                </a:cubicBezTo>
                <a:cubicBezTo>
                  <a:pt x="0" y="39888"/>
                  <a:pt x="0" y="39888"/>
                  <a:pt x="0" y="39888"/>
                </a:cubicBezTo>
                <a:cubicBezTo>
                  <a:pt x="656" y="40888"/>
                  <a:pt x="1375" y="41888"/>
                  <a:pt x="2156" y="42888"/>
                </a:cubicBezTo>
                <a:cubicBezTo>
                  <a:pt x="1156" y="46666"/>
                  <a:pt x="1156" y="46666"/>
                  <a:pt x="1156" y="46666"/>
                </a:cubicBezTo>
                <a:cubicBezTo>
                  <a:pt x="0" y="45777"/>
                  <a:pt x="0" y="45777"/>
                  <a:pt x="0" y="45777"/>
                </a:cubicBezTo>
                <a:cubicBezTo>
                  <a:pt x="0" y="47555"/>
                  <a:pt x="0" y="47555"/>
                  <a:pt x="0" y="47555"/>
                </a:cubicBezTo>
                <a:cubicBezTo>
                  <a:pt x="281" y="47833"/>
                  <a:pt x="281" y="47833"/>
                  <a:pt x="281" y="47833"/>
                </a:cubicBezTo>
                <a:cubicBezTo>
                  <a:pt x="0" y="47944"/>
                  <a:pt x="0" y="47944"/>
                  <a:pt x="0" y="47944"/>
                </a:cubicBezTo>
                <a:cubicBezTo>
                  <a:pt x="0" y="49611"/>
                  <a:pt x="0" y="49611"/>
                  <a:pt x="0" y="49611"/>
                </a:cubicBezTo>
                <a:cubicBezTo>
                  <a:pt x="4563" y="47222"/>
                  <a:pt x="4563" y="47222"/>
                  <a:pt x="4563" y="47222"/>
                </a:cubicBezTo>
                <a:cubicBezTo>
                  <a:pt x="3219" y="58166"/>
                  <a:pt x="3219" y="58166"/>
                  <a:pt x="3219" y="58166"/>
                </a:cubicBezTo>
                <a:cubicBezTo>
                  <a:pt x="0" y="55444"/>
                  <a:pt x="0" y="55444"/>
                  <a:pt x="0" y="55444"/>
                </a:cubicBezTo>
                <a:cubicBezTo>
                  <a:pt x="0" y="56833"/>
                  <a:pt x="0" y="56833"/>
                  <a:pt x="0" y="56833"/>
                </a:cubicBezTo>
                <a:cubicBezTo>
                  <a:pt x="3063" y="59444"/>
                  <a:pt x="3063" y="59444"/>
                  <a:pt x="3063" y="59444"/>
                </a:cubicBezTo>
                <a:cubicBezTo>
                  <a:pt x="2500" y="63500"/>
                  <a:pt x="2500" y="63500"/>
                  <a:pt x="2500" y="63500"/>
                </a:cubicBezTo>
                <a:cubicBezTo>
                  <a:pt x="0" y="62111"/>
                  <a:pt x="0" y="62111"/>
                  <a:pt x="0" y="62111"/>
                </a:cubicBezTo>
                <a:cubicBezTo>
                  <a:pt x="0" y="63944"/>
                  <a:pt x="0" y="63944"/>
                  <a:pt x="0" y="63944"/>
                </a:cubicBezTo>
                <a:cubicBezTo>
                  <a:pt x="2250" y="65388"/>
                  <a:pt x="2250" y="65388"/>
                  <a:pt x="2250" y="65388"/>
                </a:cubicBezTo>
                <a:cubicBezTo>
                  <a:pt x="1187" y="67333"/>
                  <a:pt x="1187" y="67333"/>
                  <a:pt x="1187" y="67333"/>
                </a:cubicBezTo>
                <a:cubicBezTo>
                  <a:pt x="0" y="69555"/>
                  <a:pt x="0" y="69555"/>
                  <a:pt x="0" y="69555"/>
                </a:cubicBezTo>
                <a:cubicBezTo>
                  <a:pt x="0" y="73000"/>
                  <a:pt x="0" y="73000"/>
                  <a:pt x="0" y="73000"/>
                </a:cubicBezTo>
                <a:cubicBezTo>
                  <a:pt x="1031" y="74777"/>
                  <a:pt x="2750" y="75833"/>
                  <a:pt x="3844" y="75222"/>
                </a:cubicBezTo>
                <a:cubicBezTo>
                  <a:pt x="3063" y="76666"/>
                  <a:pt x="3063" y="76666"/>
                  <a:pt x="3063" y="76666"/>
                </a:cubicBezTo>
                <a:cubicBezTo>
                  <a:pt x="0" y="78722"/>
                  <a:pt x="0" y="78722"/>
                  <a:pt x="0" y="78722"/>
                </a:cubicBezTo>
                <a:cubicBezTo>
                  <a:pt x="0" y="81388"/>
                  <a:pt x="0" y="81388"/>
                  <a:pt x="0" y="81388"/>
                </a:cubicBezTo>
                <a:cubicBezTo>
                  <a:pt x="2000" y="78277"/>
                  <a:pt x="2000" y="78277"/>
                  <a:pt x="2000" y="78277"/>
                </a:cubicBezTo>
                <a:cubicBezTo>
                  <a:pt x="3813" y="83666"/>
                  <a:pt x="3813" y="83666"/>
                  <a:pt x="3813" y="83666"/>
                </a:cubicBezTo>
                <a:cubicBezTo>
                  <a:pt x="0" y="91000"/>
                  <a:pt x="0" y="91000"/>
                  <a:pt x="0" y="91000"/>
                </a:cubicBezTo>
                <a:cubicBezTo>
                  <a:pt x="0" y="92666"/>
                  <a:pt x="0" y="92666"/>
                  <a:pt x="0" y="92666"/>
                </a:cubicBezTo>
                <a:cubicBezTo>
                  <a:pt x="3625" y="86611"/>
                  <a:pt x="3625" y="86611"/>
                  <a:pt x="3625" y="86611"/>
                </a:cubicBezTo>
                <a:cubicBezTo>
                  <a:pt x="6657" y="90277"/>
                  <a:pt x="6657" y="90277"/>
                  <a:pt x="6657" y="90277"/>
                </a:cubicBezTo>
                <a:cubicBezTo>
                  <a:pt x="5626" y="92666"/>
                  <a:pt x="5626" y="92666"/>
                  <a:pt x="5626" y="92666"/>
                </a:cubicBezTo>
                <a:cubicBezTo>
                  <a:pt x="5532" y="96333"/>
                  <a:pt x="5532" y="96333"/>
                  <a:pt x="5532" y="96333"/>
                </a:cubicBezTo>
                <a:cubicBezTo>
                  <a:pt x="3063" y="96888"/>
                  <a:pt x="3063" y="96888"/>
                  <a:pt x="3063" y="96888"/>
                </a:cubicBezTo>
                <a:cubicBezTo>
                  <a:pt x="0" y="93500"/>
                  <a:pt x="0" y="93500"/>
                  <a:pt x="0" y="93500"/>
                </a:cubicBezTo>
                <a:cubicBezTo>
                  <a:pt x="0" y="95444"/>
                  <a:pt x="0" y="95444"/>
                  <a:pt x="0" y="95444"/>
                </a:cubicBezTo>
                <a:cubicBezTo>
                  <a:pt x="656" y="96444"/>
                  <a:pt x="1375" y="97444"/>
                  <a:pt x="2156" y="98444"/>
                </a:cubicBezTo>
                <a:cubicBezTo>
                  <a:pt x="1156" y="102222"/>
                  <a:pt x="1156" y="102222"/>
                  <a:pt x="1156" y="102222"/>
                </a:cubicBezTo>
                <a:cubicBezTo>
                  <a:pt x="0" y="101333"/>
                  <a:pt x="0" y="101333"/>
                  <a:pt x="0" y="101333"/>
                </a:cubicBezTo>
                <a:cubicBezTo>
                  <a:pt x="0" y="103111"/>
                  <a:pt x="0" y="103111"/>
                  <a:pt x="0" y="103111"/>
                </a:cubicBezTo>
                <a:cubicBezTo>
                  <a:pt x="281" y="103388"/>
                  <a:pt x="281" y="103388"/>
                  <a:pt x="281" y="103388"/>
                </a:cubicBezTo>
                <a:cubicBezTo>
                  <a:pt x="0" y="103500"/>
                  <a:pt x="0" y="103500"/>
                  <a:pt x="0" y="103500"/>
                </a:cubicBezTo>
                <a:cubicBezTo>
                  <a:pt x="0" y="105166"/>
                  <a:pt x="0" y="105166"/>
                  <a:pt x="0" y="105166"/>
                </a:cubicBezTo>
                <a:cubicBezTo>
                  <a:pt x="4563" y="102777"/>
                  <a:pt x="4563" y="102777"/>
                  <a:pt x="4563" y="102777"/>
                </a:cubicBezTo>
                <a:cubicBezTo>
                  <a:pt x="3219" y="113722"/>
                  <a:pt x="3219" y="113722"/>
                  <a:pt x="3219" y="113722"/>
                </a:cubicBezTo>
                <a:cubicBezTo>
                  <a:pt x="0" y="111000"/>
                  <a:pt x="0" y="111000"/>
                  <a:pt x="0" y="111000"/>
                </a:cubicBezTo>
                <a:cubicBezTo>
                  <a:pt x="0" y="112388"/>
                  <a:pt x="0" y="112388"/>
                  <a:pt x="0" y="112388"/>
                </a:cubicBezTo>
                <a:cubicBezTo>
                  <a:pt x="3063" y="115000"/>
                  <a:pt x="3063" y="115000"/>
                  <a:pt x="3063" y="115000"/>
                </a:cubicBezTo>
                <a:cubicBezTo>
                  <a:pt x="2500" y="119055"/>
                  <a:pt x="2500" y="119055"/>
                  <a:pt x="2500" y="119055"/>
                </a:cubicBezTo>
                <a:cubicBezTo>
                  <a:pt x="0" y="117666"/>
                  <a:pt x="0" y="117666"/>
                  <a:pt x="0" y="117666"/>
                </a:cubicBezTo>
                <a:cubicBezTo>
                  <a:pt x="0" y="119500"/>
                  <a:pt x="0" y="119500"/>
                  <a:pt x="0" y="119500"/>
                </a:cubicBezTo>
                <a:cubicBezTo>
                  <a:pt x="781" y="120000"/>
                  <a:pt x="781" y="120000"/>
                  <a:pt x="781" y="120000"/>
                </a:cubicBezTo>
                <a:cubicBezTo>
                  <a:pt x="9002" y="120000"/>
                  <a:pt x="9002" y="120000"/>
                  <a:pt x="9002" y="120000"/>
                </a:cubicBezTo>
                <a:cubicBezTo>
                  <a:pt x="12128" y="116166"/>
                  <a:pt x="12128" y="116166"/>
                  <a:pt x="12128" y="116166"/>
                </a:cubicBezTo>
                <a:cubicBezTo>
                  <a:pt x="12096" y="120000"/>
                  <a:pt x="12096" y="120000"/>
                  <a:pt x="12096" y="120000"/>
                </a:cubicBezTo>
                <a:cubicBezTo>
                  <a:pt x="12940" y="120000"/>
                  <a:pt x="12940" y="120000"/>
                  <a:pt x="12940" y="120000"/>
                </a:cubicBezTo>
                <a:cubicBezTo>
                  <a:pt x="12784" y="118666"/>
                  <a:pt x="12784" y="118666"/>
                  <a:pt x="12784" y="118666"/>
                </a:cubicBezTo>
                <a:cubicBezTo>
                  <a:pt x="14597" y="113555"/>
                  <a:pt x="14597" y="113555"/>
                  <a:pt x="14597" y="113555"/>
                </a:cubicBezTo>
                <a:cubicBezTo>
                  <a:pt x="16191" y="113000"/>
                  <a:pt x="16191" y="113000"/>
                  <a:pt x="16191" y="113000"/>
                </a:cubicBezTo>
                <a:cubicBezTo>
                  <a:pt x="18004" y="120000"/>
                  <a:pt x="18004" y="120000"/>
                  <a:pt x="18004" y="120000"/>
                </a:cubicBezTo>
                <a:cubicBezTo>
                  <a:pt x="18786" y="120000"/>
                  <a:pt x="18786" y="120000"/>
                  <a:pt x="18786" y="120000"/>
                </a:cubicBezTo>
                <a:cubicBezTo>
                  <a:pt x="16941" y="112666"/>
                  <a:pt x="16941" y="112666"/>
                  <a:pt x="16941" y="112666"/>
                </a:cubicBezTo>
                <a:cubicBezTo>
                  <a:pt x="19536" y="111222"/>
                  <a:pt x="19536" y="111222"/>
                  <a:pt x="19536" y="111222"/>
                </a:cubicBezTo>
                <a:cubicBezTo>
                  <a:pt x="20005" y="112277"/>
                  <a:pt x="20005" y="112277"/>
                  <a:pt x="20005" y="112277"/>
                </a:cubicBezTo>
                <a:cubicBezTo>
                  <a:pt x="19880" y="112777"/>
                  <a:pt x="19880" y="112777"/>
                  <a:pt x="19880" y="112777"/>
                </a:cubicBezTo>
                <a:cubicBezTo>
                  <a:pt x="19036" y="113000"/>
                  <a:pt x="19036" y="113000"/>
                  <a:pt x="19036" y="113000"/>
                </a:cubicBezTo>
                <a:cubicBezTo>
                  <a:pt x="19630" y="114055"/>
                  <a:pt x="19630" y="114055"/>
                  <a:pt x="19630" y="114055"/>
                </a:cubicBezTo>
                <a:cubicBezTo>
                  <a:pt x="19505" y="115555"/>
                  <a:pt x="19505" y="115555"/>
                  <a:pt x="19505" y="115555"/>
                </a:cubicBezTo>
                <a:cubicBezTo>
                  <a:pt x="20255" y="114833"/>
                  <a:pt x="20255" y="114833"/>
                  <a:pt x="20255" y="114833"/>
                </a:cubicBezTo>
                <a:cubicBezTo>
                  <a:pt x="21005" y="115555"/>
                  <a:pt x="21005" y="115555"/>
                  <a:pt x="21005" y="115555"/>
                </a:cubicBezTo>
                <a:cubicBezTo>
                  <a:pt x="20880" y="114333"/>
                  <a:pt x="20880" y="114333"/>
                  <a:pt x="20880" y="114333"/>
                </a:cubicBezTo>
                <a:cubicBezTo>
                  <a:pt x="21630" y="116000"/>
                  <a:pt x="21630" y="116000"/>
                  <a:pt x="21630" y="116000"/>
                </a:cubicBezTo>
                <a:cubicBezTo>
                  <a:pt x="22255" y="120000"/>
                  <a:pt x="22255" y="120000"/>
                  <a:pt x="22255" y="120000"/>
                </a:cubicBezTo>
                <a:cubicBezTo>
                  <a:pt x="25287" y="120000"/>
                  <a:pt x="25287" y="120000"/>
                  <a:pt x="25287" y="120000"/>
                </a:cubicBezTo>
                <a:cubicBezTo>
                  <a:pt x="25662" y="118444"/>
                  <a:pt x="25662" y="118444"/>
                  <a:pt x="25662" y="118444"/>
                </a:cubicBezTo>
                <a:cubicBezTo>
                  <a:pt x="27788" y="117222"/>
                  <a:pt x="27788" y="117222"/>
                  <a:pt x="27788" y="117222"/>
                </a:cubicBezTo>
                <a:cubicBezTo>
                  <a:pt x="32039" y="120000"/>
                  <a:pt x="32039" y="120000"/>
                  <a:pt x="32039" y="120000"/>
                </a:cubicBezTo>
                <a:cubicBezTo>
                  <a:pt x="40260" y="120000"/>
                  <a:pt x="40260" y="120000"/>
                  <a:pt x="40260" y="120000"/>
                </a:cubicBezTo>
                <a:cubicBezTo>
                  <a:pt x="43386" y="116166"/>
                  <a:pt x="43386" y="116166"/>
                  <a:pt x="43386" y="116166"/>
                </a:cubicBezTo>
                <a:cubicBezTo>
                  <a:pt x="43355" y="120000"/>
                  <a:pt x="43355" y="120000"/>
                  <a:pt x="43355" y="120000"/>
                </a:cubicBezTo>
                <a:cubicBezTo>
                  <a:pt x="44199" y="120000"/>
                  <a:pt x="44199" y="120000"/>
                  <a:pt x="44199" y="120000"/>
                </a:cubicBezTo>
                <a:cubicBezTo>
                  <a:pt x="44042" y="118666"/>
                  <a:pt x="44042" y="118666"/>
                  <a:pt x="44042" y="118666"/>
                </a:cubicBezTo>
                <a:cubicBezTo>
                  <a:pt x="45855" y="113555"/>
                  <a:pt x="45855" y="113555"/>
                  <a:pt x="45855" y="113555"/>
                </a:cubicBezTo>
                <a:cubicBezTo>
                  <a:pt x="47449" y="113000"/>
                  <a:pt x="47449" y="113000"/>
                  <a:pt x="47449" y="113000"/>
                </a:cubicBezTo>
                <a:cubicBezTo>
                  <a:pt x="49262" y="120000"/>
                  <a:pt x="49262" y="120000"/>
                  <a:pt x="49262" y="120000"/>
                </a:cubicBezTo>
                <a:cubicBezTo>
                  <a:pt x="50044" y="120000"/>
                  <a:pt x="50044" y="120000"/>
                  <a:pt x="50044" y="120000"/>
                </a:cubicBezTo>
                <a:cubicBezTo>
                  <a:pt x="48200" y="112666"/>
                  <a:pt x="48200" y="112666"/>
                  <a:pt x="48200" y="112666"/>
                </a:cubicBezTo>
                <a:cubicBezTo>
                  <a:pt x="50794" y="111222"/>
                  <a:pt x="50794" y="111222"/>
                  <a:pt x="50794" y="111222"/>
                </a:cubicBezTo>
                <a:cubicBezTo>
                  <a:pt x="51263" y="112277"/>
                  <a:pt x="51263" y="112277"/>
                  <a:pt x="51263" y="112277"/>
                </a:cubicBezTo>
                <a:cubicBezTo>
                  <a:pt x="51138" y="112777"/>
                  <a:pt x="51138" y="112777"/>
                  <a:pt x="51138" y="112777"/>
                </a:cubicBezTo>
                <a:cubicBezTo>
                  <a:pt x="50294" y="113000"/>
                  <a:pt x="50294" y="113000"/>
                  <a:pt x="50294" y="113000"/>
                </a:cubicBezTo>
                <a:cubicBezTo>
                  <a:pt x="50888" y="114055"/>
                  <a:pt x="50888" y="114055"/>
                  <a:pt x="50888" y="114055"/>
                </a:cubicBezTo>
                <a:cubicBezTo>
                  <a:pt x="50763" y="115555"/>
                  <a:pt x="50763" y="115555"/>
                  <a:pt x="50763" y="115555"/>
                </a:cubicBezTo>
                <a:cubicBezTo>
                  <a:pt x="51513" y="114833"/>
                  <a:pt x="51513" y="114833"/>
                  <a:pt x="51513" y="114833"/>
                </a:cubicBezTo>
                <a:cubicBezTo>
                  <a:pt x="52263" y="115555"/>
                  <a:pt x="52263" y="115555"/>
                  <a:pt x="52263" y="115555"/>
                </a:cubicBezTo>
                <a:cubicBezTo>
                  <a:pt x="52138" y="114333"/>
                  <a:pt x="52138" y="114333"/>
                  <a:pt x="52138" y="114333"/>
                </a:cubicBezTo>
                <a:cubicBezTo>
                  <a:pt x="52888" y="116000"/>
                  <a:pt x="52888" y="116000"/>
                  <a:pt x="52888" y="116000"/>
                </a:cubicBezTo>
                <a:cubicBezTo>
                  <a:pt x="53513" y="120000"/>
                  <a:pt x="53513" y="120000"/>
                  <a:pt x="53513" y="120000"/>
                </a:cubicBezTo>
                <a:cubicBezTo>
                  <a:pt x="56545" y="120000"/>
                  <a:pt x="56545" y="120000"/>
                  <a:pt x="56545" y="120000"/>
                </a:cubicBezTo>
                <a:cubicBezTo>
                  <a:pt x="56921" y="118444"/>
                  <a:pt x="56921" y="118444"/>
                  <a:pt x="56921" y="118444"/>
                </a:cubicBezTo>
                <a:cubicBezTo>
                  <a:pt x="59046" y="117222"/>
                  <a:pt x="59046" y="117222"/>
                  <a:pt x="59046" y="117222"/>
                </a:cubicBezTo>
                <a:cubicBezTo>
                  <a:pt x="63297" y="120000"/>
                  <a:pt x="63297" y="120000"/>
                  <a:pt x="63297" y="120000"/>
                </a:cubicBezTo>
                <a:cubicBezTo>
                  <a:pt x="71518" y="120000"/>
                  <a:pt x="71518" y="120000"/>
                  <a:pt x="71518" y="120000"/>
                </a:cubicBezTo>
                <a:cubicBezTo>
                  <a:pt x="74644" y="116166"/>
                  <a:pt x="74644" y="116166"/>
                  <a:pt x="74644" y="116166"/>
                </a:cubicBezTo>
                <a:cubicBezTo>
                  <a:pt x="74613" y="120000"/>
                  <a:pt x="74613" y="120000"/>
                  <a:pt x="74613" y="120000"/>
                </a:cubicBezTo>
                <a:cubicBezTo>
                  <a:pt x="75457" y="120000"/>
                  <a:pt x="75457" y="120000"/>
                  <a:pt x="75457" y="120000"/>
                </a:cubicBezTo>
                <a:cubicBezTo>
                  <a:pt x="75300" y="118666"/>
                  <a:pt x="75300" y="118666"/>
                  <a:pt x="75300" y="118666"/>
                </a:cubicBezTo>
                <a:cubicBezTo>
                  <a:pt x="77113" y="113555"/>
                  <a:pt x="77113" y="113555"/>
                  <a:pt x="77113" y="113555"/>
                </a:cubicBezTo>
                <a:cubicBezTo>
                  <a:pt x="78707" y="113000"/>
                  <a:pt x="78707" y="113000"/>
                  <a:pt x="78707" y="113000"/>
                </a:cubicBezTo>
                <a:cubicBezTo>
                  <a:pt x="80520" y="120000"/>
                  <a:pt x="80520" y="120000"/>
                  <a:pt x="80520" y="120000"/>
                </a:cubicBezTo>
                <a:cubicBezTo>
                  <a:pt x="81302" y="120000"/>
                  <a:pt x="81302" y="120000"/>
                  <a:pt x="81302" y="120000"/>
                </a:cubicBezTo>
                <a:cubicBezTo>
                  <a:pt x="79458" y="112666"/>
                  <a:pt x="79458" y="112666"/>
                  <a:pt x="79458" y="112666"/>
                </a:cubicBezTo>
                <a:cubicBezTo>
                  <a:pt x="82052" y="111222"/>
                  <a:pt x="82052" y="111222"/>
                  <a:pt x="82052" y="111222"/>
                </a:cubicBezTo>
                <a:cubicBezTo>
                  <a:pt x="82521" y="112277"/>
                  <a:pt x="82521" y="112277"/>
                  <a:pt x="82521" y="112277"/>
                </a:cubicBezTo>
                <a:cubicBezTo>
                  <a:pt x="82396" y="112777"/>
                  <a:pt x="82396" y="112777"/>
                  <a:pt x="82396" y="112777"/>
                </a:cubicBezTo>
                <a:cubicBezTo>
                  <a:pt x="81552" y="113000"/>
                  <a:pt x="81552" y="113000"/>
                  <a:pt x="81552" y="113000"/>
                </a:cubicBezTo>
                <a:cubicBezTo>
                  <a:pt x="82146" y="114055"/>
                  <a:pt x="82146" y="114055"/>
                  <a:pt x="82146" y="114055"/>
                </a:cubicBezTo>
                <a:cubicBezTo>
                  <a:pt x="82021" y="115555"/>
                  <a:pt x="82021" y="115555"/>
                  <a:pt x="82021" y="115555"/>
                </a:cubicBezTo>
                <a:cubicBezTo>
                  <a:pt x="82771" y="114833"/>
                  <a:pt x="82771" y="114833"/>
                  <a:pt x="82771" y="114833"/>
                </a:cubicBezTo>
                <a:cubicBezTo>
                  <a:pt x="83521" y="115555"/>
                  <a:pt x="83521" y="115555"/>
                  <a:pt x="83521" y="115555"/>
                </a:cubicBezTo>
                <a:cubicBezTo>
                  <a:pt x="83396" y="114333"/>
                  <a:pt x="83396" y="114333"/>
                  <a:pt x="83396" y="114333"/>
                </a:cubicBezTo>
                <a:cubicBezTo>
                  <a:pt x="84146" y="116000"/>
                  <a:pt x="84146" y="116000"/>
                  <a:pt x="84146" y="116000"/>
                </a:cubicBezTo>
                <a:cubicBezTo>
                  <a:pt x="84772" y="120000"/>
                  <a:pt x="84772" y="120000"/>
                  <a:pt x="84772" y="120000"/>
                </a:cubicBezTo>
                <a:cubicBezTo>
                  <a:pt x="87804" y="120000"/>
                  <a:pt x="87804" y="120000"/>
                  <a:pt x="87804" y="120000"/>
                </a:cubicBezTo>
                <a:cubicBezTo>
                  <a:pt x="88179" y="118444"/>
                  <a:pt x="88179" y="118444"/>
                  <a:pt x="88179" y="118444"/>
                </a:cubicBezTo>
                <a:cubicBezTo>
                  <a:pt x="90304" y="117222"/>
                  <a:pt x="90304" y="117222"/>
                  <a:pt x="90304" y="117222"/>
                </a:cubicBezTo>
                <a:cubicBezTo>
                  <a:pt x="94555" y="120000"/>
                  <a:pt x="94555" y="120000"/>
                  <a:pt x="94555" y="120000"/>
                </a:cubicBezTo>
                <a:cubicBezTo>
                  <a:pt x="102776" y="120000"/>
                  <a:pt x="102776" y="120000"/>
                  <a:pt x="102776" y="120000"/>
                </a:cubicBezTo>
                <a:cubicBezTo>
                  <a:pt x="105902" y="116166"/>
                  <a:pt x="105902" y="116166"/>
                  <a:pt x="105902" y="116166"/>
                </a:cubicBezTo>
                <a:cubicBezTo>
                  <a:pt x="105871" y="120000"/>
                  <a:pt x="105871" y="120000"/>
                  <a:pt x="105871" y="120000"/>
                </a:cubicBezTo>
                <a:cubicBezTo>
                  <a:pt x="106715" y="120000"/>
                  <a:pt x="106715" y="120000"/>
                  <a:pt x="106715" y="120000"/>
                </a:cubicBezTo>
                <a:cubicBezTo>
                  <a:pt x="106558" y="118666"/>
                  <a:pt x="106558" y="118666"/>
                  <a:pt x="106558" y="118666"/>
                </a:cubicBezTo>
                <a:cubicBezTo>
                  <a:pt x="108371" y="113555"/>
                  <a:pt x="108371" y="113555"/>
                  <a:pt x="108371" y="113555"/>
                </a:cubicBezTo>
                <a:cubicBezTo>
                  <a:pt x="109966" y="113000"/>
                  <a:pt x="109966" y="113000"/>
                  <a:pt x="109966" y="113000"/>
                </a:cubicBezTo>
                <a:cubicBezTo>
                  <a:pt x="111779" y="120000"/>
                  <a:pt x="111779" y="120000"/>
                  <a:pt x="111779" y="120000"/>
                </a:cubicBezTo>
                <a:cubicBezTo>
                  <a:pt x="112560" y="120000"/>
                  <a:pt x="112560" y="120000"/>
                  <a:pt x="112560" y="120000"/>
                </a:cubicBezTo>
                <a:cubicBezTo>
                  <a:pt x="110716" y="112666"/>
                  <a:pt x="110716" y="112666"/>
                  <a:pt x="110716" y="112666"/>
                </a:cubicBezTo>
                <a:cubicBezTo>
                  <a:pt x="113310" y="111222"/>
                  <a:pt x="113310" y="111222"/>
                  <a:pt x="113310" y="111222"/>
                </a:cubicBezTo>
                <a:cubicBezTo>
                  <a:pt x="113779" y="112277"/>
                  <a:pt x="113779" y="112277"/>
                  <a:pt x="113779" y="112277"/>
                </a:cubicBezTo>
                <a:cubicBezTo>
                  <a:pt x="113654" y="112777"/>
                  <a:pt x="113654" y="112777"/>
                  <a:pt x="113654" y="112777"/>
                </a:cubicBezTo>
                <a:cubicBezTo>
                  <a:pt x="112810" y="113000"/>
                  <a:pt x="112810" y="113000"/>
                  <a:pt x="112810" y="113000"/>
                </a:cubicBezTo>
                <a:cubicBezTo>
                  <a:pt x="113404" y="114055"/>
                  <a:pt x="113404" y="114055"/>
                  <a:pt x="113404" y="114055"/>
                </a:cubicBezTo>
                <a:cubicBezTo>
                  <a:pt x="113279" y="115555"/>
                  <a:pt x="113279" y="115555"/>
                  <a:pt x="113279" y="115555"/>
                </a:cubicBezTo>
                <a:cubicBezTo>
                  <a:pt x="114029" y="114833"/>
                  <a:pt x="114029" y="114833"/>
                  <a:pt x="114029" y="114833"/>
                </a:cubicBezTo>
                <a:cubicBezTo>
                  <a:pt x="114779" y="115555"/>
                  <a:pt x="114779" y="115555"/>
                  <a:pt x="114779" y="115555"/>
                </a:cubicBezTo>
                <a:cubicBezTo>
                  <a:pt x="114654" y="114333"/>
                  <a:pt x="114654" y="114333"/>
                  <a:pt x="114654" y="114333"/>
                </a:cubicBezTo>
                <a:cubicBezTo>
                  <a:pt x="115405" y="116000"/>
                  <a:pt x="115405" y="116000"/>
                  <a:pt x="115405" y="116000"/>
                </a:cubicBezTo>
                <a:cubicBezTo>
                  <a:pt x="116030" y="120000"/>
                  <a:pt x="116030" y="120000"/>
                  <a:pt x="116030" y="120000"/>
                </a:cubicBezTo>
                <a:cubicBezTo>
                  <a:pt x="119062" y="120000"/>
                  <a:pt x="119062" y="120000"/>
                  <a:pt x="119062" y="120000"/>
                </a:cubicBezTo>
                <a:cubicBezTo>
                  <a:pt x="119437" y="118444"/>
                  <a:pt x="119437" y="118444"/>
                  <a:pt x="119437" y="118444"/>
                </a:cubicBezTo>
                <a:cubicBezTo>
                  <a:pt x="120000" y="118166"/>
                  <a:pt x="120000" y="118166"/>
                  <a:pt x="120000" y="118166"/>
                </a:cubicBezTo>
                <a:cubicBezTo>
                  <a:pt x="120000" y="116833"/>
                  <a:pt x="120000" y="116833"/>
                  <a:pt x="120000" y="116833"/>
                </a:cubicBezTo>
                <a:cubicBezTo>
                  <a:pt x="116936" y="119722"/>
                  <a:pt x="116936" y="119722"/>
                  <a:pt x="116936" y="119722"/>
                </a:cubicBezTo>
                <a:cubicBezTo>
                  <a:pt x="116280" y="115444"/>
                  <a:pt x="116280" y="115444"/>
                  <a:pt x="116280" y="115444"/>
                </a:cubicBezTo>
                <a:cubicBezTo>
                  <a:pt x="115248" y="113055"/>
                  <a:pt x="115248" y="113055"/>
                  <a:pt x="115248" y="113055"/>
                </a:cubicBezTo>
                <a:cubicBezTo>
                  <a:pt x="115248" y="113000"/>
                  <a:pt x="115248" y="113000"/>
                  <a:pt x="115248" y="113000"/>
                </a:cubicBezTo>
                <a:cubicBezTo>
                  <a:pt x="115217" y="113000"/>
                  <a:pt x="115217" y="113000"/>
                  <a:pt x="115217" y="113000"/>
                </a:cubicBezTo>
                <a:cubicBezTo>
                  <a:pt x="114217" y="110722"/>
                  <a:pt x="114217" y="110722"/>
                  <a:pt x="114217" y="110722"/>
                </a:cubicBezTo>
                <a:cubicBezTo>
                  <a:pt x="119593" y="107722"/>
                  <a:pt x="119593" y="107722"/>
                  <a:pt x="119593" y="107722"/>
                </a:cubicBezTo>
                <a:cubicBezTo>
                  <a:pt x="119468" y="115277"/>
                  <a:pt x="119468" y="115277"/>
                  <a:pt x="119468" y="115277"/>
                </a:cubicBezTo>
                <a:cubicBezTo>
                  <a:pt x="120000" y="116055"/>
                  <a:pt x="120000" y="116055"/>
                  <a:pt x="120000" y="116055"/>
                </a:cubicBezTo>
                <a:cubicBezTo>
                  <a:pt x="120000" y="106000"/>
                  <a:pt x="120000" y="106000"/>
                  <a:pt x="120000" y="106000"/>
                </a:cubicBezTo>
                <a:cubicBezTo>
                  <a:pt x="118812" y="106555"/>
                  <a:pt x="118812" y="106555"/>
                  <a:pt x="118812" y="106555"/>
                </a:cubicBezTo>
                <a:cubicBezTo>
                  <a:pt x="118812" y="106555"/>
                  <a:pt x="118624" y="102944"/>
                  <a:pt x="119156" y="98000"/>
                </a:cubicBezTo>
                <a:cubicBezTo>
                  <a:pt x="120000" y="98722"/>
                  <a:pt x="120000" y="98722"/>
                  <a:pt x="120000" y="98722"/>
                </a:cubicBezTo>
                <a:cubicBezTo>
                  <a:pt x="120000" y="97444"/>
                  <a:pt x="120000" y="97444"/>
                  <a:pt x="120000" y="97444"/>
                </a:cubicBezTo>
                <a:cubicBezTo>
                  <a:pt x="119312" y="96888"/>
                  <a:pt x="119312" y="96888"/>
                  <a:pt x="119312" y="96888"/>
                </a:cubicBezTo>
                <a:cubicBezTo>
                  <a:pt x="120000" y="93611"/>
                  <a:pt x="120000" y="93611"/>
                  <a:pt x="120000" y="93611"/>
                </a:cubicBezTo>
                <a:cubicBezTo>
                  <a:pt x="120000" y="89944"/>
                  <a:pt x="120000" y="89944"/>
                  <a:pt x="120000" y="89944"/>
                </a:cubicBezTo>
                <a:cubicBezTo>
                  <a:pt x="119749" y="90944"/>
                  <a:pt x="119749" y="90944"/>
                  <a:pt x="119749" y="90944"/>
                </a:cubicBezTo>
                <a:cubicBezTo>
                  <a:pt x="118905" y="90944"/>
                  <a:pt x="118905" y="90944"/>
                  <a:pt x="118905" y="90944"/>
                </a:cubicBezTo>
                <a:cubicBezTo>
                  <a:pt x="118905" y="92722"/>
                  <a:pt x="118905" y="92722"/>
                  <a:pt x="118905" y="92722"/>
                </a:cubicBezTo>
                <a:cubicBezTo>
                  <a:pt x="119312" y="92722"/>
                  <a:pt x="119312" y="92722"/>
                  <a:pt x="119312" y="92722"/>
                </a:cubicBezTo>
                <a:cubicBezTo>
                  <a:pt x="118530" y="95722"/>
                  <a:pt x="118530" y="95722"/>
                  <a:pt x="118530" y="95722"/>
                </a:cubicBezTo>
                <a:cubicBezTo>
                  <a:pt x="118530" y="95722"/>
                  <a:pt x="117061" y="92777"/>
                  <a:pt x="114467" y="91055"/>
                </a:cubicBezTo>
                <a:cubicBezTo>
                  <a:pt x="116467" y="88777"/>
                  <a:pt x="116467" y="88777"/>
                  <a:pt x="116467" y="88777"/>
                </a:cubicBezTo>
                <a:cubicBezTo>
                  <a:pt x="120000" y="88111"/>
                  <a:pt x="120000" y="88111"/>
                  <a:pt x="120000" y="88111"/>
                </a:cubicBezTo>
                <a:cubicBezTo>
                  <a:pt x="120000" y="86666"/>
                  <a:pt x="120000" y="86666"/>
                  <a:pt x="120000" y="86666"/>
                </a:cubicBezTo>
                <a:cubicBezTo>
                  <a:pt x="116499" y="87777"/>
                  <a:pt x="116499" y="87777"/>
                  <a:pt x="116499" y="87777"/>
                </a:cubicBezTo>
                <a:cubicBezTo>
                  <a:pt x="117311" y="83000"/>
                  <a:pt x="117311" y="83000"/>
                  <a:pt x="117311" y="83000"/>
                </a:cubicBezTo>
                <a:cubicBezTo>
                  <a:pt x="119812" y="75722"/>
                  <a:pt x="119812" y="75722"/>
                  <a:pt x="119812" y="75722"/>
                </a:cubicBezTo>
                <a:cubicBezTo>
                  <a:pt x="120000" y="75944"/>
                  <a:pt x="120000" y="75944"/>
                  <a:pt x="120000" y="75944"/>
                </a:cubicBezTo>
                <a:cubicBezTo>
                  <a:pt x="120000" y="71777"/>
                  <a:pt x="120000" y="71777"/>
                  <a:pt x="120000" y="71777"/>
                </a:cubicBezTo>
                <a:cubicBezTo>
                  <a:pt x="119843" y="71833"/>
                  <a:pt x="119843" y="71833"/>
                  <a:pt x="119843" y="71833"/>
                </a:cubicBezTo>
                <a:cubicBezTo>
                  <a:pt x="118249" y="67777"/>
                  <a:pt x="118249" y="67777"/>
                  <a:pt x="118249" y="67777"/>
                </a:cubicBezTo>
                <a:cubicBezTo>
                  <a:pt x="118374" y="67333"/>
                  <a:pt x="118374" y="67333"/>
                  <a:pt x="118374" y="67333"/>
                </a:cubicBezTo>
                <a:cubicBezTo>
                  <a:pt x="119437" y="62888"/>
                  <a:pt x="119437" y="62888"/>
                  <a:pt x="119437" y="62888"/>
                </a:cubicBezTo>
                <a:cubicBezTo>
                  <a:pt x="120000" y="62611"/>
                  <a:pt x="120000" y="62611"/>
                  <a:pt x="120000" y="62611"/>
                </a:cubicBezTo>
                <a:cubicBezTo>
                  <a:pt x="120000" y="61277"/>
                  <a:pt x="120000" y="61277"/>
                  <a:pt x="120000" y="61277"/>
                </a:cubicBezTo>
                <a:cubicBezTo>
                  <a:pt x="116936" y="64166"/>
                  <a:pt x="116936" y="64166"/>
                  <a:pt x="116936" y="64166"/>
                </a:cubicBezTo>
                <a:cubicBezTo>
                  <a:pt x="116280" y="59888"/>
                  <a:pt x="116280" y="59888"/>
                  <a:pt x="116280" y="59888"/>
                </a:cubicBezTo>
                <a:cubicBezTo>
                  <a:pt x="115248" y="57500"/>
                  <a:pt x="115248" y="57500"/>
                  <a:pt x="115248" y="57500"/>
                </a:cubicBezTo>
                <a:cubicBezTo>
                  <a:pt x="115248" y="57444"/>
                  <a:pt x="115248" y="57444"/>
                  <a:pt x="115248" y="57444"/>
                </a:cubicBezTo>
                <a:cubicBezTo>
                  <a:pt x="115217" y="57444"/>
                  <a:pt x="115217" y="57444"/>
                  <a:pt x="115217" y="57444"/>
                </a:cubicBezTo>
                <a:cubicBezTo>
                  <a:pt x="114217" y="55166"/>
                  <a:pt x="114217" y="55166"/>
                  <a:pt x="114217" y="55166"/>
                </a:cubicBezTo>
                <a:cubicBezTo>
                  <a:pt x="119593" y="52166"/>
                  <a:pt x="119593" y="52166"/>
                  <a:pt x="119593" y="52166"/>
                </a:cubicBezTo>
                <a:cubicBezTo>
                  <a:pt x="119468" y="59722"/>
                  <a:pt x="119468" y="59722"/>
                  <a:pt x="119468" y="59722"/>
                </a:cubicBezTo>
                <a:cubicBezTo>
                  <a:pt x="120000" y="60500"/>
                  <a:pt x="120000" y="60500"/>
                  <a:pt x="120000" y="60500"/>
                </a:cubicBezTo>
                <a:cubicBezTo>
                  <a:pt x="120000" y="50444"/>
                  <a:pt x="120000" y="50444"/>
                  <a:pt x="120000" y="50444"/>
                </a:cubicBezTo>
                <a:cubicBezTo>
                  <a:pt x="118812" y="51000"/>
                  <a:pt x="118812" y="51000"/>
                  <a:pt x="118812" y="51000"/>
                </a:cubicBezTo>
                <a:cubicBezTo>
                  <a:pt x="118812" y="51000"/>
                  <a:pt x="118624" y="47388"/>
                  <a:pt x="119156" y="42444"/>
                </a:cubicBezTo>
                <a:cubicBezTo>
                  <a:pt x="120000" y="43166"/>
                  <a:pt x="120000" y="43166"/>
                  <a:pt x="120000" y="43166"/>
                </a:cubicBezTo>
                <a:cubicBezTo>
                  <a:pt x="120000" y="41888"/>
                  <a:pt x="120000" y="41888"/>
                  <a:pt x="120000" y="41888"/>
                </a:cubicBezTo>
                <a:cubicBezTo>
                  <a:pt x="119312" y="41333"/>
                  <a:pt x="119312" y="41333"/>
                  <a:pt x="119312" y="41333"/>
                </a:cubicBezTo>
                <a:cubicBezTo>
                  <a:pt x="120000" y="38055"/>
                  <a:pt x="120000" y="38055"/>
                  <a:pt x="120000" y="38055"/>
                </a:cubicBezTo>
                <a:cubicBezTo>
                  <a:pt x="120000" y="34388"/>
                  <a:pt x="120000" y="34388"/>
                  <a:pt x="120000" y="34388"/>
                </a:cubicBezTo>
                <a:cubicBezTo>
                  <a:pt x="119749" y="35388"/>
                  <a:pt x="119749" y="35388"/>
                  <a:pt x="119749" y="35388"/>
                </a:cubicBezTo>
                <a:cubicBezTo>
                  <a:pt x="118905" y="35388"/>
                  <a:pt x="118905" y="35388"/>
                  <a:pt x="118905" y="35388"/>
                </a:cubicBezTo>
                <a:cubicBezTo>
                  <a:pt x="118905" y="37166"/>
                  <a:pt x="118905" y="37166"/>
                  <a:pt x="118905" y="37166"/>
                </a:cubicBezTo>
                <a:cubicBezTo>
                  <a:pt x="119312" y="37166"/>
                  <a:pt x="119312" y="37166"/>
                  <a:pt x="119312" y="37166"/>
                </a:cubicBezTo>
                <a:cubicBezTo>
                  <a:pt x="118530" y="40166"/>
                  <a:pt x="118530" y="40166"/>
                  <a:pt x="118530" y="40166"/>
                </a:cubicBezTo>
                <a:cubicBezTo>
                  <a:pt x="118530" y="40166"/>
                  <a:pt x="117061" y="37222"/>
                  <a:pt x="114467" y="35500"/>
                </a:cubicBezTo>
                <a:cubicBezTo>
                  <a:pt x="116467" y="33222"/>
                  <a:pt x="116467" y="33222"/>
                  <a:pt x="116467" y="33222"/>
                </a:cubicBezTo>
                <a:cubicBezTo>
                  <a:pt x="120000" y="32555"/>
                  <a:pt x="120000" y="32555"/>
                  <a:pt x="120000" y="32555"/>
                </a:cubicBezTo>
                <a:cubicBezTo>
                  <a:pt x="120000" y="31111"/>
                  <a:pt x="120000" y="31111"/>
                  <a:pt x="120000" y="31111"/>
                </a:cubicBezTo>
                <a:cubicBezTo>
                  <a:pt x="116499" y="32222"/>
                  <a:pt x="116499" y="32222"/>
                  <a:pt x="116499" y="32222"/>
                </a:cubicBezTo>
                <a:cubicBezTo>
                  <a:pt x="117311" y="27444"/>
                  <a:pt x="117311" y="27444"/>
                  <a:pt x="117311" y="27444"/>
                </a:cubicBezTo>
                <a:cubicBezTo>
                  <a:pt x="119812" y="20166"/>
                  <a:pt x="119812" y="20166"/>
                  <a:pt x="119812" y="20166"/>
                </a:cubicBezTo>
                <a:cubicBezTo>
                  <a:pt x="120000" y="20388"/>
                  <a:pt x="120000" y="20388"/>
                  <a:pt x="120000" y="20388"/>
                </a:cubicBezTo>
                <a:cubicBezTo>
                  <a:pt x="120000" y="16222"/>
                  <a:pt x="120000" y="16222"/>
                  <a:pt x="120000" y="16222"/>
                </a:cubicBezTo>
                <a:cubicBezTo>
                  <a:pt x="119843" y="16277"/>
                  <a:pt x="119843" y="16277"/>
                  <a:pt x="119843" y="16277"/>
                </a:cubicBezTo>
                <a:cubicBezTo>
                  <a:pt x="118249" y="12222"/>
                  <a:pt x="118249" y="12222"/>
                  <a:pt x="118249" y="12222"/>
                </a:cubicBezTo>
                <a:cubicBezTo>
                  <a:pt x="118374" y="11777"/>
                  <a:pt x="118374" y="11777"/>
                  <a:pt x="118374" y="11777"/>
                </a:cubicBezTo>
                <a:cubicBezTo>
                  <a:pt x="119437" y="7333"/>
                  <a:pt x="119437" y="7333"/>
                  <a:pt x="119437" y="7333"/>
                </a:cubicBezTo>
                <a:cubicBezTo>
                  <a:pt x="120000" y="7055"/>
                  <a:pt x="120000" y="7055"/>
                  <a:pt x="120000" y="7055"/>
                </a:cubicBezTo>
                <a:cubicBezTo>
                  <a:pt x="120000" y="5722"/>
                  <a:pt x="120000" y="5722"/>
                  <a:pt x="120000" y="5722"/>
                </a:cubicBezTo>
                <a:cubicBezTo>
                  <a:pt x="116936" y="8611"/>
                  <a:pt x="116936" y="8611"/>
                  <a:pt x="116936" y="8611"/>
                </a:cubicBezTo>
                <a:lnTo>
                  <a:pt x="116280" y="4333"/>
                </a:lnTo>
                <a:close/>
                <a:moveTo>
                  <a:pt x="113310" y="111"/>
                </a:moveTo>
                <a:cubicBezTo>
                  <a:pt x="113779" y="1166"/>
                  <a:pt x="113779" y="1166"/>
                  <a:pt x="113779" y="1166"/>
                </a:cubicBezTo>
                <a:cubicBezTo>
                  <a:pt x="113654" y="1666"/>
                  <a:pt x="113654" y="1666"/>
                  <a:pt x="113654" y="1666"/>
                </a:cubicBezTo>
                <a:cubicBezTo>
                  <a:pt x="112810" y="1888"/>
                  <a:pt x="112810" y="1888"/>
                  <a:pt x="112810" y="1888"/>
                </a:cubicBezTo>
                <a:cubicBezTo>
                  <a:pt x="113404" y="2944"/>
                  <a:pt x="113404" y="2944"/>
                  <a:pt x="113404" y="2944"/>
                </a:cubicBezTo>
                <a:cubicBezTo>
                  <a:pt x="113279" y="4444"/>
                  <a:pt x="113279" y="4444"/>
                  <a:pt x="113279" y="4444"/>
                </a:cubicBezTo>
                <a:cubicBezTo>
                  <a:pt x="114029" y="3722"/>
                  <a:pt x="114029" y="3722"/>
                  <a:pt x="114029" y="3722"/>
                </a:cubicBezTo>
                <a:cubicBezTo>
                  <a:pt x="114779" y="4444"/>
                  <a:pt x="114779" y="4444"/>
                  <a:pt x="114779" y="4444"/>
                </a:cubicBezTo>
                <a:cubicBezTo>
                  <a:pt x="114654" y="3222"/>
                  <a:pt x="114654" y="3222"/>
                  <a:pt x="114654" y="3222"/>
                </a:cubicBezTo>
                <a:cubicBezTo>
                  <a:pt x="115405" y="4888"/>
                  <a:pt x="115405" y="4888"/>
                  <a:pt x="115405" y="4888"/>
                </a:cubicBezTo>
                <a:cubicBezTo>
                  <a:pt x="116092" y="9166"/>
                  <a:pt x="116092" y="9166"/>
                  <a:pt x="116092" y="9166"/>
                </a:cubicBezTo>
                <a:cubicBezTo>
                  <a:pt x="113279" y="11666"/>
                  <a:pt x="113279" y="11666"/>
                  <a:pt x="113279" y="11666"/>
                </a:cubicBezTo>
                <a:cubicBezTo>
                  <a:pt x="110716" y="1555"/>
                  <a:pt x="110716" y="1555"/>
                  <a:pt x="110716" y="1555"/>
                </a:cubicBezTo>
                <a:lnTo>
                  <a:pt x="113310" y="111"/>
                </a:lnTo>
                <a:close/>
                <a:moveTo>
                  <a:pt x="108371" y="2444"/>
                </a:moveTo>
                <a:cubicBezTo>
                  <a:pt x="109966" y="1888"/>
                  <a:pt x="109966" y="1888"/>
                  <a:pt x="109966" y="1888"/>
                </a:cubicBezTo>
                <a:cubicBezTo>
                  <a:pt x="112560" y="11777"/>
                  <a:pt x="112560" y="11777"/>
                  <a:pt x="112560" y="11777"/>
                </a:cubicBezTo>
                <a:cubicBezTo>
                  <a:pt x="112685" y="12277"/>
                  <a:pt x="112685" y="12277"/>
                  <a:pt x="112685" y="12277"/>
                </a:cubicBezTo>
                <a:cubicBezTo>
                  <a:pt x="112685" y="12277"/>
                  <a:pt x="108872" y="15000"/>
                  <a:pt x="108153" y="19111"/>
                </a:cubicBezTo>
                <a:cubicBezTo>
                  <a:pt x="107121" y="11777"/>
                  <a:pt x="107121" y="11777"/>
                  <a:pt x="107121" y="11777"/>
                </a:cubicBezTo>
                <a:cubicBezTo>
                  <a:pt x="106558" y="7555"/>
                  <a:pt x="106558" y="7555"/>
                  <a:pt x="106558" y="7555"/>
                </a:cubicBezTo>
                <a:lnTo>
                  <a:pt x="108371" y="2444"/>
                </a:lnTo>
                <a:close/>
                <a:moveTo>
                  <a:pt x="105933" y="96111"/>
                </a:moveTo>
                <a:cubicBezTo>
                  <a:pt x="105527" y="94611"/>
                  <a:pt x="105527" y="94611"/>
                  <a:pt x="105527" y="94611"/>
                </a:cubicBezTo>
                <a:cubicBezTo>
                  <a:pt x="105089" y="96111"/>
                  <a:pt x="105089" y="96111"/>
                  <a:pt x="105089" y="96111"/>
                </a:cubicBezTo>
                <a:cubicBezTo>
                  <a:pt x="104152" y="96388"/>
                  <a:pt x="104152" y="96388"/>
                  <a:pt x="104152" y="96388"/>
                </a:cubicBezTo>
                <a:cubicBezTo>
                  <a:pt x="104839" y="97555"/>
                  <a:pt x="104839" y="97555"/>
                  <a:pt x="104839" y="97555"/>
                </a:cubicBezTo>
                <a:cubicBezTo>
                  <a:pt x="104683" y="99222"/>
                  <a:pt x="104683" y="99222"/>
                  <a:pt x="104683" y="99222"/>
                </a:cubicBezTo>
                <a:cubicBezTo>
                  <a:pt x="105527" y="98444"/>
                  <a:pt x="105527" y="98444"/>
                  <a:pt x="105527" y="98444"/>
                </a:cubicBezTo>
                <a:cubicBezTo>
                  <a:pt x="106340" y="99222"/>
                  <a:pt x="106340" y="99222"/>
                  <a:pt x="106340" y="99222"/>
                </a:cubicBezTo>
                <a:cubicBezTo>
                  <a:pt x="106215" y="100166"/>
                  <a:pt x="106058" y="101166"/>
                  <a:pt x="105808" y="102222"/>
                </a:cubicBezTo>
                <a:cubicBezTo>
                  <a:pt x="104152" y="100333"/>
                  <a:pt x="104152" y="100333"/>
                  <a:pt x="104152" y="100333"/>
                </a:cubicBezTo>
                <a:cubicBezTo>
                  <a:pt x="104089" y="96944"/>
                  <a:pt x="103183" y="92777"/>
                  <a:pt x="102370" y="90833"/>
                </a:cubicBezTo>
                <a:cubicBezTo>
                  <a:pt x="106058" y="88944"/>
                  <a:pt x="106058" y="88944"/>
                  <a:pt x="106058" y="88944"/>
                </a:cubicBezTo>
                <a:cubicBezTo>
                  <a:pt x="106058" y="88944"/>
                  <a:pt x="106809" y="91833"/>
                  <a:pt x="106621" y="96277"/>
                </a:cubicBezTo>
                <a:lnTo>
                  <a:pt x="105933" y="96111"/>
                </a:lnTo>
                <a:close/>
                <a:moveTo>
                  <a:pt x="106590" y="96888"/>
                </a:moveTo>
                <a:cubicBezTo>
                  <a:pt x="106527" y="97611"/>
                  <a:pt x="106465" y="98388"/>
                  <a:pt x="106371" y="99111"/>
                </a:cubicBezTo>
                <a:cubicBezTo>
                  <a:pt x="106215" y="97555"/>
                  <a:pt x="106215" y="97555"/>
                  <a:pt x="106215" y="97555"/>
                </a:cubicBezTo>
                <a:lnTo>
                  <a:pt x="106590" y="96888"/>
                </a:lnTo>
                <a:close/>
                <a:moveTo>
                  <a:pt x="101401" y="102944"/>
                </a:moveTo>
                <a:cubicBezTo>
                  <a:pt x="99994" y="103055"/>
                  <a:pt x="99994" y="103055"/>
                  <a:pt x="99994" y="103055"/>
                </a:cubicBezTo>
                <a:cubicBezTo>
                  <a:pt x="96306" y="100611"/>
                  <a:pt x="96306" y="100611"/>
                  <a:pt x="96306" y="100611"/>
                </a:cubicBezTo>
                <a:cubicBezTo>
                  <a:pt x="96931" y="97777"/>
                  <a:pt x="96931" y="97777"/>
                  <a:pt x="96931" y="97777"/>
                </a:cubicBezTo>
                <a:cubicBezTo>
                  <a:pt x="99307" y="97277"/>
                  <a:pt x="99307" y="97277"/>
                  <a:pt x="99307" y="97277"/>
                </a:cubicBezTo>
                <a:cubicBezTo>
                  <a:pt x="101401" y="99277"/>
                  <a:pt x="101401" y="99277"/>
                  <a:pt x="101401" y="99277"/>
                </a:cubicBezTo>
                <a:cubicBezTo>
                  <a:pt x="101401" y="99277"/>
                  <a:pt x="101401" y="99277"/>
                  <a:pt x="101401" y="99277"/>
                </a:cubicBezTo>
                <a:cubicBezTo>
                  <a:pt x="104964" y="102611"/>
                  <a:pt x="104964" y="102611"/>
                  <a:pt x="104964" y="102611"/>
                </a:cubicBezTo>
                <a:lnTo>
                  <a:pt x="101401" y="102944"/>
                </a:lnTo>
                <a:close/>
                <a:moveTo>
                  <a:pt x="102432" y="103944"/>
                </a:moveTo>
                <a:cubicBezTo>
                  <a:pt x="103120" y="111944"/>
                  <a:pt x="103120" y="111944"/>
                  <a:pt x="103120" y="111944"/>
                </a:cubicBezTo>
                <a:cubicBezTo>
                  <a:pt x="101401" y="111500"/>
                  <a:pt x="101401" y="111500"/>
                  <a:pt x="101401" y="111500"/>
                </a:cubicBezTo>
                <a:cubicBezTo>
                  <a:pt x="98713" y="110777"/>
                  <a:pt x="98713" y="110777"/>
                  <a:pt x="98713" y="110777"/>
                </a:cubicBezTo>
                <a:cubicBezTo>
                  <a:pt x="99119" y="104000"/>
                  <a:pt x="99119" y="104000"/>
                  <a:pt x="99119" y="104000"/>
                </a:cubicBezTo>
                <a:cubicBezTo>
                  <a:pt x="101401" y="103944"/>
                  <a:pt x="101401" y="103944"/>
                  <a:pt x="101401" y="103944"/>
                </a:cubicBezTo>
                <a:lnTo>
                  <a:pt x="102432" y="103944"/>
                </a:lnTo>
                <a:close/>
                <a:moveTo>
                  <a:pt x="74675" y="96111"/>
                </a:moveTo>
                <a:cubicBezTo>
                  <a:pt x="74269" y="94611"/>
                  <a:pt x="74269" y="94611"/>
                  <a:pt x="74269" y="94611"/>
                </a:cubicBezTo>
                <a:cubicBezTo>
                  <a:pt x="73831" y="96111"/>
                  <a:pt x="73831" y="96111"/>
                  <a:pt x="73831" y="96111"/>
                </a:cubicBezTo>
                <a:cubicBezTo>
                  <a:pt x="72893" y="96388"/>
                  <a:pt x="72893" y="96388"/>
                  <a:pt x="72893" y="96388"/>
                </a:cubicBezTo>
                <a:cubicBezTo>
                  <a:pt x="73581" y="97555"/>
                  <a:pt x="73581" y="97555"/>
                  <a:pt x="73581" y="97555"/>
                </a:cubicBezTo>
                <a:cubicBezTo>
                  <a:pt x="73425" y="99222"/>
                  <a:pt x="73425" y="99222"/>
                  <a:pt x="73425" y="99222"/>
                </a:cubicBezTo>
                <a:cubicBezTo>
                  <a:pt x="74269" y="98444"/>
                  <a:pt x="74269" y="98444"/>
                  <a:pt x="74269" y="98444"/>
                </a:cubicBezTo>
                <a:cubicBezTo>
                  <a:pt x="75082" y="99222"/>
                  <a:pt x="75082" y="99222"/>
                  <a:pt x="75082" y="99222"/>
                </a:cubicBezTo>
                <a:cubicBezTo>
                  <a:pt x="74957" y="100166"/>
                  <a:pt x="74800" y="101166"/>
                  <a:pt x="74550" y="102222"/>
                </a:cubicBezTo>
                <a:cubicBezTo>
                  <a:pt x="72893" y="100333"/>
                  <a:pt x="72893" y="100333"/>
                  <a:pt x="72893" y="100333"/>
                </a:cubicBezTo>
                <a:cubicBezTo>
                  <a:pt x="72831" y="96944"/>
                  <a:pt x="71924" y="92777"/>
                  <a:pt x="71112" y="90833"/>
                </a:cubicBezTo>
                <a:cubicBezTo>
                  <a:pt x="74800" y="88944"/>
                  <a:pt x="74800" y="88944"/>
                  <a:pt x="74800" y="88944"/>
                </a:cubicBezTo>
                <a:cubicBezTo>
                  <a:pt x="74800" y="88944"/>
                  <a:pt x="75550" y="91833"/>
                  <a:pt x="75363" y="96277"/>
                </a:cubicBezTo>
                <a:lnTo>
                  <a:pt x="74675" y="96111"/>
                </a:lnTo>
                <a:close/>
                <a:moveTo>
                  <a:pt x="75332" y="96888"/>
                </a:moveTo>
                <a:cubicBezTo>
                  <a:pt x="75269" y="97611"/>
                  <a:pt x="75207" y="98388"/>
                  <a:pt x="75113" y="99111"/>
                </a:cubicBezTo>
                <a:cubicBezTo>
                  <a:pt x="74957" y="97555"/>
                  <a:pt x="74957" y="97555"/>
                  <a:pt x="74957" y="97555"/>
                </a:cubicBezTo>
                <a:lnTo>
                  <a:pt x="75332" y="96888"/>
                </a:lnTo>
                <a:close/>
                <a:moveTo>
                  <a:pt x="70143" y="102944"/>
                </a:moveTo>
                <a:cubicBezTo>
                  <a:pt x="68736" y="103055"/>
                  <a:pt x="68736" y="103055"/>
                  <a:pt x="68736" y="103055"/>
                </a:cubicBezTo>
                <a:cubicBezTo>
                  <a:pt x="65048" y="100611"/>
                  <a:pt x="65048" y="100611"/>
                  <a:pt x="65048" y="100611"/>
                </a:cubicBezTo>
                <a:cubicBezTo>
                  <a:pt x="65673" y="97777"/>
                  <a:pt x="65673" y="97777"/>
                  <a:pt x="65673" y="97777"/>
                </a:cubicBezTo>
                <a:cubicBezTo>
                  <a:pt x="68048" y="97277"/>
                  <a:pt x="68048" y="97277"/>
                  <a:pt x="68048" y="97277"/>
                </a:cubicBezTo>
                <a:cubicBezTo>
                  <a:pt x="70143" y="99277"/>
                  <a:pt x="70143" y="99277"/>
                  <a:pt x="70143" y="99277"/>
                </a:cubicBezTo>
                <a:cubicBezTo>
                  <a:pt x="70143" y="99277"/>
                  <a:pt x="70143" y="99277"/>
                  <a:pt x="70143" y="99277"/>
                </a:cubicBezTo>
                <a:cubicBezTo>
                  <a:pt x="73706" y="102611"/>
                  <a:pt x="73706" y="102611"/>
                  <a:pt x="73706" y="102611"/>
                </a:cubicBezTo>
                <a:lnTo>
                  <a:pt x="70143" y="102944"/>
                </a:lnTo>
                <a:close/>
                <a:moveTo>
                  <a:pt x="71174" y="103944"/>
                </a:moveTo>
                <a:cubicBezTo>
                  <a:pt x="71862" y="111944"/>
                  <a:pt x="71862" y="111944"/>
                  <a:pt x="71862" y="111944"/>
                </a:cubicBezTo>
                <a:cubicBezTo>
                  <a:pt x="70143" y="111500"/>
                  <a:pt x="70143" y="111500"/>
                  <a:pt x="70143" y="111500"/>
                </a:cubicBezTo>
                <a:cubicBezTo>
                  <a:pt x="67455" y="110777"/>
                  <a:pt x="67455" y="110777"/>
                  <a:pt x="67455" y="110777"/>
                </a:cubicBezTo>
                <a:cubicBezTo>
                  <a:pt x="67861" y="104000"/>
                  <a:pt x="67861" y="104000"/>
                  <a:pt x="67861" y="104000"/>
                </a:cubicBezTo>
                <a:cubicBezTo>
                  <a:pt x="70143" y="103944"/>
                  <a:pt x="70143" y="103944"/>
                  <a:pt x="70143" y="103944"/>
                </a:cubicBezTo>
                <a:lnTo>
                  <a:pt x="71174" y="103944"/>
                </a:lnTo>
                <a:close/>
                <a:moveTo>
                  <a:pt x="43417" y="96111"/>
                </a:moveTo>
                <a:cubicBezTo>
                  <a:pt x="43011" y="94611"/>
                  <a:pt x="43011" y="94611"/>
                  <a:pt x="43011" y="94611"/>
                </a:cubicBezTo>
                <a:cubicBezTo>
                  <a:pt x="42573" y="96111"/>
                  <a:pt x="42573" y="96111"/>
                  <a:pt x="42573" y="96111"/>
                </a:cubicBezTo>
                <a:cubicBezTo>
                  <a:pt x="41635" y="96388"/>
                  <a:pt x="41635" y="96388"/>
                  <a:pt x="41635" y="96388"/>
                </a:cubicBezTo>
                <a:cubicBezTo>
                  <a:pt x="42323" y="97555"/>
                  <a:pt x="42323" y="97555"/>
                  <a:pt x="42323" y="97555"/>
                </a:cubicBezTo>
                <a:cubicBezTo>
                  <a:pt x="42167" y="99222"/>
                  <a:pt x="42167" y="99222"/>
                  <a:pt x="42167" y="99222"/>
                </a:cubicBezTo>
                <a:cubicBezTo>
                  <a:pt x="43011" y="98444"/>
                  <a:pt x="43011" y="98444"/>
                  <a:pt x="43011" y="98444"/>
                </a:cubicBezTo>
                <a:cubicBezTo>
                  <a:pt x="43823" y="99222"/>
                  <a:pt x="43823" y="99222"/>
                  <a:pt x="43823" y="99222"/>
                </a:cubicBezTo>
                <a:cubicBezTo>
                  <a:pt x="43698" y="100166"/>
                  <a:pt x="43542" y="101166"/>
                  <a:pt x="43292" y="102222"/>
                </a:cubicBezTo>
                <a:cubicBezTo>
                  <a:pt x="41635" y="100333"/>
                  <a:pt x="41635" y="100333"/>
                  <a:pt x="41635" y="100333"/>
                </a:cubicBezTo>
                <a:cubicBezTo>
                  <a:pt x="41573" y="96944"/>
                  <a:pt x="40666" y="92777"/>
                  <a:pt x="39854" y="90833"/>
                </a:cubicBezTo>
                <a:cubicBezTo>
                  <a:pt x="43542" y="88944"/>
                  <a:pt x="43542" y="88944"/>
                  <a:pt x="43542" y="88944"/>
                </a:cubicBezTo>
                <a:cubicBezTo>
                  <a:pt x="43542" y="88944"/>
                  <a:pt x="44292" y="91833"/>
                  <a:pt x="44105" y="96277"/>
                </a:cubicBezTo>
                <a:lnTo>
                  <a:pt x="43417" y="96111"/>
                </a:lnTo>
                <a:close/>
                <a:moveTo>
                  <a:pt x="44073" y="96888"/>
                </a:moveTo>
                <a:cubicBezTo>
                  <a:pt x="44011" y="97611"/>
                  <a:pt x="43948" y="98388"/>
                  <a:pt x="43855" y="99111"/>
                </a:cubicBezTo>
                <a:cubicBezTo>
                  <a:pt x="43698" y="97555"/>
                  <a:pt x="43698" y="97555"/>
                  <a:pt x="43698" y="97555"/>
                </a:cubicBezTo>
                <a:lnTo>
                  <a:pt x="44073" y="96888"/>
                </a:lnTo>
                <a:close/>
                <a:moveTo>
                  <a:pt x="38885" y="102944"/>
                </a:moveTo>
                <a:cubicBezTo>
                  <a:pt x="37478" y="103055"/>
                  <a:pt x="37478" y="103055"/>
                  <a:pt x="37478" y="103055"/>
                </a:cubicBezTo>
                <a:cubicBezTo>
                  <a:pt x="33790" y="100611"/>
                  <a:pt x="33790" y="100611"/>
                  <a:pt x="33790" y="100611"/>
                </a:cubicBezTo>
                <a:cubicBezTo>
                  <a:pt x="34415" y="97777"/>
                  <a:pt x="34415" y="97777"/>
                  <a:pt x="34415" y="97777"/>
                </a:cubicBezTo>
                <a:cubicBezTo>
                  <a:pt x="36790" y="97277"/>
                  <a:pt x="36790" y="97277"/>
                  <a:pt x="36790" y="97277"/>
                </a:cubicBezTo>
                <a:cubicBezTo>
                  <a:pt x="38885" y="99277"/>
                  <a:pt x="38885" y="99277"/>
                  <a:pt x="38885" y="99277"/>
                </a:cubicBezTo>
                <a:cubicBezTo>
                  <a:pt x="38885" y="99277"/>
                  <a:pt x="38885" y="99277"/>
                  <a:pt x="38885" y="99277"/>
                </a:cubicBezTo>
                <a:cubicBezTo>
                  <a:pt x="42448" y="102611"/>
                  <a:pt x="42448" y="102611"/>
                  <a:pt x="42448" y="102611"/>
                </a:cubicBezTo>
                <a:lnTo>
                  <a:pt x="38885" y="102944"/>
                </a:lnTo>
                <a:close/>
                <a:moveTo>
                  <a:pt x="39916" y="103944"/>
                </a:moveTo>
                <a:cubicBezTo>
                  <a:pt x="40604" y="111944"/>
                  <a:pt x="40604" y="111944"/>
                  <a:pt x="40604" y="111944"/>
                </a:cubicBezTo>
                <a:cubicBezTo>
                  <a:pt x="38885" y="111500"/>
                  <a:pt x="38885" y="111500"/>
                  <a:pt x="38885" y="111500"/>
                </a:cubicBezTo>
                <a:cubicBezTo>
                  <a:pt x="36196" y="110777"/>
                  <a:pt x="36196" y="110777"/>
                  <a:pt x="36196" y="110777"/>
                </a:cubicBezTo>
                <a:cubicBezTo>
                  <a:pt x="36603" y="104000"/>
                  <a:pt x="36603" y="104000"/>
                  <a:pt x="36603" y="104000"/>
                </a:cubicBezTo>
                <a:cubicBezTo>
                  <a:pt x="38885" y="103944"/>
                  <a:pt x="38885" y="103944"/>
                  <a:pt x="38885" y="103944"/>
                </a:cubicBezTo>
                <a:lnTo>
                  <a:pt x="39916" y="103944"/>
                </a:lnTo>
                <a:close/>
                <a:moveTo>
                  <a:pt x="12159" y="96111"/>
                </a:moveTo>
                <a:cubicBezTo>
                  <a:pt x="11753" y="94611"/>
                  <a:pt x="11753" y="94611"/>
                  <a:pt x="11753" y="94611"/>
                </a:cubicBezTo>
                <a:cubicBezTo>
                  <a:pt x="11315" y="96111"/>
                  <a:pt x="11315" y="96111"/>
                  <a:pt x="11315" y="96111"/>
                </a:cubicBezTo>
                <a:cubicBezTo>
                  <a:pt x="10377" y="96388"/>
                  <a:pt x="10377" y="96388"/>
                  <a:pt x="10377" y="96388"/>
                </a:cubicBezTo>
                <a:cubicBezTo>
                  <a:pt x="11065" y="97555"/>
                  <a:pt x="11065" y="97555"/>
                  <a:pt x="11065" y="97555"/>
                </a:cubicBezTo>
                <a:cubicBezTo>
                  <a:pt x="10909" y="99222"/>
                  <a:pt x="10909" y="99222"/>
                  <a:pt x="10909" y="99222"/>
                </a:cubicBezTo>
                <a:cubicBezTo>
                  <a:pt x="11753" y="98444"/>
                  <a:pt x="11753" y="98444"/>
                  <a:pt x="11753" y="98444"/>
                </a:cubicBezTo>
                <a:cubicBezTo>
                  <a:pt x="12565" y="99222"/>
                  <a:pt x="12565" y="99222"/>
                  <a:pt x="12565" y="99222"/>
                </a:cubicBezTo>
                <a:cubicBezTo>
                  <a:pt x="12440" y="100166"/>
                  <a:pt x="12284" y="101166"/>
                  <a:pt x="12034" y="102222"/>
                </a:cubicBezTo>
                <a:cubicBezTo>
                  <a:pt x="10377" y="100333"/>
                  <a:pt x="10377" y="100333"/>
                  <a:pt x="10377" y="100333"/>
                </a:cubicBezTo>
                <a:cubicBezTo>
                  <a:pt x="10315" y="96944"/>
                  <a:pt x="9408" y="92777"/>
                  <a:pt x="8595" y="90833"/>
                </a:cubicBezTo>
                <a:cubicBezTo>
                  <a:pt x="12284" y="88944"/>
                  <a:pt x="12284" y="88944"/>
                  <a:pt x="12284" y="88944"/>
                </a:cubicBezTo>
                <a:cubicBezTo>
                  <a:pt x="12284" y="88944"/>
                  <a:pt x="13034" y="91833"/>
                  <a:pt x="12847" y="96277"/>
                </a:cubicBezTo>
                <a:lnTo>
                  <a:pt x="12159" y="96111"/>
                </a:lnTo>
                <a:close/>
                <a:moveTo>
                  <a:pt x="12815" y="96888"/>
                </a:moveTo>
                <a:cubicBezTo>
                  <a:pt x="12753" y="97611"/>
                  <a:pt x="12690" y="98388"/>
                  <a:pt x="12597" y="99111"/>
                </a:cubicBezTo>
                <a:cubicBezTo>
                  <a:pt x="12440" y="97555"/>
                  <a:pt x="12440" y="97555"/>
                  <a:pt x="12440" y="97555"/>
                </a:cubicBezTo>
                <a:lnTo>
                  <a:pt x="12815" y="96888"/>
                </a:lnTo>
                <a:close/>
                <a:moveTo>
                  <a:pt x="12659" y="87555"/>
                </a:moveTo>
                <a:cubicBezTo>
                  <a:pt x="10252" y="79500"/>
                  <a:pt x="10252" y="79500"/>
                  <a:pt x="10252" y="79500"/>
                </a:cubicBezTo>
                <a:cubicBezTo>
                  <a:pt x="16629" y="74222"/>
                  <a:pt x="16629" y="74222"/>
                  <a:pt x="16629" y="74222"/>
                </a:cubicBezTo>
                <a:lnTo>
                  <a:pt x="12659" y="87555"/>
                </a:lnTo>
                <a:close/>
                <a:moveTo>
                  <a:pt x="9314" y="48555"/>
                </a:moveTo>
                <a:cubicBezTo>
                  <a:pt x="17629" y="46666"/>
                  <a:pt x="17629" y="46666"/>
                  <a:pt x="17629" y="46666"/>
                </a:cubicBezTo>
                <a:cubicBezTo>
                  <a:pt x="13128" y="58222"/>
                  <a:pt x="13128" y="58222"/>
                  <a:pt x="13128" y="58222"/>
                </a:cubicBezTo>
                <a:cubicBezTo>
                  <a:pt x="10659" y="61111"/>
                  <a:pt x="10659" y="61111"/>
                  <a:pt x="10659" y="61111"/>
                </a:cubicBezTo>
                <a:lnTo>
                  <a:pt x="9314" y="48555"/>
                </a:lnTo>
                <a:close/>
                <a:moveTo>
                  <a:pt x="9346" y="56388"/>
                </a:moveTo>
                <a:cubicBezTo>
                  <a:pt x="7626" y="55944"/>
                  <a:pt x="7626" y="55944"/>
                  <a:pt x="7626" y="55944"/>
                </a:cubicBezTo>
                <a:cubicBezTo>
                  <a:pt x="4938" y="55222"/>
                  <a:pt x="4938" y="55222"/>
                  <a:pt x="4938" y="55222"/>
                </a:cubicBezTo>
                <a:cubicBezTo>
                  <a:pt x="5345" y="48444"/>
                  <a:pt x="5345" y="48444"/>
                  <a:pt x="5345" y="48444"/>
                </a:cubicBezTo>
                <a:cubicBezTo>
                  <a:pt x="7626" y="48388"/>
                  <a:pt x="7626" y="48388"/>
                  <a:pt x="7626" y="48388"/>
                </a:cubicBezTo>
                <a:cubicBezTo>
                  <a:pt x="8658" y="48388"/>
                  <a:pt x="8658" y="48388"/>
                  <a:pt x="8658" y="48388"/>
                </a:cubicBezTo>
                <a:lnTo>
                  <a:pt x="9346" y="56388"/>
                </a:lnTo>
                <a:close/>
                <a:moveTo>
                  <a:pt x="107340" y="74888"/>
                </a:moveTo>
                <a:cubicBezTo>
                  <a:pt x="105777" y="74000"/>
                  <a:pt x="105777" y="74000"/>
                  <a:pt x="105777" y="74000"/>
                </a:cubicBezTo>
                <a:cubicBezTo>
                  <a:pt x="105746" y="74000"/>
                  <a:pt x="105746" y="74000"/>
                  <a:pt x="105746" y="74000"/>
                </a:cubicBezTo>
                <a:cubicBezTo>
                  <a:pt x="102714" y="67333"/>
                  <a:pt x="102714" y="67333"/>
                  <a:pt x="102714" y="67333"/>
                </a:cubicBezTo>
                <a:cubicBezTo>
                  <a:pt x="101901" y="65500"/>
                  <a:pt x="101901" y="65500"/>
                  <a:pt x="101901" y="65500"/>
                </a:cubicBezTo>
                <a:cubicBezTo>
                  <a:pt x="105902" y="60611"/>
                  <a:pt x="105902" y="60611"/>
                  <a:pt x="105902" y="60611"/>
                </a:cubicBezTo>
                <a:cubicBezTo>
                  <a:pt x="105840" y="67333"/>
                  <a:pt x="105840" y="67333"/>
                  <a:pt x="105840" y="67333"/>
                </a:cubicBezTo>
                <a:lnTo>
                  <a:pt x="107340" y="74888"/>
                </a:lnTo>
                <a:close/>
                <a:moveTo>
                  <a:pt x="101401" y="89388"/>
                </a:moveTo>
                <a:cubicBezTo>
                  <a:pt x="98744" y="86500"/>
                  <a:pt x="98744" y="86500"/>
                  <a:pt x="98744" y="86500"/>
                </a:cubicBezTo>
                <a:cubicBezTo>
                  <a:pt x="97400" y="79166"/>
                  <a:pt x="97400" y="79166"/>
                  <a:pt x="97400" y="79166"/>
                </a:cubicBezTo>
                <a:cubicBezTo>
                  <a:pt x="101057" y="81222"/>
                  <a:pt x="101057" y="81222"/>
                  <a:pt x="101057" y="81222"/>
                </a:cubicBezTo>
                <a:cubicBezTo>
                  <a:pt x="101401" y="81055"/>
                  <a:pt x="101401" y="81055"/>
                  <a:pt x="101401" y="81055"/>
                </a:cubicBezTo>
                <a:cubicBezTo>
                  <a:pt x="103308" y="79944"/>
                  <a:pt x="103308" y="79944"/>
                  <a:pt x="103308" y="79944"/>
                </a:cubicBezTo>
                <a:cubicBezTo>
                  <a:pt x="105777" y="87722"/>
                  <a:pt x="105777" y="87722"/>
                  <a:pt x="105777" y="87722"/>
                </a:cubicBezTo>
                <a:cubicBezTo>
                  <a:pt x="101839" y="89888"/>
                  <a:pt x="101839" y="89888"/>
                  <a:pt x="101839" y="89888"/>
                </a:cubicBezTo>
                <a:lnTo>
                  <a:pt x="101401" y="89388"/>
                </a:lnTo>
                <a:close/>
                <a:moveTo>
                  <a:pt x="103401" y="99833"/>
                </a:moveTo>
                <a:cubicBezTo>
                  <a:pt x="101401" y="98055"/>
                  <a:pt x="101401" y="98055"/>
                  <a:pt x="101401" y="98055"/>
                </a:cubicBezTo>
                <a:cubicBezTo>
                  <a:pt x="99838" y="96666"/>
                  <a:pt x="99838" y="96666"/>
                  <a:pt x="99838" y="96666"/>
                </a:cubicBezTo>
                <a:cubicBezTo>
                  <a:pt x="99838" y="93000"/>
                  <a:pt x="99838" y="93000"/>
                  <a:pt x="99838" y="93000"/>
                </a:cubicBezTo>
                <a:cubicBezTo>
                  <a:pt x="101401" y="91277"/>
                  <a:pt x="101401" y="91277"/>
                  <a:pt x="101401" y="91277"/>
                </a:cubicBezTo>
                <a:cubicBezTo>
                  <a:pt x="101713" y="90888"/>
                  <a:pt x="101713" y="90888"/>
                  <a:pt x="101713" y="90888"/>
                </a:cubicBezTo>
                <a:cubicBezTo>
                  <a:pt x="101713" y="90888"/>
                  <a:pt x="103183" y="93444"/>
                  <a:pt x="103401" y="99833"/>
                </a:cubicBezTo>
                <a:close/>
                <a:moveTo>
                  <a:pt x="83115" y="80277"/>
                </a:moveTo>
                <a:cubicBezTo>
                  <a:pt x="78489" y="80222"/>
                  <a:pt x="78489" y="80222"/>
                  <a:pt x="78489" y="80222"/>
                </a:cubicBezTo>
                <a:cubicBezTo>
                  <a:pt x="82146" y="73277"/>
                  <a:pt x="82146" y="73277"/>
                  <a:pt x="82146" y="73277"/>
                </a:cubicBezTo>
                <a:cubicBezTo>
                  <a:pt x="87991" y="74944"/>
                  <a:pt x="87991" y="74944"/>
                  <a:pt x="87991" y="74944"/>
                </a:cubicBezTo>
                <a:cubicBezTo>
                  <a:pt x="84709" y="85777"/>
                  <a:pt x="84709" y="85777"/>
                  <a:pt x="84709" y="85777"/>
                </a:cubicBezTo>
                <a:lnTo>
                  <a:pt x="83115" y="80277"/>
                </a:lnTo>
                <a:close/>
                <a:moveTo>
                  <a:pt x="84365" y="87333"/>
                </a:moveTo>
                <a:cubicBezTo>
                  <a:pt x="79676" y="81666"/>
                  <a:pt x="79676" y="81666"/>
                  <a:pt x="79676" y="81666"/>
                </a:cubicBezTo>
                <a:cubicBezTo>
                  <a:pt x="82834" y="81555"/>
                  <a:pt x="82834" y="81555"/>
                  <a:pt x="82834" y="81555"/>
                </a:cubicBezTo>
                <a:lnTo>
                  <a:pt x="84365" y="87333"/>
                </a:lnTo>
                <a:close/>
                <a:moveTo>
                  <a:pt x="70143" y="89388"/>
                </a:moveTo>
                <a:cubicBezTo>
                  <a:pt x="67486" y="86500"/>
                  <a:pt x="67486" y="86500"/>
                  <a:pt x="67486" y="86500"/>
                </a:cubicBezTo>
                <a:cubicBezTo>
                  <a:pt x="66142" y="79166"/>
                  <a:pt x="66142" y="79166"/>
                  <a:pt x="66142" y="79166"/>
                </a:cubicBezTo>
                <a:cubicBezTo>
                  <a:pt x="69799" y="81222"/>
                  <a:pt x="69799" y="81222"/>
                  <a:pt x="69799" y="81222"/>
                </a:cubicBezTo>
                <a:cubicBezTo>
                  <a:pt x="70143" y="81055"/>
                  <a:pt x="70143" y="81055"/>
                  <a:pt x="70143" y="81055"/>
                </a:cubicBezTo>
                <a:cubicBezTo>
                  <a:pt x="72050" y="79944"/>
                  <a:pt x="72050" y="79944"/>
                  <a:pt x="72050" y="79944"/>
                </a:cubicBezTo>
                <a:cubicBezTo>
                  <a:pt x="74519" y="87722"/>
                  <a:pt x="74519" y="87722"/>
                  <a:pt x="74519" y="87722"/>
                </a:cubicBezTo>
                <a:cubicBezTo>
                  <a:pt x="70580" y="89888"/>
                  <a:pt x="70580" y="89888"/>
                  <a:pt x="70580" y="89888"/>
                </a:cubicBezTo>
                <a:lnTo>
                  <a:pt x="70143" y="89388"/>
                </a:lnTo>
                <a:close/>
                <a:moveTo>
                  <a:pt x="72143" y="99833"/>
                </a:moveTo>
                <a:cubicBezTo>
                  <a:pt x="70143" y="98055"/>
                  <a:pt x="70143" y="98055"/>
                  <a:pt x="70143" y="98055"/>
                </a:cubicBezTo>
                <a:cubicBezTo>
                  <a:pt x="68580" y="96666"/>
                  <a:pt x="68580" y="96666"/>
                  <a:pt x="68580" y="96666"/>
                </a:cubicBezTo>
                <a:cubicBezTo>
                  <a:pt x="68580" y="93000"/>
                  <a:pt x="68580" y="93000"/>
                  <a:pt x="68580" y="93000"/>
                </a:cubicBezTo>
                <a:cubicBezTo>
                  <a:pt x="70143" y="91277"/>
                  <a:pt x="70143" y="91277"/>
                  <a:pt x="70143" y="91277"/>
                </a:cubicBezTo>
                <a:cubicBezTo>
                  <a:pt x="70455" y="90888"/>
                  <a:pt x="70455" y="90888"/>
                  <a:pt x="70455" y="90888"/>
                </a:cubicBezTo>
                <a:cubicBezTo>
                  <a:pt x="70455" y="90888"/>
                  <a:pt x="71924" y="93444"/>
                  <a:pt x="72143" y="99833"/>
                </a:cubicBezTo>
                <a:close/>
                <a:moveTo>
                  <a:pt x="51857" y="80277"/>
                </a:moveTo>
                <a:cubicBezTo>
                  <a:pt x="47231" y="80222"/>
                  <a:pt x="47231" y="80222"/>
                  <a:pt x="47231" y="80222"/>
                </a:cubicBezTo>
                <a:cubicBezTo>
                  <a:pt x="50888" y="73277"/>
                  <a:pt x="50888" y="73277"/>
                  <a:pt x="50888" y="73277"/>
                </a:cubicBezTo>
                <a:cubicBezTo>
                  <a:pt x="56733" y="74944"/>
                  <a:pt x="56733" y="74944"/>
                  <a:pt x="56733" y="74944"/>
                </a:cubicBezTo>
                <a:cubicBezTo>
                  <a:pt x="53451" y="85777"/>
                  <a:pt x="53451" y="85777"/>
                  <a:pt x="53451" y="85777"/>
                </a:cubicBezTo>
                <a:lnTo>
                  <a:pt x="51857" y="80277"/>
                </a:lnTo>
                <a:close/>
                <a:moveTo>
                  <a:pt x="53107" y="87333"/>
                </a:moveTo>
                <a:cubicBezTo>
                  <a:pt x="48418" y="81666"/>
                  <a:pt x="48418" y="81666"/>
                  <a:pt x="48418" y="81666"/>
                </a:cubicBezTo>
                <a:cubicBezTo>
                  <a:pt x="51575" y="81555"/>
                  <a:pt x="51575" y="81555"/>
                  <a:pt x="51575" y="81555"/>
                </a:cubicBezTo>
                <a:lnTo>
                  <a:pt x="53107" y="87333"/>
                </a:lnTo>
                <a:close/>
                <a:moveTo>
                  <a:pt x="38885" y="89388"/>
                </a:moveTo>
                <a:cubicBezTo>
                  <a:pt x="36228" y="86500"/>
                  <a:pt x="36228" y="86500"/>
                  <a:pt x="36228" y="86500"/>
                </a:cubicBezTo>
                <a:cubicBezTo>
                  <a:pt x="34884" y="79166"/>
                  <a:pt x="34884" y="79166"/>
                  <a:pt x="34884" y="79166"/>
                </a:cubicBezTo>
                <a:cubicBezTo>
                  <a:pt x="38541" y="81222"/>
                  <a:pt x="38541" y="81222"/>
                  <a:pt x="38541" y="81222"/>
                </a:cubicBezTo>
                <a:cubicBezTo>
                  <a:pt x="38885" y="81055"/>
                  <a:pt x="38885" y="81055"/>
                  <a:pt x="38885" y="81055"/>
                </a:cubicBezTo>
                <a:cubicBezTo>
                  <a:pt x="40791" y="79944"/>
                  <a:pt x="40791" y="79944"/>
                  <a:pt x="40791" y="79944"/>
                </a:cubicBezTo>
                <a:cubicBezTo>
                  <a:pt x="43261" y="87722"/>
                  <a:pt x="43261" y="87722"/>
                  <a:pt x="43261" y="87722"/>
                </a:cubicBezTo>
                <a:cubicBezTo>
                  <a:pt x="39322" y="89888"/>
                  <a:pt x="39322" y="89888"/>
                  <a:pt x="39322" y="89888"/>
                </a:cubicBezTo>
                <a:lnTo>
                  <a:pt x="38885" y="89388"/>
                </a:lnTo>
                <a:close/>
                <a:moveTo>
                  <a:pt x="40885" y="99833"/>
                </a:moveTo>
                <a:cubicBezTo>
                  <a:pt x="38885" y="98055"/>
                  <a:pt x="38885" y="98055"/>
                  <a:pt x="38885" y="98055"/>
                </a:cubicBezTo>
                <a:cubicBezTo>
                  <a:pt x="37322" y="96666"/>
                  <a:pt x="37322" y="96666"/>
                  <a:pt x="37322" y="96666"/>
                </a:cubicBezTo>
                <a:cubicBezTo>
                  <a:pt x="37322" y="93000"/>
                  <a:pt x="37322" y="93000"/>
                  <a:pt x="37322" y="93000"/>
                </a:cubicBezTo>
                <a:cubicBezTo>
                  <a:pt x="38885" y="91277"/>
                  <a:pt x="38885" y="91277"/>
                  <a:pt x="38885" y="91277"/>
                </a:cubicBezTo>
                <a:cubicBezTo>
                  <a:pt x="39197" y="90888"/>
                  <a:pt x="39197" y="90888"/>
                  <a:pt x="39197" y="90888"/>
                </a:cubicBezTo>
                <a:cubicBezTo>
                  <a:pt x="39197" y="90888"/>
                  <a:pt x="40666" y="93444"/>
                  <a:pt x="40885" y="99833"/>
                </a:cubicBezTo>
                <a:close/>
                <a:moveTo>
                  <a:pt x="20599" y="80277"/>
                </a:moveTo>
                <a:cubicBezTo>
                  <a:pt x="15972" y="80222"/>
                  <a:pt x="15972" y="80222"/>
                  <a:pt x="15972" y="80222"/>
                </a:cubicBezTo>
                <a:cubicBezTo>
                  <a:pt x="19630" y="73277"/>
                  <a:pt x="19630" y="73277"/>
                  <a:pt x="19630" y="73277"/>
                </a:cubicBezTo>
                <a:cubicBezTo>
                  <a:pt x="25475" y="74944"/>
                  <a:pt x="25475" y="74944"/>
                  <a:pt x="25475" y="74944"/>
                </a:cubicBezTo>
                <a:cubicBezTo>
                  <a:pt x="22193" y="85777"/>
                  <a:pt x="22193" y="85777"/>
                  <a:pt x="22193" y="85777"/>
                </a:cubicBezTo>
                <a:lnTo>
                  <a:pt x="20599" y="80277"/>
                </a:lnTo>
                <a:close/>
                <a:moveTo>
                  <a:pt x="21849" y="87333"/>
                </a:moveTo>
                <a:cubicBezTo>
                  <a:pt x="17160" y="81666"/>
                  <a:pt x="17160" y="81666"/>
                  <a:pt x="17160" y="81666"/>
                </a:cubicBezTo>
                <a:cubicBezTo>
                  <a:pt x="20317" y="81555"/>
                  <a:pt x="20317" y="81555"/>
                  <a:pt x="20317" y="81555"/>
                </a:cubicBezTo>
                <a:lnTo>
                  <a:pt x="21849" y="87333"/>
                </a:lnTo>
                <a:close/>
                <a:moveTo>
                  <a:pt x="92992" y="36944"/>
                </a:moveTo>
                <a:cubicBezTo>
                  <a:pt x="92992" y="36944"/>
                  <a:pt x="91586" y="35444"/>
                  <a:pt x="90117" y="31555"/>
                </a:cubicBezTo>
                <a:cubicBezTo>
                  <a:pt x="95774" y="22722"/>
                  <a:pt x="95774" y="22722"/>
                  <a:pt x="95774" y="22722"/>
                </a:cubicBezTo>
                <a:cubicBezTo>
                  <a:pt x="97587" y="28111"/>
                  <a:pt x="97587" y="28111"/>
                  <a:pt x="97587" y="28111"/>
                </a:cubicBezTo>
                <a:lnTo>
                  <a:pt x="92992" y="36944"/>
                </a:lnTo>
                <a:close/>
                <a:moveTo>
                  <a:pt x="100432" y="34722"/>
                </a:moveTo>
                <a:cubicBezTo>
                  <a:pt x="99400" y="37111"/>
                  <a:pt x="99400" y="37111"/>
                  <a:pt x="99400" y="37111"/>
                </a:cubicBezTo>
                <a:cubicBezTo>
                  <a:pt x="99307" y="40777"/>
                  <a:pt x="99307" y="40777"/>
                  <a:pt x="99307" y="40777"/>
                </a:cubicBezTo>
                <a:cubicBezTo>
                  <a:pt x="96837" y="41333"/>
                  <a:pt x="96837" y="41333"/>
                  <a:pt x="96837" y="41333"/>
                </a:cubicBezTo>
                <a:cubicBezTo>
                  <a:pt x="93461" y="37611"/>
                  <a:pt x="93461" y="37611"/>
                  <a:pt x="93461" y="37611"/>
                </a:cubicBezTo>
                <a:cubicBezTo>
                  <a:pt x="97400" y="31055"/>
                  <a:pt x="97400" y="31055"/>
                  <a:pt x="97400" y="31055"/>
                </a:cubicBezTo>
                <a:lnTo>
                  <a:pt x="100432" y="34722"/>
                </a:lnTo>
                <a:close/>
                <a:moveTo>
                  <a:pt x="95931" y="42888"/>
                </a:moveTo>
                <a:cubicBezTo>
                  <a:pt x="94930" y="46666"/>
                  <a:pt x="94930" y="46666"/>
                  <a:pt x="94930" y="46666"/>
                </a:cubicBezTo>
                <a:cubicBezTo>
                  <a:pt x="88054" y="41333"/>
                  <a:pt x="88054" y="41333"/>
                  <a:pt x="88054" y="41333"/>
                </a:cubicBezTo>
                <a:cubicBezTo>
                  <a:pt x="89929" y="32388"/>
                  <a:pt x="89929" y="32388"/>
                  <a:pt x="89929" y="32388"/>
                </a:cubicBezTo>
                <a:cubicBezTo>
                  <a:pt x="89929" y="32388"/>
                  <a:pt x="92086" y="38222"/>
                  <a:pt x="95931" y="42888"/>
                </a:cubicBezTo>
                <a:close/>
                <a:moveTo>
                  <a:pt x="84053" y="39722"/>
                </a:moveTo>
                <a:cubicBezTo>
                  <a:pt x="84803" y="39722"/>
                  <a:pt x="84803" y="39722"/>
                  <a:pt x="84803" y="39722"/>
                </a:cubicBezTo>
                <a:cubicBezTo>
                  <a:pt x="84959" y="39277"/>
                  <a:pt x="84959" y="39277"/>
                  <a:pt x="84959" y="39277"/>
                </a:cubicBezTo>
                <a:cubicBezTo>
                  <a:pt x="87053" y="42000"/>
                  <a:pt x="87053" y="42000"/>
                  <a:pt x="87053" y="42000"/>
                </a:cubicBezTo>
                <a:cubicBezTo>
                  <a:pt x="86803" y="45833"/>
                  <a:pt x="86803" y="45833"/>
                  <a:pt x="86803" y="45833"/>
                </a:cubicBezTo>
                <a:cubicBezTo>
                  <a:pt x="80427" y="46444"/>
                  <a:pt x="80427" y="46444"/>
                  <a:pt x="80427" y="46444"/>
                </a:cubicBezTo>
                <a:cubicBezTo>
                  <a:pt x="76332" y="43000"/>
                  <a:pt x="76332" y="43000"/>
                  <a:pt x="76332" y="43000"/>
                </a:cubicBezTo>
                <a:cubicBezTo>
                  <a:pt x="76269" y="40555"/>
                  <a:pt x="76269" y="40555"/>
                  <a:pt x="76269" y="40555"/>
                </a:cubicBezTo>
                <a:cubicBezTo>
                  <a:pt x="82271" y="35888"/>
                  <a:pt x="82271" y="35888"/>
                  <a:pt x="82271" y="35888"/>
                </a:cubicBezTo>
                <a:cubicBezTo>
                  <a:pt x="83896" y="37944"/>
                  <a:pt x="83896" y="37944"/>
                  <a:pt x="83896" y="37944"/>
                </a:cubicBezTo>
                <a:cubicBezTo>
                  <a:pt x="83709" y="38611"/>
                  <a:pt x="83709" y="38611"/>
                  <a:pt x="83709" y="38611"/>
                </a:cubicBezTo>
                <a:lnTo>
                  <a:pt x="84053" y="39722"/>
                </a:lnTo>
                <a:close/>
                <a:moveTo>
                  <a:pt x="80614" y="48000"/>
                </a:moveTo>
                <a:cubicBezTo>
                  <a:pt x="86803" y="47333"/>
                  <a:pt x="86803" y="47333"/>
                  <a:pt x="86803" y="47333"/>
                </a:cubicBezTo>
                <a:cubicBezTo>
                  <a:pt x="86991" y="51166"/>
                  <a:pt x="86991" y="51166"/>
                  <a:pt x="86991" y="51166"/>
                </a:cubicBezTo>
                <a:cubicBezTo>
                  <a:pt x="77301" y="56833"/>
                  <a:pt x="77301" y="56833"/>
                  <a:pt x="77301" y="56833"/>
                </a:cubicBezTo>
                <a:lnTo>
                  <a:pt x="80614" y="48000"/>
                </a:lnTo>
                <a:close/>
                <a:moveTo>
                  <a:pt x="82052" y="55666"/>
                </a:moveTo>
                <a:cubicBezTo>
                  <a:pt x="82521" y="56722"/>
                  <a:pt x="82521" y="56722"/>
                  <a:pt x="82521" y="56722"/>
                </a:cubicBezTo>
                <a:cubicBezTo>
                  <a:pt x="82396" y="57222"/>
                  <a:pt x="82396" y="57222"/>
                  <a:pt x="82396" y="57222"/>
                </a:cubicBezTo>
                <a:cubicBezTo>
                  <a:pt x="81552" y="57444"/>
                  <a:pt x="81552" y="57444"/>
                  <a:pt x="81552" y="57444"/>
                </a:cubicBezTo>
                <a:cubicBezTo>
                  <a:pt x="82146" y="58500"/>
                  <a:pt x="82146" y="58500"/>
                  <a:pt x="82146" y="58500"/>
                </a:cubicBezTo>
                <a:cubicBezTo>
                  <a:pt x="82021" y="60000"/>
                  <a:pt x="82021" y="60000"/>
                  <a:pt x="82021" y="60000"/>
                </a:cubicBezTo>
                <a:cubicBezTo>
                  <a:pt x="82771" y="59277"/>
                  <a:pt x="82771" y="59277"/>
                  <a:pt x="82771" y="59277"/>
                </a:cubicBezTo>
                <a:cubicBezTo>
                  <a:pt x="83521" y="60000"/>
                  <a:pt x="83521" y="60000"/>
                  <a:pt x="83521" y="60000"/>
                </a:cubicBezTo>
                <a:cubicBezTo>
                  <a:pt x="83396" y="58777"/>
                  <a:pt x="83396" y="58777"/>
                  <a:pt x="83396" y="58777"/>
                </a:cubicBezTo>
                <a:cubicBezTo>
                  <a:pt x="84146" y="60444"/>
                  <a:pt x="84146" y="60444"/>
                  <a:pt x="84146" y="60444"/>
                </a:cubicBezTo>
                <a:cubicBezTo>
                  <a:pt x="84834" y="64722"/>
                  <a:pt x="84834" y="64722"/>
                  <a:pt x="84834" y="64722"/>
                </a:cubicBezTo>
                <a:cubicBezTo>
                  <a:pt x="82021" y="67222"/>
                  <a:pt x="82021" y="67222"/>
                  <a:pt x="82021" y="67222"/>
                </a:cubicBezTo>
                <a:cubicBezTo>
                  <a:pt x="79458" y="57111"/>
                  <a:pt x="79458" y="57111"/>
                  <a:pt x="79458" y="57111"/>
                </a:cubicBezTo>
                <a:lnTo>
                  <a:pt x="82052" y="55666"/>
                </a:lnTo>
                <a:close/>
                <a:moveTo>
                  <a:pt x="83990" y="57500"/>
                </a:moveTo>
                <a:cubicBezTo>
                  <a:pt x="83990" y="57444"/>
                  <a:pt x="83990" y="57444"/>
                  <a:pt x="83990" y="57444"/>
                </a:cubicBezTo>
                <a:cubicBezTo>
                  <a:pt x="83959" y="57444"/>
                  <a:pt x="83959" y="57444"/>
                  <a:pt x="83959" y="57444"/>
                </a:cubicBezTo>
                <a:cubicBezTo>
                  <a:pt x="82959" y="55166"/>
                  <a:pt x="82959" y="55166"/>
                  <a:pt x="82959" y="55166"/>
                </a:cubicBezTo>
                <a:cubicBezTo>
                  <a:pt x="88335" y="52166"/>
                  <a:pt x="88335" y="52166"/>
                  <a:pt x="88335" y="52166"/>
                </a:cubicBezTo>
                <a:cubicBezTo>
                  <a:pt x="88210" y="59722"/>
                  <a:pt x="88210" y="59722"/>
                  <a:pt x="88210" y="59722"/>
                </a:cubicBezTo>
                <a:cubicBezTo>
                  <a:pt x="89085" y="60944"/>
                  <a:pt x="89085" y="60944"/>
                  <a:pt x="89085" y="60944"/>
                </a:cubicBezTo>
                <a:cubicBezTo>
                  <a:pt x="85678" y="64166"/>
                  <a:pt x="85678" y="64166"/>
                  <a:pt x="85678" y="64166"/>
                </a:cubicBezTo>
                <a:cubicBezTo>
                  <a:pt x="85022" y="59888"/>
                  <a:pt x="85022" y="59888"/>
                  <a:pt x="85022" y="59888"/>
                </a:cubicBezTo>
                <a:lnTo>
                  <a:pt x="83990" y="57500"/>
                </a:lnTo>
                <a:close/>
                <a:moveTo>
                  <a:pt x="87554" y="51000"/>
                </a:moveTo>
                <a:cubicBezTo>
                  <a:pt x="87554" y="51000"/>
                  <a:pt x="87366" y="47388"/>
                  <a:pt x="87897" y="42444"/>
                </a:cubicBezTo>
                <a:cubicBezTo>
                  <a:pt x="94055" y="47833"/>
                  <a:pt x="94055" y="47833"/>
                  <a:pt x="94055" y="47833"/>
                </a:cubicBezTo>
                <a:lnTo>
                  <a:pt x="87554" y="51000"/>
                </a:lnTo>
                <a:close/>
                <a:moveTo>
                  <a:pt x="90992" y="50944"/>
                </a:moveTo>
                <a:cubicBezTo>
                  <a:pt x="93493" y="56611"/>
                  <a:pt x="93493" y="56611"/>
                  <a:pt x="93493" y="56611"/>
                </a:cubicBezTo>
                <a:cubicBezTo>
                  <a:pt x="96837" y="59444"/>
                  <a:pt x="96837" y="59444"/>
                  <a:pt x="96837" y="59444"/>
                </a:cubicBezTo>
                <a:cubicBezTo>
                  <a:pt x="96275" y="63500"/>
                  <a:pt x="96275" y="63500"/>
                  <a:pt x="96275" y="63500"/>
                </a:cubicBezTo>
                <a:cubicBezTo>
                  <a:pt x="92055" y="61166"/>
                  <a:pt x="92055" y="61166"/>
                  <a:pt x="92055" y="61166"/>
                </a:cubicBezTo>
                <a:cubicBezTo>
                  <a:pt x="88960" y="59666"/>
                  <a:pt x="88960" y="59666"/>
                  <a:pt x="88960" y="59666"/>
                </a:cubicBezTo>
                <a:cubicBezTo>
                  <a:pt x="89116" y="52111"/>
                  <a:pt x="89116" y="52111"/>
                  <a:pt x="89116" y="52111"/>
                </a:cubicBezTo>
                <a:lnTo>
                  <a:pt x="90992" y="50944"/>
                </a:lnTo>
                <a:close/>
                <a:moveTo>
                  <a:pt x="87116" y="67333"/>
                </a:moveTo>
                <a:cubicBezTo>
                  <a:pt x="88179" y="62888"/>
                  <a:pt x="88179" y="62888"/>
                  <a:pt x="88179" y="62888"/>
                </a:cubicBezTo>
                <a:cubicBezTo>
                  <a:pt x="90304" y="61666"/>
                  <a:pt x="90304" y="61666"/>
                  <a:pt x="90304" y="61666"/>
                </a:cubicBezTo>
                <a:cubicBezTo>
                  <a:pt x="96025" y="65388"/>
                  <a:pt x="96025" y="65388"/>
                  <a:pt x="96025" y="65388"/>
                </a:cubicBezTo>
                <a:cubicBezTo>
                  <a:pt x="94962" y="67333"/>
                  <a:pt x="94962" y="67333"/>
                  <a:pt x="94962" y="67333"/>
                </a:cubicBezTo>
                <a:cubicBezTo>
                  <a:pt x="93524" y="70055"/>
                  <a:pt x="93524" y="70055"/>
                  <a:pt x="93524" y="70055"/>
                </a:cubicBezTo>
                <a:cubicBezTo>
                  <a:pt x="88585" y="71833"/>
                  <a:pt x="88585" y="71833"/>
                  <a:pt x="88585" y="71833"/>
                </a:cubicBezTo>
                <a:cubicBezTo>
                  <a:pt x="86991" y="67777"/>
                  <a:pt x="86991" y="67777"/>
                  <a:pt x="86991" y="67777"/>
                </a:cubicBezTo>
                <a:lnTo>
                  <a:pt x="87116" y="67333"/>
                </a:lnTo>
                <a:close/>
                <a:moveTo>
                  <a:pt x="93618" y="72722"/>
                </a:moveTo>
                <a:cubicBezTo>
                  <a:pt x="94649" y="74611"/>
                  <a:pt x="96462" y="75888"/>
                  <a:pt x="97619" y="75222"/>
                </a:cubicBezTo>
                <a:cubicBezTo>
                  <a:pt x="96837" y="76666"/>
                  <a:pt x="96837" y="76666"/>
                  <a:pt x="96837" y="76666"/>
                </a:cubicBezTo>
                <a:cubicBezTo>
                  <a:pt x="92586" y="79500"/>
                  <a:pt x="92586" y="79500"/>
                  <a:pt x="92586" y="79500"/>
                </a:cubicBezTo>
                <a:cubicBezTo>
                  <a:pt x="88804" y="74444"/>
                  <a:pt x="88804" y="74444"/>
                  <a:pt x="88804" y="74444"/>
                </a:cubicBezTo>
                <a:lnTo>
                  <a:pt x="93618" y="72722"/>
                </a:lnTo>
                <a:close/>
                <a:moveTo>
                  <a:pt x="97306" y="74000"/>
                </a:moveTo>
                <a:cubicBezTo>
                  <a:pt x="101120" y="67333"/>
                  <a:pt x="101120" y="67333"/>
                  <a:pt x="101120" y="67333"/>
                </a:cubicBezTo>
                <a:cubicBezTo>
                  <a:pt x="101401" y="66833"/>
                  <a:pt x="101401" y="66833"/>
                  <a:pt x="101401" y="66833"/>
                </a:cubicBezTo>
                <a:cubicBezTo>
                  <a:pt x="101651" y="66444"/>
                  <a:pt x="101651" y="66444"/>
                  <a:pt x="101651" y="66444"/>
                </a:cubicBezTo>
                <a:cubicBezTo>
                  <a:pt x="101995" y="67333"/>
                  <a:pt x="101995" y="67333"/>
                  <a:pt x="101995" y="67333"/>
                </a:cubicBezTo>
                <a:cubicBezTo>
                  <a:pt x="103495" y="70944"/>
                  <a:pt x="103495" y="70944"/>
                  <a:pt x="103495" y="70944"/>
                </a:cubicBezTo>
                <a:cubicBezTo>
                  <a:pt x="101401" y="72722"/>
                  <a:pt x="101401" y="72722"/>
                  <a:pt x="101401" y="72722"/>
                </a:cubicBezTo>
                <a:lnTo>
                  <a:pt x="97306" y="74000"/>
                </a:lnTo>
                <a:close/>
                <a:moveTo>
                  <a:pt x="100213" y="67333"/>
                </a:moveTo>
                <a:cubicBezTo>
                  <a:pt x="96587" y="74000"/>
                  <a:pt x="96587" y="74000"/>
                  <a:pt x="96587" y="74000"/>
                </a:cubicBezTo>
                <a:cubicBezTo>
                  <a:pt x="96056" y="74000"/>
                  <a:pt x="96056" y="74000"/>
                  <a:pt x="96056" y="74000"/>
                </a:cubicBezTo>
                <a:cubicBezTo>
                  <a:pt x="95524" y="73611"/>
                  <a:pt x="94587" y="72611"/>
                  <a:pt x="94212" y="70333"/>
                </a:cubicBezTo>
                <a:cubicBezTo>
                  <a:pt x="95962" y="67333"/>
                  <a:pt x="95962" y="67333"/>
                  <a:pt x="95962" y="67333"/>
                </a:cubicBezTo>
                <a:cubicBezTo>
                  <a:pt x="97369" y="64888"/>
                  <a:pt x="97369" y="64888"/>
                  <a:pt x="97369" y="64888"/>
                </a:cubicBezTo>
                <a:cubicBezTo>
                  <a:pt x="101182" y="65555"/>
                  <a:pt x="101182" y="65555"/>
                  <a:pt x="101182" y="65555"/>
                </a:cubicBezTo>
                <a:lnTo>
                  <a:pt x="100213" y="67333"/>
                </a:lnTo>
                <a:close/>
                <a:moveTo>
                  <a:pt x="96994" y="58166"/>
                </a:moveTo>
                <a:cubicBezTo>
                  <a:pt x="93680" y="55388"/>
                  <a:pt x="93680" y="55388"/>
                  <a:pt x="93680" y="55388"/>
                </a:cubicBezTo>
                <a:cubicBezTo>
                  <a:pt x="91898" y="50555"/>
                  <a:pt x="91898" y="50555"/>
                  <a:pt x="91898" y="50555"/>
                </a:cubicBezTo>
                <a:cubicBezTo>
                  <a:pt x="98338" y="47222"/>
                  <a:pt x="98338" y="47222"/>
                  <a:pt x="98338" y="47222"/>
                </a:cubicBezTo>
                <a:lnTo>
                  <a:pt x="96994" y="58166"/>
                </a:lnTo>
                <a:close/>
                <a:moveTo>
                  <a:pt x="88491" y="35388"/>
                </a:moveTo>
                <a:cubicBezTo>
                  <a:pt x="87647" y="35388"/>
                  <a:pt x="87647" y="35388"/>
                  <a:pt x="87647" y="35388"/>
                </a:cubicBezTo>
                <a:cubicBezTo>
                  <a:pt x="87647" y="37166"/>
                  <a:pt x="87647" y="37166"/>
                  <a:pt x="87647" y="37166"/>
                </a:cubicBezTo>
                <a:cubicBezTo>
                  <a:pt x="88054" y="37166"/>
                  <a:pt x="88054" y="37166"/>
                  <a:pt x="88054" y="37166"/>
                </a:cubicBezTo>
                <a:cubicBezTo>
                  <a:pt x="87272" y="40166"/>
                  <a:pt x="87272" y="40166"/>
                  <a:pt x="87272" y="40166"/>
                </a:cubicBezTo>
                <a:cubicBezTo>
                  <a:pt x="87272" y="40166"/>
                  <a:pt x="85803" y="37222"/>
                  <a:pt x="83209" y="35500"/>
                </a:cubicBezTo>
                <a:cubicBezTo>
                  <a:pt x="85209" y="33222"/>
                  <a:pt x="85209" y="33222"/>
                  <a:pt x="85209" y="33222"/>
                </a:cubicBezTo>
                <a:cubicBezTo>
                  <a:pt x="89241" y="32444"/>
                  <a:pt x="89241" y="32444"/>
                  <a:pt x="89241" y="32444"/>
                </a:cubicBezTo>
                <a:lnTo>
                  <a:pt x="88491" y="35388"/>
                </a:lnTo>
                <a:close/>
                <a:moveTo>
                  <a:pt x="83928" y="33166"/>
                </a:moveTo>
                <a:cubicBezTo>
                  <a:pt x="76207" y="39166"/>
                  <a:pt x="76207" y="39166"/>
                  <a:pt x="76207" y="39166"/>
                </a:cubicBezTo>
                <a:cubicBezTo>
                  <a:pt x="76207" y="35555"/>
                  <a:pt x="75457" y="33166"/>
                  <a:pt x="75457" y="33166"/>
                </a:cubicBezTo>
                <a:cubicBezTo>
                  <a:pt x="78239" y="25444"/>
                  <a:pt x="78239" y="25444"/>
                  <a:pt x="78239" y="25444"/>
                </a:cubicBezTo>
                <a:lnTo>
                  <a:pt x="83928" y="33166"/>
                </a:lnTo>
                <a:close/>
                <a:moveTo>
                  <a:pt x="79676" y="26111"/>
                </a:moveTo>
                <a:cubicBezTo>
                  <a:pt x="82834" y="26000"/>
                  <a:pt x="82834" y="26000"/>
                  <a:pt x="82834" y="26000"/>
                </a:cubicBezTo>
                <a:cubicBezTo>
                  <a:pt x="84365" y="31777"/>
                  <a:pt x="84365" y="31777"/>
                  <a:pt x="84365" y="31777"/>
                </a:cubicBezTo>
                <a:lnTo>
                  <a:pt x="79676" y="26111"/>
                </a:lnTo>
                <a:close/>
                <a:moveTo>
                  <a:pt x="80145" y="46666"/>
                </a:moveTo>
                <a:cubicBezTo>
                  <a:pt x="75644" y="58222"/>
                  <a:pt x="75644" y="58222"/>
                  <a:pt x="75644" y="58222"/>
                </a:cubicBezTo>
                <a:cubicBezTo>
                  <a:pt x="73175" y="61111"/>
                  <a:pt x="73175" y="61111"/>
                  <a:pt x="73175" y="61111"/>
                </a:cubicBezTo>
                <a:cubicBezTo>
                  <a:pt x="71831" y="48555"/>
                  <a:pt x="71831" y="48555"/>
                  <a:pt x="71831" y="48555"/>
                </a:cubicBezTo>
                <a:lnTo>
                  <a:pt x="80145" y="46666"/>
                </a:lnTo>
                <a:close/>
                <a:moveTo>
                  <a:pt x="52794" y="39722"/>
                </a:moveTo>
                <a:cubicBezTo>
                  <a:pt x="53545" y="39722"/>
                  <a:pt x="53545" y="39722"/>
                  <a:pt x="53545" y="39722"/>
                </a:cubicBezTo>
                <a:cubicBezTo>
                  <a:pt x="53701" y="39277"/>
                  <a:pt x="53701" y="39277"/>
                  <a:pt x="53701" y="39277"/>
                </a:cubicBezTo>
                <a:cubicBezTo>
                  <a:pt x="55795" y="42000"/>
                  <a:pt x="55795" y="42000"/>
                  <a:pt x="55795" y="42000"/>
                </a:cubicBezTo>
                <a:cubicBezTo>
                  <a:pt x="55545" y="45833"/>
                  <a:pt x="55545" y="45833"/>
                  <a:pt x="55545" y="45833"/>
                </a:cubicBezTo>
                <a:cubicBezTo>
                  <a:pt x="49169" y="46444"/>
                  <a:pt x="49169" y="46444"/>
                  <a:pt x="49169" y="46444"/>
                </a:cubicBezTo>
                <a:cubicBezTo>
                  <a:pt x="45074" y="43000"/>
                  <a:pt x="45074" y="43000"/>
                  <a:pt x="45074" y="43000"/>
                </a:cubicBezTo>
                <a:cubicBezTo>
                  <a:pt x="45011" y="40555"/>
                  <a:pt x="45011" y="40555"/>
                  <a:pt x="45011" y="40555"/>
                </a:cubicBezTo>
                <a:cubicBezTo>
                  <a:pt x="51013" y="35888"/>
                  <a:pt x="51013" y="35888"/>
                  <a:pt x="51013" y="35888"/>
                </a:cubicBezTo>
                <a:cubicBezTo>
                  <a:pt x="52638" y="37944"/>
                  <a:pt x="52638" y="37944"/>
                  <a:pt x="52638" y="37944"/>
                </a:cubicBezTo>
                <a:cubicBezTo>
                  <a:pt x="52451" y="38611"/>
                  <a:pt x="52451" y="38611"/>
                  <a:pt x="52451" y="38611"/>
                </a:cubicBezTo>
                <a:lnTo>
                  <a:pt x="52794" y="39722"/>
                </a:lnTo>
                <a:close/>
                <a:moveTo>
                  <a:pt x="49356" y="48000"/>
                </a:moveTo>
                <a:cubicBezTo>
                  <a:pt x="55545" y="47333"/>
                  <a:pt x="55545" y="47333"/>
                  <a:pt x="55545" y="47333"/>
                </a:cubicBezTo>
                <a:cubicBezTo>
                  <a:pt x="55733" y="51166"/>
                  <a:pt x="55733" y="51166"/>
                  <a:pt x="55733" y="51166"/>
                </a:cubicBezTo>
                <a:cubicBezTo>
                  <a:pt x="46043" y="56833"/>
                  <a:pt x="46043" y="56833"/>
                  <a:pt x="46043" y="56833"/>
                </a:cubicBezTo>
                <a:lnTo>
                  <a:pt x="49356" y="48000"/>
                </a:lnTo>
                <a:close/>
                <a:moveTo>
                  <a:pt x="50794" y="55666"/>
                </a:moveTo>
                <a:cubicBezTo>
                  <a:pt x="51263" y="56722"/>
                  <a:pt x="51263" y="56722"/>
                  <a:pt x="51263" y="56722"/>
                </a:cubicBezTo>
                <a:cubicBezTo>
                  <a:pt x="51138" y="57222"/>
                  <a:pt x="51138" y="57222"/>
                  <a:pt x="51138" y="57222"/>
                </a:cubicBezTo>
                <a:cubicBezTo>
                  <a:pt x="50294" y="57444"/>
                  <a:pt x="50294" y="57444"/>
                  <a:pt x="50294" y="57444"/>
                </a:cubicBezTo>
                <a:cubicBezTo>
                  <a:pt x="50888" y="58500"/>
                  <a:pt x="50888" y="58500"/>
                  <a:pt x="50888" y="58500"/>
                </a:cubicBezTo>
                <a:cubicBezTo>
                  <a:pt x="50763" y="60000"/>
                  <a:pt x="50763" y="60000"/>
                  <a:pt x="50763" y="60000"/>
                </a:cubicBezTo>
                <a:cubicBezTo>
                  <a:pt x="51513" y="59277"/>
                  <a:pt x="51513" y="59277"/>
                  <a:pt x="51513" y="59277"/>
                </a:cubicBezTo>
                <a:cubicBezTo>
                  <a:pt x="52263" y="60000"/>
                  <a:pt x="52263" y="60000"/>
                  <a:pt x="52263" y="60000"/>
                </a:cubicBezTo>
                <a:cubicBezTo>
                  <a:pt x="52138" y="58777"/>
                  <a:pt x="52138" y="58777"/>
                  <a:pt x="52138" y="58777"/>
                </a:cubicBezTo>
                <a:cubicBezTo>
                  <a:pt x="52888" y="60444"/>
                  <a:pt x="52888" y="60444"/>
                  <a:pt x="52888" y="60444"/>
                </a:cubicBezTo>
                <a:cubicBezTo>
                  <a:pt x="53576" y="64722"/>
                  <a:pt x="53576" y="64722"/>
                  <a:pt x="53576" y="64722"/>
                </a:cubicBezTo>
                <a:cubicBezTo>
                  <a:pt x="50763" y="67222"/>
                  <a:pt x="50763" y="67222"/>
                  <a:pt x="50763" y="67222"/>
                </a:cubicBezTo>
                <a:cubicBezTo>
                  <a:pt x="48200" y="57111"/>
                  <a:pt x="48200" y="57111"/>
                  <a:pt x="48200" y="57111"/>
                </a:cubicBezTo>
                <a:lnTo>
                  <a:pt x="50794" y="55666"/>
                </a:lnTo>
                <a:close/>
                <a:moveTo>
                  <a:pt x="52732" y="57500"/>
                </a:moveTo>
                <a:cubicBezTo>
                  <a:pt x="52732" y="57444"/>
                  <a:pt x="52732" y="57444"/>
                  <a:pt x="52732" y="57444"/>
                </a:cubicBezTo>
                <a:cubicBezTo>
                  <a:pt x="52701" y="57444"/>
                  <a:pt x="52701" y="57444"/>
                  <a:pt x="52701" y="57444"/>
                </a:cubicBezTo>
                <a:cubicBezTo>
                  <a:pt x="51700" y="55166"/>
                  <a:pt x="51700" y="55166"/>
                  <a:pt x="51700" y="55166"/>
                </a:cubicBezTo>
                <a:cubicBezTo>
                  <a:pt x="57077" y="52166"/>
                  <a:pt x="57077" y="52166"/>
                  <a:pt x="57077" y="52166"/>
                </a:cubicBezTo>
                <a:cubicBezTo>
                  <a:pt x="56952" y="59722"/>
                  <a:pt x="56952" y="59722"/>
                  <a:pt x="56952" y="59722"/>
                </a:cubicBezTo>
                <a:cubicBezTo>
                  <a:pt x="57827" y="60944"/>
                  <a:pt x="57827" y="60944"/>
                  <a:pt x="57827" y="60944"/>
                </a:cubicBezTo>
                <a:cubicBezTo>
                  <a:pt x="54420" y="64166"/>
                  <a:pt x="54420" y="64166"/>
                  <a:pt x="54420" y="64166"/>
                </a:cubicBezTo>
                <a:cubicBezTo>
                  <a:pt x="53764" y="59888"/>
                  <a:pt x="53764" y="59888"/>
                  <a:pt x="53764" y="59888"/>
                </a:cubicBezTo>
                <a:lnTo>
                  <a:pt x="52732" y="57500"/>
                </a:lnTo>
                <a:close/>
                <a:moveTo>
                  <a:pt x="68142" y="37111"/>
                </a:moveTo>
                <a:cubicBezTo>
                  <a:pt x="68048" y="40777"/>
                  <a:pt x="68048" y="40777"/>
                  <a:pt x="68048" y="40777"/>
                </a:cubicBezTo>
                <a:cubicBezTo>
                  <a:pt x="65579" y="41333"/>
                  <a:pt x="65579" y="41333"/>
                  <a:pt x="65579" y="41333"/>
                </a:cubicBezTo>
                <a:cubicBezTo>
                  <a:pt x="62203" y="37611"/>
                  <a:pt x="62203" y="37611"/>
                  <a:pt x="62203" y="37611"/>
                </a:cubicBezTo>
                <a:cubicBezTo>
                  <a:pt x="66142" y="31055"/>
                  <a:pt x="66142" y="31055"/>
                  <a:pt x="66142" y="31055"/>
                </a:cubicBezTo>
                <a:cubicBezTo>
                  <a:pt x="69174" y="34722"/>
                  <a:pt x="69174" y="34722"/>
                  <a:pt x="69174" y="34722"/>
                </a:cubicBezTo>
                <a:lnTo>
                  <a:pt x="68142" y="37111"/>
                </a:lnTo>
                <a:close/>
                <a:moveTo>
                  <a:pt x="70143" y="35722"/>
                </a:moveTo>
                <a:cubicBezTo>
                  <a:pt x="70455" y="35333"/>
                  <a:pt x="70455" y="35333"/>
                  <a:pt x="70455" y="35333"/>
                </a:cubicBezTo>
                <a:cubicBezTo>
                  <a:pt x="70455" y="35333"/>
                  <a:pt x="71924" y="37888"/>
                  <a:pt x="72143" y="44277"/>
                </a:cubicBezTo>
                <a:cubicBezTo>
                  <a:pt x="70143" y="42500"/>
                  <a:pt x="70143" y="42500"/>
                  <a:pt x="70143" y="42500"/>
                </a:cubicBezTo>
                <a:cubicBezTo>
                  <a:pt x="68580" y="41111"/>
                  <a:pt x="68580" y="41111"/>
                  <a:pt x="68580" y="41111"/>
                </a:cubicBezTo>
                <a:cubicBezTo>
                  <a:pt x="68580" y="37444"/>
                  <a:pt x="68580" y="37444"/>
                  <a:pt x="68580" y="37444"/>
                </a:cubicBezTo>
                <a:lnTo>
                  <a:pt x="70143" y="35722"/>
                </a:lnTo>
                <a:close/>
                <a:moveTo>
                  <a:pt x="65673" y="42222"/>
                </a:moveTo>
                <a:cubicBezTo>
                  <a:pt x="68048" y="41722"/>
                  <a:pt x="68048" y="41722"/>
                  <a:pt x="68048" y="41722"/>
                </a:cubicBezTo>
                <a:cubicBezTo>
                  <a:pt x="70143" y="43722"/>
                  <a:pt x="70143" y="43722"/>
                  <a:pt x="70143" y="43722"/>
                </a:cubicBezTo>
                <a:cubicBezTo>
                  <a:pt x="70143" y="43722"/>
                  <a:pt x="70143" y="43722"/>
                  <a:pt x="70143" y="43722"/>
                </a:cubicBezTo>
                <a:cubicBezTo>
                  <a:pt x="73706" y="47055"/>
                  <a:pt x="73706" y="47055"/>
                  <a:pt x="73706" y="47055"/>
                </a:cubicBezTo>
                <a:cubicBezTo>
                  <a:pt x="70143" y="47388"/>
                  <a:pt x="70143" y="47388"/>
                  <a:pt x="70143" y="47388"/>
                </a:cubicBezTo>
                <a:cubicBezTo>
                  <a:pt x="68736" y="47500"/>
                  <a:pt x="68736" y="47500"/>
                  <a:pt x="68736" y="47500"/>
                </a:cubicBezTo>
                <a:cubicBezTo>
                  <a:pt x="65048" y="45055"/>
                  <a:pt x="65048" y="45055"/>
                  <a:pt x="65048" y="45055"/>
                </a:cubicBezTo>
                <a:lnTo>
                  <a:pt x="65673" y="42222"/>
                </a:lnTo>
                <a:close/>
                <a:moveTo>
                  <a:pt x="71174" y="48388"/>
                </a:moveTo>
                <a:cubicBezTo>
                  <a:pt x="71862" y="56388"/>
                  <a:pt x="71862" y="56388"/>
                  <a:pt x="71862" y="56388"/>
                </a:cubicBezTo>
                <a:cubicBezTo>
                  <a:pt x="70143" y="55944"/>
                  <a:pt x="70143" y="55944"/>
                  <a:pt x="70143" y="55944"/>
                </a:cubicBezTo>
                <a:cubicBezTo>
                  <a:pt x="67455" y="55222"/>
                  <a:pt x="67455" y="55222"/>
                  <a:pt x="67455" y="55222"/>
                </a:cubicBezTo>
                <a:cubicBezTo>
                  <a:pt x="67861" y="48444"/>
                  <a:pt x="67861" y="48444"/>
                  <a:pt x="67861" y="48444"/>
                </a:cubicBezTo>
                <a:cubicBezTo>
                  <a:pt x="70143" y="48388"/>
                  <a:pt x="70143" y="48388"/>
                  <a:pt x="70143" y="48388"/>
                </a:cubicBezTo>
                <a:lnTo>
                  <a:pt x="71174" y="48388"/>
                </a:lnTo>
                <a:close/>
                <a:moveTo>
                  <a:pt x="67079" y="47222"/>
                </a:moveTo>
                <a:cubicBezTo>
                  <a:pt x="65735" y="58166"/>
                  <a:pt x="65735" y="58166"/>
                  <a:pt x="65735" y="58166"/>
                </a:cubicBezTo>
                <a:cubicBezTo>
                  <a:pt x="62422" y="55388"/>
                  <a:pt x="62422" y="55388"/>
                  <a:pt x="62422" y="55388"/>
                </a:cubicBezTo>
                <a:cubicBezTo>
                  <a:pt x="60640" y="50555"/>
                  <a:pt x="60640" y="50555"/>
                  <a:pt x="60640" y="50555"/>
                </a:cubicBezTo>
                <a:lnTo>
                  <a:pt x="67079" y="47222"/>
                </a:lnTo>
                <a:close/>
                <a:moveTo>
                  <a:pt x="66110" y="64888"/>
                </a:moveTo>
                <a:cubicBezTo>
                  <a:pt x="69924" y="65555"/>
                  <a:pt x="69924" y="65555"/>
                  <a:pt x="69924" y="65555"/>
                </a:cubicBezTo>
                <a:cubicBezTo>
                  <a:pt x="68955" y="67333"/>
                  <a:pt x="68955" y="67333"/>
                  <a:pt x="68955" y="67333"/>
                </a:cubicBezTo>
                <a:cubicBezTo>
                  <a:pt x="65329" y="74000"/>
                  <a:pt x="65329" y="74000"/>
                  <a:pt x="65329" y="74000"/>
                </a:cubicBezTo>
                <a:cubicBezTo>
                  <a:pt x="64798" y="74000"/>
                  <a:pt x="64798" y="74000"/>
                  <a:pt x="64798" y="74000"/>
                </a:cubicBezTo>
                <a:cubicBezTo>
                  <a:pt x="64266" y="73611"/>
                  <a:pt x="63328" y="72611"/>
                  <a:pt x="62953" y="70333"/>
                </a:cubicBezTo>
                <a:cubicBezTo>
                  <a:pt x="64704" y="67333"/>
                  <a:pt x="64704" y="67333"/>
                  <a:pt x="64704" y="67333"/>
                </a:cubicBezTo>
                <a:lnTo>
                  <a:pt x="66110" y="64888"/>
                </a:lnTo>
                <a:close/>
                <a:moveTo>
                  <a:pt x="65016" y="63500"/>
                </a:moveTo>
                <a:cubicBezTo>
                  <a:pt x="60797" y="61166"/>
                  <a:pt x="60797" y="61166"/>
                  <a:pt x="60797" y="61166"/>
                </a:cubicBezTo>
                <a:cubicBezTo>
                  <a:pt x="57702" y="59666"/>
                  <a:pt x="57702" y="59666"/>
                  <a:pt x="57702" y="59666"/>
                </a:cubicBezTo>
                <a:cubicBezTo>
                  <a:pt x="57858" y="52111"/>
                  <a:pt x="57858" y="52111"/>
                  <a:pt x="57858" y="52111"/>
                </a:cubicBezTo>
                <a:cubicBezTo>
                  <a:pt x="59734" y="50944"/>
                  <a:pt x="59734" y="50944"/>
                  <a:pt x="59734" y="50944"/>
                </a:cubicBezTo>
                <a:cubicBezTo>
                  <a:pt x="62234" y="56611"/>
                  <a:pt x="62234" y="56611"/>
                  <a:pt x="62234" y="56611"/>
                </a:cubicBezTo>
                <a:cubicBezTo>
                  <a:pt x="65579" y="59444"/>
                  <a:pt x="65579" y="59444"/>
                  <a:pt x="65579" y="59444"/>
                </a:cubicBezTo>
                <a:lnTo>
                  <a:pt x="65016" y="63500"/>
                </a:lnTo>
                <a:close/>
                <a:moveTo>
                  <a:pt x="56295" y="51000"/>
                </a:moveTo>
                <a:cubicBezTo>
                  <a:pt x="56295" y="51000"/>
                  <a:pt x="56108" y="47388"/>
                  <a:pt x="56639" y="42444"/>
                </a:cubicBezTo>
                <a:cubicBezTo>
                  <a:pt x="62797" y="47833"/>
                  <a:pt x="62797" y="47833"/>
                  <a:pt x="62797" y="47833"/>
                </a:cubicBezTo>
                <a:lnTo>
                  <a:pt x="56295" y="51000"/>
                </a:lnTo>
                <a:close/>
                <a:moveTo>
                  <a:pt x="55858" y="67333"/>
                </a:moveTo>
                <a:cubicBezTo>
                  <a:pt x="56921" y="62888"/>
                  <a:pt x="56921" y="62888"/>
                  <a:pt x="56921" y="62888"/>
                </a:cubicBezTo>
                <a:cubicBezTo>
                  <a:pt x="59046" y="61666"/>
                  <a:pt x="59046" y="61666"/>
                  <a:pt x="59046" y="61666"/>
                </a:cubicBezTo>
                <a:cubicBezTo>
                  <a:pt x="64766" y="65388"/>
                  <a:pt x="64766" y="65388"/>
                  <a:pt x="64766" y="65388"/>
                </a:cubicBezTo>
                <a:cubicBezTo>
                  <a:pt x="63704" y="67333"/>
                  <a:pt x="63704" y="67333"/>
                  <a:pt x="63704" y="67333"/>
                </a:cubicBezTo>
                <a:cubicBezTo>
                  <a:pt x="62266" y="70055"/>
                  <a:pt x="62266" y="70055"/>
                  <a:pt x="62266" y="70055"/>
                </a:cubicBezTo>
                <a:cubicBezTo>
                  <a:pt x="57327" y="71833"/>
                  <a:pt x="57327" y="71833"/>
                  <a:pt x="57327" y="71833"/>
                </a:cubicBezTo>
                <a:cubicBezTo>
                  <a:pt x="55733" y="67777"/>
                  <a:pt x="55733" y="67777"/>
                  <a:pt x="55733" y="67777"/>
                </a:cubicBezTo>
                <a:lnTo>
                  <a:pt x="55858" y="67333"/>
                </a:lnTo>
                <a:close/>
                <a:moveTo>
                  <a:pt x="62359" y="72722"/>
                </a:moveTo>
                <a:cubicBezTo>
                  <a:pt x="63391" y="74611"/>
                  <a:pt x="65204" y="75888"/>
                  <a:pt x="66361" y="75222"/>
                </a:cubicBezTo>
                <a:cubicBezTo>
                  <a:pt x="65579" y="76666"/>
                  <a:pt x="65579" y="76666"/>
                  <a:pt x="65579" y="76666"/>
                </a:cubicBezTo>
                <a:cubicBezTo>
                  <a:pt x="61328" y="79500"/>
                  <a:pt x="61328" y="79500"/>
                  <a:pt x="61328" y="79500"/>
                </a:cubicBezTo>
                <a:cubicBezTo>
                  <a:pt x="57546" y="74444"/>
                  <a:pt x="57546" y="74444"/>
                  <a:pt x="57546" y="74444"/>
                </a:cubicBezTo>
                <a:lnTo>
                  <a:pt x="62359" y="72722"/>
                </a:lnTo>
                <a:close/>
                <a:moveTo>
                  <a:pt x="66048" y="74000"/>
                </a:moveTo>
                <a:cubicBezTo>
                  <a:pt x="69861" y="67333"/>
                  <a:pt x="69861" y="67333"/>
                  <a:pt x="69861" y="67333"/>
                </a:cubicBezTo>
                <a:cubicBezTo>
                  <a:pt x="70143" y="66833"/>
                  <a:pt x="70143" y="66833"/>
                  <a:pt x="70143" y="66833"/>
                </a:cubicBezTo>
                <a:cubicBezTo>
                  <a:pt x="70393" y="66444"/>
                  <a:pt x="70393" y="66444"/>
                  <a:pt x="70393" y="66444"/>
                </a:cubicBezTo>
                <a:cubicBezTo>
                  <a:pt x="70737" y="67333"/>
                  <a:pt x="70737" y="67333"/>
                  <a:pt x="70737" y="67333"/>
                </a:cubicBezTo>
                <a:cubicBezTo>
                  <a:pt x="72237" y="70944"/>
                  <a:pt x="72237" y="70944"/>
                  <a:pt x="72237" y="70944"/>
                </a:cubicBezTo>
                <a:cubicBezTo>
                  <a:pt x="70143" y="72722"/>
                  <a:pt x="70143" y="72722"/>
                  <a:pt x="70143" y="72722"/>
                </a:cubicBezTo>
                <a:lnTo>
                  <a:pt x="66048" y="74000"/>
                </a:lnTo>
                <a:close/>
                <a:moveTo>
                  <a:pt x="70330" y="64166"/>
                </a:moveTo>
                <a:cubicBezTo>
                  <a:pt x="70143" y="64111"/>
                  <a:pt x="70143" y="64111"/>
                  <a:pt x="70143" y="64111"/>
                </a:cubicBezTo>
                <a:cubicBezTo>
                  <a:pt x="66329" y="63444"/>
                  <a:pt x="66329" y="63444"/>
                  <a:pt x="66329" y="63444"/>
                </a:cubicBezTo>
                <a:cubicBezTo>
                  <a:pt x="67580" y="56722"/>
                  <a:pt x="67580" y="56722"/>
                  <a:pt x="67580" y="56722"/>
                </a:cubicBezTo>
                <a:cubicBezTo>
                  <a:pt x="70143" y="57666"/>
                  <a:pt x="70143" y="57666"/>
                  <a:pt x="70143" y="57666"/>
                </a:cubicBezTo>
                <a:cubicBezTo>
                  <a:pt x="71456" y="58111"/>
                  <a:pt x="71456" y="58111"/>
                  <a:pt x="71456" y="58111"/>
                </a:cubicBezTo>
                <a:cubicBezTo>
                  <a:pt x="72768" y="61222"/>
                  <a:pt x="72768" y="61222"/>
                  <a:pt x="72768" y="61222"/>
                </a:cubicBezTo>
                <a:lnTo>
                  <a:pt x="70330" y="64166"/>
                </a:lnTo>
                <a:close/>
                <a:moveTo>
                  <a:pt x="75113" y="43555"/>
                </a:moveTo>
                <a:cubicBezTo>
                  <a:pt x="74957" y="42000"/>
                  <a:pt x="74957" y="42000"/>
                  <a:pt x="74957" y="42000"/>
                </a:cubicBezTo>
                <a:cubicBezTo>
                  <a:pt x="75332" y="41333"/>
                  <a:pt x="75332" y="41333"/>
                  <a:pt x="75332" y="41333"/>
                </a:cubicBezTo>
                <a:cubicBezTo>
                  <a:pt x="75269" y="42055"/>
                  <a:pt x="75207" y="42833"/>
                  <a:pt x="75113" y="43555"/>
                </a:cubicBezTo>
                <a:close/>
                <a:moveTo>
                  <a:pt x="75363" y="40722"/>
                </a:moveTo>
                <a:cubicBezTo>
                  <a:pt x="74675" y="40555"/>
                  <a:pt x="74675" y="40555"/>
                  <a:pt x="74675" y="40555"/>
                </a:cubicBezTo>
                <a:cubicBezTo>
                  <a:pt x="74269" y="39055"/>
                  <a:pt x="74269" y="39055"/>
                  <a:pt x="74269" y="39055"/>
                </a:cubicBezTo>
                <a:cubicBezTo>
                  <a:pt x="73831" y="40555"/>
                  <a:pt x="73831" y="40555"/>
                  <a:pt x="73831" y="40555"/>
                </a:cubicBezTo>
                <a:cubicBezTo>
                  <a:pt x="72893" y="40833"/>
                  <a:pt x="72893" y="40833"/>
                  <a:pt x="72893" y="40833"/>
                </a:cubicBezTo>
                <a:cubicBezTo>
                  <a:pt x="73581" y="42000"/>
                  <a:pt x="73581" y="42000"/>
                  <a:pt x="73581" y="42000"/>
                </a:cubicBezTo>
                <a:cubicBezTo>
                  <a:pt x="73425" y="43666"/>
                  <a:pt x="73425" y="43666"/>
                  <a:pt x="73425" y="43666"/>
                </a:cubicBezTo>
                <a:cubicBezTo>
                  <a:pt x="74269" y="42888"/>
                  <a:pt x="74269" y="42888"/>
                  <a:pt x="74269" y="42888"/>
                </a:cubicBezTo>
                <a:cubicBezTo>
                  <a:pt x="75082" y="43666"/>
                  <a:pt x="75082" y="43666"/>
                  <a:pt x="75082" y="43666"/>
                </a:cubicBezTo>
                <a:cubicBezTo>
                  <a:pt x="74957" y="44611"/>
                  <a:pt x="74800" y="45611"/>
                  <a:pt x="74550" y="46666"/>
                </a:cubicBezTo>
                <a:cubicBezTo>
                  <a:pt x="72893" y="44777"/>
                  <a:pt x="72893" y="44777"/>
                  <a:pt x="72893" y="44777"/>
                </a:cubicBezTo>
                <a:cubicBezTo>
                  <a:pt x="72831" y="41388"/>
                  <a:pt x="71924" y="37222"/>
                  <a:pt x="71112" y="35277"/>
                </a:cubicBezTo>
                <a:cubicBezTo>
                  <a:pt x="74800" y="33388"/>
                  <a:pt x="74800" y="33388"/>
                  <a:pt x="74800" y="33388"/>
                </a:cubicBezTo>
                <a:cubicBezTo>
                  <a:pt x="74800" y="33388"/>
                  <a:pt x="75550" y="36277"/>
                  <a:pt x="75363" y="40722"/>
                </a:cubicBezTo>
                <a:close/>
                <a:moveTo>
                  <a:pt x="70580" y="34333"/>
                </a:moveTo>
                <a:cubicBezTo>
                  <a:pt x="70143" y="33833"/>
                  <a:pt x="70143" y="33833"/>
                  <a:pt x="70143" y="33833"/>
                </a:cubicBezTo>
                <a:cubicBezTo>
                  <a:pt x="67486" y="30944"/>
                  <a:pt x="67486" y="30944"/>
                  <a:pt x="67486" y="30944"/>
                </a:cubicBezTo>
                <a:cubicBezTo>
                  <a:pt x="66142" y="23611"/>
                  <a:pt x="66142" y="23611"/>
                  <a:pt x="66142" y="23611"/>
                </a:cubicBezTo>
                <a:cubicBezTo>
                  <a:pt x="69799" y="25666"/>
                  <a:pt x="69799" y="25666"/>
                  <a:pt x="69799" y="25666"/>
                </a:cubicBezTo>
                <a:cubicBezTo>
                  <a:pt x="70143" y="25500"/>
                  <a:pt x="70143" y="25500"/>
                  <a:pt x="70143" y="25500"/>
                </a:cubicBezTo>
                <a:cubicBezTo>
                  <a:pt x="72050" y="24388"/>
                  <a:pt x="72050" y="24388"/>
                  <a:pt x="72050" y="24388"/>
                </a:cubicBezTo>
                <a:cubicBezTo>
                  <a:pt x="74519" y="32166"/>
                  <a:pt x="74519" y="32166"/>
                  <a:pt x="74519" y="32166"/>
                </a:cubicBezTo>
                <a:lnTo>
                  <a:pt x="70580" y="34333"/>
                </a:lnTo>
                <a:close/>
                <a:moveTo>
                  <a:pt x="66329" y="28111"/>
                </a:moveTo>
                <a:cubicBezTo>
                  <a:pt x="61734" y="36944"/>
                  <a:pt x="61734" y="36944"/>
                  <a:pt x="61734" y="36944"/>
                </a:cubicBezTo>
                <a:cubicBezTo>
                  <a:pt x="61734" y="36944"/>
                  <a:pt x="60328" y="35444"/>
                  <a:pt x="58859" y="31555"/>
                </a:cubicBezTo>
                <a:cubicBezTo>
                  <a:pt x="64516" y="22722"/>
                  <a:pt x="64516" y="22722"/>
                  <a:pt x="64516" y="22722"/>
                </a:cubicBezTo>
                <a:lnTo>
                  <a:pt x="66329" y="28111"/>
                </a:lnTo>
                <a:close/>
                <a:moveTo>
                  <a:pt x="64673" y="42888"/>
                </a:moveTo>
                <a:cubicBezTo>
                  <a:pt x="63672" y="46666"/>
                  <a:pt x="63672" y="46666"/>
                  <a:pt x="63672" y="46666"/>
                </a:cubicBezTo>
                <a:cubicBezTo>
                  <a:pt x="56796" y="41333"/>
                  <a:pt x="56796" y="41333"/>
                  <a:pt x="56796" y="41333"/>
                </a:cubicBezTo>
                <a:cubicBezTo>
                  <a:pt x="58671" y="32388"/>
                  <a:pt x="58671" y="32388"/>
                  <a:pt x="58671" y="32388"/>
                </a:cubicBezTo>
                <a:cubicBezTo>
                  <a:pt x="58671" y="32388"/>
                  <a:pt x="60828" y="38222"/>
                  <a:pt x="64673" y="42888"/>
                </a:cubicBezTo>
                <a:close/>
                <a:moveTo>
                  <a:pt x="57233" y="35388"/>
                </a:moveTo>
                <a:cubicBezTo>
                  <a:pt x="56389" y="35388"/>
                  <a:pt x="56389" y="35388"/>
                  <a:pt x="56389" y="35388"/>
                </a:cubicBezTo>
                <a:cubicBezTo>
                  <a:pt x="56389" y="37166"/>
                  <a:pt x="56389" y="37166"/>
                  <a:pt x="56389" y="37166"/>
                </a:cubicBezTo>
                <a:cubicBezTo>
                  <a:pt x="56796" y="37166"/>
                  <a:pt x="56796" y="37166"/>
                  <a:pt x="56796" y="37166"/>
                </a:cubicBezTo>
                <a:cubicBezTo>
                  <a:pt x="56014" y="40166"/>
                  <a:pt x="56014" y="40166"/>
                  <a:pt x="56014" y="40166"/>
                </a:cubicBezTo>
                <a:cubicBezTo>
                  <a:pt x="56014" y="40166"/>
                  <a:pt x="54545" y="37222"/>
                  <a:pt x="51951" y="35500"/>
                </a:cubicBezTo>
                <a:cubicBezTo>
                  <a:pt x="53951" y="33222"/>
                  <a:pt x="53951" y="33222"/>
                  <a:pt x="53951" y="33222"/>
                </a:cubicBezTo>
                <a:cubicBezTo>
                  <a:pt x="57983" y="32444"/>
                  <a:pt x="57983" y="32444"/>
                  <a:pt x="57983" y="32444"/>
                </a:cubicBezTo>
                <a:lnTo>
                  <a:pt x="57233" y="35388"/>
                </a:lnTo>
                <a:close/>
                <a:moveTo>
                  <a:pt x="52669" y="33166"/>
                </a:moveTo>
                <a:cubicBezTo>
                  <a:pt x="44949" y="39166"/>
                  <a:pt x="44949" y="39166"/>
                  <a:pt x="44949" y="39166"/>
                </a:cubicBezTo>
                <a:cubicBezTo>
                  <a:pt x="44949" y="35555"/>
                  <a:pt x="44199" y="33166"/>
                  <a:pt x="44199" y="33166"/>
                </a:cubicBezTo>
                <a:cubicBezTo>
                  <a:pt x="46980" y="25444"/>
                  <a:pt x="46980" y="25444"/>
                  <a:pt x="46980" y="25444"/>
                </a:cubicBezTo>
                <a:lnTo>
                  <a:pt x="52669" y="33166"/>
                </a:lnTo>
                <a:close/>
                <a:moveTo>
                  <a:pt x="48418" y="26111"/>
                </a:moveTo>
                <a:cubicBezTo>
                  <a:pt x="51575" y="26000"/>
                  <a:pt x="51575" y="26000"/>
                  <a:pt x="51575" y="26000"/>
                </a:cubicBezTo>
                <a:cubicBezTo>
                  <a:pt x="53107" y="31777"/>
                  <a:pt x="53107" y="31777"/>
                  <a:pt x="53107" y="31777"/>
                </a:cubicBezTo>
                <a:lnTo>
                  <a:pt x="48418" y="26111"/>
                </a:lnTo>
                <a:close/>
                <a:moveTo>
                  <a:pt x="48887" y="46666"/>
                </a:moveTo>
                <a:cubicBezTo>
                  <a:pt x="44386" y="58222"/>
                  <a:pt x="44386" y="58222"/>
                  <a:pt x="44386" y="58222"/>
                </a:cubicBezTo>
                <a:cubicBezTo>
                  <a:pt x="41917" y="61111"/>
                  <a:pt x="41917" y="61111"/>
                  <a:pt x="41917" y="61111"/>
                </a:cubicBezTo>
                <a:cubicBezTo>
                  <a:pt x="40573" y="48555"/>
                  <a:pt x="40573" y="48555"/>
                  <a:pt x="40573" y="48555"/>
                </a:cubicBezTo>
                <a:lnTo>
                  <a:pt x="48887" y="46666"/>
                </a:lnTo>
                <a:close/>
                <a:moveTo>
                  <a:pt x="19630" y="58500"/>
                </a:moveTo>
                <a:cubicBezTo>
                  <a:pt x="19505" y="60000"/>
                  <a:pt x="19505" y="60000"/>
                  <a:pt x="19505" y="60000"/>
                </a:cubicBezTo>
                <a:cubicBezTo>
                  <a:pt x="20255" y="59277"/>
                  <a:pt x="20255" y="59277"/>
                  <a:pt x="20255" y="59277"/>
                </a:cubicBezTo>
                <a:cubicBezTo>
                  <a:pt x="21005" y="60000"/>
                  <a:pt x="21005" y="60000"/>
                  <a:pt x="21005" y="60000"/>
                </a:cubicBezTo>
                <a:cubicBezTo>
                  <a:pt x="20880" y="58777"/>
                  <a:pt x="20880" y="58777"/>
                  <a:pt x="20880" y="58777"/>
                </a:cubicBezTo>
                <a:cubicBezTo>
                  <a:pt x="21630" y="60444"/>
                  <a:pt x="21630" y="60444"/>
                  <a:pt x="21630" y="60444"/>
                </a:cubicBezTo>
                <a:cubicBezTo>
                  <a:pt x="22318" y="64722"/>
                  <a:pt x="22318" y="64722"/>
                  <a:pt x="22318" y="64722"/>
                </a:cubicBezTo>
                <a:cubicBezTo>
                  <a:pt x="19505" y="67222"/>
                  <a:pt x="19505" y="67222"/>
                  <a:pt x="19505" y="67222"/>
                </a:cubicBezTo>
                <a:cubicBezTo>
                  <a:pt x="16941" y="57111"/>
                  <a:pt x="16941" y="57111"/>
                  <a:pt x="16941" y="57111"/>
                </a:cubicBezTo>
                <a:cubicBezTo>
                  <a:pt x="19536" y="55666"/>
                  <a:pt x="19536" y="55666"/>
                  <a:pt x="19536" y="55666"/>
                </a:cubicBezTo>
                <a:cubicBezTo>
                  <a:pt x="20005" y="56722"/>
                  <a:pt x="20005" y="56722"/>
                  <a:pt x="20005" y="56722"/>
                </a:cubicBezTo>
                <a:cubicBezTo>
                  <a:pt x="19880" y="57222"/>
                  <a:pt x="19880" y="57222"/>
                  <a:pt x="19880" y="57222"/>
                </a:cubicBezTo>
                <a:cubicBezTo>
                  <a:pt x="19036" y="57444"/>
                  <a:pt x="19036" y="57444"/>
                  <a:pt x="19036" y="57444"/>
                </a:cubicBezTo>
                <a:lnTo>
                  <a:pt x="19630" y="58500"/>
                </a:lnTo>
                <a:close/>
                <a:moveTo>
                  <a:pt x="21474" y="57500"/>
                </a:moveTo>
                <a:cubicBezTo>
                  <a:pt x="21474" y="57444"/>
                  <a:pt x="21474" y="57444"/>
                  <a:pt x="21474" y="57444"/>
                </a:cubicBezTo>
                <a:cubicBezTo>
                  <a:pt x="21443" y="57444"/>
                  <a:pt x="21443" y="57444"/>
                  <a:pt x="21443" y="57444"/>
                </a:cubicBezTo>
                <a:cubicBezTo>
                  <a:pt x="20442" y="55166"/>
                  <a:pt x="20442" y="55166"/>
                  <a:pt x="20442" y="55166"/>
                </a:cubicBezTo>
                <a:cubicBezTo>
                  <a:pt x="25819" y="52166"/>
                  <a:pt x="25819" y="52166"/>
                  <a:pt x="25819" y="52166"/>
                </a:cubicBezTo>
                <a:cubicBezTo>
                  <a:pt x="25694" y="59722"/>
                  <a:pt x="25694" y="59722"/>
                  <a:pt x="25694" y="59722"/>
                </a:cubicBezTo>
                <a:cubicBezTo>
                  <a:pt x="26569" y="60944"/>
                  <a:pt x="26569" y="60944"/>
                  <a:pt x="26569" y="60944"/>
                </a:cubicBezTo>
                <a:cubicBezTo>
                  <a:pt x="23162" y="64166"/>
                  <a:pt x="23162" y="64166"/>
                  <a:pt x="23162" y="64166"/>
                </a:cubicBezTo>
                <a:cubicBezTo>
                  <a:pt x="22505" y="59888"/>
                  <a:pt x="22505" y="59888"/>
                  <a:pt x="22505" y="59888"/>
                </a:cubicBezTo>
                <a:lnTo>
                  <a:pt x="21474" y="57500"/>
                </a:lnTo>
                <a:close/>
                <a:moveTo>
                  <a:pt x="36884" y="37111"/>
                </a:moveTo>
                <a:cubicBezTo>
                  <a:pt x="36790" y="40777"/>
                  <a:pt x="36790" y="40777"/>
                  <a:pt x="36790" y="40777"/>
                </a:cubicBezTo>
                <a:cubicBezTo>
                  <a:pt x="34321" y="41333"/>
                  <a:pt x="34321" y="41333"/>
                  <a:pt x="34321" y="41333"/>
                </a:cubicBezTo>
                <a:cubicBezTo>
                  <a:pt x="30945" y="37611"/>
                  <a:pt x="30945" y="37611"/>
                  <a:pt x="30945" y="37611"/>
                </a:cubicBezTo>
                <a:cubicBezTo>
                  <a:pt x="34884" y="31055"/>
                  <a:pt x="34884" y="31055"/>
                  <a:pt x="34884" y="31055"/>
                </a:cubicBezTo>
                <a:cubicBezTo>
                  <a:pt x="37916" y="34722"/>
                  <a:pt x="37916" y="34722"/>
                  <a:pt x="37916" y="34722"/>
                </a:cubicBezTo>
                <a:lnTo>
                  <a:pt x="36884" y="37111"/>
                </a:lnTo>
                <a:close/>
                <a:moveTo>
                  <a:pt x="38885" y="35722"/>
                </a:moveTo>
                <a:cubicBezTo>
                  <a:pt x="39197" y="35333"/>
                  <a:pt x="39197" y="35333"/>
                  <a:pt x="39197" y="35333"/>
                </a:cubicBezTo>
                <a:cubicBezTo>
                  <a:pt x="39197" y="35333"/>
                  <a:pt x="40666" y="37888"/>
                  <a:pt x="40885" y="44277"/>
                </a:cubicBezTo>
                <a:cubicBezTo>
                  <a:pt x="38885" y="42500"/>
                  <a:pt x="38885" y="42500"/>
                  <a:pt x="38885" y="42500"/>
                </a:cubicBezTo>
                <a:cubicBezTo>
                  <a:pt x="37322" y="41111"/>
                  <a:pt x="37322" y="41111"/>
                  <a:pt x="37322" y="41111"/>
                </a:cubicBezTo>
                <a:cubicBezTo>
                  <a:pt x="37322" y="37444"/>
                  <a:pt x="37322" y="37444"/>
                  <a:pt x="37322" y="37444"/>
                </a:cubicBezTo>
                <a:lnTo>
                  <a:pt x="38885" y="35722"/>
                </a:lnTo>
                <a:close/>
                <a:moveTo>
                  <a:pt x="34415" y="42222"/>
                </a:moveTo>
                <a:cubicBezTo>
                  <a:pt x="36790" y="41722"/>
                  <a:pt x="36790" y="41722"/>
                  <a:pt x="36790" y="41722"/>
                </a:cubicBezTo>
                <a:cubicBezTo>
                  <a:pt x="38885" y="43722"/>
                  <a:pt x="38885" y="43722"/>
                  <a:pt x="38885" y="43722"/>
                </a:cubicBezTo>
                <a:cubicBezTo>
                  <a:pt x="38885" y="43722"/>
                  <a:pt x="38885" y="43722"/>
                  <a:pt x="38885" y="43722"/>
                </a:cubicBezTo>
                <a:cubicBezTo>
                  <a:pt x="42448" y="47055"/>
                  <a:pt x="42448" y="47055"/>
                  <a:pt x="42448" y="47055"/>
                </a:cubicBezTo>
                <a:cubicBezTo>
                  <a:pt x="38885" y="47388"/>
                  <a:pt x="38885" y="47388"/>
                  <a:pt x="38885" y="47388"/>
                </a:cubicBezTo>
                <a:cubicBezTo>
                  <a:pt x="37478" y="47500"/>
                  <a:pt x="37478" y="47500"/>
                  <a:pt x="37478" y="47500"/>
                </a:cubicBezTo>
                <a:cubicBezTo>
                  <a:pt x="33790" y="45055"/>
                  <a:pt x="33790" y="45055"/>
                  <a:pt x="33790" y="45055"/>
                </a:cubicBezTo>
                <a:lnTo>
                  <a:pt x="34415" y="42222"/>
                </a:lnTo>
                <a:close/>
                <a:moveTo>
                  <a:pt x="39916" y="48388"/>
                </a:moveTo>
                <a:cubicBezTo>
                  <a:pt x="40604" y="56388"/>
                  <a:pt x="40604" y="56388"/>
                  <a:pt x="40604" y="56388"/>
                </a:cubicBezTo>
                <a:cubicBezTo>
                  <a:pt x="38885" y="55944"/>
                  <a:pt x="38885" y="55944"/>
                  <a:pt x="38885" y="55944"/>
                </a:cubicBezTo>
                <a:cubicBezTo>
                  <a:pt x="36196" y="55222"/>
                  <a:pt x="36196" y="55222"/>
                  <a:pt x="36196" y="55222"/>
                </a:cubicBezTo>
                <a:cubicBezTo>
                  <a:pt x="36603" y="48444"/>
                  <a:pt x="36603" y="48444"/>
                  <a:pt x="36603" y="48444"/>
                </a:cubicBezTo>
                <a:cubicBezTo>
                  <a:pt x="38885" y="48388"/>
                  <a:pt x="38885" y="48388"/>
                  <a:pt x="38885" y="48388"/>
                </a:cubicBezTo>
                <a:lnTo>
                  <a:pt x="39916" y="48388"/>
                </a:lnTo>
                <a:close/>
                <a:moveTo>
                  <a:pt x="35821" y="47222"/>
                </a:moveTo>
                <a:cubicBezTo>
                  <a:pt x="34477" y="58166"/>
                  <a:pt x="34477" y="58166"/>
                  <a:pt x="34477" y="58166"/>
                </a:cubicBezTo>
                <a:cubicBezTo>
                  <a:pt x="31164" y="55388"/>
                  <a:pt x="31164" y="55388"/>
                  <a:pt x="31164" y="55388"/>
                </a:cubicBezTo>
                <a:cubicBezTo>
                  <a:pt x="29382" y="50555"/>
                  <a:pt x="29382" y="50555"/>
                  <a:pt x="29382" y="50555"/>
                </a:cubicBezTo>
                <a:lnTo>
                  <a:pt x="35821" y="47222"/>
                </a:lnTo>
                <a:close/>
                <a:moveTo>
                  <a:pt x="34852" y="64888"/>
                </a:moveTo>
                <a:cubicBezTo>
                  <a:pt x="38666" y="65555"/>
                  <a:pt x="38666" y="65555"/>
                  <a:pt x="38666" y="65555"/>
                </a:cubicBezTo>
                <a:cubicBezTo>
                  <a:pt x="37697" y="67333"/>
                  <a:pt x="37697" y="67333"/>
                  <a:pt x="37697" y="67333"/>
                </a:cubicBezTo>
                <a:cubicBezTo>
                  <a:pt x="34071" y="74000"/>
                  <a:pt x="34071" y="74000"/>
                  <a:pt x="34071" y="74000"/>
                </a:cubicBezTo>
                <a:cubicBezTo>
                  <a:pt x="33539" y="74000"/>
                  <a:pt x="33539" y="74000"/>
                  <a:pt x="33539" y="74000"/>
                </a:cubicBezTo>
                <a:cubicBezTo>
                  <a:pt x="33008" y="73611"/>
                  <a:pt x="32070" y="72611"/>
                  <a:pt x="31695" y="70333"/>
                </a:cubicBezTo>
                <a:cubicBezTo>
                  <a:pt x="33446" y="67333"/>
                  <a:pt x="33446" y="67333"/>
                  <a:pt x="33446" y="67333"/>
                </a:cubicBezTo>
                <a:lnTo>
                  <a:pt x="34852" y="64888"/>
                </a:lnTo>
                <a:close/>
                <a:moveTo>
                  <a:pt x="33758" y="63500"/>
                </a:moveTo>
                <a:cubicBezTo>
                  <a:pt x="29538" y="61166"/>
                  <a:pt x="29538" y="61166"/>
                  <a:pt x="29538" y="61166"/>
                </a:cubicBezTo>
                <a:cubicBezTo>
                  <a:pt x="26444" y="59666"/>
                  <a:pt x="26444" y="59666"/>
                  <a:pt x="26444" y="59666"/>
                </a:cubicBezTo>
                <a:cubicBezTo>
                  <a:pt x="26600" y="52111"/>
                  <a:pt x="26600" y="52111"/>
                  <a:pt x="26600" y="52111"/>
                </a:cubicBezTo>
                <a:cubicBezTo>
                  <a:pt x="28476" y="50944"/>
                  <a:pt x="28476" y="50944"/>
                  <a:pt x="28476" y="50944"/>
                </a:cubicBezTo>
                <a:cubicBezTo>
                  <a:pt x="30976" y="56611"/>
                  <a:pt x="30976" y="56611"/>
                  <a:pt x="30976" y="56611"/>
                </a:cubicBezTo>
                <a:cubicBezTo>
                  <a:pt x="34321" y="59444"/>
                  <a:pt x="34321" y="59444"/>
                  <a:pt x="34321" y="59444"/>
                </a:cubicBezTo>
                <a:lnTo>
                  <a:pt x="33758" y="63500"/>
                </a:lnTo>
                <a:close/>
                <a:moveTo>
                  <a:pt x="25037" y="51000"/>
                </a:moveTo>
                <a:cubicBezTo>
                  <a:pt x="25037" y="51000"/>
                  <a:pt x="24850" y="47388"/>
                  <a:pt x="25381" y="42444"/>
                </a:cubicBezTo>
                <a:cubicBezTo>
                  <a:pt x="31539" y="47833"/>
                  <a:pt x="31539" y="47833"/>
                  <a:pt x="31539" y="47833"/>
                </a:cubicBezTo>
                <a:lnTo>
                  <a:pt x="25037" y="51000"/>
                </a:lnTo>
                <a:close/>
                <a:moveTo>
                  <a:pt x="24600" y="67333"/>
                </a:moveTo>
                <a:cubicBezTo>
                  <a:pt x="25662" y="62888"/>
                  <a:pt x="25662" y="62888"/>
                  <a:pt x="25662" y="62888"/>
                </a:cubicBezTo>
                <a:cubicBezTo>
                  <a:pt x="27788" y="61666"/>
                  <a:pt x="27788" y="61666"/>
                  <a:pt x="27788" y="61666"/>
                </a:cubicBezTo>
                <a:cubicBezTo>
                  <a:pt x="33508" y="65388"/>
                  <a:pt x="33508" y="65388"/>
                  <a:pt x="33508" y="65388"/>
                </a:cubicBezTo>
                <a:cubicBezTo>
                  <a:pt x="32445" y="67333"/>
                  <a:pt x="32445" y="67333"/>
                  <a:pt x="32445" y="67333"/>
                </a:cubicBezTo>
                <a:cubicBezTo>
                  <a:pt x="31008" y="70055"/>
                  <a:pt x="31008" y="70055"/>
                  <a:pt x="31008" y="70055"/>
                </a:cubicBezTo>
                <a:cubicBezTo>
                  <a:pt x="26069" y="71833"/>
                  <a:pt x="26069" y="71833"/>
                  <a:pt x="26069" y="71833"/>
                </a:cubicBezTo>
                <a:cubicBezTo>
                  <a:pt x="24475" y="67777"/>
                  <a:pt x="24475" y="67777"/>
                  <a:pt x="24475" y="67777"/>
                </a:cubicBezTo>
                <a:lnTo>
                  <a:pt x="24600" y="67333"/>
                </a:lnTo>
                <a:close/>
                <a:moveTo>
                  <a:pt x="31101" y="72722"/>
                </a:moveTo>
                <a:cubicBezTo>
                  <a:pt x="32133" y="74611"/>
                  <a:pt x="33946" y="75888"/>
                  <a:pt x="35102" y="75222"/>
                </a:cubicBezTo>
                <a:cubicBezTo>
                  <a:pt x="34321" y="76666"/>
                  <a:pt x="34321" y="76666"/>
                  <a:pt x="34321" y="76666"/>
                </a:cubicBezTo>
                <a:cubicBezTo>
                  <a:pt x="30070" y="79500"/>
                  <a:pt x="30070" y="79500"/>
                  <a:pt x="30070" y="79500"/>
                </a:cubicBezTo>
                <a:cubicBezTo>
                  <a:pt x="26288" y="74444"/>
                  <a:pt x="26288" y="74444"/>
                  <a:pt x="26288" y="74444"/>
                </a:cubicBezTo>
                <a:lnTo>
                  <a:pt x="31101" y="72722"/>
                </a:lnTo>
                <a:close/>
                <a:moveTo>
                  <a:pt x="34790" y="74000"/>
                </a:moveTo>
                <a:cubicBezTo>
                  <a:pt x="38603" y="67333"/>
                  <a:pt x="38603" y="67333"/>
                  <a:pt x="38603" y="67333"/>
                </a:cubicBezTo>
                <a:cubicBezTo>
                  <a:pt x="38885" y="66833"/>
                  <a:pt x="38885" y="66833"/>
                  <a:pt x="38885" y="66833"/>
                </a:cubicBezTo>
                <a:cubicBezTo>
                  <a:pt x="39135" y="66444"/>
                  <a:pt x="39135" y="66444"/>
                  <a:pt x="39135" y="66444"/>
                </a:cubicBezTo>
                <a:cubicBezTo>
                  <a:pt x="39479" y="67333"/>
                  <a:pt x="39479" y="67333"/>
                  <a:pt x="39479" y="67333"/>
                </a:cubicBezTo>
                <a:cubicBezTo>
                  <a:pt x="40979" y="70944"/>
                  <a:pt x="40979" y="70944"/>
                  <a:pt x="40979" y="70944"/>
                </a:cubicBezTo>
                <a:cubicBezTo>
                  <a:pt x="38885" y="72722"/>
                  <a:pt x="38885" y="72722"/>
                  <a:pt x="38885" y="72722"/>
                </a:cubicBezTo>
                <a:lnTo>
                  <a:pt x="34790" y="74000"/>
                </a:lnTo>
                <a:close/>
                <a:moveTo>
                  <a:pt x="39072" y="64166"/>
                </a:moveTo>
                <a:cubicBezTo>
                  <a:pt x="38885" y="64111"/>
                  <a:pt x="38885" y="64111"/>
                  <a:pt x="38885" y="64111"/>
                </a:cubicBezTo>
                <a:cubicBezTo>
                  <a:pt x="35071" y="63444"/>
                  <a:pt x="35071" y="63444"/>
                  <a:pt x="35071" y="63444"/>
                </a:cubicBezTo>
                <a:cubicBezTo>
                  <a:pt x="36321" y="56722"/>
                  <a:pt x="36321" y="56722"/>
                  <a:pt x="36321" y="56722"/>
                </a:cubicBezTo>
                <a:cubicBezTo>
                  <a:pt x="38885" y="57666"/>
                  <a:pt x="38885" y="57666"/>
                  <a:pt x="38885" y="57666"/>
                </a:cubicBezTo>
                <a:cubicBezTo>
                  <a:pt x="40197" y="58111"/>
                  <a:pt x="40197" y="58111"/>
                  <a:pt x="40197" y="58111"/>
                </a:cubicBezTo>
                <a:cubicBezTo>
                  <a:pt x="41510" y="61222"/>
                  <a:pt x="41510" y="61222"/>
                  <a:pt x="41510" y="61222"/>
                </a:cubicBezTo>
                <a:lnTo>
                  <a:pt x="39072" y="64166"/>
                </a:lnTo>
                <a:close/>
                <a:moveTo>
                  <a:pt x="43855" y="43555"/>
                </a:moveTo>
                <a:cubicBezTo>
                  <a:pt x="43698" y="42000"/>
                  <a:pt x="43698" y="42000"/>
                  <a:pt x="43698" y="42000"/>
                </a:cubicBezTo>
                <a:cubicBezTo>
                  <a:pt x="44073" y="41333"/>
                  <a:pt x="44073" y="41333"/>
                  <a:pt x="44073" y="41333"/>
                </a:cubicBezTo>
                <a:cubicBezTo>
                  <a:pt x="44011" y="42055"/>
                  <a:pt x="43948" y="42833"/>
                  <a:pt x="43855" y="43555"/>
                </a:cubicBezTo>
                <a:close/>
                <a:moveTo>
                  <a:pt x="44105" y="40722"/>
                </a:moveTo>
                <a:cubicBezTo>
                  <a:pt x="43417" y="40555"/>
                  <a:pt x="43417" y="40555"/>
                  <a:pt x="43417" y="40555"/>
                </a:cubicBezTo>
                <a:cubicBezTo>
                  <a:pt x="43011" y="39055"/>
                  <a:pt x="43011" y="39055"/>
                  <a:pt x="43011" y="39055"/>
                </a:cubicBezTo>
                <a:cubicBezTo>
                  <a:pt x="42573" y="40555"/>
                  <a:pt x="42573" y="40555"/>
                  <a:pt x="42573" y="40555"/>
                </a:cubicBezTo>
                <a:cubicBezTo>
                  <a:pt x="41635" y="40833"/>
                  <a:pt x="41635" y="40833"/>
                  <a:pt x="41635" y="40833"/>
                </a:cubicBezTo>
                <a:cubicBezTo>
                  <a:pt x="42323" y="42000"/>
                  <a:pt x="42323" y="42000"/>
                  <a:pt x="42323" y="42000"/>
                </a:cubicBezTo>
                <a:cubicBezTo>
                  <a:pt x="42167" y="43666"/>
                  <a:pt x="42167" y="43666"/>
                  <a:pt x="42167" y="43666"/>
                </a:cubicBezTo>
                <a:cubicBezTo>
                  <a:pt x="43011" y="42888"/>
                  <a:pt x="43011" y="42888"/>
                  <a:pt x="43011" y="42888"/>
                </a:cubicBezTo>
                <a:cubicBezTo>
                  <a:pt x="43823" y="43666"/>
                  <a:pt x="43823" y="43666"/>
                  <a:pt x="43823" y="43666"/>
                </a:cubicBezTo>
                <a:cubicBezTo>
                  <a:pt x="43698" y="44611"/>
                  <a:pt x="43542" y="45611"/>
                  <a:pt x="43292" y="46666"/>
                </a:cubicBezTo>
                <a:cubicBezTo>
                  <a:pt x="41635" y="44777"/>
                  <a:pt x="41635" y="44777"/>
                  <a:pt x="41635" y="44777"/>
                </a:cubicBezTo>
                <a:cubicBezTo>
                  <a:pt x="41573" y="41388"/>
                  <a:pt x="40666" y="37222"/>
                  <a:pt x="39854" y="35277"/>
                </a:cubicBezTo>
                <a:cubicBezTo>
                  <a:pt x="43542" y="33388"/>
                  <a:pt x="43542" y="33388"/>
                  <a:pt x="43542" y="33388"/>
                </a:cubicBezTo>
                <a:cubicBezTo>
                  <a:pt x="43542" y="33388"/>
                  <a:pt x="44292" y="36277"/>
                  <a:pt x="44105" y="40722"/>
                </a:cubicBezTo>
                <a:close/>
                <a:moveTo>
                  <a:pt x="39322" y="34333"/>
                </a:moveTo>
                <a:cubicBezTo>
                  <a:pt x="38885" y="33833"/>
                  <a:pt x="38885" y="33833"/>
                  <a:pt x="38885" y="33833"/>
                </a:cubicBezTo>
                <a:cubicBezTo>
                  <a:pt x="36228" y="30944"/>
                  <a:pt x="36228" y="30944"/>
                  <a:pt x="36228" y="30944"/>
                </a:cubicBezTo>
                <a:cubicBezTo>
                  <a:pt x="34884" y="23611"/>
                  <a:pt x="34884" y="23611"/>
                  <a:pt x="34884" y="23611"/>
                </a:cubicBezTo>
                <a:cubicBezTo>
                  <a:pt x="38541" y="25666"/>
                  <a:pt x="38541" y="25666"/>
                  <a:pt x="38541" y="25666"/>
                </a:cubicBezTo>
                <a:cubicBezTo>
                  <a:pt x="38885" y="25500"/>
                  <a:pt x="38885" y="25500"/>
                  <a:pt x="38885" y="25500"/>
                </a:cubicBezTo>
                <a:cubicBezTo>
                  <a:pt x="40791" y="24388"/>
                  <a:pt x="40791" y="24388"/>
                  <a:pt x="40791" y="24388"/>
                </a:cubicBezTo>
                <a:cubicBezTo>
                  <a:pt x="43261" y="32166"/>
                  <a:pt x="43261" y="32166"/>
                  <a:pt x="43261" y="32166"/>
                </a:cubicBezTo>
                <a:lnTo>
                  <a:pt x="39322" y="34333"/>
                </a:lnTo>
                <a:close/>
                <a:moveTo>
                  <a:pt x="35071" y="28111"/>
                </a:moveTo>
                <a:cubicBezTo>
                  <a:pt x="30476" y="36944"/>
                  <a:pt x="30476" y="36944"/>
                  <a:pt x="30476" y="36944"/>
                </a:cubicBezTo>
                <a:cubicBezTo>
                  <a:pt x="30476" y="36944"/>
                  <a:pt x="29070" y="35444"/>
                  <a:pt x="27600" y="31555"/>
                </a:cubicBezTo>
                <a:cubicBezTo>
                  <a:pt x="33258" y="22722"/>
                  <a:pt x="33258" y="22722"/>
                  <a:pt x="33258" y="22722"/>
                </a:cubicBezTo>
                <a:lnTo>
                  <a:pt x="35071" y="28111"/>
                </a:lnTo>
                <a:close/>
                <a:moveTo>
                  <a:pt x="33414" y="42888"/>
                </a:moveTo>
                <a:cubicBezTo>
                  <a:pt x="32414" y="46666"/>
                  <a:pt x="32414" y="46666"/>
                  <a:pt x="32414" y="46666"/>
                </a:cubicBezTo>
                <a:cubicBezTo>
                  <a:pt x="25537" y="41333"/>
                  <a:pt x="25537" y="41333"/>
                  <a:pt x="25537" y="41333"/>
                </a:cubicBezTo>
                <a:cubicBezTo>
                  <a:pt x="27413" y="32388"/>
                  <a:pt x="27413" y="32388"/>
                  <a:pt x="27413" y="32388"/>
                </a:cubicBezTo>
                <a:cubicBezTo>
                  <a:pt x="27413" y="32388"/>
                  <a:pt x="29570" y="38222"/>
                  <a:pt x="33414" y="42888"/>
                </a:cubicBezTo>
                <a:close/>
                <a:moveTo>
                  <a:pt x="25975" y="35388"/>
                </a:moveTo>
                <a:cubicBezTo>
                  <a:pt x="25131" y="35388"/>
                  <a:pt x="25131" y="35388"/>
                  <a:pt x="25131" y="35388"/>
                </a:cubicBezTo>
                <a:cubicBezTo>
                  <a:pt x="25131" y="37166"/>
                  <a:pt x="25131" y="37166"/>
                  <a:pt x="25131" y="37166"/>
                </a:cubicBezTo>
                <a:cubicBezTo>
                  <a:pt x="25537" y="37166"/>
                  <a:pt x="25537" y="37166"/>
                  <a:pt x="25537" y="37166"/>
                </a:cubicBezTo>
                <a:cubicBezTo>
                  <a:pt x="24756" y="40166"/>
                  <a:pt x="24756" y="40166"/>
                  <a:pt x="24756" y="40166"/>
                </a:cubicBezTo>
                <a:cubicBezTo>
                  <a:pt x="24756" y="40166"/>
                  <a:pt x="23287" y="37222"/>
                  <a:pt x="20692" y="35500"/>
                </a:cubicBezTo>
                <a:cubicBezTo>
                  <a:pt x="22693" y="33222"/>
                  <a:pt x="22693" y="33222"/>
                  <a:pt x="22693" y="33222"/>
                </a:cubicBezTo>
                <a:cubicBezTo>
                  <a:pt x="26725" y="32444"/>
                  <a:pt x="26725" y="32444"/>
                  <a:pt x="26725" y="32444"/>
                </a:cubicBezTo>
                <a:lnTo>
                  <a:pt x="25975" y="35388"/>
                </a:lnTo>
                <a:close/>
                <a:moveTo>
                  <a:pt x="21411" y="33166"/>
                </a:moveTo>
                <a:cubicBezTo>
                  <a:pt x="13691" y="39166"/>
                  <a:pt x="13691" y="39166"/>
                  <a:pt x="13691" y="39166"/>
                </a:cubicBezTo>
                <a:cubicBezTo>
                  <a:pt x="13691" y="35555"/>
                  <a:pt x="12940" y="33166"/>
                  <a:pt x="12940" y="33166"/>
                </a:cubicBezTo>
                <a:cubicBezTo>
                  <a:pt x="15722" y="25444"/>
                  <a:pt x="15722" y="25444"/>
                  <a:pt x="15722" y="25444"/>
                </a:cubicBezTo>
                <a:lnTo>
                  <a:pt x="21411" y="33166"/>
                </a:lnTo>
                <a:close/>
                <a:moveTo>
                  <a:pt x="17160" y="26111"/>
                </a:moveTo>
                <a:cubicBezTo>
                  <a:pt x="20317" y="26000"/>
                  <a:pt x="20317" y="26000"/>
                  <a:pt x="20317" y="26000"/>
                </a:cubicBezTo>
                <a:cubicBezTo>
                  <a:pt x="21849" y="31777"/>
                  <a:pt x="21849" y="31777"/>
                  <a:pt x="21849" y="31777"/>
                </a:cubicBezTo>
                <a:lnTo>
                  <a:pt x="17160" y="26111"/>
                </a:lnTo>
                <a:close/>
                <a:moveTo>
                  <a:pt x="19755" y="35888"/>
                </a:moveTo>
                <a:cubicBezTo>
                  <a:pt x="21380" y="37944"/>
                  <a:pt x="21380" y="37944"/>
                  <a:pt x="21380" y="37944"/>
                </a:cubicBezTo>
                <a:cubicBezTo>
                  <a:pt x="21193" y="38611"/>
                  <a:pt x="21193" y="38611"/>
                  <a:pt x="21193" y="38611"/>
                </a:cubicBezTo>
                <a:cubicBezTo>
                  <a:pt x="21536" y="39722"/>
                  <a:pt x="21536" y="39722"/>
                  <a:pt x="21536" y="39722"/>
                </a:cubicBezTo>
                <a:cubicBezTo>
                  <a:pt x="22287" y="39722"/>
                  <a:pt x="22287" y="39722"/>
                  <a:pt x="22287" y="39722"/>
                </a:cubicBezTo>
                <a:cubicBezTo>
                  <a:pt x="22443" y="39277"/>
                  <a:pt x="22443" y="39277"/>
                  <a:pt x="22443" y="39277"/>
                </a:cubicBezTo>
                <a:cubicBezTo>
                  <a:pt x="24537" y="42000"/>
                  <a:pt x="24537" y="42000"/>
                  <a:pt x="24537" y="42000"/>
                </a:cubicBezTo>
                <a:cubicBezTo>
                  <a:pt x="24287" y="45833"/>
                  <a:pt x="24287" y="45833"/>
                  <a:pt x="24287" y="45833"/>
                </a:cubicBezTo>
                <a:cubicBezTo>
                  <a:pt x="17910" y="46444"/>
                  <a:pt x="17910" y="46444"/>
                  <a:pt x="17910" y="46444"/>
                </a:cubicBezTo>
                <a:cubicBezTo>
                  <a:pt x="13816" y="43000"/>
                  <a:pt x="13816" y="43000"/>
                  <a:pt x="13816" y="43000"/>
                </a:cubicBezTo>
                <a:cubicBezTo>
                  <a:pt x="13753" y="40555"/>
                  <a:pt x="13753" y="40555"/>
                  <a:pt x="13753" y="40555"/>
                </a:cubicBezTo>
                <a:lnTo>
                  <a:pt x="19755" y="35888"/>
                </a:lnTo>
                <a:close/>
                <a:moveTo>
                  <a:pt x="18098" y="48000"/>
                </a:moveTo>
                <a:cubicBezTo>
                  <a:pt x="24287" y="47333"/>
                  <a:pt x="24287" y="47333"/>
                  <a:pt x="24287" y="47333"/>
                </a:cubicBezTo>
                <a:cubicBezTo>
                  <a:pt x="24475" y="51166"/>
                  <a:pt x="24475" y="51166"/>
                  <a:pt x="24475" y="51166"/>
                </a:cubicBezTo>
                <a:cubicBezTo>
                  <a:pt x="14785" y="56833"/>
                  <a:pt x="14785" y="56833"/>
                  <a:pt x="14785" y="56833"/>
                </a:cubicBezTo>
                <a:lnTo>
                  <a:pt x="18098" y="48000"/>
                </a:lnTo>
                <a:close/>
                <a:moveTo>
                  <a:pt x="16191" y="57444"/>
                </a:moveTo>
                <a:cubicBezTo>
                  <a:pt x="18786" y="67333"/>
                  <a:pt x="18786" y="67333"/>
                  <a:pt x="18786" y="67333"/>
                </a:cubicBezTo>
                <a:cubicBezTo>
                  <a:pt x="18911" y="67833"/>
                  <a:pt x="18911" y="67833"/>
                  <a:pt x="18911" y="67833"/>
                </a:cubicBezTo>
                <a:cubicBezTo>
                  <a:pt x="18911" y="67833"/>
                  <a:pt x="15097" y="70555"/>
                  <a:pt x="14378" y="74666"/>
                </a:cubicBezTo>
                <a:cubicBezTo>
                  <a:pt x="13347" y="67333"/>
                  <a:pt x="13347" y="67333"/>
                  <a:pt x="13347" y="67333"/>
                </a:cubicBezTo>
                <a:cubicBezTo>
                  <a:pt x="12784" y="63111"/>
                  <a:pt x="12784" y="63111"/>
                  <a:pt x="12784" y="63111"/>
                </a:cubicBezTo>
                <a:cubicBezTo>
                  <a:pt x="14597" y="58000"/>
                  <a:pt x="14597" y="58000"/>
                  <a:pt x="14597" y="58000"/>
                </a:cubicBezTo>
                <a:lnTo>
                  <a:pt x="16191" y="57444"/>
                </a:lnTo>
                <a:close/>
                <a:moveTo>
                  <a:pt x="21036" y="67333"/>
                </a:moveTo>
                <a:cubicBezTo>
                  <a:pt x="21474" y="67000"/>
                  <a:pt x="21974" y="66611"/>
                  <a:pt x="22505" y="66166"/>
                </a:cubicBezTo>
                <a:cubicBezTo>
                  <a:pt x="22974" y="67333"/>
                  <a:pt x="22974" y="67333"/>
                  <a:pt x="22974" y="67333"/>
                </a:cubicBezTo>
                <a:cubicBezTo>
                  <a:pt x="25819" y="74333"/>
                  <a:pt x="25819" y="74333"/>
                  <a:pt x="25819" y="74333"/>
                </a:cubicBezTo>
                <a:cubicBezTo>
                  <a:pt x="19817" y="71611"/>
                  <a:pt x="19817" y="71611"/>
                  <a:pt x="19817" y="71611"/>
                </a:cubicBezTo>
                <a:cubicBezTo>
                  <a:pt x="15785" y="73722"/>
                  <a:pt x="15785" y="73722"/>
                  <a:pt x="15785" y="73722"/>
                </a:cubicBezTo>
                <a:cubicBezTo>
                  <a:pt x="16598" y="71055"/>
                  <a:pt x="17379" y="70222"/>
                  <a:pt x="21036" y="67333"/>
                </a:cubicBezTo>
                <a:close/>
                <a:moveTo>
                  <a:pt x="23537" y="83000"/>
                </a:moveTo>
                <a:cubicBezTo>
                  <a:pt x="26038" y="75722"/>
                  <a:pt x="26038" y="75722"/>
                  <a:pt x="26038" y="75722"/>
                </a:cubicBezTo>
                <a:cubicBezTo>
                  <a:pt x="28694" y="78944"/>
                  <a:pt x="28694" y="78944"/>
                  <a:pt x="28694" y="78944"/>
                </a:cubicBezTo>
                <a:cubicBezTo>
                  <a:pt x="29507" y="82722"/>
                  <a:pt x="29507" y="82722"/>
                  <a:pt x="29507" y="82722"/>
                </a:cubicBezTo>
                <a:cubicBezTo>
                  <a:pt x="26975" y="86388"/>
                  <a:pt x="26975" y="86388"/>
                  <a:pt x="26975" y="86388"/>
                </a:cubicBezTo>
                <a:cubicBezTo>
                  <a:pt x="22724" y="87777"/>
                  <a:pt x="22724" y="87777"/>
                  <a:pt x="22724" y="87777"/>
                </a:cubicBezTo>
                <a:lnTo>
                  <a:pt x="23537" y="83000"/>
                </a:lnTo>
                <a:close/>
                <a:moveTo>
                  <a:pt x="33258" y="78277"/>
                </a:moveTo>
                <a:cubicBezTo>
                  <a:pt x="35071" y="83666"/>
                  <a:pt x="35071" y="83666"/>
                  <a:pt x="35071" y="83666"/>
                </a:cubicBezTo>
                <a:cubicBezTo>
                  <a:pt x="30476" y="92500"/>
                  <a:pt x="30476" y="92500"/>
                  <a:pt x="30476" y="92500"/>
                </a:cubicBezTo>
                <a:cubicBezTo>
                  <a:pt x="30476" y="92500"/>
                  <a:pt x="29070" y="91000"/>
                  <a:pt x="27600" y="87111"/>
                </a:cubicBezTo>
                <a:lnTo>
                  <a:pt x="33258" y="78277"/>
                </a:lnTo>
                <a:close/>
                <a:moveTo>
                  <a:pt x="38885" y="79277"/>
                </a:moveTo>
                <a:cubicBezTo>
                  <a:pt x="38353" y="79555"/>
                  <a:pt x="38353" y="79555"/>
                  <a:pt x="38353" y="79555"/>
                </a:cubicBezTo>
                <a:cubicBezTo>
                  <a:pt x="34821" y="77833"/>
                  <a:pt x="34821" y="77833"/>
                  <a:pt x="34821" y="77833"/>
                </a:cubicBezTo>
                <a:cubicBezTo>
                  <a:pt x="35540" y="76333"/>
                  <a:pt x="36603" y="74833"/>
                  <a:pt x="37478" y="74000"/>
                </a:cubicBezTo>
                <a:cubicBezTo>
                  <a:pt x="41198" y="74000"/>
                  <a:pt x="41198" y="74000"/>
                  <a:pt x="41198" y="74000"/>
                </a:cubicBezTo>
                <a:cubicBezTo>
                  <a:pt x="42917" y="77111"/>
                  <a:pt x="42917" y="77111"/>
                  <a:pt x="42917" y="77111"/>
                </a:cubicBezTo>
                <a:lnTo>
                  <a:pt x="38885" y="79277"/>
                </a:lnTo>
                <a:close/>
                <a:moveTo>
                  <a:pt x="40197" y="67333"/>
                </a:moveTo>
                <a:cubicBezTo>
                  <a:pt x="39385" y="65500"/>
                  <a:pt x="39385" y="65500"/>
                  <a:pt x="39385" y="65500"/>
                </a:cubicBezTo>
                <a:cubicBezTo>
                  <a:pt x="43386" y="60611"/>
                  <a:pt x="43386" y="60611"/>
                  <a:pt x="43386" y="60611"/>
                </a:cubicBezTo>
                <a:cubicBezTo>
                  <a:pt x="43323" y="67333"/>
                  <a:pt x="43323" y="67333"/>
                  <a:pt x="43323" y="67333"/>
                </a:cubicBezTo>
                <a:cubicBezTo>
                  <a:pt x="44824" y="74888"/>
                  <a:pt x="44824" y="74888"/>
                  <a:pt x="44824" y="74888"/>
                </a:cubicBezTo>
                <a:cubicBezTo>
                  <a:pt x="43261" y="74000"/>
                  <a:pt x="43261" y="74000"/>
                  <a:pt x="43261" y="74000"/>
                </a:cubicBezTo>
                <a:cubicBezTo>
                  <a:pt x="43230" y="74000"/>
                  <a:pt x="43230" y="74000"/>
                  <a:pt x="43230" y="74000"/>
                </a:cubicBezTo>
                <a:lnTo>
                  <a:pt x="40197" y="67333"/>
                </a:lnTo>
                <a:close/>
                <a:moveTo>
                  <a:pt x="44605" y="67333"/>
                </a:moveTo>
                <a:cubicBezTo>
                  <a:pt x="44042" y="63111"/>
                  <a:pt x="44042" y="63111"/>
                  <a:pt x="44042" y="63111"/>
                </a:cubicBezTo>
                <a:cubicBezTo>
                  <a:pt x="45855" y="58000"/>
                  <a:pt x="45855" y="58000"/>
                  <a:pt x="45855" y="58000"/>
                </a:cubicBezTo>
                <a:cubicBezTo>
                  <a:pt x="47449" y="57444"/>
                  <a:pt x="47449" y="57444"/>
                  <a:pt x="47449" y="57444"/>
                </a:cubicBezTo>
                <a:cubicBezTo>
                  <a:pt x="50044" y="67333"/>
                  <a:pt x="50044" y="67333"/>
                  <a:pt x="50044" y="67333"/>
                </a:cubicBezTo>
                <a:cubicBezTo>
                  <a:pt x="50169" y="67833"/>
                  <a:pt x="50169" y="67833"/>
                  <a:pt x="50169" y="67833"/>
                </a:cubicBezTo>
                <a:cubicBezTo>
                  <a:pt x="50169" y="67833"/>
                  <a:pt x="46355" y="70555"/>
                  <a:pt x="45636" y="74666"/>
                </a:cubicBezTo>
                <a:lnTo>
                  <a:pt x="44605" y="67333"/>
                </a:lnTo>
                <a:close/>
                <a:moveTo>
                  <a:pt x="52294" y="67333"/>
                </a:moveTo>
                <a:cubicBezTo>
                  <a:pt x="52732" y="67000"/>
                  <a:pt x="53232" y="66611"/>
                  <a:pt x="53764" y="66166"/>
                </a:cubicBezTo>
                <a:cubicBezTo>
                  <a:pt x="54232" y="67333"/>
                  <a:pt x="54232" y="67333"/>
                  <a:pt x="54232" y="67333"/>
                </a:cubicBezTo>
                <a:cubicBezTo>
                  <a:pt x="57077" y="74333"/>
                  <a:pt x="57077" y="74333"/>
                  <a:pt x="57077" y="74333"/>
                </a:cubicBezTo>
                <a:cubicBezTo>
                  <a:pt x="51075" y="71611"/>
                  <a:pt x="51075" y="71611"/>
                  <a:pt x="51075" y="71611"/>
                </a:cubicBezTo>
                <a:cubicBezTo>
                  <a:pt x="47043" y="73722"/>
                  <a:pt x="47043" y="73722"/>
                  <a:pt x="47043" y="73722"/>
                </a:cubicBezTo>
                <a:cubicBezTo>
                  <a:pt x="47856" y="71055"/>
                  <a:pt x="48637" y="70222"/>
                  <a:pt x="52294" y="67333"/>
                </a:cubicBezTo>
                <a:close/>
                <a:moveTo>
                  <a:pt x="54795" y="83000"/>
                </a:moveTo>
                <a:cubicBezTo>
                  <a:pt x="57296" y="75722"/>
                  <a:pt x="57296" y="75722"/>
                  <a:pt x="57296" y="75722"/>
                </a:cubicBezTo>
                <a:cubicBezTo>
                  <a:pt x="59953" y="78944"/>
                  <a:pt x="59953" y="78944"/>
                  <a:pt x="59953" y="78944"/>
                </a:cubicBezTo>
                <a:cubicBezTo>
                  <a:pt x="60765" y="82722"/>
                  <a:pt x="60765" y="82722"/>
                  <a:pt x="60765" y="82722"/>
                </a:cubicBezTo>
                <a:cubicBezTo>
                  <a:pt x="58233" y="86388"/>
                  <a:pt x="58233" y="86388"/>
                  <a:pt x="58233" y="86388"/>
                </a:cubicBezTo>
                <a:cubicBezTo>
                  <a:pt x="53982" y="87777"/>
                  <a:pt x="53982" y="87777"/>
                  <a:pt x="53982" y="87777"/>
                </a:cubicBezTo>
                <a:lnTo>
                  <a:pt x="54795" y="83000"/>
                </a:lnTo>
                <a:close/>
                <a:moveTo>
                  <a:pt x="64516" y="78277"/>
                </a:moveTo>
                <a:cubicBezTo>
                  <a:pt x="66329" y="83666"/>
                  <a:pt x="66329" y="83666"/>
                  <a:pt x="66329" y="83666"/>
                </a:cubicBezTo>
                <a:cubicBezTo>
                  <a:pt x="61734" y="92500"/>
                  <a:pt x="61734" y="92500"/>
                  <a:pt x="61734" y="92500"/>
                </a:cubicBezTo>
                <a:cubicBezTo>
                  <a:pt x="61734" y="92500"/>
                  <a:pt x="60328" y="91000"/>
                  <a:pt x="58859" y="87111"/>
                </a:cubicBezTo>
                <a:lnTo>
                  <a:pt x="64516" y="78277"/>
                </a:lnTo>
                <a:close/>
                <a:moveTo>
                  <a:pt x="70143" y="79277"/>
                </a:moveTo>
                <a:cubicBezTo>
                  <a:pt x="69611" y="79555"/>
                  <a:pt x="69611" y="79555"/>
                  <a:pt x="69611" y="79555"/>
                </a:cubicBezTo>
                <a:cubicBezTo>
                  <a:pt x="66079" y="77833"/>
                  <a:pt x="66079" y="77833"/>
                  <a:pt x="66079" y="77833"/>
                </a:cubicBezTo>
                <a:cubicBezTo>
                  <a:pt x="66798" y="76333"/>
                  <a:pt x="67861" y="74833"/>
                  <a:pt x="68736" y="74000"/>
                </a:cubicBezTo>
                <a:cubicBezTo>
                  <a:pt x="72456" y="74000"/>
                  <a:pt x="72456" y="74000"/>
                  <a:pt x="72456" y="74000"/>
                </a:cubicBezTo>
                <a:cubicBezTo>
                  <a:pt x="74175" y="77111"/>
                  <a:pt x="74175" y="77111"/>
                  <a:pt x="74175" y="77111"/>
                </a:cubicBezTo>
                <a:lnTo>
                  <a:pt x="70143" y="79277"/>
                </a:lnTo>
                <a:close/>
                <a:moveTo>
                  <a:pt x="71456" y="67333"/>
                </a:moveTo>
                <a:cubicBezTo>
                  <a:pt x="70643" y="65500"/>
                  <a:pt x="70643" y="65500"/>
                  <a:pt x="70643" y="65500"/>
                </a:cubicBezTo>
                <a:cubicBezTo>
                  <a:pt x="74644" y="60611"/>
                  <a:pt x="74644" y="60611"/>
                  <a:pt x="74644" y="60611"/>
                </a:cubicBezTo>
                <a:cubicBezTo>
                  <a:pt x="74581" y="67333"/>
                  <a:pt x="74581" y="67333"/>
                  <a:pt x="74581" y="67333"/>
                </a:cubicBezTo>
                <a:cubicBezTo>
                  <a:pt x="76082" y="74888"/>
                  <a:pt x="76082" y="74888"/>
                  <a:pt x="76082" y="74888"/>
                </a:cubicBezTo>
                <a:cubicBezTo>
                  <a:pt x="74519" y="74000"/>
                  <a:pt x="74519" y="74000"/>
                  <a:pt x="74519" y="74000"/>
                </a:cubicBezTo>
                <a:cubicBezTo>
                  <a:pt x="74488" y="74000"/>
                  <a:pt x="74488" y="74000"/>
                  <a:pt x="74488" y="74000"/>
                </a:cubicBezTo>
                <a:lnTo>
                  <a:pt x="71456" y="67333"/>
                </a:lnTo>
                <a:close/>
                <a:moveTo>
                  <a:pt x="75863" y="67333"/>
                </a:moveTo>
                <a:cubicBezTo>
                  <a:pt x="75300" y="63111"/>
                  <a:pt x="75300" y="63111"/>
                  <a:pt x="75300" y="63111"/>
                </a:cubicBezTo>
                <a:cubicBezTo>
                  <a:pt x="77113" y="58000"/>
                  <a:pt x="77113" y="58000"/>
                  <a:pt x="77113" y="58000"/>
                </a:cubicBezTo>
                <a:cubicBezTo>
                  <a:pt x="78707" y="57444"/>
                  <a:pt x="78707" y="57444"/>
                  <a:pt x="78707" y="57444"/>
                </a:cubicBezTo>
                <a:cubicBezTo>
                  <a:pt x="81302" y="67333"/>
                  <a:pt x="81302" y="67333"/>
                  <a:pt x="81302" y="67333"/>
                </a:cubicBezTo>
                <a:cubicBezTo>
                  <a:pt x="81427" y="67833"/>
                  <a:pt x="81427" y="67833"/>
                  <a:pt x="81427" y="67833"/>
                </a:cubicBezTo>
                <a:cubicBezTo>
                  <a:pt x="81427" y="67833"/>
                  <a:pt x="77613" y="70555"/>
                  <a:pt x="76895" y="74666"/>
                </a:cubicBezTo>
                <a:lnTo>
                  <a:pt x="75863" y="67333"/>
                </a:lnTo>
                <a:close/>
                <a:moveTo>
                  <a:pt x="83553" y="67333"/>
                </a:moveTo>
                <a:cubicBezTo>
                  <a:pt x="83990" y="67000"/>
                  <a:pt x="84490" y="66611"/>
                  <a:pt x="85022" y="66166"/>
                </a:cubicBezTo>
                <a:cubicBezTo>
                  <a:pt x="85491" y="67333"/>
                  <a:pt x="85491" y="67333"/>
                  <a:pt x="85491" y="67333"/>
                </a:cubicBezTo>
                <a:cubicBezTo>
                  <a:pt x="88335" y="74333"/>
                  <a:pt x="88335" y="74333"/>
                  <a:pt x="88335" y="74333"/>
                </a:cubicBezTo>
                <a:cubicBezTo>
                  <a:pt x="82333" y="71611"/>
                  <a:pt x="82333" y="71611"/>
                  <a:pt x="82333" y="71611"/>
                </a:cubicBezTo>
                <a:cubicBezTo>
                  <a:pt x="78301" y="73722"/>
                  <a:pt x="78301" y="73722"/>
                  <a:pt x="78301" y="73722"/>
                </a:cubicBezTo>
                <a:cubicBezTo>
                  <a:pt x="79114" y="71055"/>
                  <a:pt x="79895" y="70222"/>
                  <a:pt x="83553" y="67333"/>
                </a:cubicBezTo>
                <a:close/>
                <a:moveTo>
                  <a:pt x="86053" y="83000"/>
                </a:moveTo>
                <a:cubicBezTo>
                  <a:pt x="88554" y="75722"/>
                  <a:pt x="88554" y="75722"/>
                  <a:pt x="88554" y="75722"/>
                </a:cubicBezTo>
                <a:cubicBezTo>
                  <a:pt x="91211" y="78944"/>
                  <a:pt x="91211" y="78944"/>
                  <a:pt x="91211" y="78944"/>
                </a:cubicBezTo>
                <a:cubicBezTo>
                  <a:pt x="92023" y="82722"/>
                  <a:pt x="92023" y="82722"/>
                  <a:pt x="92023" y="82722"/>
                </a:cubicBezTo>
                <a:cubicBezTo>
                  <a:pt x="89492" y="86388"/>
                  <a:pt x="89492" y="86388"/>
                  <a:pt x="89492" y="86388"/>
                </a:cubicBezTo>
                <a:cubicBezTo>
                  <a:pt x="85240" y="87777"/>
                  <a:pt x="85240" y="87777"/>
                  <a:pt x="85240" y="87777"/>
                </a:cubicBezTo>
                <a:lnTo>
                  <a:pt x="86053" y="83000"/>
                </a:lnTo>
                <a:close/>
                <a:moveTo>
                  <a:pt x="95774" y="78277"/>
                </a:moveTo>
                <a:cubicBezTo>
                  <a:pt x="97587" y="83666"/>
                  <a:pt x="97587" y="83666"/>
                  <a:pt x="97587" y="83666"/>
                </a:cubicBezTo>
                <a:cubicBezTo>
                  <a:pt x="92992" y="92500"/>
                  <a:pt x="92992" y="92500"/>
                  <a:pt x="92992" y="92500"/>
                </a:cubicBezTo>
                <a:cubicBezTo>
                  <a:pt x="92992" y="92500"/>
                  <a:pt x="91586" y="91000"/>
                  <a:pt x="90117" y="87111"/>
                </a:cubicBezTo>
                <a:lnTo>
                  <a:pt x="95774" y="78277"/>
                </a:lnTo>
                <a:close/>
                <a:moveTo>
                  <a:pt x="101401" y="79277"/>
                </a:moveTo>
                <a:cubicBezTo>
                  <a:pt x="100870" y="79555"/>
                  <a:pt x="100870" y="79555"/>
                  <a:pt x="100870" y="79555"/>
                </a:cubicBezTo>
                <a:cubicBezTo>
                  <a:pt x="97337" y="77833"/>
                  <a:pt x="97337" y="77833"/>
                  <a:pt x="97337" y="77833"/>
                </a:cubicBezTo>
                <a:cubicBezTo>
                  <a:pt x="98056" y="76333"/>
                  <a:pt x="99119" y="74833"/>
                  <a:pt x="99994" y="74000"/>
                </a:cubicBezTo>
                <a:cubicBezTo>
                  <a:pt x="103714" y="74000"/>
                  <a:pt x="103714" y="74000"/>
                  <a:pt x="103714" y="74000"/>
                </a:cubicBezTo>
                <a:cubicBezTo>
                  <a:pt x="105433" y="77111"/>
                  <a:pt x="105433" y="77111"/>
                  <a:pt x="105433" y="77111"/>
                </a:cubicBezTo>
                <a:lnTo>
                  <a:pt x="101401" y="79277"/>
                </a:lnTo>
                <a:close/>
                <a:moveTo>
                  <a:pt x="101588" y="64166"/>
                </a:moveTo>
                <a:cubicBezTo>
                  <a:pt x="101401" y="64111"/>
                  <a:pt x="101401" y="64111"/>
                  <a:pt x="101401" y="64111"/>
                </a:cubicBezTo>
                <a:cubicBezTo>
                  <a:pt x="97587" y="63444"/>
                  <a:pt x="97587" y="63444"/>
                  <a:pt x="97587" y="63444"/>
                </a:cubicBezTo>
                <a:cubicBezTo>
                  <a:pt x="98838" y="56722"/>
                  <a:pt x="98838" y="56722"/>
                  <a:pt x="98838" y="56722"/>
                </a:cubicBezTo>
                <a:cubicBezTo>
                  <a:pt x="101401" y="57666"/>
                  <a:pt x="101401" y="57666"/>
                  <a:pt x="101401" y="57666"/>
                </a:cubicBezTo>
                <a:cubicBezTo>
                  <a:pt x="102714" y="58111"/>
                  <a:pt x="102714" y="58111"/>
                  <a:pt x="102714" y="58111"/>
                </a:cubicBezTo>
                <a:cubicBezTo>
                  <a:pt x="104027" y="61222"/>
                  <a:pt x="104027" y="61222"/>
                  <a:pt x="104027" y="61222"/>
                </a:cubicBezTo>
                <a:lnTo>
                  <a:pt x="101588" y="64166"/>
                </a:lnTo>
                <a:close/>
                <a:moveTo>
                  <a:pt x="101401" y="55944"/>
                </a:moveTo>
                <a:cubicBezTo>
                  <a:pt x="98713" y="55222"/>
                  <a:pt x="98713" y="55222"/>
                  <a:pt x="98713" y="55222"/>
                </a:cubicBezTo>
                <a:cubicBezTo>
                  <a:pt x="99119" y="48444"/>
                  <a:pt x="99119" y="48444"/>
                  <a:pt x="99119" y="48444"/>
                </a:cubicBezTo>
                <a:cubicBezTo>
                  <a:pt x="101401" y="48388"/>
                  <a:pt x="101401" y="48388"/>
                  <a:pt x="101401" y="48388"/>
                </a:cubicBezTo>
                <a:cubicBezTo>
                  <a:pt x="102432" y="48388"/>
                  <a:pt x="102432" y="48388"/>
                  <a:pt x="102432" y="48388"/>
                </a:cubicBezTo>
                <a:cubicBezTo>
                  <a:pt x="103120" y="56388"/>
                  <a:pt x="103120" y="56388"/>
                  <a:pt x="103120" y="56388"/>
                </a:cubicBezTo>
                <a:lnTo>
                  <a:pt x="101401" y="55944"/>
                </a:lnTo>
                <a:close/>
                <a:moveTo>
                  <a:pt x="101401" y="47388"/>
                </a:moveTo>
                <a:cubicBezTo>
                  <a:pt x="99994" y="47500"/>
                  <a:pt x="99994" y="47500"/>
                  <a:pt x="99994" y="47500"/>
                </a:cubicBezTo>
                <a:cubicBezTo>
                  <a:pt x="96306" y="45055"/>
                  <a:pt x="96306" y="45055"/>
                  <a:pt x="96306" y="45055"/>
                </a:cubicBezTo>
                <a:cubicBezTo>
                  <a:pt x="96931" y="42222"/>
                  <a:pt x="96931" y="42222"/>
                  <a:pt x="96931" y="42222"/>
                </a:cubicBezTo>
                <a:cubicBezTo>
                  <a:pt x="99307" y="41722"/>
                  <a:pt x="99307" y="41722"/>
                  <a:pt x="99307" y="41722"/>
                </a:cubicBezTo>
                <a:cubicBezTo>
                  <a:pt x="101401" y="43722"/>
                  <a:pt x="101401" y="43722"/>
                  <a:pt x="101401" y="43722"/>
                </a:cubicBezTo>
                <a:cubicBezTo>
                  <a:pt x="101401" y="43722"/>
                  <a:pt x="101401" y="43722"/>
                  <a:pt x="101401" y="43722"/>
                </a:cubicBezTo>
                <a:cubicBezTo>
                  <a:pt x="104964" y="47055"/>
                  <a:pt x="104964" y="47055"/>
                  <a:pt x="104964" y="47055"/>
                </a:cubicBezTo>
                <a:lnTo>
                  <a:pt x="101401" y="47388"/>
                </a:lnTo>
                <a:close/>
                <a:moveTo>
                  <a:pt x="101401" y="42500"/>
                </a:moveTo>
                <a:cubicBezTo>
                  <a:pt x="99838" y="41111"/>
                  <a:pt x="99838" y="41111"/>
                  <a:pt x="99838" y="41111"/>
                </a:cubicBezTo>
                <a:cubicBezTo>
                  <a:pt x="99838" y="37444"/>
                  <a:pt x="99838" y="37444"/>
                  <a:pt x="99838" y="37444"/>
                </a:cubicBezTo>
                <a:cubicBezTo>
                  <a:pt x="101401" y="35722"/>
                  <a:pt x="101401" y="35722"/>
                  <a:pt x="101401" y="35722"/>
                </a:cubicBezTo>
                <a:cubicBezTo>
                  <a:pt x="101713" y="35333"/>
                  <a:pt x="101713" y="35333"/>
                  <a:pt x="101713" y="35333"/>
                </a:cubicBezTo>
                <a:cubicBezTo>
                  <a:pt x="101713" y="35333"/>
                  <a:pt x="103183" y="37888"/>
                  <a:pt x="103401" y="44277"/>
                </a:cubicBezTo>
                <a:lnTo>
                  <a:pt x="101401" y="42500"/>
                </a:lnTo>
                <a:close/>
                <a:moveTo>
                  <a:pt x="101401" y="33833"/>
                </a:moveTo>
                <a:cubicBezTo>
                  <a:pt x="98744" y="30944"/>
                  <a:pt x="98744" y="30944"/>
                  <a:pt x="98744" y="30944"/>
                </a:cubicBezTo>
                <a:cubicBezTo>
                  <a:pt x="97400" y="23611"/>
                  <a:pt x="97400" y="23611"/>
                  <a:pt x="97400" y="23611"/>
                </a:cubicBezTo>
                <a:cubicBezTo>
                  <a:pt x="101057" y="25666"/>
                  <a:pt x="101057" y="25666"/>
                  <a:pt x="101057" y="25666"/>
                </a:cubicBezTo>
                <a:cubicBezTo>
                  <a:pt x="101401" y="25500"/>
                  <a:pt x="101401" y="25500"/>
                  <a:pt x="101401" y="25500"/>
                </a:cubicBezTo>
                <a:cubicBezTo>
                  <a:pt x="103308" y="24388"/>
                  <a:pt x="103308" y="24388"/>
                  <a:pt x="103308" y="24388"/>
                </a:cubicBezTo>
                <a:cubicBezTo>
                  <a:pt x="105777" y="32166"/>
                  <a:pt x="105777" y="32166"/>
                  <a:pt x="105777" y="32166"/>
                </a:cubicBezTo>
                <a:cubicBezTo>
                  <a:pt x="101839" y="34333"/>
                  <a:pt x="101839" y="34333"/>
                  <a:pt x="101839" y="34333"/>
                </a:cubicBezTo>
                <a:lnTo>
                  <a:pt x="101401" y="33833"/>
                </a:lnTo>
                <a:close/>
                <a:moveTo>
                  <a:pt x="101401" y="23722"/>
                </a:moveTo>
                <a:cubicBezTo>
                  <a:pt x="100870" y="24000"/>
                  <a:pt x="100870" y="24000"/>
                  <a:pt x="100870" y="24000"/>
                </a:cubicBezTo>
                <a:cubicBezTo>
                  <a:pt x="97337" y="22277"/>
                  <a:pt x="97337" y="22277"/>
                  <a:pt x="97337" y="22277"/>
                </a:cubicBezTo>
                <a:cubicBezTo>
                  <a:pt x="98056" y="20777"/>
                  <a:pt x="99119" y="19277"/>
                  <a:pt x="99994" y="18444"/>
                </a:cubicBezTo>
                <a:cubicBezTo>
                  <a:pt x="103714" y="18444"/>
                  <a:pt x="103714" y="18444"/>
                  <a:pt x="103714" y="18444"/>
                </a:cubicBezTo>
                <a:cubicBezTo>
                  <a:pt x="105433" y="21555"/>
                  <a:pt x="105433" y="21555"/>
                  <a:pt x="105433" y="21555"/>
                </a:cubicBezTo>
                <a:lnTo>
                  <a:pt x="101401" y="23722"/>
                </a:lnTo>
                <a:close/>
                <a:moveTo>
                  <a:pt x="101401" y="17166"/>
                </a:moveTo>
                <a:cubicBezTo>
                  <a:pt x="97306" y="18444"/>
                  <a:pt x="97306" y="18444"/>
                  <a:pt x="97306" y="18444"/>
                </a:cubicBezTo>
                <a:cubicBezTo>
                  <a:pt x="101120" y="11777"/>
                  <a:pt x="101120" y="11777"/>
                  <a:pt x="101120" y="11777"/>
                </a:cubicBezTo>
                <a:cubicBezTo>
                  <a:pt x="101401" y="11277"/>
                  <a:pt x="101401" y="11277"/>
                  <a:pt x="101401" y="11277"/>
                </a:cubicBezTo>
                <a:cubicBezTo>
                  <a:pt x="101651" y="10888"/>
                  <a:pt x="101651" y="10888"/>
                  <a:pt x="101651" y="10888"/>
                </a:cubicBezTo>
                <a:cubicBezTo>
                  <a:pt x="101995" y="11777"/>
                  <a:pt x="101995" y="11777"/>
                  <a:pt x="101995" y="11777"/>
                </a:cubicBezTo>
                <a:cubicBezTo>
                  <a:pt x="103495" y="15388"/>
                  <a:pt x="103495" y="15388"/>
                  <a:pt x="103495" y="15388"/>
                </a:cubicBezTo>
                <a:lnTo>
                  <a:pt x="101401" y="17166"/>
                </a:lnTo>
                <a:close/>
                <a:moveTo>
                  <a:pt x="97619" y="19666"/>
                </a:moveTo>
                <a:cubicBezTo>
                  <a:pt x="96837" y="21111"/>
                  <a:pt x="96837" y="21111"/>
                  <a:pt x="96837" y="21111"/>
                </a:cubicBezTo>
                <a:cubicBezTo>
                  <a:pt x="92586" y="23944"/>
                  <a:pt x="92586" y="23944"/>
                  <a:pt x="92586" y="23944"/>
                </a:cubicBezTo>
                <a:cubicBezTo>
                  <a:pt x="88804" y="18888"/>
                  <a:pt x="88804" y="18888"/>
                  <a:pt x="88804" y="18888"/>
                </a:cubicBezTo>
                <a:cubicBezTo>
                  <a:pt x="93618" y="17166"/>
                  <a:pt x="93618" y="17166"/>
                  <a:pt x="93618" y="17166"/>
                </a:cubicBezTo>
                <a:cubicBezTo>
                  <a:pt x="94649" y="19055"/>
                  <a:pt x="96462" y="20333"/>
                  <a:pt x="97619" y="19666"/>
                </a:cubicBezTo>
                <a:close/>
                <a:moveTo>
                  <a:pt x="91211" y="23388"/>
                </a:moveTo>
                <a:cubicBezTo>
                  <a:pt x="92023" y="27166"/>
                  <a:pt x="92023" y="27166"/>
                  <a:pt x="92023" y="27166"/>
                </a:cubicBezTo>
                <a:cubicBezTo>
                  <a:pt x="89492" y="30833"/>
                  <a:pt x="89492" y="30833"/>
                  <a:pt x="89492" y="30833"/>
                </a:cubicBezTo>
                <a:cubicBezTo>
                  <a:pt x="85240" y="32222"/>
                  <a:pt x="85240" y="32222"/>
                  <a:pt x="85240" y="32222"/>
                </a:cubicBezTo>
                <a:cubicBezTo>
                  <a:pt x="86053" y="27444"/>
                  <a:pt x="86053" y="27444"/>
                  <a:pt x="86053" y="27444"/>
                </a:cubicBezTo>
                <a:cubicBezTo>
                  <a:pt x="88554" y="20166"/>
                  <a:pt x="88554" y="20166"/>
                  <a:pt x="88554" y="20166"/>
                </a:cubicBezTo>
                <a:lnTo>
                  <a:pt x="91211" y="23388"/>
                </a:lnTo>
                <a:close/>
                <a:moveTo>
                  <a:pt x="84709" y="30222"/>
                </a:moveTo>
                <a:cubicBezTo>
                  <a:pt x="83115" y="24722"/>
                  <a:pt x="83115" y="24722"/>
                  <a:pt x="83115" y="24722"/>
                </a:cubicBezTo>
                <a:cubicBezTo>
                  <a:pt x="78489" y="24666"/>
                  <a:pt x="78489" y="24666"/>
                  <a:pt x="78489" y="24666"/>
                </a:cubicBezTo>
                <a:cubicBezTo>
                  <a:pt x="82146" y="17722"/>
                  <a:pt x="82146" y="17722"/>
                  <a:pt x="82146" y="17722"/>
                </a:cubicBezTo>
                <a:cubicBezTo>
                  <a:pt x="87991" y="19388"/>
                  <a:pt x="87991" y="19388"/>
                  <a:pt x="87991" y="19388"/>
                </a:cubicBezTo>
                <a:lnTo>
                  <a:pt x="84709" y="30222"/>
                </a:lnTo>
                <a:close/>
                <a:moveTo>
                  <a:pt x="75175" y="32000"/>
                </a:moveTo>
                <a:cubicBezTo>
                  <a:pt x="72768" y="23944"/>
                  <a:pt x="72768" y="23944"/>
                  <a:pt x="72768" y="23944"/>
                </a:cubicBezTo>
                <a:cubicBezTo>
                  <a:pt x="79145" y="18666"/>
                  <a:pt x="79145" y="18666"/>
                  <a:pt x="79145" y="18666"/>
                </a:cubicBezTo>
                <a:lnTo>
                  <a:pt x="75175" y="32000"/>
                </a:lnTo>
                <a:close/>
                <a:moveTo>
                  <a:pt x="70143" y="23722"/>
                </a:moveTo>
                <a:cubicBezTo>
                  <a:pt x="69611" y="24000"/>
                  <a:pt x="69611" y="24000"/>
                  <a:pt x="69611" y="24000"/>
                </a:cubicBezTo>
                <a:cubicBezTo>
                  <a:pt x="66079" y="22277"/>
                  <a:pt x="66079" y="22277"/>
                  <a:pt x="66079" y="22277"/>
                </a:cubicBezTo>
                <a:cubicBezTo>
                  <a:pt x="66798" y="20777"/>
                  <a:pt x="67861" y="19277"/>
                  <a:pt x="68736" y="18444"/>
                </a:cubicBezTo>
                <a:cubicBezTo>
                  <a:pt x="72456" y="18444"/>
                  <a:pt x="72456" y="18444"/>
                  <a:pt x="72456" y="18444"/>
                </a:cubicBezTo>
                <a:cubicBezTo>
                  <a:pt x="74175" y="21555"/>
                  <a:pt x="74175" y="21555"/>
                  <a:pt x="74175" y="21555"/>
                </a:cubicBezTo>
                <a:lnTo>
                  <a:pt x="70143" y="23722"/>
                </a:lnTo>
                <a:close/>
                <a:moveTo>
                  <a:pt x="70143" y="17166"/>
                </a:moveTo>
                <a:cubicBezTo>
                  <a:pt x="66048" y="18444"/>
                  <a:pt x="66048" y="18444"/>
                  <a:pt x="66048" y="18444"/>
                </a:cubicBezTo>
                <a:cubicBezTo>
                  <a:pt x="69861" y="11777"/>
                  <a:pt x="69861" y="11777"/>
                  <a:pt x="69861" y="11777"/>
                </a:cubicBezTo>
                <a:cubicBezTo>
                  <a:pt x="70143" y="11277"/>
                  <a:pt x="70143" y="11277"/>
                  <a:pt x="70143" y="11277"/>
                </a:cubicBezTo>
                <a:cubicBezTo>
                  <a:pt x="70393" y="10888"/>
                  <a:pt x="70393" y="10888"/>
                  <a:pt x="70393" y="10888"/>
                </a:cubicBezTo>
                <a:cubicBezTo>
                  <a:pt x="70737" y="11777"/>
                  <a:pt x="70737" y="11777"/>
                  <a:pt x="70737" y="11777"/>
                </a:cubicBezTo>
                <a:cubicBezTo>
                  <a:pt x="72237" y="15388"/>
                  <a:pt x="72237" y="15388"/>
                  <a:pt x="72237" y="15388"/>
                </a:cubicBezTo>
                <a:lnTo>
                  <a:pt x="70143" y="17166"/>
                </a:lnTo>
                <a:close/>
                <a:moveTo>
                  <a:pt x="66361" y="19666"/>
                </a:moveTo>
                <a:cubicBezTo>
                  <a:pt x="65579" y="21111"/>
                  <a:pt x="65579" y="21111"/>
                  <a:pt x="65579" y="21111"/>
                </a:cubicBezTo>
                <a:cubicBezTo>
                  <a:pt x="61328" y="23944"/>
                  <a:pt x="61328" y="23944"/>
                  <a:pt x="61328" y="23944"/>
                </a:cubicBezTo>
                <a:cubicBezTo>
                  <a:pt x="57546" y="18888"/>
                  <a:pt x="57546" y="18888"/>
                  <a:pt x="57546" y="18888"/>
                </a:cubicBezTo>
                <a:cubicBezTo>
                  <a:pt x="62359" y="17166"/>
                  <a:pt x="62359" y="17166"/>
                  <a:pt x="62359" y="17166"/>
                </a:cubicBezTo>
                <a:cubicBezTo>
                  <a:pt x="63391" y="19055"/>
                  <a:pt x="65204" y="20333"/>
                  <a:pt x="66361" y="19666"/>
                </a:cubicBezTo>
                <a:close/>
                <a:moveTo>
                  <a:pt x="59953" y="23388"/>
                </a:moveTo>
                <a:cubicBezTo>
                  <a:pt x="60765" y="27166"/>
                  <a:pt x="60765" y="27166"/>
                  <a:pt x="60765" y="27166"/>
                </a:cubicBezTo>
                <a:cubicBezTo>
                  <a:pt x="58233" y="30833"/>
                  <a:pt x="58233" y="30833"/>
                  <a:pt x="58233" y="30833"/>
                </a:cubicBezTo>
                <a:cubicBezTo>
                  <a:pt x="53982" y="32222"/>
                  <a:pt x="53982" y="32222"/>
                  <a:pt x="53982" y="32222"/>
                </a:cubicBezTo>
                <a:cubicBezTo>
                  <a:pt x="54795" y="27444"/>
                  <a:pt x="54795" y="27444"/>
                  <a:pt x="54795" y="27444"/>
                </a:cubicBezTo>
                <a:cubicBezTo>
                  <a:pt x="57296" y="20166"/>
                  <a:pt x="57296" y="20166"/>
                  <a:pt x="57296" y="20166"/>
                </a:cubicBezTo>
                <a:lnTo>
                  <a:pt x="59953" y="23388"/>
                </a:lnTo>
                <a:close/>
                <a:moveTo>
                  <a:pt x="53451" y="30222"/>
                </a:moveTo>
                <a:cubicBezTo>
                  <a:pt x="51857" y="24722"/>
                  <a:pt x="51857" y="24722"/>
                  <a:pt x="51857" y="24722"/>
                </a:cubicBezTo>
                <a:cubicBezTo>
                  <a:pt x="47231" y="24666"/>
                  <a:pt x="47231" y="24666"/>
                  <a:pt x="47231" y="24666"/>
                </a:cubicBezTo>
                <a:cubicBezTo>
                  <a:pt x="50888" y="17722"/>
                  <a:pt x="50888" y="17722"/>
                  <a:pt x="50888" y="17722"/>
                </a:cubicBezTo>
                <a:cubicBezTo>
                  <a:pt x="56733" y="19388"/>
                  <a:pt x="56733" y="19388"/>
                  <a:pt x="56733" y="19388"/>
                </a:cubicBezTo>
                <a:lnTo>
                  <a:pt x="53451" y="30222"/>
                </a:lnTo>
                <a:close/>
                <a:moveTo>
                  <a:pt x="43917" y="32000"/>
                </a:moveTo>
                <a:cubicBezTo>
                  <a:pt x="41510" y="23944"/>
                  <a:pt x="41510" y="23944"/>
                  <a:pt x="41510" y="23944"/>
                </a:cubicBezTo>
                <a:cubicBezTo>
                  <a:pt x="47887" y="18666"/>
                  <a:pt x="47887" y="18666"/>
                  <a:pt x="47887" y="18666"/>
                </a:cubicBezTo>
                <a:lnTo>
                  <a:pt x="43917" y="32000"/>
                </a:lnTo>
                <a:close/>
                <a:moveTo>
                  <a:pt x="38885" y="23722"/>
                </a:moveTo>
                <a:cubicBezTo>
                  <a:pt x="38353" y="24000"/>
                  <a:pt x="38353" y="24000"/>
                  <a:pt x="38353" y="24000"/>
                </a:cubicBezTo>
                <a:cubicBezTo>
                  <a:pt x="34821" y="22277"/>
                  <a:pt x="34821" y="22277"/>
                  <a:pt x="34821" y="22277"/>
                </a:cubicBezTo>
                <a:cubicBezTo>
                  <a:pt x="35540" y="20777"/>
                  <a:pt x="36603" y="19277"/>
                  <a:pt x="37478" y="18444"/>
                </a:cubicBezTo>
                <a:cubicBezTo>
                  <a:pt x="41198" y="18444"/>
                  <a:pt x="41198" y="18444"/>
                  <a:pt x="41198" y="18444"/>
                </a:cubicBezTo>
                <a:cubicBezTo>
                  <a:pt x="42917" y="21555"/>
                  <a:pt x="42917" y="21555"/>
                  <a:pt x="42917" y="21555"/>
                </a:cubicBezTo>
                <a:lnTo>
                  <a:pt x="38885" y="23722"/>
                </a:lnTo>
                <a:close/>
                <a:moveTo>
                  <a:pt x="38885" y="17166"/>
                </a:moveTo>
                <a:cubicBezTo>
                  <a:pt x="34790" y="18444"/>
                  <a:pt x="34790" y="18444"/>
                  <a:pt x="34790" y="18444"/>
                </a:cubicBezTo>
                <a:cubicBezTo>
                  <a:pt x="38603" y="11777"/>
                  <a:pt x="38603" y="11777"/>
                  <a:pt x="38603" y="11777"/>
                </a:cubicBezTo>
                <a:cubicBezTo>
                  <a:pt x="38885" y="11277"/>
                  <a:pt x="38885" y="11277"/>
                  <a:pt x="38885" y="11277"/>
                </a:cubicBezTo>
                <a:cubicBezTo>
                  <a:pt x="39135" y="10888"/>
                  <a:pt x="39135" y="10888"/>
                  <a:pt x="39135" y="10888"/>
                </a:cubicBezTo>
                <a:cubicBezTo>
                  <a:pt x="39479" y="11777"/>
                  <a:pt x="39479" y="11777"/>
                  <a:pt x="39479" y="11777"/>
                </a:cubicBezTo>
                <a:cubicBezTo>
                  <a:pt x="40979" y="15388"/>
                  <a:pt x="40979" y="15388"/>
                  <a:pt x="40979" y="15388"/>
                </a:cubicBezTo>
                <a:lnTo>
                  <a:pt x="38885" y="17166"/>
                </a:lnTo>
                <a:close/>
                <a:moveTo>
                  <a:pt x="35102" y="19666"/>
                </a:moveTo>
                <a:cubicBezTo>
                  <a:pt x="34321" y="21111"/>
                  <a:pt x="34321" y="21111"/>
                  <a:pt x="34321" y="21111"/>
                </a:cubicBezTo>
                <a:cubicBezTo>
                  <a:pt x="30070" y="23944"/>
                  <a:pt x="30070" y="23944"/>
                  <a:pt x="30070" y="23944"/>
                </a:cubicBezTo>
                <a:cubicBezTo>
                  <a:pt x="26288" y="18888"/>
                  <a:pt x="26288" y="18888"/>
                  <a:pt x="26288" y="18888"/>
                </a:cubicBezTo>
                <a:cubicBezTo>
                  <a:pt x="31101" y="17166"/>
                  <a:pt x="31101" y="17166"/>
                  <a:pt x="31101" y="17166"/>
                </a:cubicBezTo>
                <a:cubicBezTo>
                  <a:pt x="32133" y="19055"/>
                  <a:pt x="33946" y="20333"/>
                  <a:pt x="35102" y="19666"/>
                </a:cubicBezTo>
                <a:close/>
                <a:moveTo>
                  <a:pt x="28694" y="23388"/>
                </a:moveTo>
                <a:cubicBezTo>
                  <a:pt x="29507" y="27166"/>
                  <a:pt x="29507" y="27166"/>
                  <a:pt x="29507" y="27166"/>
                </a:cubicBezTo>
                <a:cubicBezTo>
                  <a:pt x="26975" y="30833"/>
                  <a:pt x="26975" y="30833"/>
                  <a:pt x="26975" y="30833"/>
                </a:cubicBezTo>
                <a:cubicBezTo>
                  <a:pt x="22724" y="32222"/>
                  <a:pt x="22724" y="32222"/>
                  <a:pt x="22724" y="32222"/>
                </a:cubicBezTo>
                <a:cubicBezTo>
                  <a:pt x="23537" y="27444"/>
                  <a:pt x="23537" y="27444"/>
                  <a:pt x="23537" y="27444"/>
                </a:cubicBezTo>
                <a:cubicBezTo>
                  <a:pt x="26038" y="20166"/>
                  <a:pt x="26038" y="20166"/>
                  <a:pt x="26038" y="20166"/>
                </a:cubicBezTo>
                <a:lnTo>
                  <a:pt x="28694" y="23388"/>
                </a:lnTo>
                <a:close/>
                <a:moveTo>
                  <a:pt x="22193" y="30222"/>
                </a:moveTo>
                <a:cubicBezTo>
                  <a:pt x="20599" y="24722"/>
                  <a:pt x="20599" y="24722"/>
                  <a:pt x="20599" y="24722"/>
                </a:cubicBezTo>
                <a:cubicBezTo>
                  <a:pt x="15972" y="24666"/>
                  <a:pt x="15972" y="24666"/>
                  <a:pt x="15972" y="24666"/>
                </a:cubicBezTo>
                <a:cubicBezTo>
                  <a:pt x="19630" y="17722"/>
                  <a:pt x="19630" y="17722"/>
                  <a:pt x="19630" y="17722"/>
                </a:cubicBezTo>
                <a:cubicBezTo>
                  <a:pt x="25475" y="19388"/>
                  <a:pt x="25475" y="19388"/>
                  <a:pt x="25475" y="19388"/>
                </a:cubicBezTo>
                <a:lnTo>
                  <a:pt x="22193" y="30222"/>
                </a:lnTo>
                <a:close/>
                <a:moveTo>
                  <a:pt x="12659" y="32000"/>
                </a:moveTo>
                <a:cubicBezTo>
                  <a:pt x="10252" y="23944"/>
                  <a:pt x="10252" y="23944"/>
                  <a:pt x="10252" y="23944"/>
                </a:cubicBezTo>
                <a:cubicBezTo>
                  <a:pt x="16629" y="18666"/>
                  <a:pt x="16629" y="18666"/>
                  <a:pt x="16629" y="18666"/>
                </a:cubicBezTo>
                <a:lnTo>
                  <a:pt x="12659" y="32000"/>
                </a:lnTo>
                <a:close/>
                <a:moveTo>
                  <a:pt x="12847" y="40722"/>
                </a:moveTo>
                <a:cubicBezTo>
                  <a:pt x="12159" y="40555"/>
                  <a:pt x="12159" y="40555"/>
                  <a:pt x="12159" y="40555"/>
                </a:cubicBezTo>
                <a:cubicBezTo>
                  <a:pt x="11753" y="39055"/>
                  <a:pt x="11753" y="39055"/>
                  <a:pt x="11753" y="39055"/>
                </a:cubicBezTo>
                <a:cubicBezTo>
                  <a:pt x="11315" y="40555"/>
                  <a:pt x="11315" y="40555"/>
                  <a:pt x="11315" y="40555"/>
                </a:cubicBezTo>
                <a:cubicBezTo>
                  <a:pt x="10377" y="40833"/>
                  <a:pt x="10377" y="40833"/>
                  <a:pt x="10377" y="40833"/>
                </a:cubicBezTo>
                <a:cubicBezTo>
                  <a:pt x="11065" y="42000"/>
                  <a:pt x="11065" y="42000"/>
                  <a:pt x="11065" y="42000"/>
                </a:cubicBezTo>
                <a:cubicBezTo>
                  <a:pt x="10909" y="43666"/>
                  <a:pt x="10909" y="43666"/>
                  <a:pt x="10909" y="43666"/>
                </a:cubicBezTo>
                <a:cubicBezTo>
                  <a:pt x="11753" y="42888"/>
                  <a:pt x="11753" y="42888"/>
                  <a:pt x="11753" y="42888"/>
                </a:cubicBezTo>
                <a:cubicBezTo>
                  <a:pt x="12565" y="43666"/>
                  <a:pt x="12565" y="43666"/>
                  <a:pt x="12565" y="43666"/>
                </a:cubicBezTo>
                <a:cubicBezTo>
                  <a:pt x="12440" y="44611"/>
                  <a:pt x="12284" y="45611"/>
                  <a:pt x="12034" y="46666"/>
                </a:cubicBezTo>
                <a:cubicBezTo>
                  <a:pt x="10377" y="44777"/>
                  <a:pt x="10377" y="44777"/>
                  <a:pt x="10377" y="44777"/>
                </a:cubicBezTo>
                <a:cubicBezTo>
                  <a:pt x="10315" y="41388"/>
                  <a:pt x="9408" y="37222"/>
                  <a:pt x="8595" y="35277"/>
                </a:cubicBezTo>
                <a:cubicBezTo>
                  <a:pt x="12284" y="33388"/>
                  <a:pt x="12284" y="33388"/>
                  <a:pt x="12284" y="33388"/>
                </a:cubicBezTo>
                <a:cubicBezTo>
                  <a:pt x="12284" y="33388"/>
                  <a:pt x="13034" y="36277"/>
                  <a:pt x="12847" y="40722"/>
                </a:cubicBezTo>
                <a:close/>
                <a:moveTo>
                  <a:pt x="12815" y="41333"/>
                </a:moveTo>
                <a:cubicBezTo>
                  <a:pt x="12753" y="42055"/>
                  <a:pt x="12690" y="42833"/>
                  <a:pt x="12597" y="43555"/>
                </a:cubicBezTo>
                <a:cubicBezTo>
                  <a:pt x="12440" y="42000"/>
                  <a:pt x="12440" y="42000"/>
                  <a:pt x="12440" y="42000"/>
                </a:cubicBezTo>
                <a:lnTo>
                  <a:pt x="12815" y="41333"/>
                </a:lnTo>
                <a:close/>
                <a:moveTo>
                  <a:pt x="12128" y="60611"/>
                </a:moveTo>
                <a:cubicBezTo>
                  <a:pt x="12065" y="67333"/>
                  <a:pt x="12065" y="67333"/>
                  <a:pt x="12065" y="67333"/>
                </a:cubicBezTo>
                <a:cubicBezTo>
                  <a:pt x="13566" y="74888"/>
                  <a:pt x="13566" y="74888"/>
                  <a:pt x="13566" y="74888"/>
                </a:cubicBezTo>
                <a:cubicBezTo>
                  <a:pt x="12003" y="74000"/>
                  <a:pt x="12003" y="74000"/>
                  <a:pt x="12003" y="74000"/>
                </a:cubicBezTo>
                <a:cubicBezTo>
                  <a:pt x="11971" y="74000"/>
                  <a:pt x="11971" y="74000"/>
                  <a:pt x="11971" y="74000"/>
                </a:cubicBezTo>
                <a:cubicBezTo>
                  <a:pt x="8939" y="67333"/>
                  <a:pt x="8939" y="67333"/>
                  <a:pt x="8939" y="67333"/>
                </a:cubicBezTo>
                <a:cubicBezTo>
                  <a:pt x="8127" y="65500"/>
                  <a:pt x="8127" y="65500"/>
                  <a:pt x="8127" y="65500"/>
                </a:cubicBezTo>
                <a:lnTo>
                  <a:pt x="12128" y="60611"/>
                </a:lnTo>
                <a:close/>
                <a:moveTo>
                  <a:pt x="15722" y="81000"/>
                </a:moveTo>
                <a:cubicBezTo>
                  <a:pt x="21411" y="88722"/>
                  <a:pt x="21411" y="88722"/>
                  <a:pt x="21411" y="88722"/>
                </a:cubicBezTo>
                <a:cubicBezTo>
                  <a:pt x="13691" y="94722"/>
                  <a:pt x="13691" y="94722"/>
                  <a:pt x="13691" y="94722"/>
                </a:cubicBezTo>
                <a:cubicBezTo>
                  <a:pt x="13691" y="91111"/>
                  <a:pt x="12940" y="88722"/>
                  <a:pt x="12940" y="88722"/>
                </a:cubicBezTo>
                <a:lnTo>
                  <a:pt x="15722" y="81000"/>
                </a:lnTo>
                <a:close/>
                <a:moveTo>
                  <a:pt x="19755" y="91444"/>
                </a:moveTo>
                <a:cubicBezTo>
                  <a:pt x="21380" y="93500"/>
                  <a:pt x="21380" y="93500"/>
                  <a:pt x="21380" y="93500"/>
                </a:cubicBezTo>
                <a:cubicBezTo>
                  <a:pt x="21193" y="94166"/>
                  <a:pt x="21193" y="94166"/>
                  <a:pt x="21193" y="94166"/>
                </a:cubicBezTo>
                <a:cubicBezTo>
                  <a:pt x="21536" y="95277"/>
                  <a:pt x="21536" y="95277"/>
                  <a:pt x="21536" y="95277"/>
                </a:cubicBezTo>
                <a:cubicBezTo>
                  <a:pt x="22287" y="95277"/>
                  <a:pt x="22287" y="95277"/>
                  <a:pt x="22287" y="95277"/>
                </a:cubicBezTo>
                <a:cubicBezTo>
                  <a:pt x="22443" y="94833"/>
                  <a:pt x="22443" y="94833"/>
                  <a:pt x="22443" y="94833"/>
                </a:cubicBezTo>
                <a:cubicBezTo>
                  <a:pt x="24537" y="97555"/>
                  <a:pt x="24537" y="97555"/>
                  <a:pt x="24537" y="97555"/>
                </a:cubicBezTo>
                <a:cubicBezTo>
                  <a:pt x="24287" y="101388"/>
                  <a:pt x="24287" y="101388"/>
                  <a:pt x="24287" y="101388"/>
                </a:cubicBezTo>
                <a:cubicBezTo>
                  <a:pt x="17910" y="102000"/>
                  <a:pt x="17910" y="102000"/>
                  <a:pt x="17910" y="102000"/>
                </a:cubicBezTo>
                <a:cubicBezTo>
                  <a:pt x="13816" y="98555"/>
                  <a:pt x="13816" y="98555"/>
                  <a:pt x="13816" y="98555"/>
                </a:cubicBezTo>
                <a:cubicBezTo>
                  <a:pt x="13753" y="96111"/>
                  <a:pt x="13753" y="96111"/>
                  <a:pt x="13753" y="96111"/>
                </a:cubicBezTo>
                <a:lnTo>
                  <a:pt x="19755" y="91444"/>
                </a:lnTo>
                <a:close/>
                <a:moveTo>
                  <a:pt x="20692" y="91055"/>
                </a:moveTo>
                <a:cubicBezTo>
                  <a:pt x="22693" y="88777"/>
                  <a:pt x="22693" y="88777"/>
                  <a:pt x="22693" y="88777"/>
                </a:cubicBezTo>
                <a:cubicBezTo>
                  <a:pt x="26725" y="88000"/>
                  <a:pt x="26725" y="88000"/>
                  <a:pt x="26725" y="88000"/>
                </a:cubicBezTo>
                <a:cubicBezTo>
                  <a:pt x="25975" y="90944"/>
                  <a:pt x="25975" y="90944"/>
                  <a:pt x="25975" y="90944"/>
                </a:cubicBezTo>
                <a:cubicBezTo>
                  <a:pt x="25131" y="90944"/>
                  <a:pt x="25131" y="90944"/>
                  <a:pt x="25131" y="90944"/>
                </a:cubicBezTo>
                <a:cubicBezTo>
                  <a:pt x="25131" y="92722"/>
                  <a:pt x="25131" y="92722"/>
                  <a:pt x="25131" y="92722"/>
                </a:cubicBezTo>
                <a:cubicBezTo>
                  <a:pt x="25537" y="92722"/>
                  <a:pt x="25537" y="92722"/>
                  <a:pt x="25537" y="92722"/>
                </a:cubicBezTo>
                <a:cubicBezTo>
                  <a:pt x="24756" y="95722"/>
                  <a:pt x="24756" y="95722"/>
                  <a:pt x="24756" y="95722"/>
                </a:cubicBezTo>
                <a:cubicBezTo>
                  <a:pt x="24756" y="95722"/>
                  <a:pt x="23287" y="92777"/>
                  <a:pt x="20692" y="91055"/>
                </a:cubicBezTo>
                <a:close/>
                <a:moveTo>
                  <a:pt x="25381" y="98000"/>
                </a:moveTo>
                <a:cubicBezTo>
                  <a:pt x="31539" y="103388"/>
                  <a:pt x="31539" y="103388"/>
                  <a:pt x="31539" y="103388"/>
                </a:cubicBezTo>
                <a:cubicBezTo>
                  <a:pt x="25037" y="106555"/>
                  <a:pt x="25037" y="106555"/>
                  <a:pt x="25037" y="106555"/>
                </a:cubicBezTo>
                <a:cubicBezTo>
                  <a:pt x="25037" y="106555"/>
                  <a:pt x="24850" y="102944"/>
                  <a:pt x="25381" y="98000"/>
                </a:cubicBezTo>
                <a:close/>
                <a:moveTo>
                  <a:pt x="25537" y="96888"/>
                </a:moveTo>
                <a:cubicBezTo>
                  <a:pt x="27413" y="87944"/>
                  <a:pt x="27413" y="87944"/>
                  <a:pt x="27413" y="87944"/>
                </a:cubicBezTo>
                <a:cubicBezTo>
                  <a:pt x="27413" y="87944"/>
                  <a:pt x="29570" y="93777"/>
                  <a:pt x="33414" y="98444"/>
                </a:cubicBezTo>
                <a:cubicBezTo>
                  <a:pt x="32414" y="102222"/>
                  <a:pt x="32414" y="102222"/>
                  <a:pt x="32414" y="102222"/>
                </a:cubicBezTo>
                <a:lnTo>
                  <a:pt x="25537" y="96888"/>
                </a:lnTo>
                <a:close/>
                <a:moveTo>
                  <a:pt x="30945" y="93166"/>
                </a:moveTo>
                <a:cubicBezTo>
                  <a:pt x="34884" y="86611"/>
                  <a:pt x="34884" y="86611"/>
                  <a:pt x="34884" y="86611"/>
                </a:cubicBezTo>
                <a:cubicBezTo>
                  <a:pt x="37916" y="90277"/>
                  <a:pt x="37916" y="90277"/>
                  <a:pt x="37916" y="90277"/>
                </a:cubicBezTo>
                <a:cubicBezTo>
                  <a:pt x="36884" y="92666"/>
                  <a:pt x="36884" y="92666"/>
                  <a:pt x="36884" y="92666"/>
                </a:cubicBezTo>
                <a:cubicBezTo>
                  <a:pt x="36790" y="96333"/>
                  <a:pt x="36790" y="96333"/>
                  <a:pt x="36790" y="96333"/>
                </a:cubicBezTo>
                <a:cubicBezTo>
                  <a:pt x="34321" y="96888"/>
                  <a:pt x="34321" y="96888"/>
                  <a:pt x="34321" y="96888"/>
                </a:cubicBezTo>
                <a:lnTo>
                  <a:pt x="30945" y="93166"/>
                </a:lnTo>
                <a:close/>
                <a:moveTo>
                  <a:pt x="43917" y="87555"/>
                </a:moveTo>
                <a:cubicBezTo>
                  <a:pt x="41510" y="79500"/>
                  <a:pt x="41510" y="79500"/>
                  <a:pt x="41510" y="79500"/>
                </a:cubicBezTo>
                <a:cubicBezTo>
                  <a:pt x="47887" y="74222"/>
                  <a:pt x="47887" y="74222"/>
                  <a:pt x="47887" y="74222"/>
                </a:cubicBezTo>
                <a:lnTo>
                  <a:pt x="43917" y="87555"/>
                </a:lnTo>
                <a:close/>
                <a:moveTo>
                  <a:pt x="46980" y="81000"/>
                </a:moveTo>
                <a:cubicBezTo>
                  <a:pt x="52669" y="88722"/>
                  <a:pt x="52669" y="88722"/>
                  <a:pt x="52669" y="88722"/>
                </a:cubicBezTo>
                <a:cubicBezTo>
                  <a:pt x="44949" y="94722"/>
                  <a:pt x="44949" y="94722"/>
                  <a:pt x="44949" y="94722"/>
                </a:cubicBezTo>
                <a:cubicBezTo>
                  <a:pt x="44949" y="91111"/>
                  <a:pt x="44199" y="88722"/>
                  <a:pt x="44199" y="88722"/>
                </a:cubicBezTo>
                <a:lnTo>
                  <a:pt x="46980" y="81000"/>
                </a:lnTo>
                <a:close/>
                <a:moveTo>
                  <a:pt x="51013" y="91444"/>
                </a:moveTo>
                <a:cubicBezTo>
                  <a:pt x="52638" y="93500"/>
                  <a:pt x="52638" y="93500"/>
                  <a:pt x="52638" y="93500"/>
                </a:cubicBezTo>
                <a:cubicBezTo>
                  <a:pt x="52451" y="94166"/>
                  <a:pt x="52451" y="94166"/>
                  <a:pt x="52451" y="94166"/>
                </a:cubicBezTo>
                <a:cubicBezTo>
                  <a:pt x="52794" y="95277"/>
                  <a:pt x="52794" y="95277"/>
                  <a:pt x="52794" y="95277"/>
                </a:cubicBezTo>
                <a:cubicBezTo>
                  <a:pt x="53545" y="95277"/>
                  <a:pt x="53545" y="95277"/>
                  <a:pt x="53545" y="95277"/>
                </a:cubicBezTo>
                <a:cubicBezTo>
                  <a:pt x="53701" y="94833"/>
                  <a:pt x="53701" y="94833"/>
                  <a:pt x="53701" y="94833"/>
                </a:cubicBezTo>
                <a:cubicBezTo>
                  <a:pt x="55795" y="97555"/>
                  <a:pt x="55795" y="97555"/>
                  <a:pt x="55795" y="97555"/>
                </a:cubicBezTo>
                <a:cubicBezTo>
                  <a:pt x="55545" y="101388"/>
                  <a:pt x="55545" y="101388"/>
                  <a:pt x="55545" y="101388"/>
                </a:cubicBezTo>
                <a:cubicBezTo>
                  <a:pt x="49169" y="102000"/>
                  <a:pt x="49169" y="102000"/>
                  <a:pt x="49169" y="102000"/>
                </a:cubicBezTo>
                <a:cubicBezTo>
                  <a:pt x="45074" y="98555"/>
                  <a:pt x="45074" y="98555"/>
                  <a:pt x="45074" y="98555"/>
                </a:cubicBezTo>
                <a:cubicBezTo>
                  <a:pt x="45011" y="96111"/>
                  <a:pt x="45011" y="96111"/>
                  <a:pt x="45011" y="96111"/>
                </a:cubicBezTo>
                <a:lnTo>
                  <a:pt x="51013" y="91444"/>
                </a:lnTo>
                <a:close/>
                <a:moveTo>
                  <a:pt x="51951" y="91055"/>
                </a:moveTo>
                <a:cubicBezTo>
                  <a:pt x="53951" y="88777"/>
                  <a:pt x="53951" y="88777"/>
                  <a:pt x="53951" y="88777"/>
                </a:cubicBezTo>
                <a:cubicBezTo>
                  <a:pt x="57983" y="88000"/>
                  <a:pt x="57983" y="88000"/>
                  <a:pt x="57983" y="88000"/>
                </a:cubicBezTo>
                <a:cubicBezTo>
                  <a:pt x="57233" y="90944"/>
                  <a:pt x="57233" y="90944"/>
                  <a:pt x="57233" y="90944"/>
                </a:cubicBezTo>
                <a:cubicBezTo>
                  <a:pt x="56389" y="90944"/>
                  <a:pt x="56389" y="90944"/>
                  <a:pt x="56389" y="90944"/>
                </a:cubicBezTo>
                <a:cubicBezTo>
                  <a:pt x="56389" y="92722"/>
                  <a:pt x="56389" y="92722"/>
                  <a:pt x="56389" y="92722"/>
                </a:cubicBezTo>
                <a:cubicBezTo>
                  <a:pt x="56796" y="92722"/>
                  <a:pt x="56796" y="92722"/>
                  <a:pt x="56796" y="92722"/>
                </a:cubicBezTo>
                <a:cubicBezTo>
                  <a:pt x="56014" y="95722"/>
                  <a:pt x="56014" y="95722"/>
                  <a:pt x="56014" y="95722"/>
                </a:cubicBezTo>
                <a:cubicBezTo>
                  <a:pt x="56014" y="95722"/>
                  <a:pt x="54545" y="92777"/>
                  <a:pt x="51951" y="91055"/>
                </a:cubicBezTo>
                <a:close/>
                <a:moveTo>
                  <a:pt x="56639" y="98000"/>
                </a:moveTo>
                <a:cubicBezTo>
                  <a:pt x="62797" y="103388"/>
                  <a:pt x="62797" y="103388"/>
                  <a:pt x="62797" y="103388"/>
                </a:cubicBezTo>
                <a:cubicBezTo>
                  <a:pt x="56295" y="106555"/>
                  <a:pt x="56295" y="106555"/>
                  <a:pt x="56295" y="106555"/>
                </a:cubicBezTo>
                <a:cubicBezTo>
                  <a:pt x="56295" y="106555"/>
                  <a:pt x="56108" y="102944"/>
                  <a:pt x="56639" y="98000"/>
                </a:cubicBezTo>
                <a:close/>
                <a:moveTo>
                  <a:pt x="56796" y="96888"/>
                </a:moveTo>
                <a:cubicBezTo>
                  <a:pt x="58671" y="87944"/>
                  <a:pt x="58671" y="87944"/>
                  <a:pt x="58671" y="87944"/>
                </a:cubicBezTo>
                <a:cubicBezTo>
                  <a:pt x="58671" y="87944"/>
                  <a:pt x="60828" y="93777"/>
                  <a:pt x="64673" y="98444"/>
                </a:cubicBezTo>
                <a:cubicBezTo>
                  <a:pt x="63672" y="102222"/>
                  <a:pt x="63672" y="102222"/>
                  <a:pt x="63672" y="102222"/>
                </a:cubicBezTo>
                <a:lnTo>
                  <a:pt x="56796" y="96888"/>
                </a:lnTo>
                <a:close/>
                <a:moveTo>
                  <a:pt x="62203" y="93166"/>
                </a:moveTo>
                <a:cubicBezTo>
                  <a:pt x="66142" y="86611"/>
                  <a:pt x="66142" y="86611"/>
                  <a:pt x="66142" y="86611"/>
                </a:cubicBezTo>
                <a:cubicBezTo>
                  <a:pt x="69174" y="90277"/>
                  <a:pt x="69174" y="90277"/>
                  <a:pt x="69174" y="90277"/>
                </a:cubicBezTo>
                <a:cubicBezTo>
                  <a:pt x="68142" y="92666"/>
                  <a:pt x="68142" y="92666"/>
                  <a:pt x="68142" y="92666"/>
                </a:cubicBezTo>
                <a:cubicBezTo>
                  <a:pt x="68048" y="96333"/>
                  <a:pt x="68048" y="96333"/>
                  <a:pt x="68048" y="96333"/>
                </a:cubicBezTo>
                <a:cubicBezTo>
                  <a:pt x="65579" y="96888"/>
                  <a:pt x="65579" y="96888"/>
                  <a:pt x="65579" y="96888"/>
                </a:cubicBezTo>
                <a:lnTo>
                  <a:pt x="62203" y="93166"/>
                </a:lnTo>
                <a:close/>
                <a:moveTo>
                  <a:pt x="75175" y="87555"/>
                </a:moveTo>
                <a:cubicBezTo>
                  <a:pt x="72768" y="79500"/>
                  <a:pt x="72768" y="79500"/>
                  <a:pt x="72768" y="79500"/>
                </a:cubicBezTo>
                <a:cubicBezTo>
                  <a:pt x="79145" y="74222"/>
                  <a:pt x="79145" y="74222"/>
                  <a:pt x="79145" y="74222"/>
                </a:cubicBezTo>
                <a:lnTo>
                  <a:pt x="75175" y="87555"/>
                </a:lnTo>
                <a:close/>
                <a:moveTo>
                  <a:pt x="78239" y="81000"/>
                </a:moveTo>
                <a:cubicBezTo>
                  <a:pt x="83928" y="88722"/>
                  <a:pt x="83928" y="88722"/>
                  <a:pt x="83928" y="88722"/>
                </a:cubicBezTo>
                <a:cubicBezTo>
                  <a:pt x="76207" y="94722"/>
                  <a:pt x="76207" y="94722"/>
                  <a:pt x="76207" y="94722"/>
                </a:cubicBezTo>
                <a:cubicBezTo>
                  <a:pt x="76207" y="91111"/>
                  <a:pt x="75457" y="88722"/>
                  <a:pt x="75457" y="88722"/>
                </a:cubicBezTo>
                <a:lnTo>
                  <a:pt x="78239" y="81000"/>
                </a:lnTo>
                <a:close/>
                <a:moveTo>
                  <a:pt x="82271" y="91444"/>
                </a:moveTo>
                <a:cubicBezTo>
                  <a:pt x="83896" y="93500"/>
                  <a:pt x="83896" y="93500"/>
                  <a:pt x="83896" y="93500"/>
                </a:cubicBezTo>
                <a:cubicBezTo>
                  <a:pt x="83709" y="94166"/>
                  <a:pt x="83709" y="94166"/>
                  <a:pt x="83709" y="94166"/>
                </a:cubicBezTo>
                <a:cubicBezTo>
                  <a:pt x="84053" y="95277"/>
                  <a:pt x="84053" y="95277"/>
                  <a:pt x="84053" y="95277"/>
                </a:cubicBezTo>
                <a:cubicBezTo>
                  <a:pt x="84803" y="95277"/>
                  <a:pt x="84803" y="95277"/>
                  <a:pt x="84803" y="95277"/>
                </a:cubicBezTo>
                <a:cubicBezTo>
                  <a:pt x="84959" y="94833"/>
                  <a:pt x="84959" y="94833"/>
                  <a:pt x="84959" y="94833"/>
                </a:cubicBezTo>
                <a:cubicBezTo>
                  <a:pt x="87053" y="97555"/>
                  <a:pt x="87053" y="97555"/>
                  <a:pt x="87053" y="97555"/>
                </a:cubicBezTo>
                <a:cubicBezTo>
                  <a:pt x="86803" y="101388"/>
                  <a:pt x="86803" y="101388"/>
                  <a:pt x="86803" y="101388"/>
                </a:cubicBezTo>
                <a:cubicBezTo>
                  <a:pt x="80427" y="102000"/>
                  <a:pt x="80427" y="102000"/>
                  <a:pt x="80427" y="102000"/>
                </a:cubicBezTo>
                <a:cubicBezTo>
                  <a:pt x="76332" y="98555"/>
                  <a:pt x="76332" y="98555"/>
                  <a:pt x="76332" y="98555"/>
                </a:cubicBezTo>
                <a:cubicBezTo>
                  <a:pt x="76269" y="96111"/>
                  <a:pt x="76269" y="96111"/>
                  <a:pt x="76269" y="96111"/>
                </a:cubicBezTo>
                <a:lnTo>
                  <a:pt x="82271" y="91444"/>
                </a:lnTo>
                <a:close/>
                <a:moveTo>
                  <a:pt x="83209" y="91055"/>
                </a:moveTo>
                <a:cubicBezTo>
                  <a:pt x="85209" y="88777"/>
                  <a:pt x="85209" y="88777"/>
                  <a:pt x="85209" y="88777"/>
                </a:cubicBezTo>
                <a:cubicBezTo>
                  <a:pt x="89241" y="88000"/>
                  <a:pt x="89241" y="88000"/>
                  <a:pt x="89241" y="88000"/>
                </a:cubicBezTo>
                <a:cubicBezTo>
                  <a:pt x="88491" y="90944"/>
                  <a:pt x="88491" y="90944"/>
                  <a:pt x="88491" y="90944"/>
                </a:cubicBezTo>
                <a:cubicBezTo>
                  <a:pt x="87647" y="90944"/>
                  <a:pt x="87647" y="90944"/>
                  <a:pt x="87647" y="90944"/>
                </a:cubicBezTo>
                <a:cubicBezTo>
                  <a:pt x="87647" y="92722"/>
                  <a:pt x="87647" y="92722"/>
                  <a:pt x="87647" y="92722"/>
                </a:cubicBezTo>
                <a:cubicBezTo>
                  <a:pt x="88054" y="92722"/>
                  <a:pt x="88054" y="92722"/>
                  <a:pt x="88054" y="92722"/>
                </a:cubicBezTo>
                <a:cubicBezTo>
                  <a:pt x="87272" y="95722"/>
                  <a:pt x="87272" y="95722"/>
                  <a:pt x="87272" y="95722"/>
                </a:cubicBezTo>
                <a:cubicBezTo>
                  <a:pt x="87272" y="95722"/>
                  <a:pt x="85803" y="92777"/>
                  <a:pt x="83209" y="91055"/>
                </a:cubicBezTo>
                <a:close/>
                <a:moveTo>
                  <a:pt x="87897" y="98000"/>
                </a:moveTo>
                <a:cubicBezTo>
                  <a:pt x="94055" y="103388"/>
                  <a:pt x="94055" y="103388"/>
                  <a:pt x="94055" y="103388"/>
                </a:cubicBezTo>
                <a:cubicBezTo>
                  <a:pt x="87554" y="106555"/>
                  <a:pt x="87554" y="106555"/>
                  <a:pt x="87554" y="106555"/>
                </a:cubicBezTo>
                <a:cubicBezTo>
                  <a:pt x="87554" y="106555"/>
                  <a:pt x="87366" y="102944"/>
                  <a:pt x="87897" y="98000"/>
                </a:cubicBezTo>
                <a:close/>
                <a:moveTo>
                  <a:pt x="88054" y="96888"/>
                </a:moveTo>
                <a:cubicBezTo>
                  <a:pt x="89929" y="87944"/>
                  <a:pt x="89929" y="87944"/>
                  <a:pt x="89929" y="87944"/>
                </a:cubicBezTo>
                <a:cubicBezTo>
                  <a:pt x="89929" y="87944"/>
                  <a:pt x="92086" y="93777"/>
                  <a:pt x="95931" y="98444"/>
                </a:cubicBezTo>
                <a:cubicBezTo>
                  <a:pt x="94930" y="102222"/>
                  <a:pt x="94930" y="102222"/>
                  <a:pt x="94930" y="102222"/>
                </a:cubicBezTo>
                <a:lnTo>
                  <a:pt x="88054" y="96888"/>
                </a:lnTo>
                <a:close/>
                <a:moveTo>
                  <a:pt x="93461" y="93166"/>
                </a:moveTo>
                <a:cubicBezTo>
                  <a:pt x="97400" y="86611"/>
                  <a:pt x="97400" y="86611"/>
                  <a:pt x="97400" y="86611"/>
                </a:cubicBezTo>
                <a:cubicBezTo>
                  <a:pt x="100432" y="90277"/>
                  <a:pt x="100432" y="90277"/>
                  <a:pt x="100432" y="90277"/>
                </a:cubicBezTo>
                <a:cubicBezTo>
                  <a:pt x="99400" y="92666"/>
                  <a:pt x="99400" y="92666"/>
                  <a:pt x="99400" y="92666"/>
                </a:cubicBezTo>
                <a:cubicBezTo>
                  <a:pt x="99307" y="96333"/>
                  <a:pt x="99307" y="96333"/>
                  <a:pt x="99307" y="96333"/>
                </a:cubicBezTo>
                <a:cubicBezTo>
                  <a:pt x="96837" y="96888"/>
                  <a:pt x="96837" y="96888"/>
                  <a:pt x="96837" y="96888"/>
                </a:cubicBezTo>
                <a:lnTo>
                  <a:pt x="93461" y="93166"/>
                </a:lnTo>
                <a:close/>
                <a:moveTo>
                  <a:pt x="106433" y="87555"/>
                </a:moveTo>
                <a:cubicBezTo>
                  <a:pt x="104027" y="79500"/>
                  <a:pt x="104027" y="79500"/>
                  <a:pt x="104027" y="79500"/>
                </a:cubicBezTo>
                <a:cubicBezTo>
                  <a:pt x="110403" y="74222"/>
                  <a:pt x="110403" y="74222"/>
                  <a:pt x="110403" y="74222"/>
                </a:cubicBezTo>
                <a:lnTo>
                  <a:pt x="106433" y="87555"/>
                </a:lnTo>
                <a:close/>
                <a:moveTo>
                  <a:pt x="108153" y="74666"/>
                </a:moveTo>
                <a:cubicBezTo>
                  <a:pt x="107121" y="67333"/>
                  <a:pt x="107121" y="67333"/>
                  <a:pt x="107121" y="67333"/>
                </a:cubicBezTo>
                <a:cubicBezTo>
                  <a:pt x="106558" y="63111"/>
                  <a:pt x="106558" y="63111"/>
                  <a:pt x="106558" y="63111"/>
                </a:cubicBezTo>
                <a:cubicBezTo>
                  <a:pt x="108371" y="58000"/>
                  <a:pt x="108371" y="58000"/>
                  <a:pt x="108371" y="58000"/>
                </a:cubicBezTo>
                <a:cubicBezTo>
                  <a:pt x="109966" y="57444"/>
                  <a:pt x="109966" y="57444"/>
                  <a:pt x="109966" y="57444"/>
                </a:cubicBezTo>
                <a:cubicBezTo>
                  <a:pt x="112560" y="67333"/>
                  <a:pt x="112560" y="67333"/>
                  <a:pt x="112560" y="67333"/>
                </a:cubicBezTo>
                <a:cubicBezTo>
                  <a:pt x="112685" y="67833"/>
                  <a:pt x="112685" y="67833"/>
                  <a:pt x="112685" y="67833"/>
                </a:cubicBezTo>
                <a:cubicBezTo>
                  <a:pt x="112685" y="67833"/>
                  <a:pt x="108872" y="70555"/>
                  <a:pt x="108153" y="74666"/>
                </a:cubicBezTo>
                <a:close/>
                <a:moveTo>
                  <a:pt x="106902" y="58222"/>
                </a:moveTo>
                <a:cubicBezTo>
                  <a:pt x="104433" y="61111"/>
                  <a:pt x="104433" y="61111"/>
                  <a:pt x="104433" y="61111"/>
                </a:cubicBezTo>
                <a:cubicBezTo>
                  <a:pt x="103089" y="48555"/>
                  <a:pt x="103089" y="48555"/>
                  <a:pt x="103089" y="48555"/>
                </a:cubicBezTo>
                <a:cubicBezTo>
                  <a:pt x="111404" y="46666"/>
                  <a:pt x="111404" y="46666"/>
                  <a:pt x="111404" y="46666"/>
                </a:cubicBezTo>
                <a:lnTo>
                  <a:pt x="106902" y="58222"/>
                </a:lnTo>
                <a:close/>
                <a:moveTo>
                  <a:pt x="106371" y="43555"/>
                </a:moveTo>
                <a:cubicBezTo>
                  <a:pt x="106215" y="42000"/>
                  <a:pt x="106215" y="42000"/>
                  <a:pt x="106215" y="42000"/>
                </a:cubicBezTo>
                <a:cubicBezTo>
                  <a:pt x="106590" y="41333"/>
                  <a:pt x="106590" y="41333"/>
                  <a:pt x="106590" y="41333"/>
                </a:cubicBezTo>
                <a:cubicBezTo>
                  <a:pt x="106527" y="42055"/>
                  <a:pt x="106465" y="42833"/>
                  <a:pt x="106371" y="43555"/>
                </a:cubicBezTo>
                <a:close/>
                <a:moveTo>
                  <a:pt x="106621" y="40722"/>
                </a:moveTo>
                <a:cubicBezTo>
                  <a:pt x="105933" y="40555"/>
                  <a:pt x="105933" y="40555"/>
                  <a:pt x="105933" y="40555"/>
                </a:cubicBezTo>
                <a:cubicBezTo>
                  <a:pt x="105527" y="39055"/>
                  <a:pt x="105527" y="39055"/>
                  <a:pt x="105527" y="39055"/>
                </a:cubicBezTo>
                <a:cubicBezTo>
                  <a:pt x="105089" y="40555"/>
                  <a:pt x="105089" y="40555"/>
                  <a:pt x="105089" y="40555"/>
                </a:cubicBezTo>
                <a:cubicBezTo>
                  <a:pt x="104152" y="40833"/>
                  <a:pt x="104152" y="40833"/>
                  <a:pt x="104152" y="40833"/>
                </a:cubicBezTo>
                <a:cubicBezTo>
                  <a:pt x="104839" y="42000"/>
                  <a:pt x="104839" y="42000"/>
                  <a:pt x="104839" y="42000"/>
                </a:cubicBezTo>
                <a:cubicBezTo>
                  <a:pt x="104683" y="43666"/>
                  <a:pt x="104683" y="43666"/>
                  <a:pt x="104683" y="43666"/>
                </a:cubicBezTo>
                <a:cubicBezTo>
                  <a:pt x="105527" y="42888"/>
                  <a:pt x="105527" y="42888"/>
                  <a:pt x="105527" y="42888"/>
                </a:cubicBezTo>
                <a:cubicBezTo>
                  <a:pt x="106340" y="43666"/>
                  <a:pt x="106340" y="43666"/>
                  <a:pt x="106340" y="43666"/>
                </a:cubicBezTo>
                <a:cubicBezTo>
                  <a:pt x="106215" y="44611"/>
                  <a:pt x="106058" y="45611"/>
                  <a:pt x="105808" y="46666"/>
                </a:cubicBezTo>
                <a:cubicBezTo>
                  <a:pt x="104152" y="44777"/>
                  <a:pt x="104152" y="44777"/>
                  <a:pt x="104152" y="44777"/>
                </a:cubicBezTo>
                <a:cubicBezTo>
                  <a:pt x="104089" y="41388"/>
                  <a:pt x="103183" y="37222"/>
                  <a:pt x="102370" y="35277"/>
                </a:cubicBezTo>
                <a:cubicBezTo>
                  <a:pt x="106058" y="33388"/>
                  <a:pt x="106058" y="33388"/>
                  <a:pt x="106058" y="33388"/>
                </a:cubicBezTo>
                <a:cubicBezTo>
                  <a:pt x="106058" y="33388"/>
                  <a:pt x="106809" y="36277"/>
                  <a:pt x="106621" y="40722"/>
                </a:cubicBezTo>
                <a:close/>
                <a:moveTo>
                  <a:pt x="106433" y="32000"/>
                </a:moveTo>
                <a:cubicBezTo>
                  <a:pt x="104027" y="23944"/>
                  <a:pt x="104027" y="23944"/>
                  <a:pt x="104027" y="23944"/>
                </a:cubicBezTo>
                <a:cubicBezTo>
                  <a:pt x="110403" y="18666"/>
                  <a:pt x="110403" y="18666"/>
                  <a:pt x="110403" y="18666"/>
                </a:cubicBezTo>
                <a:lnTo>
                  <a:pt x="106433" y="32000"/>
                </a:lnTo>
                <a:close/>
                <a:moveTo>
                  <a:pt x="105902" y="5055"/>
                </a:moveTo>
                <a:cubicBezTo>
                  <a:pt x="105840" y="11777"/>
                  <a:pt x="105840" y="11777"/>
                  <a:pt x="105840" y="11777"/>
                </a:cubicBezTo>
                <a:cubicBezTo>
                  <a:pt x="107340" y="19333"/>
                  <a:pt x="107340" y="19333"/>
                  <a:pt x="107340" y="19333"/>
                </a:cubicBezTo>
                <a:cubicBezTo>
                  <a:pt x="105777" y="18444"/>
                  <a:pt x="105777" y="18444"/>
                  <a:pt x="105777" y="18444"/>
                </a:cubicBezTo>
                <a:cubicBezTo>
                  <a:pt x="105746" y="18444"/>
                  <a:pt x="105746" y="18444"/>
                  <a:pt x="105746" y="18444"/>
                </a:cubicBezTo>
                <a:cubicBezTo>
                  <a:pt x="102714" y="11777"/>
                  <a:pt x="102714" y="11777"/>
                  <a:pt x="102714" y="11777"/>
                </a:cubicBezTo>
                <a:cubicBezTo>
                  <a:pt x="101901" y="9944"/>
                  <a:pt x="101901" y="9944"/>
                  <a:pt x="101901" y="9944"/>
                </a:cubicBezTo>
                <a:lnTo>
                  <a:pt x="105902" y="5055"/>
                </a:lnTo>
                <a:close/>
                <a:moveTo>
                  <a:pt x="98838" y="1166"/>
                </a:moveTo>
                <a:cubicBezTo>
                  <a:pt x="101401" y="2111"/>
                  <a:pt x="101401" y="2111"/>
                  <a:pt x="101401" y="2111"/>
                </a:cubicBezTo>
                <a:cubicBezTo>
                  <a:pt x="102714" y="2555"/>
                  <a:pt x="102714" y="2555"/>
                  <a:pt x="102714" y="2555"/>
                </a:cubicBezTo>
                <a:cubicBezTo>
                  <a:pt x="104027" y="5666"/>
                  <a:pt x="104027" y="5666"/>
                  <a:pt x="104027" y="5666"/>
                </a:cubicBezTo>
                <a:cubicBezTo>
                  <a:pt x="101588" y="8611"/>
                  <a:pt x="101588" y="8611"/>
                  <a:pt x="101588" y="8611"/>
                </a:cubicBezTo>
                <a:cubicBezTo>
                  <a:pt x="101401" y="8555"/>
                  <a:pt x="101401" y="8555"/>
                  <a:pt x="101401" y="8555"/>
                </a:cubicBezTo>
                <a:cubicBezTo>
                  <a:pt x="97587" y="7888"/>
                  <a:pt x="97587" y="7888"/>
                  <a:pt x="97587" y="7888"/>
                </a:cubicBezTo>
                <a:lnTo>
                  <a:pt x="98838" y="1166"/>
                </a:lnTo>
                <a:close/>
                <a:moveTo>
                  <a:pt x="97369" y="9333"/>
                </a:moveTo>
                <a:cubicBezTo>
                  <a:pt x="101182" y="10000"/>
                  <a:pt x="101182" y="10000"/>
                  <a:pt x="101182" y="10000"/>
                </a:cubicBezTo>
                <a:cubicBezTo>
                  <a:pt x="100213" y="11777"/>
                  <a:pt x="100213" y="11777"/>
                  <a:pt x="100213" y="11777"/>
                </a:cubicBezTo>
                <a:cubicBezTo>
                  <a:pt x="96587" y="18444"/>
                  <a:pt x="96587" y="18444"/>
                  <a:pt x="96587" y="18444"/>
                </a:cubicBezTo>
                <a:cubicBezTo>
                  <a:pt x="96056" y="18444"/>
                  <a:pt x="96056" y="18444"/>
                  <a:pt x="96056" y="18444"/>
                </a:cubicBezTo>
                <a:cubicBezTo>
                  <a:pt x="95524" y="18055"/>
                  <a:pt x="94587" y="17055"/>
                  <a:pt x="94212" y="14777"/>
                </a:cubicBezTo>
                <a:cubicBezTo>
                  <a:pt x="95962" y="11777"/>
                  <a:pt x="95962" y="11777"/>
                  <a:pt x="95962" y="11777"/>
                </a:cubicBezTo>
                <a:lnTo>
                  <a:pt x="97369" y="9333"/>
                </a:lnTo>
                <a:close/>
                <a:moveTo>
                  <a:pt x="87116" y="11777"/>
                </a:moveTo>
                <a:cubicBezTo>
                  <a:pt x="88179" y="7333"/>
                  <a:pt x="88179" y="7333"/>
                  <a:pt x="88179" y="7333"/>
                </a:cubicBezTo>
                <a:cubicBezTo>
                  <a:pt x="90304" y="6111"/>
                  <a:pt x="90304" y="6111"/>
                  <a:pt x="90304" y="6111"/>
                </a:cubicBezTo>
                <a:cubicBezTo>
                  <a:pt x="96025" y="9833"/>
                  <a:pt x="96025" y="9833"/>
                  <a:pt x="96025" y="9833"/>
                </a:cubicBezTo>
                <a:cubicBezTo>
                  <a:pt x="94962" y="11777"/>
                  <a:pt x="94962" y="11777"/>
                  <a:pt x="94962" y="11777"/>
                </a:cubicBezTo>
                <a:cubicBezTo>
                  <a:pt x="93524" y="14500"/>
                  <a:pt x="93524" y="14500"/>
                  <a:pt x="93524" y="14500"/>
                </a:cubicBezTo>
                <a:cubicBezTo>
                  <a:pt x="88585" y="16277"/>
                  <a:pt x="88585" y="16277"/>
                  <a:pt x="88585" y="16277"/>
                </a:cubicBezTo>
                <a:cubicBezTo>
                  <a:pt x="86991" y="12222"/>
                  <a:pt x="86991" y="12222"/>
                  <a:pt x="86991" y="12222"/>
                </a:cubicBezTo>
                <a:lnTo>
                  <a:pt x="87116" y="11777"/>
                </a:lnTo>
                <a:close/>
                <a:moveTo>
                  <a:pt x="85022" y="10611"/>
                </a:moveTo>
                <a:cubicBezTo>
                  <a:pt x="85491" y="11777"/>
                  <a:pt x="85491" y="11777"/>
                  <a:pt x="85491" y="11777"/>
                </a:cubicBezTo>
                <a:cubicBezTo>
                  <a:pt x="88335" y="18777"/>
                  <a:pt x="88335" y="18777"/>
                  <a:pt x="88335" y="18777"/>
                </a:cubicBezTo>
                <a:cubicBezTo>
                  <a:pt x="82333" y="16055"/>
                  <a:pt x="82333" y="16055"/>
                  <a:pt x="82333" y="16055"/>
                </a:cubicBezTo>
                <a:cubicBezTo>
                  <a:pt x="78301" y="18166"/>
                  <a:pt x="78301" y="18166"/>
                  <a:pt x="78301" y="18166"/>
                </a:cubicBezTo>
                <a:cubicBezTo>
                  <a:pt x="79114" y="15500"/>
                  <a:pt x="79895" y="14666"/>
                  <a:pt x="83553" y="11777"/>
                </a:cubicBezTo>
                <a:cubicBezTo>
                  <a:pt x="83990" y="11444"/>
                  <a:pt x="84490" y="11055"/>
                  <a:pt x="85022" y="10611"/>
                </a:cubicBezTo>
                <a:close/>
                <a:moveTo>
                  <a:pt x="82052" y="111"/>
                </a:moveTo>
                <a:cubicBezTo>
                  <a:pt x="82521" y="1166"/>
                  <a:pt x="82521" y="1166"/>
                  <a:pt x="82521" y="1166"/>
                </a:cubicBezTo>
                <a:cubicBezTo>
                  <a:pt x="82396" y="1666"/>
                  <a:pt x="82396" y="1666"/>
                  <a:pt x="82396" y="1666"/>
                </a:cubicBezTo>
                <a:cubicBezTo>
                  <a:pt x="81552" y="1888"/>
                  <a:pt x="81552" y="1888"/>
                  <a:pt x="81552" y="1888"/>
                </a:cubicBezTo>
                <a:cubicBezTo>
                  <a:pt x="82146" y="2944"/>
                  <a:pt x="82146" y="2944"/>
                  <a:pt x="82146" y="2944"/>
                </a:cubicBezTo>
                <a:cubicBezTo>
                  <a:pt x="82021" y="4444"/>
                  <a:pt x="82021" y="4444"/>
                  <a:pt x="82021" y="4444"/>
                </a:cubicBezTo>
                <a:cubicBezTo>
                  <a:pt x="82771" y="3722"/>
                  <a:pt x="82771" y="3722"/>
                  <a:pt x="82771" y="3722"/>
                </a:cubicBezTo>
                <a:cubicBezTo>
                  <a:pt x="83521" y="4444"/>
                  <a:pt x="83521" y="4444"/>
                  <a:pt x="83521" y="4444"/>
                </a:cubicBezTo>
                <a:cubicBezTo>
                  <a:pt x="83396" y="3222"/>
                  <a:pt x="83396" y="3222"/>
                  <a:pt x="83396" y="3222"/>
                </a:cubicBezTo>
                <a:cubicBezTo>
                  <a:pt x="84146" y="4888"/>
                  <a:pt x="84146" y="4888"/>
                  <a:pt x="84146" y="4888"/>
                </a:cubicBezTo>
                <a:cubicBezTo>
                  <a:pt x="84834" y="9166"/>
                  <a:pt x="84834" y="9166"/>
                  <a:pt x="84834" y="9166"/>
                </a:cubicBezTo>
                <a:cubicBezTo>
                  <a:pt x="82021" y="11666"/>
                  <a:pt x="82021" y="11666"/>
                  <a:pt x="82021" y="11666"/>
                </a:cubicBezTo>
                <a:cubicBezTo>
                  <a:pt x="79458" y="1555"/>
                  <a:pt x="79458" y="1555"/>
                  <a:pt x="79458" y="1555"/>
                </a:cubicBezTo>
                <a:lnTo>
                  <a:pt x="82052" y="111"/>
                </a:lnTo>
                <a:close/>
                <a:moveTo>
                  <a:pt x="77113" y="2444"/>
                </a:moveTo>
                <a:cubicBezTo>
                  <a:pt x="78707" y="1888"/>
                  <a:pt x="78707" y="1888"/>
                  <a:pt x="78707" y="1888"/>
                </a:cubicBezTo>
                <a:cubicBezTo>
                  <a:pt x="81302" y="11777"/>
                  <a:pt x="81302" y="11777"/>
                  <a:pt x="81302" y="11777"/>
                </a:cubicBezTo>
                <a:cubicBezTo>
                  <a:pt x="81427" y="12277"/>
                  <a:pt x="81427" y="12277"/>
                  <a:pt x="81427" y="12277"/>
                </a:cubicBezTo>
                <a:cubicBezTo>
                  <a:pt x="81427" y="12277"/>
                  <a:pt x="77613" y="15000"/>
                  <a:pt x="76895" y="19111"/>
                </a:cubicBezTo>
                <a:cubicBezTo>
                  <a:pt x="75863" y="11777"/>
                  <a:pt x="75863" y="11777"/>
                  <a:pt x="75863" y="11777"/>
                </a:cubicBezTo>
                <a:cubicBezTo>
                  <a:pt x="75300" y="7555"/>
                  <a:pt x="75300" y="7555"/>
                  <a:pt x="75300" y="7555"/>
                </a:cubicBezTo>
                <a:lnTo>
                  <a:pt x="77113" y="2444"/>
                </a:lnTo>
                <a:close/>
                <a:moveTo>
                  <a:pt x="74644" y="5055"/>
                </a:moveTo>
                <a:cubicBezTo>
                  <a:pt x="74581" y="11777"/>
                  <a:pt x="74581" y="11777"/>
                  <a:pt x="74581" y="11777"/>
                </a:cubicBezTo>
                <a:cubicBezTo>
                  <a:pt x="76082" y="19333"/>
                  <a:pt x="76082" y="19333"/>
                  <a:pt x="76082" y="19333"/>
                </a:cubicBezTo>
                <a:cubicBezTo>
                  <a:pt x="74519" y="18444"/>
                  <a:pt x="74519" y="18444"/>
                  <a:pt x="74519" y="18444"/>
                </a:cubicBezTo>
                <a:cubicBezTo>
                  <a:pt x="74488" y="18444"/>
                  <a:pt x="74488" y="18444"/>
                  <a:pt x="74488" y="18444"/>
                </a:cubicBezTo>
                <a:cubicBezTo>
                  <a:pt x="71456" y="11777"/>
                  <a:pt x="71456" y="11777"/>
                  <a:pt x="71456" y="11777"/>
                </a:cubicBezTo>
                <a:cubicBezTo>
                  <a:pt x="70643" y="9944"/>
                  <a:pt x="70643" y="9944"/>
                  <a:pt x="70643" y="9944"/>
                </a:cubicBezTo>
                <a:lnTo>
                  <a:pt x="74644" y="5055"/>
                </a:lnTo>
                <a:close/>
                <a:moveTo>
                  <a:pt x="67580" y="1166"/>
                </a:moveTo>
                <a:cubicBezTo>
                  <a:pt x="70143" y="2111"/>
                  <a:pt x="70143" y="2111"/>
                  <a:pt x="70143" y="2111"/>
                </a:cubicBezTo>
                <a:cubicBezTo>
                  <a:pt x="71456" y="2555"/>
                  <a:pt x="71456" y="2555"/>
                  <a:pt x="71456" y="2555"/>
                </a:cubicBezTo>
                <a:cubicBezTo>
                  <a:pt x="72768" y="5666"/>
                  <a:pt x="72768" y="5666"/>
                  <a:pt x="72768" y="5666"/>
                </a:cubicBezTo>
                <a:cubicBezTo>
                  <a:pt x="70330" y="8611"/>
                  <a:pt x="70330" y="8611"/>
                  <a:pt x="70330" y="8611"/>
                </a:cubicBezTo>
                <a:cubicBezTo>
                  <a:pt x="70143" y="8555"/>
                  <a:pt x="70143" y="8555"/>
                  <a:pt x="70143" y="8555"/>
                </a:cubicBezTo>
                <a:cubicBezTo>
                  <a:pt x="66329" y="7888"/>
                  <a:pt x="66329" y="7888"/>
                  <a:pt x="66329" y="7888"/>
                </a:cubicBezTo>
                <a:lnTo>
                  <a:pt x="67580" y="1166"/>
                </a:lnTo>
                <a:close/>
                <a:moveTo>
                  <a:pt x="66110" y="9333"/>
                </a:moveTo>
                <a:cubicBezTo>
                  <a:pt x="69924" y="10000"/>
                  <a:pt x="69924" y="10000"/>
                  <a:pt x="69924" y="10000"/>
                </a:cubicBezTo>
                <a:cubicBezTo>
                  <a:pt x="68955" y="11777"/>
                  <a:pt x="68955" y="11777"/>
                  <a:pt x="68955" y="11777"/>
                </a:cubicBezTo>
                <a:cubicBezTo>
                  <a:pt x="65329" y="18444"/>
                  <a:pt x="65329" y="18444"/>
                  <a:pt x="65329" y="18444"/>
                </a:cubicBezTo>
                <a:cubicBezTo>
                  <a:pt x="64798" y="18444"/>
                  <a:pt x="64798" y="18444"/>
                  <a:pt x="64798" y="18444"/>
                </a:cubicBezTo>
                <a:cubicBezTo>
                  <a:pt x="64266" y="18055"/>
                  <a:pt x="63328" y="17055"/>
                  <a:pt x="62953" y="14777"/>
                </a:cubicBezTo>
                <a:cubicBezTo>
                  <a:pt x="64704" y="11777"/>
                  <a:pt x="64704" y="11777"/>
                  <a:pt x="64704" y="11777"/>
                </a:cubicBezTo>
                <a:lnTo>
                  <a:pt x="66110" y="9333"/>
                </a:lnTo>
                <a:close/>
                <a:moveTo>
                  <a:pt x="55858" y="11777"/>
                </a:moveTo>
                <a:cubicBezTo>
                  <a:pt x="56921" y="7333"/>
                  <a:pt x="56921" y="7333"/>
                  <a:pt x="56921" y="7333"/>
                </a:cubicBezTo>
                <a:cubicBezTo>
                  <a:pt x="59046" y="6111"/>
                  <a:pt x="59046" y="6111"/>
                  <a:pt x="59046" y="6111"/>
                </a:cubicBezTo>
                <a:cubicBezTo>
                  <a:pt x="64766" y="9833"/>
                  <a:pt x="64766" y="9833"/>
                  <a:pt x="64766" y="9833"/>
                </a:cubicBezTo>
                <a:cubicBezTo>
                  <a:pt x="63704" y="11777"/>
                  <a:pt x="63704" y="11777"/>
                  <a:pt x="63704" y="11777"/>
                </a:cubicBezTo>
                <a:cubicBezTo>
                  <a:pt x="62266" y="14500"/>
                  <a:pt x="62266" y="14500"/>
                  <a:pt x="62266" y="14500"/>
                </a:cubicBezTo>
                <a:cubicBezTo>
                  <a:pt x="57327" y="16277"/>
                  <a:pt x="57327" y="16277"/>
                  <a:pt x="57327" y="16277"/>
                </a:cubicBezTo>
                <a:cubicBezTo>
                  <a:pt x="55733" y="12222"/>
                  <a:pt x="55733" y="12222"/>
                  <a:pt x="55733" y="12222"/>
                </a:cubicBezTo>
                <a:lnTo>
                  <a:pt x="55858" y="11777"/>
                </a:lnTo>
                <a:close/>
                <a:moveTo>
                  <a:pt x="53764" y="10611"/>
                </a:moveTo>
                <a:cubicBezTo>
                  <a:pt x="54232" y="11777"/>
                  <a:pt x="54232" y="11777"/>
                  <a:pt x="54232" y="11777"/>
                </a:cubicBezTo>
                <a:cubicBezTo>
                  <a:pt x="57077" y="18777"/>
                  <a:pt x="57077" y="18777"/>
                  <a:pt x="57077" y="18777"/>
                </a:cubicBezTo>
                <a:cubicBezTo>
                  <a:pt x="51075" y="16055"/>
                  <a:pt x="51075" y="16055"/>
                  <a:pt x="51075" y="16055"/>
                </a:cubicBezTo>
                <a:cubicBezTo>
                  <a:pt x="47043" y="18166"/>
                  <a:pt x="47043" y="18166"/>
                  <a:pt x="47043" y="18166"/>
                </a:cubicBezTo>
                <a:cubicBezTo>
                  <a:pt x="47856" y="15500"/>
                  <a:pt x="48637" y="14666"/>
                  <a:pt x="52294" y="11777"/>
                </a:cubicBezTo>
                <a:cubicBezTo>
                  <a:pt x="52732" y="11444"/>
                  <a:pt x="53232" y="11055"/>
                  <a:pt x="53764" y="10611"/>
                </a:cubicBezTo>
                <a:close/>
                <a:moveTo>
                  <a:pt x="50794" y="111"/>
                </a:moveTo>
                <a:cubicBezTo>
                  <a:pt x="51263" y="1166"/>
                  <a:pt x="51263" y="1166"/>
                  <a:pt x="51263" y="1166"/>
                </a:cubicBezTo>
                <a:cubicBezTo>
                  <a:pt x="51138" y="1666"/>
                  <a:pt x="51138" y="1666"/>
                  <a:pt x="51138" y="1666"/>
                </a:cubicBezTo>
                <a:cubicBezTo>
                  <a:pt x="50294" y="1888"/>
                  <a:pt x="50294" y="1888"/>
                  <a:pt x="50294" y="1888"/>
                </a:cubicBezTo>
                <a:cubicBezTo>
                  <a:pt x="50888" y="2944"/>
                  <a:pt x="50888" y="2944"/>
                  <a:pt x="50888" y="2944"/>
                </a:cubicBezTo>
                <a:cubicBezTo>
                  <a:pt x="50763" y="4444"/>
                  <a:pt x="50763" y="4444"/>
                  <a:pt x="50763" y="4444"/>
                </a:cubicBezTo>
                <a:cubicBezTo>
                  <a:pt x="51513" y="3722"/>
                  <a:pt x="51513" y="3722"/>
                  <a:pt x="51513" y="3722"/>
                </a:cubicBezTo>
                <a:cubicBezTo>
                  <a:pt x="52263" y="4444"/>
                  <a:pt x="52263" y="4444"/>
                  <a:pt x="52263" y="4444"/>
                </a:cubicBezTo>
                <a:cubicBezTo>
                  <a:pt x="52138" y="3222"/>
                  <a:pt x="52138" y="3222"/>
                  <a:pt x="52138" y="3222"/>
                </a:cubicBezTo>
                <a:cubicBezTo>
                  <a:pt x="52888" y="4888"/>
                  <a:pt x="52888" y="4888"/>
                  <a:pt x="52888" y="4888"/>
                </a:cubicBezTo>
                <a:cubicBezTo>
                  <a:pt x="53576" y="9166"/>
                  <a:pt x="53576" y="9166"/>
                  <a:pt x="53576" y="9166"/>
                </a:cubicBezTo>
                <a:cubicBezTo>
                  <a:pt x="50763" y="11666"/>
                  <a:pt x="50763" y="11666"/>
                  <a:pt x="50763" y="11666"/>
                </a:cubicBezTo>
                <a:cubicBezTo>
                  <a:pt x="48200" y="1555"/>
                  <a:pt x="48200" y="1555"/>
                  <a:pt x="48200" y="1555"/>
                </a:cubicBezTo>
                <a:lnTo>
                  <a:pt x="50794" y="111"/>
                </a:lnTo>
                <a:close/>
                <a:moveTo>
                  <a:pt x="45855" y="2444"/>
                </a:moveTo>
                <a:cubicBezTo>
                  <a:pt x="47449" y="1888"/>
                  <a:pt x="47449" y="1888"/>
                  <a:pt x="47449" y="1888"/>
                </a:cubicBezTo>
                <a:cubicBezTo>
                  <a:pt x="50044" y="11777"/>
                  <a:pt x="50044" y="11777"/>
                  <a:pt x="50044" y="11777"/>
                </a:cubicBezTo>
                <a:cubicBezTo>
                  <a:pt x="50169" y="12277"/>
                  <a:pt x="50169" y="12277"/>
                  <a:pt x="50169" y="12277"/>
                </a:cubicBezTo>
                <a:cubicBezTo>
                  <a:pt x="50169" y="12277"/>
                  <a:pt x="46355" y="15000"/>
                  <a:pt x="45636" y="19111"/>
                </a:cubicBezTo>
                <a:cubicBezTo>
                  <a:pt x="44605" y="11777"/>
                  <a:pt x="44605" y="11777"/>
                  <a:pt x="44605" y="11777"/>
                </a:cubicBezTo>
                <a:cubicBezTo>
                  <a:pt x="44042" y="7555"/>
                  <a:pt x="44042" y="7555"/>
                  <a:pt x="44042" y="7555"/>
                </a:cubicBezTo>
                <a:lnTo>
                  <a:pt x="45855" y="2444"/>
                </a:lnTo>
                <a:close/>
                <a:moveTo>
                  <a:pt x="43386" y="5055"/>
                </a:moveTo>
                <a:cubicBezTo>
                  <a:pt x="43323" y="11777"/>
                  <a:pt x="43323" y="11777"/>
                  <a:pt x="43323" y="11777"/>
                </a:cubicBezTo>
                <a:cubicBezTo>
                  <a:pt x="44824" y="19333"/>
                  <a:pt x="44824" y="19333"/>
                  <a:pt x="44824" y="19333"/>
                </a:cubicBezTo>
                <a:cubicBezTo>
                  <a:pt x="43261" y="18444"/>
                  <a:pt x="43261" y="18444"/>
                  <a:pt x="43261" y="18444"/>
                </a:cubicBezTo>
                <a:cubicBezTo>
                  <a:pt x="43230" y="18444"/>
                  <a:pt x="43230" y="18444"/>
                  <a:pt x="43230" y="18444"/>
                </a:cubicBezTo>
                <a:cubicBezTo>
                  <a:pt x="40197" y="11777"/>
                  <a:pt x="40197" y="11777"/>
                  <a:pt x="40197" y="11777"/>
                </a:cubicBezTo>
                <a:cubicBezTo>
                  <a:pt x="39385" y="9944"/>
                  <a:pt x="39385" y="9944"/>
                  <a:pt x="39385" y="9944"/>
                </a:cubicBezTo>
                <a:lnTo>
                  <a:pt x="43386" y="5055"/>
                </a:lnTo>
                <a:close/>
                <a:moveTo>
                  <a:pt x="36321" y="1166"/>
                </a:moveTo>
                <a:cubicBezTo>
                  <a:pt x="38885" y="2111"/>
                  <a:pt x="38885" y="2111"/>
                  <a:pt x="38885" y="2111"/>
                </a:cubicBezTo>
                <a:cubicBezTo>
                  <a:pt x="40197" y="2555"/>
                  <a:pt x="40197" y="2555"/>
                  <a:pt x="40197" y="2555"/>
                </a:cubicBezTo>
                <a:cubicBezTo>
                  <a:pt x="41510" y="5666"/>
                  <a:pt x="41510" y="5666"/>
                  <a:pt x="41510" y="5666"/>
                </a:cubicBezTo>
                <a:cubicBezTo>
                  <a:pt x="39072" y="8611"/>
                  <a:pt x="39072" y="8611"/>
                  <a:pt x="39072" y="8611"/>
                </a:cubicBezTo>
                <a:cubicBezTo>
                  <a:pt x="38885" y="8555"/>
                  <a:pt x="38885" y="8555"/>
                  <a:pt x="38885" y="8555"/>
                </a:cubicBezTo>
                <a:cubicBezTo>
                  <a:pt x="35071" y="7888"/>
                  <a:pt x="35071" y="7888"/>
                  <a:pt x="35071" y="7888"/>
                </a:cubicBezTo>
                <a:lnTo>
                  <a:pt x="36321" y="1166"/>
                </a:lnTo>
                <a:close/>
                <a:moveTo>
                  <a:pt x="34852" y="9333"/>
                </a:moveTo>
                <a:cubicBezTo>
                  <a:pt x="38666" y="10000"/>
                  <a:pt x="38666" y="10000"/>
                  <a:pt x="38666" y="10000"/>
                </a:cubicBezTo>
                <a:cubicBezTo>
                  <a:pt x="37697" y="11777"/>
                  <a:pt x="37697" y="11777"/>
                  <a:pt x="37697" y="11777"/>
                </a:cubicBezTo>
                <a:cubicBezTo>
                  <a:pt x="34071" y="18444"/>
                  <a:pt x="34071" y="18444"/>
                  <a:pt x="34071" y="18444"/>
                </a:cubicBezTo>
                <a:cubicBezTo>
                  <a:pt x="33539" y="18444"/>
                  <a:pt x="33539" y="18444"/>
                  <a:pt x="33539" y="18444"/>
                </a:cubicBezTo>
                <a:cubicBezTo>
                  <a:pt x="33008" y="18055"/>
                  <a:pt x="32070" y="17055"/>
                  <a:pt x="31695" y="14777"/>
                </a:cubicBezTo>
                <a:cubicBezTo>
                  <a:pt x="33446" y="11777"/>
                  <a:pt x="33446" y="11777"/>
                  <a:pt x="33446" y="11777"/>
                </a:cubicBezTo>
                <a:lnTo>
                  <a:pt x="34852" y="9333"/>
                </a:lnTo>
                <a:close/>
                <a:moveTo>
                  <a:pt x="24600" y="11777"/>
                </a:moveTo>
                <a:cubicBezTo>
                  <a:pt x="25662" y="7333"/>
                  <a:pt x="25662" y="7333"/>
                  <a:pt x="25662" y="7333"/>
                </a:cubicBezTo>
                <a:cubicBezTo>
                  <a:pt x="27788" y="6111"/>
                  <a:pt x="27788" y="6111"/>
                  <a:pt x="27788" y="6111"/>
                </a:cubicBezTo>
                <a:cubicBezTo>
                  <a:pt x="33508" y="9833"/>
                  <a:pt x="33508" y="9833"/>
                  <a:pt x="33508" y="9833"/>
                </a:cubicBezTo>
                <a:cubicBezTo>
                  <a:pt x="32445" y="11777"/>
                  <a:pt x="32445" y="11777"/>
                  <a:pt x="32445" y="11777"/>
                </a:cubicBezTo>
                <a:cubicBezTo>
                  <a:pt x="31008" y="14500"/>
                  <a:pt x="31008" y="14500"/>
                  <a:pt x="31008" y="14500"/>
                </a:cubicBezTo>
                <a:cubicBezTo>
                  <a:pt x="26069" y="16277"/>
                  <a:pt x="26069" y="16277"/>
                  <a:pt x="26069" y="16277"/>
                </a:cubicBezTo>
                <a:cubicBezTo>
                  <a:pt x="24475" y="12222"/>
                  <a:pt x="24475" y="12222"/>
                  <a:pt x="24475" y="12222"/>
                </a:cubicBezTo>
                <a:lnTo>
                  <a:pt x="24600" y="11777"/>
                </a:lnTo>
                <a:close/>
                <a:moveTo>
                  <a:pt x="22505" y="10611"/>
                </a:moveTo>
                <a:cubicBezTo>
                  <a:pt x="22974" y="11777"/>
                  <a:pt x="22974" y="11777"/>
                  <a:pt x="22974" y="11777"/>
                </a:cubicBezTo>
                <a:cubicBezTo>
                  <a:pt x="25819" y="18777"/>
                  <a:pt x="25819" y="18777"/>
                  <a:pt x="25819" y="18777"/>
                </a:cubicBezTo>
                <a:cubicBezTo>
                  <a:pt x="19817" y="16055"/>
                  <a:pt x="19817" y="16055"/>
                  <a:pt x="19817" y="16055"/>
                </a:cubicBezTo>
                <a:cubicBezTo>
                  <a:pt x="15785" y="18166"/>
                  <a:pt x="15785" y="18166"/>
                  <a:pt x="15785" y="18166"/>
                </a:cubicBezTo>
                <a:cubicBezTo>
                  <a:pt x="16598" y="15500"/>
                  <a:pt x="17379" y="14666"/>
                  <a:pt x="21036" y="11777"/>
                </a:cubicBezTo>
                <a:cubicBezTo>
                  <a:pt x="21474" y="11444"/>
                  <a:pt x="21974" y="11055"/>
                  <a:pt x="22505" y="10611"/>
                </a:cubicBezTo>
                <a:close/>
                <a:moveTo>
                  <a:pt x="19536" y="111"/>
                </a:moveTo>
                <a:cubicBezTo>
                  <a:pt x="20005" y="1166"/>
                  <a:pt x="20005" y="1166"/>
                  <a:pt x="20005" y="1166"/>
                </a:cubicBezTo>
                <a:cubicBezTo>
                  <a:pt x="19880" y="1666"/>
                  <a:pt x="19880" y="1666"/>
                  <a:pt x="19880" y="1666"/>
                </a:cubicBezTo>
                <a:cubicBezTo>
                  <a:pt x="19036" y="1888"/>
                  <a:pt x="19036" y="1888"/>
                  <a:pt x="19036" y="1888"/>
                </a:cubicBezTo>
                <a:cubicBezTo>
                  <a:pt x="19630" y="2944"/>
                  <a:pt x="19630" y="2944"/>
                  <a:pt x="19630" y="2944"/>
                </a:cubicBezTo>
                <a:cubicBezTo>
                  <a:pt x="19505" y="4444"/>
                  <a:pt x="19505" y="4444"/>
                  <a:pt x="19505" y="4444"/>
                </a:cubicBezTo>
                <a:cubicBezTo>
                  <a:pt x="20255" y="3722"/>
                  <a:pt x="20255" y="3722"/>
                  <a:pt x="20255" y="3722"/>
                </a:cubicBezTo>
                <a:cubicBezTo>
                  <a:pt x="21005" y="4444"/>
                  <a:pt x="21005" y="4444"/>
                  <a:pt x="21005" y="4444"/>
                </a:cubicBezTo>
                <a:cubicBezTo>
                  <a:pt x="20880" y="3222"/>
                  <a:pt x="20880" y="3222"/>
                  <a:pt x="20880" y="3222"/>
                </a:cubicBezTo>
                <a:cubicBezTo>
                  <a:pt x="21630" y="4888"/>
                  <a:pt x="21630" y="4888"/>
                  <a:pt x="21630" y="4888"/>
                </a:cubicBezTo>
                <a:cubicBezTo>
                  <a:pt x="22318" y="9166"/>
                  <a:pt x="22318" y="9166"/>
                  <a:pt x="22318" y="9166"/>
                </a:cubicBezTo>
                <a:cubicBezTo>
                  <a:pt x="19505" y="11666"/>
                  <a:pt x="19505" y="11666"/>
                  <a:pt x="19505" y="11666"/>
                </a:cubicBezTo>
                <a:cubicBezTo>
                  <a:pt x="16941" y="1555"/>
                  <a:pt x="16941" y="1555"/>
                  <a:pt x="16941" y="1555"/>
                </a:cubicBezTo>
                <a:lnTo>
                  <a:pt x="19536" y="111"/>
                </a:lnTo>
                <a:close/>
                <a:moveTo>
                  <a:pt x="14597" y="2444"/>
                </a:moveTo>
                <a:cubicBezTo>
                  <a:pt x="16191" y="1888"/>
                  <a:pt x="16191" y="1888"/>
                  <a:pt x="16191" y="1888"/>
                </a:cubicBezTo>
                <a:cubicBezTo>
                  <a:pt x="18786" y="11777"/>
                  <a:pt x="18786" y="11777"/>
                  <a:pt x="18786" y="11777"/>
                </a:cubicBezTo>
                <a:cubicBezTo>
                  <a:pt x="18911" y="12277"/>
                  <a:pt x="18911" y="12277"/>
                  <a:pt x="18911" y="12277"/>
                </a:cubicBezTo>
                <a:cubicBezTo>
                  <a:pt x="18911" y="12277"/>
                  <a:pt x="15097" y="15000"/>
                  <a:pt x="14378" y="19111"/>
                </a:cubicBezTo>
                <a:cubicBezTo>
                  <a:pt x="13347" y="11777"/>
                  <a:pt x="13347" y="11777"/>
                  <a:pt x="13347" y="11777"/>
                </a:cubicBezTo>
                <a:cubicBezTo>
                  <a:pt x="12784" y="7555"/>
                  <a:pt x="12784" y="7555"/>
                  <a:pt x="12784" y="7555"/>
                </a:cubicBezTo>
                <a:lnTo>
                  <a:pt x="14597" y="2444"/>
                </a:lnTo>
                <a:close/>
                <a:moveTo>
                  <a:pt x="12128" y="5055"/>
                </a:moveTo>
                <a:cubicBezTo>
                  <a:pt x="12065" y="11777"/>
                  <a:pt x="12065" y="11777"/>
                  <a:pt x="12065" y="11777"/>
                </a:cubicBezTo>
                <a:cubicBezTo>
                  <a:pt x="13566" y="19333"/>
                  <a:pt x="13566" y="19333"/>
                  <a:pt x="13566" y="19333"/>
                </a:cubicBezTo>
                <a:cubicBezTo>
                  <a:pt x="12003" y="18444"/>
                  <a:pt x="12003" y="18444"/>
                  <a:pt x="12003" y="18444"/>
                </a:cubicBezTo>
                <a:cubicBezTo>
                  <a:pt x="11971" y="18444"/>
                  <a:pt x="11971" y="18444"/>
                  <a:pt x="11971" y="18444"/>
                </a:cubicBezTo>
                <a:cubicBezTo>
                  <a:pt x="8939" y="11777"/>
                  <a:pt x="8939" y="11777"/>
                  <a:pt x="8939" y="11777"/>
                </a:cubicBezTo>
                <a:cubicBezTo>
                  <a:pt x="8127" y="9944"/>
                  <a:pt x="8127" y="9944"/>
                  <a:pt x="8127" y="9944"/>
                </a:cubicBezTo>
                <a:lnTo>
                  <a:pt x="12128" y="5055"/>
                </a:lnTo>
                <a:close/>
                <a:moveTo>
                  <a:pt x="5063" y="1166"/>
                </a:moveTo>
                <a:cubicBezTo>
                  <a:pt x="7626" y="2111"/>
                  <a:pt x="7626" y="2111"/>
                  <a:pt x="7626" y="2111"/>
                </a:cubicBezTo>
                <a:cubicBezTo>
                  <a:pt x="8939" y="2555"/>
                  <a:pt x="8939" y="2555"/>
                  <a:pt x="8939" y="2555"/>
                </a:cubicBezTo>
                <a:cubicBezTo>
                  <a:pt x="10252" y="5666"/>
                  <a:pt x="10252" y="5666"/>
                  <a:pt x="10252" y="5666"/>
                </a:cubicBezTo>
                <a:cubicBezTo>
                  <a:pt x="7814" y="8611"/>
                  <a:pt x="7814" y="8611"/>
                  <a:pt x="7814" y="8611"/>
                </a:cubicBezTo>
                <a:cubicBezTo>
                  <a:pt x="7626" y="8555"/>
                  <a:pt x="7626" y="8555"/>
                  <a:pt x="7626" y="8555"/>
                </a:cubicBezTo>
                <a:cubicBezTo>
                  <a:pt x="3813" y="7888"/>
                  <a:pt x="3813" y="7888"/>
                  <a:pt x="3813" y="7888"/>
                </a:cubicBezTo>
                <a:lnTo>
                  <a:pt x="5063" y="1166"/>
                </a:lnTo>
                <a:close/>
                <a:moveTo>
                  <a:pt x="2813" y="18444"/>
                </a:moveTo>
                <a:cubicBezTo>
                  <a:pt x="2281" y="18444"/>
                  <a:pt x="2281" y="18444"/>
                  <a:pt x="2281" y="18444"/>
                </a:cubicBezTo>
                <a:cubicBezTo>
                  <a:pt x="1750" y="18055"/>
                  <a:pt x="812" y="17055"/>
                  <a:pt x="437" y="14777"/>
                </a:cubicBezTo>
                <a:cubicBezTo>
                  <a:pt x="2188" y="11777"/>
                  <a:pt x="2188" y="11777"/>
                  <a:pt x="2188" y="11777"/>
                </a:cubicBezTo>
                <a:cubicBezTo>
                  <a:pt x="3594" y="9333"/>
                  <a:pt x="3594" y="9333"/>
                  <a:pt x="3594" y="9333"/>
                </a:cubicBezTo>
                <a:cubicBezTo>
                  <a:pt x="7408" y="10000"/>
                  <a:pt x="7408" y="10000"/>
                  <a:pt x="7408" y="10000"/>
                </a:cubicBezTo>
                <a:cubicBezTo>
                  <a:pt x="6439" y="11777"/>
                  <a:pt x="6439" y="11777"/>
                  <a:pt x="6439" y="11777"/>
                </a:cubicBezTo>
                <a:lnTo>
                  <a:pt x="2813" y="18444"/>
                </a:lnTo>
                <a:close/>
                <a:moveTo>
                  <a:pt x="3532" y="18444"/>
                </a:moveTo>
                <a:cubicBezTo>
                  <a:pt x="7345" y="11777"/>
                  <a:pt x="7345" y="11777"/>
                  <a:pt x="7345" y="11777"/>
                </a:cubicBezTo>
                <a:cubicBezTo>
                  <a:pt x="7626" y="11277"/>
                  <a:pt x="7626" y="11277"/>
                  <a:pt x="7626" y="11277"/>
                </a:cubicBezTo>
                <a:cubicBezTo>
                  <a:pt x="7877" y="10888"/>
                  <a:pt x="7877" y="10888"/>
                  <a:pt x="7877" y="10888"/>
                </a:cubicBezTo>
                <a:cubicBezTo>
                  <a:pt x="8220" y="11777"/>
                  <a:pt x="8220" y="11777"/>
                  <a:pt x="8220" y="11777"/>
                </a:cubicBezTo>
                <a:cubicBezTo>
                  <a:pt x="9721" y="15388"/>
                  <a:pt x="9721" y="15388"/>
                  <a:pt x="9721" y="15388"/>
                </a:cubicBezTo>
                <a:cubicBezTo>
                  <a:pt x="7626" y="17166"/>
                  <a:pt x="7626" y="17166"/>
                  <a:pt x="7626" y="17166"/>
                </a:cubicBezTo>
                <a:lnTo>
                  <a:pt x="3532" y="18444"/>
                </a:lnTo>
                <a:close/>
                <a:moveTo>
                  <a:pt x="6220" y="18444"/>
                </a:moveTo>
                <a:cubicBezTo>
                  <a:pt x="9940" y="18444"/>
                  <a:pt x="9940" y="18444"/>
                  <a:pt x="9940" y="18444"/>
                </a:cubicBezTo>
                <a:cubicBezTo>
                  <a:pt x="11659" y="21555"/>
                  <a:pt x="11659" y="21555"/>
                  <a:pt x="11659" y="21555"/>
                </a:cubicBezTo>
                <a:cubicBezTo>
                  <a:pt x="7626" y="23722"/>
                  <a:pt x="7626" y="23722"/>
                  <a:pt x="7626" y="23722"/>
                </a:cubicBezTo>
                <a:cubicBezTo>
                  <a:pt x="7095" y="24000"/>
                  <a:pt x="7095" y="24000"/>
                  <a:pt x="7095" y="24000"/>
                </a:cubicBezTo>
                <a:cubicBezTo>
                  <a:pt x="3563" y="22277"/>
                  <a:pt x="3563" y="22277"/>
                  <a:pt x="3563" y="22277"/>
                </a:cubicBezTo>
                <a:cubicBezTo>
                  <a:pt x="4282" y="20777"/>
                  <a:pt x="5345" y="19277"/>
                  <a:pt x="6220" y="18444"/>
                </a:cubicBezTo>
                <a:close/>
                <a:moveTo>
                  <a:pt x="4970" y="30944"/>
                </a:moveTo>
                <a:cubicBezTo>
                  <a:pt x="3625" y="23611"/>
                  <a:pt x="3625" y="23611"/>
                  <a:pt x="3625" y="23611"/>
                </a:cubicBezTo>
                <a:cubicBezTo>
                  <a:pt x="7283" y="25666"/>
                  <a:pt x="7283" y="25666"/>
                  <a:pt x="7283" y="25666"/>
                </a:cubicBezTo>
                <a:cubicBezTo>
                  <a:pt x="7626" y="25500"/>
                  <a:pt x="7626" y="25500"/>
                  <a:pt x="7626" y="25500"/>
                </a:cubicBezTo>
                <a:cubicBezTo>
                  <a:pt x="9533" y="24388"/>
                  <a:pt x="9533" y="24388"/>
                  <a:pt x="9533" y="24388"/>
                </a:cubicBezTo>
                <a:cubicBezTo>
                  <a:pt x="12003" y="32166"/>
                  <a:pt x="12003" y="32166"/>
                  <a:pt x="12003" y="32166"/>
                </a:cubicBezTo>
                <a:cubicBezTo>
                  <a:pt x="8064" y="34333"/>
                  <a:pt x="8064" y="34333"/>
                  <a:pt x="8064" y="34333"/>
                </a:cubicBezTo>
                <a:cubicBezTo>
                  <a:pt x="7626" y="33833"/>
                  <a:pt x="7626" y="33833"/>
                  <a:pt x="7626" y="33833"/>
                </a:cubicBezTo>
                <a:lnTo>
                  <a:pt x="4970" y="30944"/>
                </a:lnTo>
                <a:close/>
                <a:moveTo>
                  <a:pt x="6064" y="37444"/>
                </a:moveTo>
                <a:cubicBezTo>
                  <a:pt x="7626" y="35722"/>
                  <a:pt x="7626" y="35722"/>
                  <a:pt x="7626" y="35722"/>
                </a:cubicBezTo>
                <a:cubicBezTo>
                  <a:pt x="7939" y="35333"/>
                  <a:pt x="7939" y="35333"/>
                  <a:pt x="7939" y="35333"/>
                </a:cubicBezTo>
                <a:cubicBezTo>
                  <a:pt x="7939" y="35333"/>
                  <a:pt x="9408" y="37888"/>
                  <a:pt x="9627" y="44277"/>
                </a:cubicBezTo>
                <a:cubicBezTo>
                  <a:pt x="7626" y="42500"/>
                  <a:pt x="7626" y="42500"/>
                  <a:pt x="7626" y="42500"/>
                </a:cubicBezTo>
                <a:cubicBezTo>
                  <a:pt x="6064" y="41111"/>
                  <a:pt x="6064" y="41111"/>
                  <a:pt x="6064" y="41111"/>
                </a:cubicBezTo>
                <a:lnTo>
                  <a:pt x="6064" y="37444"/>
                </a:lnTo>
                <a:close/>
                <a:moveTo>
                  <a:pt x="2531" y="45055"/>
                </a:moveTo>
                <a:cubicBezTo>
                  <a:pt x="3157" y="42222"/>
                  <a:pt x="3157" y="42222"/>
                  <a:pt x="3157" y="42222"/>
                </a:cubicBezTo>
                <a:cubicBezTo>
                  <a:pt x="5532" y="41722"/>
                  <a:pt x="5532" y="41722"/>
                  <a:pt x="5532" y="41722"/>
                </a:cubicBezTo>
                <a:cubicBezTo>
                  <a:pt x="7626" y="43722"/>
                  <a:pt x="7626" y="43722"/>
                  <a:pt x="7626" y="43722"/>
                </a:cubicBezTo>
                <a:cubicBezTo>
                  <a:pt x="7626" y="43722"/>
                  <a:pt x="7626" y="43722"/>
                  <a:pt x="7626" y="43722"/>
                </a:cubicBezTo>
                <a:cubicBezTo>
                  <a:pt x="11190" y="47055"/>
                  <a:pt x="11190" y="47055"/>
                  <a:pt x="11190" y="47055"/>
                </a:cubicBezTo>
                <a:cubicBezTo>
                  <a:pt x="7626" y="47388"/>
                  <a:pt x="7626" y="47388"/>
                  <a:pt x="7626" y="47388"/>
                </a:cubicBezTo>
                <a:cubicBezTo>
                  <a:pt x="6220" y="47500"/>
                  <a:pt x="6220" y="47500"/>
                  <a:pt x="6220" y="47500"/>
                </a:cubicBezTo>
                <a:lnTo>
                  <a:pt x="2531" y="45055"/>
                </a:lnTo>
                <a:close/>
                <a:moveTo>
                  <a:pt x="5063" y="56722"/>
                </a:moveTo>
                <a:cubicBezTo>
                  <a:pt x="7626" y="57666"/>
                  <a:pt x="7626" y="57666"/>
                  <a:pt x="7626" y="57666"/>
                </a:cubicBezTo>
                <a:cubicBezTo>
                  <a:pt x="8939" y="58111"/>
                  <a:pt x="8939" y="58111"/>
                  <a:pt x="8939" y="58111"/>
                </a:cubicBezTo>
                <a:cubicBezTo>
                  <a:pt x="10252" y="61222"/>
                  <a:pt x="10252" y="61222"/>
                  <a:pt x="10252" y="61222"/>
                </a:cubicBezTo>
                <a:cubicBezTo>
                  <a:pt x="7814" y="64166"/>
                  <a:pt x="7814" y="64166"/>
                  <a:pt x="7814" y="64166"/>
                </a:cubicBezTo>
                <a:cubicBezTo>
                  <a:pt x="7626" y="64111"/>
                  <a:pt x="7626" y="64111"/>
                  <a:pt x="7626" y="64111"/>
                </a:cubicBezTo>
                <a:cubicBezTo>
                  <a:pt x="3813" y="63444"/>
                  <a:pt x="3813" y="63444"/>
                  <a:pt x="3813" y="63444"/>
                </a:cubicBezTo>
                <a:lnTo>
                  <a:pt x="5063" y="56722"/>
                </a:lnTo>
                <a:close/>
                <a:moveTo>
                  <a:pt x="2813" y="74000"/>
                </a:moveTo>
                <a:cubicBezTo>
                  <a:pt x="2281" y="74000"/>
                  <a:pt x="2281" y="74000"/>
                  <a:pt x="2281" y="74000"/>
                </a:cubicBezTo>
                <a:cubicBezTo>
                  <a:pt x="1750" y="73611"/>
                  <a:pt x="812" y="72611"/>
                  <a:pt x="437" y="70333"/>
                </a:cubicBezTo>
                <a:cubicBezTo>
                  <a:pt x="2188" y="67333"/>
                  <a:pt x="2188" y="67333"/>
                  <a:pt x="2188" y="67333"/>
                </a:cubicBezTo>
                <a:cubicBezTo>
                  <a:pt x="3594" y="64888"/>
                  <a:pt x="3594" y="64888"/>
                  <a:pt x="3594" y="64888"/>
                </a:cubicBezTo>
                <a:cubicBezTo>
                  <a:pt x="7408" y="65555"/>
                  <a:pt x="7408" y="65555"/>
                  <a:pt x="7408" y="65555"/>
                </a:cubicBezTo>
                <a:cubicBezTo>
                  <a:pt x="6439" y="67333"/>
                  <a:pt x="6439" y="67333"/>
                  <a:pt x="6439" y="67333"/>
                </a:cubicBezTo>
                <a:lnTo>
                  <a:pt x="2813" y="74000"/>
                </a:lnTo>
                <a:close/>
                <a:moveTo>
                  <a:pt x="3532" y="74000"/>
                </a:moveTo>
                <a:cubicBezTo>
                  <a:pt x="7345" y="67333"/>
                  <a:pt x="7345" y="67333"/>
                  <a:pt x="7345" y="67333"/>
                </a:cubicBezTo>
                <a:cubicBezTo>
                  <a:pt x="7626" y="66833"/>
                  <a:pt x="7626" y="66833"/>
                  <a:pt x="7626" y="66833"/>
                </a:cubicBezTo>
                <a:cubicBezTo>
                  <a:pt x="7877" y="66444"/>
                  <a:pt x="7877" y="66444"/>
                  <a:pt x="7877" y="66444"/>
                </a:cubicBezTo>
                <a:cubicBezTo>
                  <a:pt x="8220" y="67333"/>
                  <a:pt x="8220" y="67333"/>
                  <a:pt x="8220" y="67333"/>
                </a:cubicBezTo>
                <a:cubicBezTo>
                  <a:pt x="9721" y="70944"/>
                  <a:pt x="9721" y="70944"/>
                  <a:pt x="9721" y="70944"/>
                </a:cubicBezTo>
                <a:cubicBezTo>
                  <a:pt x="7626" y="72722"/>
                  <a:pt x="7626" y="72722"/>
                  <a:pt x="7626" y="72722"/>
                </a:cubicBezTo>
                <a:lnTo>
                  <a:pt x="3532" y="74000"/>
                </a:lnTo>
                <a:close/>
                <a:moveTo>
                  <a:pt x="6220" y="74000"/>
                </a:moveTo>
                <a:cubicBezTo>
                  <a:pt x="9940" y="74000"/>
                  <a:pt x="9940" y="74000"/>
                  <a:pt x="9940" y="74000"/>
                </a:cubicBezTo>
                <a:cubicBezTo>
                  <a:pt x="11659" y="77111"/>
                  <a:pt x="11659" y="77111"/>
                  <a:pt x="11659" y="77111"/>
                </a:cubicBezTo>
                <a:cubicBezTo>
                  <a:pt x="7626" y="79277"/>
                  <a:pt x="7626" y="79277"/>
                  <a:pt x="7626" y="79277"/>
                </a:cubicBezTo>
                <a:cubicBezTo>
                  <a:pt x="7095" y="79555"/>
                  <a:pt x="7095" y="79555"/>
                  <a:pt x="7095" y="79555"/>
                </a:cubicBezTo>
                <a:cubicBezTo>
                  <a:pt x="3563" y="77833"/>
                  <a:pt x="3563" y="77833"/>
                  <a:pt x="3563" y="77833"/>
                </a:cubicBezTo>
                <a:cubicBezTo>
                  <a:pt x="4282" y="76333"/>
                  <a:pt x="5345" y="74833"/>
                  <a:pt x="6220" y="74000"/>
                </a:cubicBezTo>
                <a:close/>
                <a:moveTo>
                  <a:pt x="4970" y="86500"/>
                </a:moveTo>
                <a:cubicBezTo>
                  <a:pt x="3625" y="79166"/>
                  <a:pt x="3625" y="79166"/>
                  <a:pt x="3625" y="79166"/>
                </a:cubicBezTo>
                <a:cubicBezTo>
                  <a:pt x="7283" y="81222"/>
                  <a:pt x="7283" y="81222"/>
                  <a:pt x="7283" y="81222"/>
                </a:cubicBezTo>
                <a:cubicBezTo>
                  <a:pt x="7626" y="81055"/>
                  <a:pt x="7626" y="81055"/>
                  <a:pt x="7626" y="81055"/>
                </a:cubicBezTo>
                <a:cubicBezTo>
                  <a:pt x="9533" y="79944"/>
                  <a:pt x="9533" y="79944"/>
                  <a:pt x="9533" y="79944"/>
                </a:cubicBezTo>
                <a:cubicBezTo>
                  <a:pt x="12003" y="87722"/>
                  <a:pt x="12003" y="87722"/>
                  <a:pt x="12003" y="87722"/>
                </a:cubicBezTo>
                <a:cubicBezTo>
                  <a:pt x="8064" y="89888"/>
                  <a:pt x="8064" y="89888"/>
                  <a:pt x="8064" y="89888"/>
                </a:cubicBezTo>
                <a:cubicBezTo>
                  <a:pt x="7626" y="89388"/>
                  <a:pt x="7626" y="89388"/>
                  <a:pt x="7626" y="89388"/>
                </a:cubicBezTo>
                <a:lnTo>
                  <a:pt x="4970" y="86500"/>
                </a:lnTo>
                <a:close/>
                <a:moveTo>
                  <a:pt x="6064" y="93000"/>
                </a:moveTo>
                <a:cubicBezTo>
                  <a:pt x="7626" y="91277"/>
                  <a:pt x="7626" y="91277"/>
                  <a:pt x="7626" y="91277"/>
                </a:cubicBezTo>
                <a:cubicBezTo>
                  <a:pt x="7939" y="90888"/>
                  <a:pt x="7939" y="90888"/>
                  <a:pt x="7939" y="90888"/>
                </a:cubicBezTo>
                <a:cubicBezTo>
                  <a:pt x="7939" y="90888"/>
                  <a:pt x="9408" y="93444"/>
                  <a:pt x="9627" y="99833"/>
                </a:cubicBezTo>
                <a:cubicBezTo>
                  <a:pt x="7626" y="98055"/>
                  <a:pt x="7626" y="98055"/>
                  <a:pt x="7626" y="98055"/>
                </a:cubicBezTo>
                <a:cubicBezTo>
                  <a:pt x="6064" y="96666"/>
                  <a:pt x="6064" y="96666"/>
                  <a:pt x="6064" y="96666"/>
                </a:cubicBezTo>
                <a:lnTo>
                  <a:pt x="6064" y="93000"/>
                </a:lnTo>
                <a:close/>
                <a:moveTo>
                  <a:pt x="2531" y="100611"/>
                </a:moveTo>
                <a:cubicBezTo>
                  <a:pt x="3157" y="97777"/>
                  <a:pt x="3157" y="97777"/>
                  <a:pt x="3157" y="97777"/>
                </a:cubicBezTo>
                <a:cubicBezTo>
                  <a:pt x="5532" y="97277"/>
                  <a:pt x="5532" y="97277"/>
                  <a:pt x="5532" y="97277"/>
                </a:cubicBezTo>
                <a:cubicBezTo>
                  <a:pt x="7626" y="99277"/>
                  <a:pt x="7626" y="99277"/>
                  <a:pt x="7626" y="99277"/>
                </a:cubicBezTo>
                <a:cubicBezTo>
                  <a:pt x="7626" y="99277"/>
                  <a:pt x="7626" y="99277"/>
                  <a:pt x="7626" y="99277"/>
                </a:cubicBezTo>
                <a:cubicBezTo>
                  <a:pt x="11190" y="102611"/>
                  <a:pt x="11190" y="102611"/>
                  <a:pt x="11190" y="102611"/>
                </a:cubicBezTo>
                <a:cubicBezTo>
                  <a:pt x="7626" y="102944"/>
                  <a:pt x="7626" y="102944"/>
                  <a:pt x="7626" y="102944"/>
                </a:cubicBezTo>
                <a:cubicBezTo>
                  <a:pt x="6220" y="103055"/>
                  <a:pt x="6220" y="103055"/>
                  <a:pt x="6220" y="103055"/>
                </a:cubicBezTo>
                <a:lnTo>
                  <a:pt x="2531" y="100611"/>
                </a:lnTo>
                <a:close/>
                <a:moveTo>
                  <a:pt x="8658" y="103944"/>
                </a:moveTo>
                <a:cubicBezTo>
                  <a:pt x="9346" y="111944"/>
                  <a:pt x="9346" y="111944"/>
                  <a:pt x="9346" y="111944"/>
                </a:cubicBezTo>
                <a:cubicBezTo>
                  <a:pt x="7626" y="111500"/>
                  <a:pt x="7626" y="111500"/>
                  <a:pt x="7626" y="111500"/>
                </a:cubicBezTo>
                <a:cubicBezTo>
                  <a:pt x="4938" y="110777"/>
                  <a:pt x="4938" y="110777"/>
                  <a:pt x="4938" y="110777"/>
                </a:cubicBezTo>
                <a:cubicBezTo>
                  <a:pt x="5345" y="104000"/>
                  <a:pt x="5345" y="104000"/>
                  <a:pt x="5345" y="104000"/>
                </a:cubicBezTo>
                <a:cubicBezTo>
                  <a:pt x="7626" y="103944"/>
                  <a:pt x="7626" y="103944"/>
                  <a:pt x="7626" y="103944"/>
                </a:cubicBezTo>
                <a:lnTo>
                  <a:pt x="8658" y="103944"/>
                </a:lnTo>
                <a:close/>
                <a:moveTo>
                  <a:pt x="7814" y="119722"/>
                </a:moveTo>
                <a:cubicBezTo>
                  <a:pt x="7626" y="119666"/>
                  <a:pt x="7626" y="119666"/>
                  <a:pt x="7626" y="119666"/>
                </a:cubicBezTo>
                <a:cubicBezTo>
                  <a:pt x="3813" y="119000"/>
                  <a:pt x="3813" y="119000"/>
                  <a:pt x="3813" y="119000"/>
                </a:cubicBezTo>
                <a:cubicBezTo>
                  <a:pt x="5063" y="112277"/>
                  <a:pt x="5063" y="112277"/>
                  <a:pt x="5063" y="112277"/>
                </a:cubicBezTo>
                <a:cubicBezTo>
                  <a:pt x="7626" y="113222"/>
                  <a:pt x="7626" y="113222"/>
                  <a:pt x="7626" y="113222"/>
                </a:cubicBezTo>
                <a:cubicBezTo>
                  <a:pt x="8939" y="113666"/>
                  <a:pt x="8939" y="113666"/>
                  <a:pt x="8939" y="113666"/>
                </a:cubicBezTo>
                <a:cubicBezTo>
                  <a:pt x="10252" y="116777"/>
                  <a:pt x="10252" y="116777"/>
                  <a:pt x="10252" y="116777"/>
                </a:cubicBezTo>
                <a:lnTo>
                  <a:pt x="7814" y="119722"/>
                </a:lnTo>
                <a:close/>
                <a:moveTo>
                  <a:pt x="13128" y="113777"/>
                </a:moveTo>
                <a:cubicBezTo>
                  <a:pt x="10659" y="116666"/>
                  <a:pt x="10659" y="116666"/>
                  <a:pt x="10659" y="116666"/>
                </a:cubicBezTo>
                <a:cubicBezTo>
                  <a:pt x="9314" y="104111"/>
                  <a:pt x="9314" y="104111"/>
                  <a:pt x="9314" y="104111"/>
                </a:cubicBezTo>
                <a:cubicBezTo>
                  <a:pt x="17629" y="102222"/>
                  <a:pt x="17629" y="102222"/>
                  <a:pt x="17629" y="102222"/>
                </a:cubicBezTo>
                <a:lnTo>
                  <a:pt x="13128" y="113777"/>
                </a:lnTo>
                <a:close/>
                <a:moveTo>
                  <a:pt x="14785" y="112388"/>
                </a:moveTo>
                <a:cubicBezTo>
                  <a:pt x="18098" y="103555"/>
                  <a:pt x="18098" y="103555"/>
                  <a:pt x="18098" y="103555"/>
                </a:cubicBezTo>
                <a:cubicBezTo>
                  <a:pt x="24287" y="102888"/>
                  <a:pt x="24287" y="102888"/>
                  <a:pt x="24287" y="102888"/>
                </a:cubicBezTo>
                <a:cubicBezTo>
                  <a:pt x="24475" y="106722"/>
                  <a:pt x="24475" y="106722"/>
                  <a:pt x="24475" y="106722"/>
                </a:cubicBezTo>
                <a:lnTo>
                  <a:pt x="14785" y="112388"/>
                </a:lnTo>
                <a:close/>
                <a:moveTo>
                  <a:pt x="23162" y="119722"/>
                </a:moveTo>
                <a:cubicBezTo>
                  <a:pt x="22505" y="115444"/>
                  <a:pt x="22505" y="115444"/>
                  <a:pt x="22505" y="115444"/>
                </a:cubicBezTo>
                <a:cubicBezTo>
                  <a:pt x="21474" y="113055"/>
                  <a:pt x="21474" y="113055"/>
                  <a:pt x="21474" y="113055"/>
                </a:cubicBezTo>
                <a:cubicBezTo>
                  <a:pt x="21474" y="113000"/>
                  <a:pt x="21474" y="113000"/>
                  <a:pt x="21474" y="113000"/>
                </a:cubicBezTo>
                <a:cubicBezTo>
                  <a:pt x="21443" y="113000"/>
                  <a:pt x="21443" y="113000"/>
                  <a:pt x="21443" y="113000"/>
                </a:cubicBezTo>
                <a:cubicBezTo>
                  <a:pt x="20442" y="110722"/>
                  <a:pt x="20442" y="110722"/>
                  <a:pt x="20442" y="110722"/>
                </a:cubicBezTo>
                <a:cubicBezTo>
                  <a:pt x="25819" y="107722"/>
                  <a:pt x="25819" y="107722"/>
                  <a:pt x="25819" y="107722"/>
                </a:cubicBezTo>
                <a:cubicBezTo>
                  <a:pt x="25694" y="115277"/>
                  <a:pt x="25694" y="115277"/>
                  <a:pt x="25694" y="115277"/>
                </a:cubicBezTo>
                <a:cubicBezTo>
                  <a:pt x="26569" y="116500"/>
                  <a:pt x="26569" y="116500"/>
                  <a:pt x="26569" y="116500"/>
                </a:cubicBezTo>
                <a:lnTo>
                  <a:pt x="23162" y="119722"/>
                </a:lnTo>
                <a:close/>
                <a:moveTo>
                  <a:pt x="33758" y="119055"/>
                </a:moveTo>
                <a:cubicBezTo>
                  <a:pt x="29538" y="116722"/>
                  <a:pt x="29538" y="116722"/>
                  <a:pt x="29538" y="116722"/>
                </a:cubicBezTo>
                <a:cubicBezTo>
                  <a:pt x="26444" y="115222"/>
                  <a:pt x="26444" y="115222"/>
                  <a:pt x="26444" y="115222"/>
                </a:cubicBezTo>
                <a:cubicBezTo>
                  <a:pt x="26600" y="107666"/>
                  <a:pt x="26600" y="107666"/>
                  <a:pt x="26600" y="107666"/>
                </a:cubicBezTo>
                <a:cubicBezTo>
                  <a:pt x="28476" y="106500"/>
                  <a:pt x="28476" y="106500"/>
                  <a:pt x="28476" y="106500"/>
                </a:cubicBezTo>
                <a:cubicBezTo>
                  <a:pt x="30976" y="112166"/>
                  <a:pt x="30976" y="112166"/>
                  <a:pt x="30976" y="112166"/>
                </a:cubicBezTo>
                <a:cubicBezTo>
                  <a:pt x="34321" y="115000"/>
                  <a:pt x="34321" y="115000"/>
                  <a:pt x="34321" y="115000"/>
                </a:cubicBezTo>
                <a:lnTo>
                  <a:pt x="33758" y="119055"/>
                </a:lnTo>
                <a:close/>
                <a:moveTo>
                  <a:pt x="31164" y="110944"/>
                </a:moveTo>
                <a:cubicBezTo>
                  <a:pt x="29382" y="106111"/>
                  <a:pt x="29382" y="106111"/>
                  <a:pt x="29382" y="106111"/>
                </a:cubicBezTo>
                <a:cubicBezTo>
                  <a:pt x="35821" y="102777"/>
                  <a:pt x="35821" y="102777"/>
                  <a:pt x="35821" y="102777"/>
                </a:cubicBezTo>
                <a:cubicBezTo>
                  <a:pt x="34477" y="113722"/>
                  <a:pt x="34477" y="113722"/>
                  <a:pt x="34477" y="113722"/>
                </a:cubicBezTo>
                <a:lnTo>
                  <a:pt x="31164" y="110944"/>
                </a:lnTo>
                <a:close/>
                <a:moveTo>
                  <a:pt x="39072" y="119722"/>
                </a:moveTo>
                <a:cubicBezTo>
                  <a:pt x="38885" y="119666"/>
                  <a:pt x="38885" y="119666"/>
                  <a:pt x="38885" y="119666"/>
                </a:cubicBezTo>
                <a:cubicBezTo>
                  <a:pt x="35071" y="119000"/>
                  <a:pt x="35071" y="119000"/>
                  <a:pt x="35071" y="119000"/>
                </a:cubicBezTo>
                <a:cubicBezTo>
                  <a:pt x="36321" y="112277"/>
                  <a:pt x="36321" y="112277"/>
                  <a:pt x="36321" y="112277"/>
                </a:cubicBezTo>
                <a:cubicBezTo>
                  <a:pt x="38885" y="113222"/>
                  <a:pt x="38885" y="113222"/>
                  <a:pt x="38885" y="113222"/>
                </a:cubicBezTo>
                <a:cubicBezTo>
                  <a:pt x="40197" y="113666"/>
                  <a:pt x="40197" y="113666"/>
                  <a:pt x="40197" y="113666"/>
                </a:cubicBezTo>
                <a:cubicBezTo>
                  <a:pt x="41510" y="116777"/>
                  <a:pt x="41510" y="116777"/>
                  <a:pt x="41510" y="116777"/>
                </a:cubicBezTo>
                <a:lnTo>
                  <a:pt x="39072" y="119722"/>
                </a:lnTo>
                <a:close/>
                <a:moveTo>
                  <a:pt x="44386" y="113777"/>
                </a:moveTo>
                <a:cubicBezTo>
                  <a:pt x="41917" y="116666"/>
                  <a:pt x="41917" y="116666"/>
                  <a:pt x="41917" y="116666"/>
                </a:cubicBezTo>
                <a:cubicBezTo>
                  <a:pt x="40573" y="104111"/>
                  <a:pt x="40573" y="104111"/>
                  <a:pt x="40573" y="104111"/>
                </a:cubicBezTo>
                <a:cubicBezTo>
                  <a:pt x="48887" y="102222"/>
                  <a:pt x="48887" y="102222"/>
                  <a:pt x="48887" y="102222"/>
                </a:cubicBezTo>
                <a:lnTo>
                  <a:pt x="44386" y="113777"/>
                </a:lnTo>
                <a:close/>
                <a:moveTo>
                  <a:pt x="46043" y="112388"/>
                </a:moveTo>
                <a:cubicBezTo>
                  <a:pt x="49356" y="103555"/>
                  <a:pt x="49356" y="103555"/>
                  <a:pt x="49356" y="103555"/>
                </a:cubicBezTo>
                <a:cubicBezTo>
                  <a:pt x="55545" y="102888"/>
                  <a:pt x="55545" y="102888"/>
                  <a:pt x="55545" y="102888"/>
                </a:cubicBezTo>
                <a:cubicBezTo>
                  <a:pt x="55733" y="106722"/>
                  <a:pt x="55733" y="106722"/>
                  <a:pt x="55733" y="106722"/>
                </a:cubicBezTo>
                <a:lnTo>
                  <a:pt x="46043" y="112388"/>
                </a:lnTo>
                <a:close/>
                <a:moveTo>
                  <a:pt x="54420" y="119722"/>
                </a:moveTo>
                <a:cubicBezTo>
                  <a:pt x="53764" y="115444"/>
                  <a:pt x="53764" y="115444"/>
                  <a:pt x="53764" y="115444"/>
                </a:cubicBezTo>
                <a:cubicBezTo>
                  <a:pt x="52732" y="113055"/>
                  <a:pt x="52732" y="113055"/>
                  <a:pt x="52732" y="113055"/>
                </a:cubicBezTo>
                <a:cubicBezTo>
                  <a:pt x="52732" y="113000"/>
                  <a:pt x="52732" y="113000"/>
                  <a:pt x="52732" y="113000"/>
                </a:cubicBezTo>
                <a:cubicBezTo>
                  <a:pt x="52701" y="113000"/>
                  <a:pt x="52701" y="113000"/>
                  <a:pt x="52701" y="113000"/>
                </a:cubicBezTo>
                <a:cubicBezTo>
                  <a:pt x="51700" y="110722"/>
                  <a:pt x="51700" y="110722"/>
                  <a:pt x="51700" y="110722"/>
                </a:cubicBezTo>
                <a:cubicBezTo>
                  <a:pt x="57077" y="107722"/>
                  <a:pt x="57077" y="107722"/>
                  <a:pt x="57077" y="107722"/>
                </a:cubicBezTo>
                <a:cubicBezTo>
                  <a:pt x="56952" y="115277"/>
                  <a:pt x="56952" y="115277"/>
                  <a:pt x="56952" y="115277"/>
                </a:cubicBezTo>
                <a:cubicBezTo>
                  <a:pt x="57827" y="116500"/>
                  <a:pt x="57827" y="116500"/>
                  <a:pt x="57827" y="116500"/>
                </a:cubicBezTo>
                <a:lnTo>
                  <a:pt x="54420" y="119722"/>
                </a:lnTo>
                <a:close/>
                <a:moveTo>
                  <a:pt x="65016" y="119055"/>
                </a:moveTo>
                <a:cubicBezTo>
                  <a:pt x="60797" y="116722"/>
                  <a:pt x="60797" y="116722"/>
                  <a:pt x="60797" y="116722"/>
                </a:cubicBezTo>
                <a:cubicBezTo>
                  <a:pt x="57702" y="115222"/>
                  <a:pt x="57702" y="115222"/>
                  <a:pt x="57702" y="115222"/>
                </a:cubicBezTo>
                <a:cubicBezTo>
                  <a:pt x="57858" y="107666"/>
                  <a:pt x="57858" y="107666"/>
                  <a:pt x="57858" y="107666"/>
                </a:cubicBezTo>
                <a:cubicBezTo>
                  <a:pt x="59734" y="106500"/>
                  <a:pt x="59734" y="106500"/>
                  <a:pt x="59734" y="106500"/>
                </a:cubicBezTo>
                <a:cubicBezTo>
                  <a:pt x="62234" y="112166"/>
                  <a:pt x="62234" y="112166"/>
                  <a:pt x="62234" y="112166"/>
                </a:cubicBezTo>
                <a:cubicBezTo>
                  <a:pt x="65579" y="115000"/>
                  <a:pt x="65579" y="115000"/>
                  <a:pt x="65579" y="115000"/>
                </a:cubicBezTo>
                <a:lnTo>
                  <a:pt x="65016" y="119055"/>
                </a:lnTo>
                <a:close/>
                <a:moveTo>
                  <a:pt x="62422" y="110944"/>
                </a:moveTo>
                <a:cubicBezTo>
                  <a:pt x="60640" y="106111"/>
                  <a:pt x="60640" y="106111"/>
                  <a:pt x="60640" y="106111"/>
                </a:cubicBezTo>
                <a:cubicBezTo>
                  <a:pt x="67079" y="102777"/>
                  <a:pt x="67079" y="102777"/>
                  <a:pt x="67079" y="102777"/>
                </a:cubicBezTo>
                <a:cubicBezTo>
                  <a:pt x="65735" y="113722"/>
                  <a:pt x="65735" y="113722"/>
                  <a:pt x="65735" y="113722"/>
                </a:cubicBezTo>
                <a:lnTo>
                  <a:pt x="62422" y="110944"/>
                </a:lnTo>
                <a:close/>
                <a:moveTo>
                  <a:pt x="70330" y="119722"/>
                </a:moveTo>
                <a:cubicBezTo>
                  <a:pt x="70143" y="119666"/>
                  <a:pt x="70143" y="119666"/>
                  <a:pt x="70143" y="119666"/>
                </a:cubicBezTo>
                <a:cubicBezTo>
                  <a:pt x="66329" y="119000"/>
                  <a:pt x="66329" y="119000"/>
                  <a:pt x="66329" y="119000"/>
                </a:cubicBezTo>
                <a:cubicBezTo>
                  <a:pt x="67580" y="112277"/>
                  <a:pt x="67580" y="112277"/>
                  <a:pt x="67580" y="112277"/>
                </a:cubicBezTo>
                <a:cubicBezTo>
                  <a:pt x="70143" y="113222"/>
                  <a:pt x="70143" y="113222"/>
                  <a:pt x="70143" y="113222"/>
                </a:cubicBezTo>
                <a:cubicBezTo>
                  <a:pt x="71456" y="113666"/>
                  <a:pt x="71456" y="113666"/>
                  <a:pt x="71456" y="113666"/>
                </a:cubicBezTo>
                <a:cubicBezTo>
                  <a:pt x="72768" y="116777"/>
                  <a:pt x="72768" y="116777"/>
                  <a:pt x="72768" y="116777"/>
                </a:cubicBezTo>
                <a:lnTo>
                  <a:pt x="70330" y="119722"/>
                </a:lnTo>
                <a:close/>
                <a:moveTo>
                  <a:pt x="75644" y="113777"/>
                </a:moveTo>
                <a:cubicBezTo>
                  <a:pt x="73175" y="116666"/>
                  <a:pt x="73175" y="116666"/>
                  <a:pt x="73175" y="116666"/>
                </a:cubicBezTo>
                <a:cubicBezTo>
                  <a:pt x="71831" y="104111"/>
                  <a:pt x="71831" y="104111"/>
                  <a:pt x="71831" y="104111"/>
                </a:cubicBezTo>
                <a:cubicBezTo>
                  <a:pt x="80145" y="102222"/>
                  <a:pt x="80145" y="102222"/>
                  <a:pt x="80145" y="102222"/>
                </a:cubicBezTo>
                <a:lnTo>
                  <a:pt x="75644" y="113777"/>
                </a:lnTo>
                <a:close/>
                <a:moveTo>
                  <a:pt x="77301" y="112388"/>
                </a:moveTo>
                <a:cubicBezTo>
                  <a:pt x="80614" y="103555"/>
                  <a:pt x="80614" y="103555"/>
                  <a:pt x="80614" y="103555"/>
                </a:cubicBezTo>
                <a:cubicBezTo>
                  <a:pt x="86803" y="102888"/>
                  <a:pt x="86803" y="102888"/>
                  <a:pt x="86803" y="102888"/>
                </a:cubicBezTo>
                <a:cubicBezTo>
                  <a:pt x="86991" y="106722"/>
                  <a:pt x="86991" y="106722"/>
                  <a:pt x="86991" y="106722"/>
                </a:cubicBezTo>
                <a:lnTo>
                  <a:pt x="77301" y="112388"/>
                </a:lnTo>
                <a:close/>
                <a:moveTo>
                  <a:pt x="85678" y="119722"/>
                </a:moveTo>
                <a:cubicBezTo>
                  <a:pt x="85022" y="115444"/>
                  <a:pt x="85022" y="115444"/>
                  <a:pt x="85022" y="115444"/>
                </a:cubicBezTo>
                <a:cubicBezTo>
                  <a:pt x="83990" y="113055"/>
                  <a:pt x="83990" y="113055"/>
                  <a:pt x="83990" y="113055"/>
                </a:cubicBezTo>
                <a:cubicBezTo>
                  <a:pt x="83990" y="113000"/>
                  <a:pt x="83990" y="113000"/>
                  <a:pt x="83990" y="113000"/>
                </a:cubicBezTo>
                <a:cubicBezTo>
                  <a:pt x="83959" y="113000"/>
                  <a:pt x="83959" y="113000"/>
                  <a:pt x="83959" y="113000"/>
                </a:cubicBezTo>
                <a:cubicBezTo>
                  <a:pt x="82959" y="110722"/>
                  <a:pt x="82959" y="110722"/>
                  <a:pt x="82959" y="110722"/>
                </a:cubicBezTo>
                <a:cubicBezTo>
                  <a:pt x="88335" y="107722"/>
                  <a:pt x="88335" y="107722"/>
                  <a:pt x="88335" y="107722"/>
                </a:cubicBezTo>
                <a:cubicBezTo>
                  <a:pt x="88210" y="115277"/>
                  <a:pt x="88210" y="115277"/>
                  <a:pt x="88210" y="115277"/>
                </a:cubicBezTo>
                <a:cubicBezTo>
                  <a:pt x="89085" y="116500"/>
                  <a:pt x="89085" y="116500"/>
                  <a:pt x="89085" y="116500"/>
                </a:cubicBezTo>
                <a:lnTo>
                  <a:pt x="85678" y="119722"/>
                </a:lnTo>
                <a:close/>
                <a:moveTo>
                  <a:pt x="96275" y="119055"/>
                </a:moveTo>
                <a:cubicBezTo>
                  <a:pt x="92055" y="116722"/>
                  <a:pt x="92055" y="116722"/>
                  <a:pt x="92055" y="116722"/>
                </a:cubicBezTo>
                <a:cubicBezTo>
                  <a:pt x="88960" y="115222"/>
                  <a:pt x="88960" y="115222"/>
                  <a:pt x="88960" y="115222"/>
                </a:cubicBezTo>
                <a:cubicBezTo>
                  <a:pt x="89116" y="107666"/>
                  <a:pt x="89116" y="107666"/>
                  <a:pt x="89116" y="107666"/>
                </a:cubicBezTo>
                <a:cubicBezTo>
                  <a:pt x="90992" y="106500"/>
                  <a:pt x="90992" y="106500"/>
                  <a:pt x="90992" y="106500"/>
                </a:cubicBezTo>
                <a:cubicBezTo>
                  <a:pt x="93493" y="112166"/>
                  <a:pt x="93493" y="112166"/>
                  <a:pt x="93493" y="112166"/>
                </a:cubicBezTo>
                <a:cubicBezTo>
                  <a:pt x="96837" y="115000"/>
                  <a:pt x="96837" y="115000"/>
                  <a:pt x="96837" y="115000"/>
                </a:cubicBezTo>
                <a:lnTo>
                  <a:pt x="96275" y="119055"/>
                </a:lnTo>
                <a:close/>
                <a:moveTo>
                  <a:pt x="93680" y="110944"/>
                </a:moveTo>
                <a:cubicBezTo>
                  <a:pt x="91898" y="106111"/>
                  <a:pt x="91898" y="106111"/>
                  <a:pt x="91898" y="106111"/>
                </a:cubicBezTo>
                <a:cubicBezTo>
                  <a:pt x="98338" y="102777"/>
                  <a:pt x="98338" y="102777"/>
                  <a:pt x="98338" y="102777"/>
                </a:cubicBezTo>
                <a:cubicBezTo>
                  <a:pt x="96994" y="113722"/>
                  <a:pt x="96994" y="113722"/>
                  <a:pt x="96994" y="113722"/>
                </a:cubicBezTo>
                <a:lnTo>
                  <a:pt x="93680" y="110944"/>
                </a:lnTo>
                <a:close/>
                <a:moveTo>
                  <a:pt x="101588" y="119722"/>
                </a:moveTo>
                <a:cubicBezTo>
                  <a:pt x="101401" y="119666"/>
                  <a:pt x="101401" y="119666"/>
                  <a:pt x="101401" y="119666"/>
                </a:cubicBezTo>
                <a:cubicBezTo>
                  <a:pt x="97587" y="119000"/>
                  <a:pt x="97587" y="119000"/>
                  <a:pt x="97587" y="119000"/>
                </a:cubicBezTo>
                <a:cubicBezTo>
                  <a:pt x="98838" y="112277"/>
                  <a:pt x="98838" y="112277"/>
                  <a:pt x="98838" y="112277"/>
                </a:cubicBezTo>
                <a:cubicBezTo>
                  <a:pt x="101401" y="113222"/>
                  <a:pt x="101401" y="113222"/>
                  <a:pt x="101401" y="113222"/>
                </a:cubicBezTo>
                <a:cubicBezTo>
                  <a:pt x="102714" y="113666"/>
                  <a:pt x="102714" y="113666"/>
                  <a:pt x="102714" y="113666"/>
                </a:cubicBezTo>
                <a:cubicBezTo>
                  <a:pt x="104027" y="116777"/>
                  <a:pt x="104027" y="116777"/>
                  <a:pt x="104027" y="116777"/>
                </a:cubicBezTo>
                <a:lnTo>
                  <a:pt x="101588" y="119722"/>
                </a:lnTo>
                <a:close/>
                <a:moveTo>
                  <a:pt x="106902" y="113777"/>
                </a:moveTo>
                <a:cubicBezTo>
                  <a:pt x="104433" y="116666"/>
                  <a:pt x="104433" y="116666"/>
                  <a:pt x="104433" y="116666"/>
                </a:cubicBezTo>
                <a:cubicBezTo>
                  <a:pt x="103089" y="104111"/>
                  <a:pt x="103089" y="104111"/>
                  <a:pt x="103089" y="104111"/>
                </a:cubicBezTo>
                <a:cubicBezTo>
                  <a:pt x="111404" y="102222"/>
                  <a:pt x="111404" y="102222"/>
                  <a:pt x="111404" y="102222"/>
                </a:cubicBezTo>
                <a:lnTo>
                  <a:pt x="106902" y="113777"/>
                </a:lnTo>
                <a:close/>
                <a:moveTo>
                  <a:pt x="108559" y="112388"/>
                </a:moveTo>
                <a:cubicBezTo>
                  <a:pt x="111872" y="103555"/>
                  <a:pt x="111872" y="103555"/>
                  <a:pt x="111872" y="103555"/>
                </a:cubicBezTo>
                <a:cubicBezTo>
                  <a:pt x="118061" y="102888"/>
                  <a:pt x="118061" y="102888"/>
                  <a:pt x="118061" y="102888"/>
                </a:cubicBezTo>
                <a:cubicBezTo>
                  <a:pt x="118249" y="106722"/>
                  <a:pt x="118249" y="106722"/>
                  <a:pt x="118249" y="106722"/>
                </a:cubicBezTo>
                <a:lnTo>
                  <a:pt x="108559" y="112388"/>
                </a:lnTo>
                <a:close/>
                <a:moveTo>
                  <a:pt x="115154" y="93500"/>
                </a:moveTo>
                <a:cubicBezTo>
                  <a:pt x="114967" y="94166"/>
                  <a:pt x="114967" y="94166"/>
                  <a:pt x="114967" y="94166"/>
                </a:cubicBezTo>
                <a:cubicBezTo>
                  <a:pt x="115311" y="95277"/>
                  <a:pt x="115311" y="95277"/>
                  <a:pt x="115311" y="95277"/>
                </a:cubicBezTo>
                <a:cubicBezTo>
                  <a:pt x="116061" y="95277"/>
                  <a:pt x="116061" y="95277"/>
                  <a:pt x="116061" y="95277"/>
                </a:cubicBezTo>
                <a:cubicBezTo>
                  <a:pt x="116217" y="94833"/>
                  <a:pt x="116217" y="94833"/>
                  <a:pt x="116217" y="94833"/>
                </a:cubicBezTo>
                <a:cubicBezTo>
                  <a:pt x="118312" y="97555"/>
                  <a:pt x="118312" y="97555"/>
                  <a:pt x="118312" y="97555"/>
                </a:cubicBezTo>
                <a:cubicBezTo>
                  <a:pt x="118061" y="101388"/>
                  <a:pt x="118061" y="101388"/>
                  <a:pt x="118061" y="101388"/>
                </a:cubicBezTo>
                <a:cubicBezTo>
                  <a:pt x="111685" y="102000"/>
                  <a:pt x="111685" y="102000"/>
                  <a:pt x="111685" y="102000"/>
                </a:cubicBezTo>
                <a:cubicBezTo>
                  <a:pt x="107590" y="98555"/>
                  <a:pt x="107590" y="98555"/>
                  <a:pt x="107590" y="98555"/>
                </a:cubicBezTo>
                <a:cubicBezTo>
                  <a:pt x="107528" y="96111"/>
                  <a:pt x="107528" y="96111"/>
                  <a:pt x="107528" y="96111"/>
                </a:cubicBezTo>
                <a:cubicBezTo>
                  <a:pt x="113529" y="91444"/>
                  <a:pt x="113529" y="91444"/>
                  <a:pt x="113529" y="91444"/>
                </a:cubicBezTo>
                <a:lnTo>
                  <a:pt x="115154" y="93500"/>
                </a:lnTo>
                <a:close/>
                <a:moveTo>
                  <a:pt x="107465" y="94722"/>
                </a:moveTo>
                <a:cubicBezTo>
                  <a:pt x="107465" y="91111"/>
                  <a:pt x="106715" y="88722"/>
                  <a:pt x="106715" y="88722"/>
                </a:cubicBezTo>
                <a:cubicBezTo>
                  <a:pt x="109497" y="81000"/>
                  <a:pt x="109497" y="81000"/>
                  <a:pt x="109497" y="81000"/>
                </a:cubicBezTo>
                <a:cubicBezTo>
                  <a:pt x="115186" y="88722"/>
                  <a:pt x="115186" y="88722"/>
                  <a:pt x="115186" y="88722"/>
                </a:cubicBezTo>
                <a:lnTo>
                  <a:pt x="107465" y="94722"/>
                </a:lnTo>
                <a:close/>
                <a:moveTo>
                  <a:pt x="110935" y="81666"/>
                </a:moveTo>
                <a:cubicBezTo>
                  <a:pt x="114092" y="81555"/>
                  <a:pt x="114092" y="81555"/>
                  <a:pt x="114092" y="81555"/>
                </a:cubicBezTo>
                <a:cubicBezTo>
                  <a:pt x="115623" y="87333"/>
                  <a:pt x="115623" y="87333"/>
                  <a:pt x="115623" y="87333"/>
                </a:cubicBezTo>
                <a:lnTo>
                  <a:pt x="110935" y="81666"/>
                </a:lnTo>
                <a:close/>
                <a:moveTo>
                  <a:pt x="115967" y="85777"/>
                </a:moveTo>
                <a:cubicBezTo>
                  <a:pt x="114373" y="80277"/>
                  <a:pt x="114373" y="80277"/>
                  <a:pt x="114373" y="80277"/>
                </a:cubicBezTo>
                <a:cubicBezTo>
                  <a:pt x="109747" y="80222"/>
                  <a:pt x="109747" y="80222"/>
                  <a:pt x="109747" y="80222"/>
                </a:cubicBezTo>
                <a:cubicBezTo>
                  <a:pt x="113404" y="73277"/>
                  <a:pt x="113404" y="73277"/>
                  <a:pt x="113404" y="73277"/>
                </a:cubicBezTo>
                <a:cubicBezTo>
                  <a:pt x="119249" y="74944"/>
                  <a:pt x="119249" y="74944"/>
                  <a:pt x="119249" y="74944"/>
                </a:cubicBezTo>
                <a:lnTo>
                  <a:pt x="115967" y="85777"/>
                </a:lnTo>
                <a:close/>
                <a:moveTo>
                  <a:pt x="116280" y="66166"/>
                </a:moveTo>
                <a:cubicBezTo>
                  <a:pt x="116749" y="67333"/>
                  <a:pt x="116749" y="67333"/>
                  <a:pt x="116749" y="67333"/>
                </a:cubicBezTo>
                <a:cubicBezTo>
                  <a:pt x="119593" y="74333"/>
                  <a:pt x="119593" y="74333"/>
                  <a:pt x="119593" y="74333"/>
                </a:cubicBezTo>
                <a:cubicBezTo>
                  <a:pt x="113592" y="71611"/>
                  <a:pt x="113592" y="71611"/>
                  <a:pt x="113592" y="71611"/>
                </a:cubicBezTo>
                <a:cubicBezTo>
                  <a:pt x="109559" y="73722"/>
                  <a:pt x="109559" y="73722"/>
                  <a:pt x="109559" y="73722"/>
                </a:cubicBezTo>
                <a:cubicBezTo>
                  <a:pt x="110372" y="71055"/>
                  <a:pt x="111153" y="70222"/>
                  <a:pt x="114811" y="67333"/>
                </a:cubicBezTo>
                <a:cubicBezTo>
                  <a:pt x="115248" y="67000"/>
                  <a:pt x="115748" y="66611"/>
                  <a:pt x="116280" y="66166"/>
                </a:cubicBezTo>
                <a:close/>
                <a:moveTo>
                  <a:pt x="114654" y="58777"/>
                </a:moveTo>
                <a:cubicBezTo>
                  <a:pt x="115405" y="60444"/>
                  <a:pt x="115405" y="60444"/>
                  <a:pt x="115405" y="60444"/>
                </a:cubicBezTo>
                <a:cubicBezTo>
                  <a:pt x="116092" y="64722"/>
                  <a:pt x="116092" y="64722"/>
                  <a:pt x="116092" y="64722"/>
                </a:cubicBezTo>
                <a:cubicBezTo>
                  <a:pt x="113279" y="67222"/>
                  <a:pt x="113279" y="67222"/>
                  <a:pt x="113279" y="67222"/>
                </a:cubicBezTo>
                <a:cubicBezTo>
                  <a:pt x="110716" y="57111"/>
                  <a:pt x="110716" y="57111"/>
                  <a:pt x="110716" y="57111"/>
                </a:cubicBezTo>
                <a:cubicBezTo>
                  <a:pt x="113310" y="55666"/>
                  <a:pt x="113310" y="55666"/>
                  <a:pt x="113310" y="55666"/>
                </a:cubicBezTo>
                <a:cubicBezTo>
                  <a:pt x="113779" y="56722"/>
                  <a:pt x="113779" y="56722"/>
                  <a:pt x="113779" y="56722"/>
                </a:cubicBezTo>
                <a:cubicBezTo>
                  <a:pt x="113654" y="57222"/>
                  <a:pt x="113654" y="57222"/>
                  <a:pt x="113654" y="57222"/>
                </a:cubicBezTo>
                <a:cubicBezTo>
                  <a:pt x="112810" y="57444"/>
                  <a:pt x="112810" y="57444"/>
                  <a:pt x="112810" y="57444"/>
                </a:cubicBezTo>
                <a:cubicBezTo>
                  <a:pt x="113404" y="58500"/>
                  <a:pt x="113404" y="58500"/>
                  <a:pt x="113404" y="58500"/>
                </a:cubicBezTo>
                <a:cubicBezTo>
                  <a:pt x="113279" y="60000"/>
                  <a:pt x="113279" y="60000"/>
                  <a:pt x="113279" y="60000"/>
                </a:cubicBezTo>
                <a:cubicBezTo>
                  <a:pt x="114029" y="59277"/>
                  <a:pt x="114029" y="59277"/>
                  <a:pt x="114029" y="59277"/>
                </a:cubicBezTo>
                <a:cubicBezTo>
                  <a:pt x="114779" y="60000"/>
                  <a:pt x="114779" y="60000"/>
                  <a:pt x="114779" y="60000"/>
                </a:cubicBezTo>
                <a:lnTo>
                  <a:pt x="114654" y="58777"/>
                </a:lnTo>
                <a:close/>
                <a:moveTo>
                  <a:pt x="108559" y="56833"/>
                </a:moveTo>
                <a:cubicBezTo>
                  <a:pt x="111872" y="48000"/>
                  <a:pt x="111872" y="48000"/>
                  <a:pt x="111872" y="48000"/>
                </a:cubicBezTo>
                <a:cubicBezTo>
                  <a:pt x="118061" y="47333"/>
                  <a:pt x="118061" y="47333"/>
                  <a:pt x="118061" y="47333"/>
                </a:cubicBezTo>
                <a:cubicBezTo>
                  <a:pt x="118249" y="51166"/>
                  <a:pt x="118249" y="51166"/>
                  <a:pt x="118249" y="51166"/>
                </a:cubicBezTo>
                <a:lnTo>
                  <a:pt x="108559" y="56833"/>
                </a:lnTo>
                <a:close/>
                <a:moveTo>
                  <a:pt x="115154" y="37944"/>
                </a:moveTo>
                <a:cubicBezTo>
                  <a:pt x="114967" y="38611"/>
                  <a:pt x="114967" y="38611"/>
                  <a:pt x="114967" y="38611"/>
                </a:cubicBezTo>
                <a:cubicBezTo>
                  <a:pt x="115311" y="39722"/>
                  <a:pt x="115311" y="39722"/>
                  <a:pt x="115311" y="39722"/>
                </a:cubicBezTo>
                <a:cubicBezTo>
                  <a:pt x="116061" y="39722"/>
                  <a:pt x="116061" y="39722"/>
                  <a:pt x="116061" y="39722"/>
                </a:cubicBezTo>
                <a:cubicBezTo>
                  <a:pt x="116217" y="39277"/>
                  <a:pt x="116217" y="39277"/>
                  <a:pt x="116217" y="39277"/>
                </a:cubicBezTo>
                <a:cubicBezTo>
                  <a:pt x="118312" y="42000"/>
                  <a:pt x="118312" y="42000"/>
                  <a:pt x="118312" y="42000"/>
                </a:cubicBezTo>
                <a:cubicBezTo>
                  <a:pt x="118061" y="45833"/>
                  <a:pt x="118061" y="45833"/>
                  <a:pt x="118061" y="45833"/>
                </a:cubicBezTo>
                <a:cubicBezTo>
                  <a:pt x="111685" y="46444"/>
                  <a:pt x="111685" y="46444"/>
                  <a:pt x="111685" y="46444"/>
                </a:cubicBezTo>
                <a:cubicBezTo>
                  <a:pt x="107590" y="43000"/>
                  <a:pt x="107590" y="43000"/>
                  <a:pt x="107590" y="43000"/>
                </a:cubicBezTo>
                <a:cubicBezTo>
                  <a:pt x="107528" y="40555"/>
                  <a:pt x="107528" y="40555"/>
                  <a:pt x="107528" y="40555"/>
                </a:cubicBezTo>
                <a:cubicBezTo>
                  <a:pt x="113529" y="35888"/>
                  <a:pt x="113529" y="35888"/>
                  <a:pt x="113529" y="35888"/>
                </a:cubicBezTo>
                <a:lnTo>
                  <a:pt x="115154" y="37944"/>
                </a:lnTo>
                <a:close/>
                <a:moveTo>
                  <a:pt x="107465" y="39166"/>
                </a:moveTo>
                <a:cubicBezTo>
                  <a:pt x="107465" y="35555"/>
                  <a:pt x="106715" y="33166"/>
                  <a:pt x="106715" y="33166"/>
                </a:cubicBezTo>
                <a:cubicBezTo>
                  <a:pt x="109497" y="25444"/>
                  <a:pt x="109497" y="25444"/>
                  <a:pt x="109497" y="25444"/>
                </a:cubicBezTo>
                <a:cubicBezTo>
                  <a:pt x="115186" y="33166"/>
                  <a:pt x="115186" y="33166"/>
                  <a:pt x="115186" y="33166"/>
                </a:cubicBezTo>
                <a:lnTo>
                  <a:pt x="107465" y="39166"/>
                </a:lnTo>
                <a:close/>
                <a:moveTo>
                  <a:pt x="110935" y="26111"/>
                </a:moveTo>
                <a:cubicBezTo>
                  <a:pt x="114092" y="26000"/>
                  <a:pt x="114092" y="26000"/>
                  <a:pt x="114092" y="26000"/>
                </a:cubicBezTo>
                <a:cubicBezTo>
                  <a:pt x="115623" y="31777"/>
                  <a:pt x="115623" y="31777"/>
                  <a:pt x="115623" y="31777"/>
                </a:cubicBezTo>
                <a:lnTo>
                  <a:pt x="110935" y="26111"/>
                </a:lnTo>
                <a:close/>
                <a:moveTo>
                  <a:pt x="115967" y="30222"/>
                </a:moveTo>
                <a:cubicBezTo>
                  <a:pt x="114373" y="24722"/>
                  <a:pt x="114373" y="24722"/>
                  <a:pt x="114373" y="24722"/>
                </a:cubicBezTo>
                <a:cubicBezTo>
                  <a:pt x="109747" y="24666"/>
                  <a:pt x="109747" y="24666"/>
                  <a:pt x="109747" y="24666"/>
                </a:cubicBezTo>
                <a:cubicBezTo>
                  <a:pt x="113404" y="17722"/>
                  <a:pt x="113404" y="17722"/>
                  <a:pt x="113404" y="17722"/>
                </a:cubicBezTo>
                <a:cubicBezTo>
                  <a:pt x="119249" y="19388"/>
                  <a:pt x="119249" y="19388"/>
                  <a:pt x="119249" y="19388"/>
                </a:cubicBezTo>
                <a:lnTo>
                  <a:pt x="115967" y="30222"/>
                </a:lnTo>
                <a:close/>
                <a:moveTo>
                  <a:pt x="119593" y="18777"/>
                </a:moveTo>
                <a:cubicBezTo>
                  <a:pt x="113592" y="16055"/>
                  <a:pt x="113592" y="16055"/>
                  <a:pt x="113592" y="16055"/>
                </a:cubicBezTo>
                <a:cubicBezTo>
                  <a:pt x="109559" y="18166"/>
                  <a:pt x="109559" y="18166"/>
                  <a:pt x="109559" y="18166"/>
                </a:cubicBezTo>
                <a:cubicBezTo>
                  <a:pt x="110372" y="15500"/>
                  <a:pt x="111153" y="14666"/>
                  <a:pt x="114811" y="11777"/>
                </a:cubicBezTo>
                <a:cubicBezTo>
                  <a:pt x="115248" y="11444"/>
                  <a:pt x="115748" y="11055"/>
                  <a:pt x="116280" y="10611"/>
                </a:cubicBezTo>
                <a:cubicBezTo>
                  <a:pt x="116749" y="11777"/>
                  <a:pt x="116749" y="11777"/>
                  <a:pt x="116749" y="11777"/>
                </a:cubicBezTo>
                <a:lnTo>
                  <a:pt x="119593" y="18777"/>
                </a:lnTo>
                <a:close/>
                <a:moveTo>
                  <a:pt x="117686" y="3111"/>
                </a:moveTo>
                <a:cubicBezTo>
                  <a:pt x="117780" y="3111"/>
                  <a:pt x="117874" y="2944"/>
                  <a:pt x="117874" y="2777"/>
                </a:cubicBezTo>
                <a:cubicBezTo>
                  <a:pt x="117874" y="2611"/>
                  <a:pt x="117780" y="2444"/>
                  <a:pt x="117686" y="2444"/>
                </a:cubicBezTo>
                <a:cubicBezTo>
                  <a:pt x="117561" y="2444"/>
                  <a:pt x="117499" y="2611"/>
                  <a:pt x="117499" y="2777"/>
                </a:cubicBezTo>
                <a:cubicBezTo>
                  <a:pt x="117499" y="2944"/>
                  <a:pt x="117561" y="3111"/>
                  <a:pt x="117686" y="3111"/>
                </a:cubicBezTo>
                <a:close/>
                <a:moveTo>
                  <a:pt x="105683" y="277"/>
                </a:moveTo>
                <a:cubicBezTo>
                  <a:pt x="105840" y="277"/>
                  <a:pt x="105965" y="166"/>
                  <a:pt x="106027" y="0"/>
                </a:cubicBezTo>
                <a:cubicBezTo>
                  <a:pt x="105339" y="0"/>
                  <a:pt x="105339" y="0"/>
                  <a:pt x="105339" y="0"/>
                </a:cubicBezTo>
                <a:cubicBezTo>
                  <a:pt x="105433" y="166"/>
                  <a:pt x="105558" y="277"/>
                  <a:pt x="105683" y="277"/>
                </a:cubicBezTo>
                <a:close/>
                <a:moveTo>
                  <a:pt x="119531" y="0"/>
                </a:moveTo>
                <a:cubicBezTo>
                  <a:pt x="119468" y="4166"/>
                  <a:pt x="119468" y="4166"/>
                  <a:pt x="119468" y="4166"/>
                </a:cubicBezTo>
                <a:cubicBezTo>
                  <a:pt x="120000" y="4944"/>
                  <a:pt x="120000" y="4944"/>
                  <a:pt x="120000" y="4944"/>
                </a:cubicBezTo>
                <a:cubicBezTo>
                  <a:pt x="120000" y="0"/>
                  <a:pt x="120000" y="0"/>
                  <a:pt x="120000" y="0"/>
                </a:cubicBezTo>
                <a:lnTo>
                  <a:pt x="119531" y="0"/>
                </a:lnTo>
                <a:close/>
                <a:moveTo>
                  <a:pt x="116155" y="50500"/>
                </a:moveTo>
                <a:cubicBezTo>
                  <a:pt x="116717" y="50500"/>
                  <a:pt x="116717" y="50500"/>
                  <a:pt x="116717" y="50500"/>
                </a:cubicBezTo>
                <a:cubicBezTo>
                  <a:pt x="116717" y="49500"/>
                  <a:pt x="116717" y="49500"/>
                  <a:pt x="116717" y="49500"/>
                </a:cubicBezTo>
                <a:cubicBezTo>
                  <a:pt x="116155" y="49500"/>
                  <a:pt x="116155" y="49500"/>
                  <a:pt x="116155" y="49500"/>
                </a:cubicBezTo>
                <a:lnTo>
                  <a:pt x="116155" y="50500"/>
                </a:lnTo>
                <a:close/>
                <a:moveTo>
                  <a:pt x="105589" y="50611"/>
                </a:moveTo>
                <a:cubicBezTo>
                  <a:pt x="105402" y="50611"/>
                  <a:pt x="105402" y="50611"/>
                  <a:pt x="105402" y="50611"/>
                </a:cubicBezTo>
                <a:cubicBezTo>
                  <a:pt x="105402" y="50944"/>
                  <a:pt x="105402" y="50944"/>
                  <a:pt x="105402" y="50944"/>
                </a:cubicBezTo>
                <a:cubicBezTo>
                  <a:pt x="105589" y="50944"/>
                  <a:pt x="105589" y="50944"/>
                  <a:pt x="105589" y="50944"/>
                </a:cubicBezTo>
                <a:lnTo>
                  <a:pt x="105589" y="50611"/>
                </a:lnTo>
                <a:close/>
                <a:moveTo>
                  <a:pt x="113685" y="50444"/>
                </a:moveTo>
                <a:cubicBezTo>
                  <a:pt x="113529" y="49888"/>
                  <a:pt x="113529" y="49888"/>
                  <a:pt x="113529" y="49888"/>
                </a:cubicBezTo>
                <a:cubicBezTo>
                  <a:pt x="113373" y="50444"/>
                  <a:pt x="113373" y="50444"/>
                  <a:pt x="113373" y="50444"/>
                </a:cubicBezTo>
                <a:cubicBezTo>
                  <a:pt x="113029" y="50500"/>
                  <a:pt x="113029" y="50500"/>
                  <a:pt x="113029" y="50500"/>
                </a:cubicBezTo>
                <a:cubicBezTo>
                  <a:pt x="113279" y="50944"/>
                  <a:pt x="113279" y="50944"/>
                  <a:pt x="113279" y="50944"/>
                </a:cubicBezTo>
                <a:cubicBezTo>
                  <a:pt x="113216" y="51611"/>
                  <a:pt x="113216" y="51611"/>
                  <a:pt x="113216" y="51611"/>
                </a:cubicBezTo>
                <a:cubicBezTo>
                  <a:pt x="113529" y="51277"/>
                  <a:pt x="113529" y="51277"/>
                  <a:pt x="113529" y="51277"/>
                </a:cubicBezTo>
                <a:cubicBezTo>
                  <a:pt x="113842" y="51611"/>
                  <a:pt x="113842" y="51611"/>
                  <a:pt x="113842" y="51611"/>
                </a:cubicBezTo>
                <a:cubicBezTo>
                  <a:pt x="113779" y="50944"/>
                  <a:pt x="113779" y="50944"/>
                  <a:pt x="113779" y="50944"/>
                </a:cubicBezTo>
                <a:cubicBezTo>
                  <a:pt x="114029" y="50500"/>
                  <a:pt x="114029" y="50500"/>
                  <a:pt x="114029" y="50500"/>
                </a:cubicBezTo>
                <a:lnTo>
                  <a:pt x="113685" y="50444"/>
                </a:lnTo>
                <a:close/>
                <a:moveTo>
                  <a:pt x="107340" y="50944"/>
                </a:moveTo>
                <a:cubicBezTo>
                  <a:pt x="107246" y="50944"/>
                  <a:pt x="107152" y="51111"/>
                  <a:pt x="107152" y="51277"/>
                </a:cubicBezTo>
                <a:cubicBezTo>
                  <a:pt x="107152" y="51500"/>
                  <a:pt x="107246" y="51611"/>
                  <a:pt x="107340" y="51611"/>
                </a:cubicBezTo>
                <a:cubicBezTo>
                  <a:pt x="107434" y="51611"/>
                  <a:pt x="107528" y="51500"/>
                  <a:pt x="107528" y="51277"/>
                </a:cubicBezTo>
                <a:cubicBezTo>
                  <a:pt x="107528" y="51111"/>
                  <a:pt x="107434" y="50944"/>
                  <a:pt x="107340" y="50944"/>
                </a:cubicBezTo>
                <a:close/>
                <a:moveTo>
                  <a:pt x="105683" y="54388"/>
                </a:moveTo>
                <a:cubicBezTo>
                  <a:pt x="105464" y="54388"/>
                  <a:pt x="105277" y="54722"/>
                  <a:pt x="105277" y="55111"/>
                </a:cubicBezTo>
                <a:cubicBezTo>
                  <a:pt x="105277" y="55555"/>
                  <a:pt x="105464" y="55833"/>
                  <a:pt x="105683" y="55833"/>
                </a:cubicBezTo>
                <a:cubicBezTo>
                  <a:pt x="105933" y="55833"/>
                  <a:pt x="106121" y="55555"/>
                  <a:pt x="106121" y="55111"/>
                </a:cubicBezTo>
                <a:cubicBezTo>
                  <a:pt x="106121" y="54722"/>
                  <a:pt x="105933" y="54388"/>
                  <a:pt x="105683" y="54388"/>
                </a:cubicBezTo>
                <a:close/>
                <a:moveTo>
                  <a:pt x="110278" y="41611"/>
                </a:moveTo>
                <a:cubicBezTo>
                  <a:pt x="110216" y="41611"/>
                  <a:pt x="110153" y="41722"/>
                  <a:pt x="110153" y="41833"/>
                </a:cubicBezTo>
                <a:cubicBezTo>
                  <a:pt x="110153" y="42000"/>
                  <a:pt x="110216" y="42055"/>
                  <a:pt x="110278" y="42055"/>
                </a:cubicBezTo>
                <a:cubicBezTo>
                  <a:pt x="110341" y="42055"/>
                  <a:pt x="110403" y="42000"/>
                  <a:pt x="110403" y="41833"/>
                </a:cubicBezTo>
                <a:cubicBezTo>
                  <a:pt x="110403" y="41722"/>
                  <a:pt x="110341" y="41611"/>
                  <a:pt x="110278" y="41611"/>
                </a:cubicBezTo>
                <a:close/>
                <a:moveTo>
                  <a:pt x="115748" y="20388"/>
                </a:moveTo>
                <a:cubicBezTo>
                  <a:pt x="115873" y="20388"/>
                  <a:pt x="115967" y="20222"/>
                  <a:pt x="115967" y="20000"/>
                </a:cubicBezTo>
                <a:cubicBezTo>
                  <a:pt x="115967" y="19777"/>
                  <a:pt x="115873" y="19611"/>
                  <a:pt x="115748" y="19611"/>
                </a:cubicBezTo>
                <a:cubicBezTo>
                  <a:pt x="115623" y="19611"/>
                  <a:pt x="115530" y="19777"/>
                  <a:pt x="115530" y="20000"/>
                </a:cubicBezTo>
                <a:cubicBezTo>
                  <a:pt x="115530" y="20222"/>
                  <a:pt x="115623" y="20388"/>
                  <a:pt x="115748" y="20388"/>
                </a:cubicBezTo>
                <a:close/>
                <a:moveTo>
                  <a:pt x="115061" y="22500"/>
                </a:moveTo>
                <a:cubicBezTo>
                  <a:pt x="115373" y="21500"/>
                  <a:pt x="115373" y="21500"/>
                  <a:pt x="115373" y="21500"/>
                </a:cubicBezTo>
                <a:cubicBezTo>
                  <a:pt x="115061" y="20500"/>
                  <a:pt x="115061" y="20500"/>
                  <a:pt x="115061" y="20500"/>
                </a:cubicBezTo>
                <a:cubicBezTo>
                  <a:pt x="114404" y="20500"/>
                  <a:pt x="114404" y="20500"/>
                  <a:pt x="114404" y="20500"/>
                </a:cubicBezTo>
                <a:cubicBezTo>
                  <a:pt x="114092" y="21500"/>
                  <a:pt x="114092" y="21500"/>
                  <a:pt x="114092" y="21500"/>
                </a:cubicBezTo>
                <a:cubicBezTo>
                  <a:pt x="114404" y="22500"/>
                  <a:pt x="114404" y="22500"/>
                  <a:pt x="114404" y="22500"/>
                </a:cubicBezTo>
                <a:lnTo>
                  <a:pt x="115061" y="22500"/>
                </a:lnTo>
                <a:close/>
                <a:moveTo>
                  <a:pt x="112935" y="18722"/>
                </a:moveTo>
                <a:cubicBezTo>
                  <a:pt x="113185" y="19222"/>
                  <a:pt x="113185" y="19222"/>
                  <a:pt x="113185" y="19222"/>
                </a:cubicBezTo>
                <a:cubicBezTo>
                  <a:pt x="113123" y="19833"/>
                  <a:pt x="113123" y="19833"/>
                  <a:pt x="113123" y="19833"/>
                </a:cubicBezTo>
                <a:cubicBezTo>
                  <a:pt x="113467" y="19555"/>
                  <a:pt x="113467" y="19555"/>
                  <a:pt x="113467" y="19555"/>
                </a:cubicBezTo>
                <a:cubicBezTo>
                  <a:pt x="113779" y="19833"/>
                  <a:pt x="113779" y="19833"/>
                  <a:pt x="113779" y="19833"/>
                </a:cubicBezTo>
                <a:cubicBezTo>
                  <a:pt x="113717" y="19222"/>
                  <a:pt x="113717" y="19222"/>
                  <a:pt x="113717" y="19222"/>
                </a:cubicBezTo>
                <a:cubicBezTo>
                  <a:pt x="113998" y="18722"/>
                  <a:pt x="113998" y="18722"/>
                  <a:pt x="113998" y="18722"/>
                </a:cubicBezTo>
                <a:cubicBezTo>
                  <a:pt x="113623" y="18666"/>
                  <a:pt x="113623" y="18666"/>
                  <a:pt x="113623" y="18666"/>
                </a:cubicBezTo>
                <a:cubicBezTo>
                  <a:pt x="113467" y="18055"/>
                  <a:pt x="113467" y="18055"/>
                  <a:pt x="113467" y="18055"/>
                </a:cubicBezTo>
                <a:cubicBezTo>
                  <a:pt x="113310" y="18666"/>
                  <a:pt x="113310" y="18666"/>
                  <a:pt x="113310" y="18666"/>
                </a:cubicBezTo>
                <a:lnTo>
                  <a:pt x="112935" y="18722"/>
                </a:lnTo>
                <a:close/>
                <a:moveTo>
                  <a:pt x="114967" y="43611"/>
                </a:moveTo>
                <a:cubicBezTo>
                  <a:pt x="115217" y="43611"/>
                  <a:pt x="115405" y="43277"/>
                  <a:pt x="115405" y="42833"/>
                </a:cubicBezTo>
                <a:cubicBezTo>
                  <a:pt x="115405" y="42388"/>
                  <a:pt x="115217" y="42055"/>
                  <a:pt x="114967" y="42055"/>
                </a:cubicBezTo>
                <a:cubicBezTo>
                  <a:pt x="114717" y="42055"/>
                  <a:pt x="114529" y="42388"/>
                  <a:pt x="114529" y="42833"/>
                </a:cubicBezTo>
                <a:cubicBezTo>
                  <a:pt x="114529" y="43277"/>
                  <a:pt x="114717" y="43611"/>
                  <a:pt x="114967" y="43611"/>
                </a:cubicBezTo>
                <a:close/>
                <a:moveTo>
                  <a:pt x="112685" y="39833"/>
                </a:moveTo>
                <a:cubicBezTo>
                  <a:pt x="112591" y="39833"/>
                  <a:pt x="112529" y="39944"/>
                  <a:pt x="112529" y="40111"/>
                </a:cubicBezTo>
                <a:cubicBezTo>
                  <a:pt x="112529" y="40277"/>
                  <a:pt x="112591" y="40388"/>
                  <a:pt x="112685" y="40388"/>
                </a:cubicBezTo>
                <a:cubicBezTo>
                  <a:pt x="112779" y="40388"/>
                  <a:pt x="112841" y="40277"/>
                  <a:pt x="112841" y="40111"/>
                </a:cubicBezTo>
                <a:cubicBezTo>
                  <a:pt x="112841" y="39944"/>
                  <a:pt x="112779" y="39833"/>
                  <a:pt x="112685" y="39833"/>
                </a:cubicBezTo>
                <a:close/>
                <a:moveTo>
                  <a:pt x="109653" y="31722"/>
                </a:moveTo>
                <a:cubicBezTo>
                  <a:pt x="109622" y="32277"/>
                  <a:pt x="109622" y="32277"/>
                  <a:pt x="109622" y="32277"/>
                </a:cubicBezTo>
                <a:cubicBezTo>
                  <a:pt x="109903" y="32055"/>
                  <a:pt x="109903" y="32055"/>
                  <a:pt x="109903" y="32055"/>
                </a:cubicBezTo>
                <a:cubicBezTo>
                  <a:pt x="110184" y="32277"/>
                  <a:pt x="110184" y="32277"/>
                  <a:pt x="110184" y="32277"/>
                </a:cubicBezTo>
                <a:cubicBezTo>
                  <a:pt x="110122" y="31722"/>
                  <a:pt x="110122" y="31722"/>
                  <a:pt x="110122" y="31722"/>
                </a:cubicBezTo>
                <a:cubicBezTo>
                  <a:pt x="110372" y="31333"/>
                  <a:pt x="110372" y="31333"/>
                  <a:pt x="110372" y="31333"/>
                </a:cubicBezTo>
                <a:cubicBezTo>
                  <a:pt x="110059" y="31222"/>
                  <a:pt x="110059" y="31222"/>
                  <a:pt x="110059" y="31222"/>
                </a:cubicBezTo>
                <a:cubicBezTo>
                  <a:pt x="109903" y="30722"/>
                  <a:pt x="109903" y="30722"/>
                  <a:pt x="109903" y="30722"/>
                </a:cubicBezTo>
                <a:cubicBezTo>
                  <a:pt x="109747" y="31222"/>
                  <a:pt x="109747" y="31222"/>
                  <a:pt x="109747" y="31222"/>
                </a:cubicBezTo>
                <a:cubicBezTo>
                  <a:pt x="109434" y="31333"/>
                  <a:pt x="109434" y="31333"/>
                  <a:pt x="109434" y="31333"/>
                </a:cubicBezTo>
                <a:lnTo>
                  <a:pt x="109653" y="31722"/>
                </a:lnTo>
                <a:close/>
                <a:moveTo>
                  <a:pt x="120000" y="25888"/>
                </a:moveTo>
                <a:cubicBezTo>
                  <a:pt x="120000" y="25388"/>
                  <a:pt x="120000" y="25388"/>
                  <a:pt x="120000" y="25388"/>
                </a:cubicBezTo>
                <a:cubicBezTo>
                  <a:pt x="119906" y="25611"/>
                  <a:pt x="119906" y="25611"/>
                  <a:pt x="119906" y="25611"/>
                </a:cubicBezTo>
                <a:lnTo>
                  <a:pt x="120000" y="25888"/>
                </a:lnTo>
                <a:close/>
                <a:moveTo>
                  <a:pt x="117499" y="58333"/>
                </a:moveTo>
                <a:cubicBezTo>
                  <a:pt x="117499" y="58500"/>
                  <a:pt x="117561" y="58666"/>
                  <a:pt x="117686" y="58666"/>
                </a:cubicBezTo>
                <a:cubicBezTo>
                  <a:pt x="117780" y="58666"/>
                  <a:pt x="117874" y="58500"/>
                  <a:pt x="117874" y="58333"/>
                </a:cubicBezTo>
                <a:cubicBezTo>
                  <a:pt x="117874" y="58166"/>
                  <a:pt x="117780" y="58000"/>
                  <a:pt x="117686" y="58000"/>
                </a:cubicBezTo>
                <a:cubicBezTo>
                  <a:pt x="117561" y="58000"/>
                  <a:pt x="117499" y="58166"/>
                  <a:pt x="117499" y="58333"/>
                </a:cubicBezTo>
                <a:close/>
                <a:moveTo>
                  <a:pt x="116499" y="54666"/>
                </a:moveTo>
                <a:cubicBezTo>
                  <a:pt x="116499" y="54777"/>
                  <a:pt x="116530" y="54888"/>
                  <a:pt x="116624" y="54888"/>
                </a:cubicBezTo>
                <a:cubicBezTo>
                  <a:pt x="116686" y="54888"/>
                  <a:pt x="116749" y="54777"/>
                  <a:pt x="116749" y="54666"/>
                </a:cubicBezTo>
                <a:cubicBezTo>
                  <a:pt x="116749" y="54555"/>
                  <a:pt x="116686" y="54444"/>
                  <a:pt x="116624" y="54444"/>
                </a:cubicBezTo>
                <a:cubicBezTo>
                  <a:pt x="116530" y="54444"/>
                  <a:pt x="116499" y="54555"/>
                  <a:pt x="116499" y="54666"/>
                </a:cubicBezTo>
                <a:close/>
                <a:moveTo>
                  <a:pt x="103339" y="29388"/>
                </a:moveTo>
                <a:cubicBezTo>
                  <a:pt x="103245" y="29388"/>
                  <a:pt x="103183" y="29555"/>
                  <a:pt x="103183" y="29666"/>
                </a:cubicBezTo>
                <a:cubicBezTo>
                  <a:pt x="103183" y="29833"/>
                  <a:pt x="103245" y="29944"/>
                  <a:pt x="103339" y="29944"/>
                </a:cubicBezTo>
                <a:cubicBezTo>
                  <a:pt x="103401" y="29944"/>
                  <a:pt x="103495" y="29833"/>
                  <a:pt x="103495" y="29666"/>
                </a:cubicBezTo>
                <a:cubicBezTo>
                  <a:pt x="103495" y="29555"/>
                  <a:pt x="103401" y="29388"/>
                  <a:pt x="103339" y="29388"/>
                </a:cubicBezTo>
                <a:close/>
                <a:moveTo>
                  <a:pt x="115717" y="14777"/>
                </a:moveTo>
                <a:cubicBezTo>
                  <a:pt x="115592" y="14333"/>
                  <a:pt x="115592" y="14333"/>
                  <a:pt x="115592" y="14333"/>
                </a:cubicBezTo>
                <a:cubicBezTo>
                  <a:pt x="115467" y="14777"/>
                  <a:pt x="115467" y="14777"/>
                  <a:pt x="115467" y="14777"/>
                </a:cubicBezTo>
                <a:cubicBezTo>
                  <a:pt x="115217" y="14833"/>
                  <a:pt x="115217" y="14833"/>
                  <a:pt x="115217" y="14833"/>
                </a:cubicBezTo>
                <a:cubicBezTo>
                  <a:pt x="115405" y="15166"/>
                  <a:pt x="115405" y="15166"/>
                  <a:pt x="115405" y="15166"/>
                </a:cubicBezTo>
                <a:cubicBezTo>
                  <a:pt x="115342" y="15611"/>
                  <a:pt x="115342" y="15611"/>
                  <a:pt x="115342" y="15611"/>
                </a:cubicBezTo>
                <a:cubicBezTo>
                  <a:pt x="115592" y="15388"/>
                  <a:pt x="115592" y="15388"/>
                  <a:pt x="115592" y="15388"/>
                </a:cubicBezTo>
                <a:cubicBezTo>
                  <a:pt x="115811" y="15611"/>
                  <a:pt x="115811" y="15611"/>
                  <a:pt x="115811" y="15611"/>
                </a:cubicBezTo>
                <a:cubicBezTo>
                  <a:pt x="115780" y="15166"/>
                  <a:pt x="115780" y="15166"/>
                  <a:pt x="115780" y="15166"/>
                </a:cubicBezTo>
                <a:cubicBezTo>
                  <a:pt x="115967" y="14833"/>
                  <a:pt x="115967" y="14833"/>
                  <a:pt x="115967" y="14833"/>
                </a:cubicBezTo>
                <a:lnTo>
                  <a:pt x="115717" y="14777"/>
                </a:lnTo>
                <a:close/>
                <a:moveTo>
                  <a:pt x="101932" y="39722"/>
                </a:moveTo>
                <a:cubicBezTo>
                  <a:pt x="101995" y="39722"/>
                  <a:pt x="102026" y="39666"/>
                  <a:pt x="102026" y="39555"/>
                </a:cubicBezTo>
                <a:cubicBezTo>
                  <a:pt x="102026" y="39500"/>
                  <a:pt x="101995" y="39388"/>
                  <a:pt x="101932" y="39388"/>
                </a:cubicBezTo>
                <a:cubicBezTo>
                  <a:pt x="101901" y="39388"/>
                  <a:pt x="101870" y="39500"/>
                  <a:pt x="101870" y="39555"/>
                </a:cubicBezTo>
                <a:cubicBezTo>
                  <a:pt x="101870" y="39666"/>
                  <a:pt x="101901" y="39722"/>
                  <a:pt x="101932" y="39722"/>
                </a:cubicBezTo>
                <a:close/>
                <a:moveTo>
                  <a:pt x="104683" y="36444"/>
                </a:moveTo>
                <a:cubicBezTo>
                  <a:pt x="104620" y="36444"/>
                  <a:pt x="104620" y="36500"/>
                  <a:pt x="104620" y="36555"/>
                </a:cubicBezTo>
                <a:cubicBezTo>
                  <a:pt x="104620" y="36611"/>
                  <a:pt x="104620" y="36666"/>
                  <a:pt x="104683" y="36666"/>
                </a:cubicBezTo>
                <a:cubicBezTo>
                  <a:pt x="104714" y="36666"/>
                  <a:pt x="104746" y="36611"/>
                  <a:pt x="104746" y="36555"/>
                </a:cubicBezTo>
                <a:cubicBezTo>
                  <a:pt x="104746" y="36500"/>
                  <a:pt x="104714" y="36444"/>
                  <a:pt x="104683" y="36444"/>
                </a:cubicBezTo>
                <a:close/>
                <a:moveTo>
                  <a:pt x="107778" y="22722"/>
                </a:moveTo>
                <a:cubicBezTo>
                  <a:pt x="107434" y="22722"/>
                  <a:pt x="107434" y="22722"/>
                  <a:pt x="107434" y="22722"/>
                </a:cubicBezTo>
                <a:cubicBezTo>
                  <a:pt x="107246" y="23277"/>
                  <a:pt x="107246" y="23277"/>
                  <a:pt x="107246" y="23277"/>
                </a:cubicBezTo>
                <a:cubicBezTo>
                  <a:pt x="107434" y="23833"/>
                  <a:pt x="107434" y="23833"/>
                  <a:pt x="107434" y="23833"/>
                </a:cubicBezTo>
                <a:cubicBezTo>
                  <a:pt x="107778" y="23833"/>
                  <a:pt x="107778" y="23833"/>
                  <a:pt x="107778" y="23833"/>
                </a:cubicBezTo>
                <a:cubicBezTo>
                  <a:pt x="107965" y="23277"/>
                  <a:pt x="107965" y="23277"/>
                  <a:pt x="107965" y="23277"/>
                </a:cubicBezTo>
                <a:lnTo>
                  <a:pt x="107778" y="22722"/>
                </a:lnTo>
                <a:close/>
                <a:moveTo>
                  <a:pt x="110059" y="60333"/>
                </a:moveTo>
                <a:cubicBezTo>
                  <a:pt x="109966" y="59944"/>
                  <a:pt x="109966" y="59944"/>
                  <a:pt x="109966" y="59944"/>
                </a:cubicBezTo>
                <a:cubicBezTo>
                  <a:pt x="109841" y="60333"/>
                  <a:pt x="109841" y="60333"/>
                  <a:pt x="109841" y="60333"/>
                </a:cubicBezTo>
                <a:cubicBezTo>
                  <a:pt x="109622" y="60388"/>
                  <a:pt x="109622" y="60388"/>
                  <a:pt x="109622" y="60388"/>
                </a:cubicBezTo>
                <a:cubicBezTo>
                  <a:pt x="109778" y="60722"/>
                  <a:pt x="109778" y="60722"/>
                  <a:pt x="109778" y="60722"/>
                </a:cubicBezTo>
                <a:cubicBezTo>
                  <a:pt x="109747" y="61111"/>
                  <a:pt x="109747" y="61111"/>
                  <a:pt x="109747" y="61111"/>
                </a:cubicBezTo>
                <a:cubicBezTo>
                  <a:pt x="109966" y="60944"/>
                  <a:pt x="109966" y="60944"/>
                  <a:pt x="109966" y="60944"/>
                </a:cubicBezTo>
                <a:cubicBezTo>
                  <a:pt x="110184" y="61111"/>
                  <a:pt x="110184" y="61111"/>
                  <a:pt x="110184" y="61111"/>
                </a:cubicBezTo>
                <a:cubicBezTo>
                  <a:pt x="110122" y="60722"/>
                  <a:pt x="110122" y="60722"/>
                  <a:pt x="110122" y="60722"/>
                </a:cubicBezTo>
                <a:cubicBezTo>
                  <a:pt x="110309" y="60388"/>
                  <a:pt x="110309" y="60388"/>
                  <a:pt x="110309" y="60388"/>
                </a:cubicBezTo>
                <a:lnTo>
                  <a:pt x="110059" y="60333"/>
                </a:lnTo>
                <a:close/>
                <a:moveTo>
                  <a:pt x="106215" y="27277"/>
                </a:moveTo>
                <a:cubicBezTo>
                  <a:pt x="106840" y="27277"/>
                  <a:pt x="106840" y="27277"/>
                  <a:pt x="106840" y="27277"/>
                </a:cubicBezTo>
                <a:cubicBezTo>
                  <a:pt x="106840" y="26166"/>
                  <a:pt x="106840" y="26166"/>
                  <a:pt x="106840" y="26166"/>
                </a:cubicBezTo>
                <a:cubicBezTo>
                  <a:pt x="106215" y="26166"/>
                  <a:pt x="106215" y="26166"/>
                  <a:pt x="106215" y="26166"/>
                </a:cubicBezTo>
                <a:lnTo>
                  <a:pt x="106215" y="27277"/>
                </a:lnTo>
                <a:close/>
                <a:moveTo>
                  <a:pt x="104683" y="92000"/>
                </a:moveTo>
                <a:cubicBezTo>
                  <a:pt x="104620" y="92000"/>
                  <a:pt x="104620" y="92055"/>
                  <a:pt x="104620" y="92111"/>
                </a:cubicBezTo>
                <a:cubicBezTo>
                  <a:pt x="104620" y="92166"/>
                  <a:pt x="104620" y="92222"/>
                  <a:pt x="104683" y="92222"/>
                </a:cubicBezTo>
                <a:cubicBezTo>
                  <a:pt x="104714" y="92222"/>
                  <a:pt x="104746" y="92166"/>
                  <a:pt x="104746" y="92111"/>
                </a:cubicBezTo>
                <a:cubicBezTo>
                  <a:pt x="104746" y="92055"/>
                  <a:pt x="104714" y="92000"/>
                  <a:pt x="104683" y="92000"/>
                </a:cubicBezTo>
                <a:close/>
                <a:moveTo>
                  <a:pt x="106215" y="82833"/>
                </a:moveTo>
                <a:cubicBezTo>
                  <a:pt x="106840" y="82833"/>
                  <a:pt x="106840" y="82833"/>
                  <a:pt x="106840" y="82833"/>
                </a:cubicBezTo>
                <a:cubicBezTo>
                  <a:pt x="106840" y="81722"/>
                  <a:pt x="106840" y="81722"/>
                  <a:pt x="106840" y="81722"/>
                </a:cubicBezTo>
                <a:cubicBezTo>
                  <a:pt x="106215" y="81722"/>
                  <a:pt x="106215" y="81722"/>
                  <a:pt x="106215" y="81722"/>
                </a:cubicBezTo>
                <a:lnTo>
                  <a:pt x="106215" y="82833"/>
                </a:lnTo>
                <a:close/>
                <a:moveTo>
                  <a:pt x="110278" y="97166"/>
                </a:moveTo>
                <a:cubicBezTo>
                  <a:pt x="110216" y="97166"/>
                  <a:pt x="110153" y="97277"/>
                  <a:pt x="110153" y="97388"/>
                </a:cubicBezTo>
                <a:cubicBezTo>
                  <a:pt x="110153" y="97555"/>
                  <a:pt x="110216" y="97611"/>
                  <a:pt x="110278" y="97611"/>
                </a:cubicBezTo>
                <a:cubicBezTo>
                  <a:pt x="110341" y="97611"/>
                  <a:pt x="110403" y="97555"/>
                  <a:pt x="110403" y="97388"/>
                </a:cubicBezTo>
                <a:cubicBezTo>
                  <a:pt x="110403" y="97277"/>
                  <a:pt x="110341" y="97166"/>
                  <a:pt x="110278" y="97166"/>
                </a:cubicBezTo>
                <a:close/>
                <a:moveTo>
                  <a:pt x="115748" y="75944"/>
                </a:moveTo>
                <a:cubicBezTo>
                  <a:pt x="115873" y="75944"/>
                  <a:pt x="115967" y="75777"/>
                  <a:pt x="115967" y="75555"/>
                </a:cubicBezTo>
                <a:cubicBezTo>
                  <a:pt x="115967" y="75333"/>
                  <a:pt x="115873" y="75166"/>
                  <a:pt x="115748" y="75166"/>
                </a:cubicBezTo>
                <a:cubicBezTo>
                  <a:pt x="115623" y="75166"/>
                  <a:pt x="115530" y="75333"/>
                  <a:pt x="115530" y="75555"/>
                </a:cubicBezTo>
                <a:cubicBezTo>
                  <a:pt x="115530" y="75777"/>
                  <a:pt x="115623" y="75944"/>
                  <a:pt x="115748" y="75944"/>
                </a:cubicBezTo>
                <a:close/>
                <a:moveTo>
                  <a:pt x="115061" y="78055"/>
                </a:moveTo>
                <a:cubicBezTo>
                  <a:pt x="115373" y="77055"/>
                  <a:pt x="115373" y="77055"/>
                  <a:pt x="115373" y="77055"/>
                </a:cubicBezTo>
                <a:cubicBezTo>
                  <a:pt x="115061" y="76055"/>
                  <a:pt x="115061" y="76055"/>
                  <a:pt x="115061" y="76055"/>
                </a:cubicBezTo>
                <a:cubicBezTo>
                  <a:pt x="114404" y="76055"/>
                  <a:pt x="114404" y="76055"/>
                  <a:pt x="114404" y="76055"/>
                </a:cubicBezTo>
                <a:cubicBezTo>
                  <a:pt x="114092" y="77055"/>
                  <a:pt x="114092" y="77055"/>
                  <a:pt x="114092" y="77055"/>
                </a:cubicBezTo>
                <a:cubicBezTo>
                  <a:pt x="114404" y="78055"/>
                  <a:pt x="114404" y="78055"/>
                  <a:pt x="114404" y="78055"/>
                </a:cubicBezTo>
                <a:lnTo>
                  <a:pt x="115061" y="78055"/>
                </a:lnTo>
                <a:close/>
                <a:moveTo>
                  <a:pt x="105589" y="106166"/>
                </a:moveTo>
                <a:cubicBezTo>
                  <a:pt x="105402" y="106166"/>
                  <a:pt x="105402" y="106166"/>
                  <a:pt x="105402" y="106166"/>
                </a:cubicBezTo>
                <a:cubicBezTo>
                  <a:pt x="105402" y="106500"/>
                  <a:pt x="105402" y="106500"/>
                  <a:pt x="105402" y="106500"/>
                </a:cubicBezTo>
                <a:cubicBezTo>
                  <a:pt x="105589" y="106500"/>
                  <a:pt x="105589" y="106500"/>
                  <a:pt x="105589" y="106500"/>
                </a:cubicBezTo>
                <a:lnTo>
                  <a:pt x="105589" y="106166"/>
                </a:lnTo>
                <a:close/>
                <a:moveTo>
                  <a:pt x="109653" y="87277"/>
                </a:moveTo>
                <a:cubicBezTo>
                  <a:pt x="109622" y="87833"/>
                  <a:pt x="109622" y="87833"/>
                  <a:pt x="109622" y="87833"/>
                </a:cubicBezTo>
                <a:cubicBezTo>
                  <a:pt x="109903" y="87611"/>
                  <a:pt x="109903" y="87611"/>
                  <a:pt x="109903" y="87611"/>
                </a:cubicBezTo>
                <a:cubicBezTo>
                  <a:pt x="110184" y="87833"/>
                  <a:pt x="110184" y="87833"/>
                  <a:pt x="110184" y="87833"/>
                </a:cubicBezTo>
                <a:cubicBezTo>
                  <a:pt x="110122" y="87277"/>
                  <a:pt x="110122" y="87277"/>
                  <a:pt x="110122" y="87277"/>
                </a:cubicBezTo>
                <a:cubicBezTo>
                  <a:pt x="110372" y="86888"/>
                  <a:pt x="110372" y="86888"/>
                  <a:pt x="110372" y="86888"/>
                </a:cubicBezTo>
                <a:cubicBezTo>
                  <a:pt x="110059" y="86777"/>
                  <a:pt x="110059" y="86777"/>
                  <a:pt x="110059" y="86777"/>
                </a:cubicBezTo>
                <a:cubicBezTo>
                  <a:pt x="109903" y="86277"/>
                  <a:pt x="109903" y="86277"/>
                  <a:pt x="109903" y="86277"/>
                </a:cubicBezTo>
                <a:cubicBezTo>
                  <a:pt x="109747" y="86777"/>
                  <a:pt x="109747" y="86777"/>
                  <a:pt x="109747" y="86777"/>
                </a:cubicBezTo>
                <a:cubicBezTo>
                  <a:pt x="109434" y="86888"/>
                  <a:pt x="109434" y="86888"/>
                  <a:pt x="109434" y="86888"/>
                </a:cubicBezTo>
                <a:lnTo>
                  <a:pt x="109653" y="87277"/>
                </a:lnTo>
                <a:close/>
                <a:moveTo>
                  <a:pt x="110059" y="115888"/>
                </a:moveTo>
                <a:cubicBezTo>
                  <a:pt x="109966" y="115500"/>
                  <a:pt x="109966" y="115500"/>
                  <a:pt x="109966" y="115500"/>
                </a:cubicBezTo>
                <a:cubicBezTo>
                  <a:pt x="109841" y="115888"/>
                  <a:pt x="109841" y="115888"/>
                  <a:pt x="109841" y="115888"/>
                </a:cubicBezTo>
                <a:cubicBezTo>
                  <a:pt x="109622" y="115944"/>
                  <a:pt x="109622" y="115944"/>
                  <a:pt x="109622" y="115944"/>
                </a:cubicBezTo>
                <a:cubicBezTo>
                  <a:pt x="109778" y="116277"/>
                  <a:pt x="109778" y="116277"/>
                  <a:pt x="109778" y="116277"/>
                </a:cubicBezTo>
                <a:cubicBezTo>
                  <a:pt x="109747" y="116666"/>
                  <a:pt x="109747" y="116666"/>
                  <a:pt x="109747" y="116666"/>
                </a:cubicBezTo>
                <a:cubicBezTo>
                  <a:pt x="109966" y="116500"/>
                  <a:pt x="109966" y="116500"/>
                  <a:pt x="109966" y="116500"/>
                </a:cubicBezTo>
                <a:cubicBezTo>
                  <a:pt x="110184" y="116666"/>
                  <a:pt x="110184" y="116666"/>
                  <a:pt x="110184" y="116666"/>
                </a:cubicBezTo>
                <a:cubicBezTo>
                  <a:pt x="110122" y="116277"/>
                  <a:pt x="110122" y="116277"/>
                  <a:pt x="110122" y="116277"/>
                </a:cubicBezTo>
                <a:cubicBezTo>
                  <a:pt x="110309" y="115944"/>
                  <a:pt x="110309" y="115944"/>
                  <a:pt x="110309" y="115944"/>
                </a:cubicBezTo>
                <a:lnTo>
                  <a:pt x="110059" y="115888"/>
                </a:lnTo>
                <a:close/>
                <a:moveTo>
                  <a:pt x="112685" y="95388"/>
                </a:moveTo>
                <a:cubicBezTo>
                  <a:pt x="112591" y="95388"/>
                  <a:pt x="112529" y="95500"/>
                  <a:pt x="112529" y="95666"/>
                </a:cubicBezTo>
                <a:cubicBezTo>
                  <a:pt x="112529" y="95833"/>
                  <a:pt x="112591" y="95944"/>
                  <a:pt x="112685" y="95944"/>
                </a:cubicBezTo>
                <a:cubicBezTo>
                  <a:pt x="112779" y="95944"/>
                  <a:pt x="112841" y="95833"/>
                  <a:pt x="112841" y="95666"/>
                </a:cubicBezTo>
                <a:cubicBezTo>
                  <a:pt x="112841" y="95500"/>
                  <a:pt x="112779" y="95388"/>
                  <a:pt x="112685" y="95388"/>
                </a:cubicBezTo>
                <a:close/>
                <a:moveTo>
                  <a:pt x="112935" y="74277"/>
                </a:moveTo>
                <a:cubicBezTo>
                  <a:pt x="113185" y="74777"/>
                  <a:pt x="113185" y="74777"/>
                  <a:pt x="113185" y="74777"/>
                </a:cubicBezTo>
                <a:cubicBezTo>
                  <a:pt x="113123" y="75388"/>
                  <a:pt x="113123" y="75388"/>
                  <a:pt x="113123" y="75388"/>
                </a:cubicBezTo>
                <a:cubicBezTo>
                  <a:pt x="113467" y="75111"/>
                  <a:pt x="113467" y="75111"/>
                  <a:pt x="113467" y="75111"/>
                </a:cubicBezTo>
                <a:cubicBezTo>
                  <a:pt x="113779" y="75388"/>
                  <a:pt x="113779" y="75388"/>
                  <a:pt x="113779" y="75388"/>
                </a:cubicBezTo>
                <a:cubicBezTo>
                  <a:pt x="113717" y="74777"/>
                  <a:pt x="113717" y="74777"/>
                  <a:pt x="113717" y="74777"/>
                </a:cubicBezTo>
                <a:cubicBezTo>
                  <a:pt x="113998" y="74277"/>
                  <a:pt x="113998" y="74277"/>
                  <a:pt x="113998" y="74277"/>
                </a:cubicBezTo>
                <a:cubicBezTo>
                  <a:pt x="113623" y="74222"/>
                  <a:pt x="113623" y="74222"/>
                  <a:pt x="113623" y="74222"/>
                </a:cubicBezTo>
                <a:cubicBezTo>
                  <a:pt x="113467" y="73611"/>
                  <a:pt x="113467" y="73611"/>
                  <a:pt x="113467" y="73611"/>
                </a:cubicBezTo>
                <a:cubicBezTo>
                  <a:pt x="113310" y="74222"/>
                  <a:pt x="113310" y="74222"/>
                  <a:pt x="113310" y="74222"/>
                </a:cubicBezTo>
                <a:lnTo>
                  <a:pt x="112935" y="74277"/>
                </a:lnTo>
                <a:close/>
                <a:moveTo>
                  <a:pt x="103339" y="84944"/>
                </a:moveTo>
                <a:cubicBezTo>
                  <a:pt x="103245" y="84944"/>
                  <a:pt x="103183" y="85111"/>
                  <a:pt x="103183" y="85222"/>
                </a:cubicBezTo>
                <a:cubicBezTo>
                  <a:pt x="103183" y="85388"/>
                  <a:pt x="103245" y="85500"/>
                  <a:pt x="103339" y="85500"/>
                </a:cubicBezTo>
                <a:cubicBezTo>
                  <a:pt x="103401" y="85500"/>
                  <a:pt x="103495" y="85388"/>
                  <a:pt x="103495" y="85222"/>
                </a:cubicBezTo>
                <a:cubicBezTo>
                  <a:pt x="103495" y="85111"/>
                  <a:pt x="103401" y="84944"/>
                  <a:pt x="103339" y="84944"/>
                </a:cubicBezTo>
                <a:close/>
                <a:moveTo>
                  <a:pt x="115342" y="71166"/>
                </a:moveTo>
                <a:cubicBezTo>
                  <a:pt x="115592" y="70944"/>
                  <a:pt x="115592" y="70944"/>
                  <a:pt x="115592" y="70944"/>
                </a:cubicBezTo>
                <a:cubicBezTo>
                  <a:pt x="115811" y="71166"/>
                  <a:pt x="115811" y="71166"/>
                  <a:pt x="115811" y="71166"/>
                </a:cubicBezTo>
                <a:cubicBezTo>
                  <a:pt x="115780" y="70722"/>
                  <a:pt x="115780" y="70722"/>
                  <a:pt x="115780" y="70722"/>
                </a:cubicBezTo>
                <a:cubicBezTo>
                  <a:pt x="115967" y="70388"/>
                  <a:pt x="115967" y="70388"/>
                  <a:pt x="115967" y="70388"/>
                </a:cubicBezTo>
                <a:cubicBezTo>
                  <a:pt x="115717" y="70333"/>
                  <a:pt x="115717" y="70333"/>
                  <a:pt x="115717" y="70333"/>
                </a:cubicBezTo>
                <a:cubicBezTo>
                  <a:pt x="115592" y="69888"/>
                  <a:pt x="115592" y="69888"/>
                  <a:pt x="115592" y="69888"/>
                </a:cubicBezTo>
                <a:cubicBezTo>
                  <a:pt x="115467" y="70333"/>
                  <a:pt x="115467" y="70333"/>
                  <a:pt x="115467" y="70333"/>
                </a:cubicBezTo>
                <a:cubicBezTo>
                  <a:pt x="115217" y="70388"/>
                  <a:pt x="115217" y="70388"/>
                  <a:pt x="115217" y="70388"/>
                </a:cubicBezTo>
                <a:cubicBezTo>
                  <a:pt x="115405" y="70722"/>
                  <a:pt x="115405" y="70722"/>
                  <a:pt x="115405" y="70722"/>
                </a:cubicBezTo>
                <a:lnTo>
                  <a:pt x="115342" y="71166"/>
                </a:lnTo>
                <a:close/>
                <a:moveTo>
                  <a:pt x="105683" y="109944"/>
                </a:moveTo>
                <a:cubicBezTo>
                  <a:pt x="105464" y="109944"/>
                  <a:pt x="105277" y="110277"/>
                  <a:pt x="105277" y="110666"/>
                </a:cubicBezTo>
                <a:cubicBezTo>
                  <a:pt x="105277" y="111111"/>
                  <a:pt x="105464" y="111388"/>
                  <a:pt x="105683" y="111388"/>
                </a:cubicBezTo>
                <a:cubicBezTo>
                  <a:pt x="105933" y="111388"/>
                  <a:pt x="106121" y="111111"/>
                  <a:pt x="106121" y="110666"/>
                </a:cubicBezTo>
                <a:cubicBezTo>
                  <a:pt x="106121" y="110277"/>
                  <a:pt x="105933" y="109944"/>
                  <a:pt x="105683" y="109944"/>
                </a:cubicBezTo>
                <a:close/>
                <a:moveTo>
                  <a:pt x="101932" y="95277"/>
                </a:moveTo>
                <a:cubicBezTo>
                  <a:pt x="101995" y="95277"/>
                  <a:pt x="102026" y="95222"/>
                  <a:pt x="102026" y="95111"/>
                </a:cubicBezTo>
                <a:cubicBezTo>
                  <a:pt x="102026" y="95055"/>
                  <a:pt x="101995" y="94944"/>
                  <a:pt x="101932" y="94944"/>
                </a:cubicBezTo>
                <a:cubicBezTo>
                  <a:pt x="101901" y="94944"/>
                  <a:pt x="101870" y="95055"/>
                  <a:pt x="101870" y="95111"/>
                </a:cubicBezTo>
                <a:cubicBezTo>
                  <a:pt x="101870" y="95222"/>
                  <a:pt x="101901" y="95277"/>
                  <a:pt x="101932" y="95277"/>
                </a:cubicBezTo>
                <a:close/>
                <a:moveTo>
                  <a:pt x="107340" y="106500"/>
                </a:moveTo>
                <a:cubicBezTo>
                  <a:pt x="107246" y="106500"/>
                  <a:pt x="107152" y="106666"/>
                  <a:pt x="107152" y="106833"/>
                </a:cubicBezTo>
                <a:cubicBezTo>
                  <a:pt x="107152" y="107055"/>
                  <a:pt x="107246" y="107166"/>
                  <a:pt x="107340" y="107166"/>
                </a:cubicBezTo>
                <a:cubicBezTo>
                  <a:pt x="107434" y="107166"/>
                  <a:pt x="107528" y="107055"/>
                  <a:pt x="107528" y="106833"/>
                </a:cubicBezTo>
                <a:cubicBezTo>
                  <a:pt x="107528" y="106666"/>
                  <a:pt x="107434" y="106500"/>
                  <a:pt x="107340" y="106500"/>
                </a:cubicBezTo>
                <a:close/>
                <a:moveTo>
                  <a:pt x="113685" y="106000"/>
                </a:moveTo>
                <a:cubicBezTo>
                  <a:pt x="113529" y="105444"/>
                  <a:pt x="113529" y="105444"/>
                  <a:pt x="113529" y="105444"/>
                </a:cubicBezTo>
                <a:cubicBezTo>
                  <a:pt x="113373" y="106000"/>
                  <a:pt x="113373" y="106000"/>
                  <a:pt x="113373" y="106000"/>
                </a:cubicBezTo>
                <a:cubicBezTo>
                  <a:pt x="113029" y="106055"/>
                  <a:pt x="113029" y="106055"/>
                  <a:pt x="113029" y="106055"/>
                </a:cubicBezTo>
                <a:cubicBezTo>
                  <a:pt x="113279" y="106500"/>
                  <a:pt x="113279" y="106500"/>
                  <a:pt x="113279" y="106500"/>
                </a:cubicBezTo>
                <a:cubicBezTo>
                  <a:pt x="113216" y="107166"/>
                  <a:pt x="113216" y="107166"/>
                  <a:pt x="113216" y="107166"/>
                </a:cubicBezTo>
                <a:cubicBezTo>
                  <a:pt x="113529" y="106833"/>
                  <a:pt x="113529" y="106833"/>
                  <a:pt x="113529" y="106833"/>
                </a:cubicBezTo>
                <a:cubicBezTo>
                  <a:pt x="113842" y="107166"/>
                  <a:pt x="113842" y="107166"/>
                  <a:pt x="113842" y="107166"/>
                </a:cubicBezTo>
                <a:cubicBezTo>
                  <a:pt x="113779" y="106500"/>
                  <a:pt x="113779" y="106500"/>
                  <a:pt x="113779" y="106500"/>
                </a:cubicBezTo>
                <a:cubicBezTo>
                  <a:pt x="114029" y="106055"/>
                  <a:pt x="114029" y="106055"/>
                  <a:pt x="114029" y="106055"/>
                </a:cubicBezTo>
                <a:lnTo>
                  <a:pt x="113685" y="106000"/>
                </a:lnTo>
                <a:close/>
                <a:moveTo>
                  <a:pt x="116155" y="106055"/>
                </a:moveTo>
                <a:cubicBezTo>
                  <a:pt x="116717" y="106055"/>
                  <a:pt x="116717" y="106055"/>
                  <a:pt x="116717" y="106055"/>
                </a:cubicBezTo>
                <a:cubicBezTo>
                  <a:pt x="116717" y="105055"/>
                  <a:pt x="116717" y="105055"/>
                  <a:pt x="116717" y="105055"/>
                </a:cubicBezTo>
                <a:cubicBezTo>
                  <a:pt x="116155" y="105055"/>
                  <a:pt x="116155" y="105055"/>
                  <a:pt x="116155" y="105055"/>
                </a:cubicBezTo>
                <a:lnTo>
                  <a:pt x="116155" y="106055"/>
                </a:lnTo>
                <a:close/>
                <a:moveTo>
                  <a:pt x="114967" y="99166"/>
                </a:moveTo>
                <a:cubicBezTo>
                  <a:pt x="115217" y="99166"/>
                  <a:pt x="115405" y="98833"/>
                  <a:pt x="115405" y="98388"/>
                </a:cubicBezTo>
                <a:cubicBezTo>
                  <a:pt x="115405" y="97944"/>
                  <a:pt x="115217" y="97611"/>
                  <a:pt x="114967" y="97611"/>
                </a:cubicBezTo>
                <a:cubicBezTo>
                  <a:pt x="114717" y="97611"/>
                  <a:pt x="114529" y="97944"/>
                  <a:pt x="114529" y="98388"/>
                </a:cubicBezTo>
                <a:cubicBezTo>
                  <a:pt x="114529" y="98833"/>
                  <a:pt x="114717" y="99166"/>
                  <a:pt x="114967" y="99166"/>
                </a:cubicBezTo>
                <a:close/>
                <a:moveTo>
                  <a:pt x="107778" y="78277"/>
                </a:moveTo>
                <a:cubicBezTo>
                  <a:pt x="107434" y="78277"/>
                  <a:pt x="107434" y="78277"/>
                  <a:pt x="107434" y="78277"/>
                </a:cubicBezTo>
                <a:cubicBezTo>
                  <a:pt x="107246" y="78833"/>
                  <a:pt x="107246" y="78833"/>
                  <a:pt x="107246" y="78833"/>
                </a:cubicBezTo>
                <a:cubicBezTo>
                  <a:pt x="107434" y="79388"/>
                  <a:pt x="107434" y="79388"/>
                  <a:pt x="107434" y="79388"/>
                </a:cubicBezTo>
                <a:cubicBezTo>
                  <a:pt x="107778" y="79388"/>
                  <a:pt x="107778" y="79388"/>
                  <a:pt x="107778" y="79388"/>
                </a:cubicBezTo>
                <a:cubicBezTo>
                  <a:pt x="107965" y="78833"/>
                  <a:pt x="107965" y="78833"/>
                  <a:pt x="107965" y="78833"/>
                </a:cubicBezTo>
                <a:lnTo>
                  <a:pt x="107778" y="78277"/>
                </a:lnTo>
                <a:close/>
                <a:moveTo>
                  <a:pt x="120000" y="81444"/>
                </a:moveTo>
                <a:cubicBezTo>
                  <a:pt x="120000" y="80944"/>
                  <a:pt x="120000" y="80944"/>
                  <a:pt x="120000" y="80944"/>
                </a:cubicBezTo>
                <a:cubicBezTo>
                  <a:pt x="119906" y="81166"/>
                  <a:pt x="119906" y="81166"/>
                  <a:pt x="119906" y="81166"/>
                </a:cubicBezTo>
                <a:lnTo>
                  <a:pt x="120000" y="81444"/>
                </a:lnTo>
                <a:close/>
                <a:moveTo>
                  <a:pt x="117499" y="113888"/>
                </a:moveTo>
                <a:cubicBezTo>
                  <a:pt x="117499" y="114055"/>
                  <a:pt x="117561" y="114222"/>
                  <a:pt x="117686" y="114222"/>
                </a:cubicBezTo>
                <a:cubicBezTo>
                  <a:pt x="117780" y="114222"/>
                  <a:pt x="117874" y="114055"/>
                  <a:pt x="117874" y="113888"/>
                </a:cubicBezTo>
                <a:cubicBezTo>
                  <a:pt x="117874" y="113722"/>
                  <a:pt x="117780" y="113555"/>
                  <a:pt x="117686" y="113555"/>
                </a:cubicBezTo>
                <a:cubicBezTo>
                  <a:pt x="117561" y="113555"/>
                  <a:pt x="117499" y="113722"/>
                  <a:pt x="117499" y="113888"/>
                </a:cubicBezTo>
                <a:close/>
                <a:moveTo>
                  <a:pt x="116499" y="110222"/>
                </a:moveTo>
                <a:cubicBezTo>
                  <a:pt x="116499" y="110333"/>
                  <a:pt x="116530" y="110444"/>
                  <a:pt x="116624" y="110444"/>
                </a:cubicBezTo>
                <a:cubicBezTo>
                  <a:pt x="116686" y="110444"/>
                  <a:pt x="116749" y="110333"/>
                  <a:pt x="116749" y="110222"/>
                </a:cubicBezTo>
                <a:cubicBezTo>
                  <a:pt x="116749" y="110111"/>
                  <a:pt x="116686" y="110000"/>
                  <a:pt x="116624" y="110000"/>
                </a:cubicBezTo>
                <a:cubicBezTo>
                  <a:pt x="116530" y="110000"/>
                  <a:pt x="116499" y="110111"/>
                  <a:pt x="116499" y="110222"/>
                </a:cubicBezTo>
                <a:close/>
                <a:moveTo>
                  <a:pt x="74425" y="277"/>
                </a:moveTo>
                <a:cubicBezTo>
                  <a:pt x="74581" y="277"/>
                  <a:pt x="74706" y="166"/>
                  <a:pt x="74769" y="0"/>
                </a:cubicBezTo>
                <a:cubicBezTo>
                  <a:pt x="74081" y="0"/>
                  <a:pt x="74081" y="0"/>
                  <a:pt x="74081" y="0"/>
                </a:cubicBezTo>
                <a:cubicBezTo>
                  <a:pt x="74175" y="166"/>
                  <a:pt x="74300" y="277"/>
                  <a:pt x="74425" y="277"/>
                </a:cubicBezTo>
                <a:close/>
                <a:moveTo>
                  <a:pt x="86428" y="3111"/>
                </a:moveTo>
                <a:cubicBezTo>
                  <a:pt x="86522" y="3111"/>
                  <a:pt x="86616" y="2944"/>
                  <a:pt x="86616" y="2777"/>
                </a:cubicBezTo>
                <a:cubicBezTo>
                  <a:pt x="86616" y="2611"/>
                  <a:pt x="86522" y="2444"/>
                  <a:pt x="86428" y="2444"/>
                </a:cubicBezTo>
                <a:cubicBezTo>
                  <a:pt x="86303" y="2444"/>
                  <a:pt x="86241" y="2611"/>
                  <a:pt x="86241" y="2777"/>
                </a:cubicBezTo>
                <a:cubicBezTo>
                  <a:pt x="86241" y="2944"/>
                  <a:pt x="86303" y="3111"/>
                  <a:pt x="86428" y="3111"/>
                </a:cubicBezTo>
                <a:close/>
                <a:moveTo>
                  <a:pt x="78489" y="5555"/>
                </a:moveTo>
                <a:cubicBezTo>
                  <a:pt x="78707" y="5388"/>
                  <a:pt x="78707" y="5388"/>
                  <a:pt x="78707" y="5388"/>
                </a:cubicBezTo>
                <a:cubicBezTo>
                  <a:pt x="78926" y="5555"/>
                  <a:pt x="78926" y="5555"/>
                  <a:pt x="78926" y="5555"/>
                </a:cubicBezTo>
                <a:cubicBezTo>
                  <a:pt x="78864" y="5166"/>
                  <a:pt x="78864" y="5166"/>
                  <a:pt x="78864" y="5166"/>
                </a:cubicBezTo>
                <a:cubicBezTo>
                  <a:pt x="79051" y="4833"/>
                  <a:pt x="79051" y="4833"/>
                  <a:pt x="79051" y="4833"/>
                </a:cubicBezTo>
                <a:cubicBezTo>
                  <a:pt x="78801" y="4777"/>
                  <a:pt x="78801" y="4777"/>
                  <a:pt x="78801" y="4777"/>
                </a:cubicBezTo>
                <a:cubicBezTo>
                  <a:pt x="78707" y="4388"/>
                  <a:pt x="78707" y="4388"/>
                  <a:pt x="78707" y="4388"/>
                </a:cubicBezTo>
                <a:cubicBezTo>
                  <a:pt x="78582" y="4777"/>
                  <a:pt x="78582" y="4777"/>
                  <a:pt x="78582" y="4777"/>
                </a:cubicBezTo>
                <a:cubicBezTo>
                  <a:pt x="78364" y="4833"/>
                  <a:pt x="78364" y="4833"/>
                  <a:pt x="78364" y="4833"/>
                </a:cubicBezTo>
                <a:cubicBezTo>
                  <a:pt x="78520" y="5166"/>
                  <a:pt x="78520" y="5166"/>
                  <a:pt x="78520" y="5166"/>
                </a:cubicBezTo>
                <a:lnTo>
                  <a:pt x="78489" y="5555"/>
                </a:lnTo>
                <a:close/>
                <a:moveTo>
                  <a:pt x="81958" y="51611"/>
                </a:moveTo>
                <a:cubicBezTo>
                  <a:pt x="82271" y="51277"/>
                  <a:pt x="82271" y="51277"/>
                  <a:pt x="82271" y="51277"/>
                </a:cubicBezTo>
                <a:cubicBezTo>
                  <a:pt x="82584" y="51611"/>
                  <a:pt x="82584" y="51611"/>
                  <a:pt x="82584" y="51611"/>
                </a:cubicBezTo>
                <a:cubicBezTo>
                  <a:pt x="82521" y="50944"/>
                  <a:pt x="82521" y="50944"/>
                  <a:pt x="82521" y="50944"/>
                </a:cubicBezTo>
                <a:cubicBezTo>
                  <a:pt x="82771" y="50500"/>
                  <a:pt x="82771" y="50500"/>
                  <a:pt x="82771" y="50500"/>
                </a:cubicBezTo>
                <a:cubicBezTo>
                  <a:pt x="82427" y="50444"/>
                  <a:pt x="82427" y="50444"/>
                  <a:pt x="82427" y="50444"/>
                </a:cubicBezTo>
                <a:cubicBezTo>
                  <a:pt x="82271" y="49888"/>
                  <a:pt x="82271" y="49888"/>
                  <a:pt x="82271" y="49888"/>
                </a:cubicBezTo>
                <a:cubicBezTo>
                  <a:pt x="82115" y="50444"/>
                  <a:pt x="82115" y="50444"/>
                  <a:pt x="82115" y="50444"/>
                </a:cubicBezTo>
                <a:cubicBezTo>
                  <a:pt x="81771" y="50500"/>
                  <a:pt x="81771" y="50500"/>
                  <a:pt x="81771" y="50500"/>
                </a:cubicBezTo>
                <a:cubicBezTo>
                  <a:pt x="82021" y="50944"/>
                  <a:pt x="82021" y="50944"/>
                  <a:pt x="82021" y="50944"/>
                </a:cubicBezTo>
                <a:lnTo>
                  <a:pt x="81958" y="51611"/>
                </a:lnTo>
                <a:close/>
                <a:moveTo>
                  <a:pt x="93680" y="20500"/>
                </a:moveTo>
                <a:cubicBezTo>
                  <a:pt x="93461" y="19666"/>
                  <a:pt x="93461" y="19666"/>
                  <a:pt x="93461" y="19666"/>
                </a:cubicBezTo>
                <a:cubicBezTo>
                  <a:pt x="93243" y="20500"/>
                  <a:pt x="93243" y="20500"/>
                  <a:pt x="93243" y="20500"/>
                </a:cubicBezTo>
                <a:cubicBezTo>
                  <a:pt x="92711" y="20611"/>
                  <a:pt x="92711" y="20611"/>
                  <a:pt x="92711" y="20611"/>
                </a:cubicBezTo>
                <a:cubicBezTo>
                  <a:pt x="93086" y="21277"/>
                  <a:pt x="93086" y="21277"/>
                  <a:pt x="93086" y="21277"/>
                </a:cubicBezTo>
                <a:cubicBezTo>
                  <a:pt x="92992" y="22166"/>
                  <a:pt x="92992" y="22166"/>
                  <a:pt x="92992" y="22166"/>
                </a:cubicBezTo>
                <a:cubicBezTo>
                  <a:pt x="93461" y="21722"/>
                  <a:pt x="93461" y="21722"/>
                  <a:pt x="93461" y="21722"/>
                </a:cubicBezTo>
                <a:cubicBezTo>
                  <a:pt x="93930" y="22166"/>
                  <a:pt x="93930" y="22166"/>
                  <a:pt x="93930" y="22166"/>
                </a:cubicBezTo>
                <a:cubicBezTo>
                  <a:pt x="93836" y="21277"/>
                  <a:pt x="93836" y="21277"/>
                  <a:pt x="93836" y="21277"/>
                </a:cubicBezTo>
                <a:cubicBezTo>
                  <a:pt x="94212" y="20611"/>
                  <a:pt x="94212" y="20611"/>
                  <a:pt x="94212" y="20611"/>
                </a:cubicBezTo>
                <a:lnTo>
                  <a:pt x="93680" y="20500"/>
                </a:lnTo>
                <a:close/>
                <a:moveTo>
                  <a:pt x="71924" y="29666"/>
                </a:moveTo>
                <a:cubicBezTo>
                  <a:pt x="71924" y="29833"/>
                  <a:pt x="71987" y="29944"/>
                  <a:pt x="72081" y="29944"/>
                </a:cubicBezTo>
                <a:cubicBezTo>
                  <a:pt x="72143" y="29944"/>
                  <a:pt x="72237" y="29833"/>
                  <a:pt x="72237" y="29666"/>
                </a:cubicBezTo>
                <a:cubicBezTo>
                  <a:pt x="72237" y="29555"/>
                  <a:pt x="72143" y="29388"/>
                  <a:pt x="72081" y="29388"/>
                </a:cubicBezTo>
                <a:cubicBezTo>
                  <a:pt x="71987" y="29388"/>
                  <a:pt x="71924" y="29555"/>
                  <a:pt x="71924" y="29666"/>
                </a:cubicBezTo>
                <a:close/>
                <a:moveTo>
                  <a:pt x="90398" y="45555"/>
                </a:moveTo>
                <a:cubicBezTo>
                  <a:pt x="90054" y="45555"/>
                  <a:pt x="90054" y="45555"/>
                  <a:pt x="90054" y="45555"/>
                </a:cubicBezTo>
                <a:cubicBezTo>
                  <a:pt x="89898" y="46055"/>
                  <a:pt x="89898" y="46055"/>
                  <a:pt x="89898" y="46055"/>
                </a:cubicBezTo>
                <a:cubicBezTo>
                  <a:pt x="90054" y="46611"/>
                  <a:pt x="90054" y="46611"/>
                  <a:pt x="90054" y="46611"/>
                </a:cubicBezTo>
                <a:cubicBezTo>
                  <a:pt x="90398" y="46611"/>
                  <a:pt x="90398" y="46611"/>
                  <a:pt x="90398" y="46611"/>
                </a:cubicBezTo>
                <a:cubicBezTo>
                  <a:pt x="90554" y="46055"/>
                  <a:pt x="90554" y="46055"/>
                  <a:pt x="90554" y="46055"/>
                </a:cubicBezTo>
                <a:lnTo>
                  <a:pt x="90398" y="45555"/>
                </a:lnTo>
                <a:close/>
                <a:moveTo>
                  <a:pt x="93399" y="40388"/>
                </a:moveTo>
                <a:cubicBezTo>
                  <a:pt x="92836" y="40388"/>
                  <a:pt x="92836" y="40388"/>
                  <a:pt x="92836" y="40388"/>
                </a:cubicBezTo>
                <a:cubicBezTo>
                  <a:pt x="92836" y="41388"/>
                  <a:pt x="92836" y="41388"/>
                  <a:pt x="92836" y="41388"/>
                </a:cubicBezTo>
                <a:cubicBezTo>
                  <a:pt x="93399" y="41388"/>
                  <a:pt x="93399" y="41388"/>
                  <a:pt x="93399" y="41388"/>
                </a:cubicBezTo>
                <a:lnTo>
                  <a:pt x="93399" y="40388"/>
                </a:lnTo>
                <a:close/>
                <a:moveTo>
                  <a:pt x="79020" y="41611"/>
                </a:moveTo>
                <a:cubicBezTo>
                  <a:pt x="78958" y="41611"/>
                  <a:pt x="78895" y="41722"/>
                  <a:pt x="78895" y="41833"/>
                </a:cubicBezTo>
                <a:cubicBezTo>
                  <a:pt x="78895" y="42000"/>
                  <a:pt x="78958" y="42055"/>
                  <a:pt x="79020" y="42055"/>
                </a:cubicBezTo>
                <a:cubicBezTo>
                  <a:pt x="79083" y="42055"/>
                  <a:pt x="79145" y="42000"/>
                  <a:pt x="79145" y="41833"/>
                </a:cubicBezTo>
                <a:cubicBezTo>
                  <a:pt x="79145" y="41722"/>
                  <a:pt x="79083" y="41611"/>
                  <a:pt x="79020" y="41611"/>
                </a:cubicBezTo>
                <a:close/>
                <a:moveTo>
                  <a:pt x="94149" y="30944"/>
                </a:moveTo>
                <a:cubicBezTo>
                  <a:pt x="94024" y="30944"/>
                  <a:pt x="93930" y="31111"/>
                  <a:pt x="93930" y="31333"/>
                </a:cubicBezTo>
                <a:cubicBezTo>
                  <a:pt x="93930" y="31555"/>
                  <a:pt x="94024" y="31722"/>
                  <a:pt x="94149" y="31722"/>
                </a:cubicBezTo>
                <a:cubicBezTo>
                  <a:pt x="94274" y="31722"/>
                  <a:pt x="94368" y="31555"/>
                  <a:pt x="94368" y="31333"/>
                </a:cubicBezTo>
                <a:cubicBezTo>
                  <a:pt x="94368" y="31111"/>
                  <a:pt x="94274" y="30944"/>
                  <a:pt x="94149" y="30944"/>
                </a:cubicBezTo>
                <a:close/>
                <a:moveTo>
                  <a:pt x="92555" y="34055"/>
                </a:moveTo>
                <a:cubicBezTo>
                  <a:pt x="92399" y="33444"/>
                  <a:pt x="92399" y="33444"/>
                  <a:pt x="92399" y="33444"/>
                </a:cubicBezTo>
                <a:cubicBezTo>
                  <a:pt x="92211" y="34055"/>
                  <a:pt x="92211" y="34055"/>
                  <a:pt x="92211" y="34055"/>
                </a:cubicBezTo>
                <a:cubicBezTo>
                  <a:pt x="91836" y="34166"/>
                  <a:pt x="91836" y="34166"/>
                  <a:pt x="91836" y="34166"/>
                </a:cubicBezTo>
                <a:cubicBezTo>
                  <a:pt x="92117" y="34666"/>
                  <a:pt x="92117" y="34666"/>
                  <a:pt x="92117" y="34666"/>
                </a:cubicBezTo>
                <a:cubicBezTo>
                  <a:pt x="92055" y="35333"/>
                  <a:pt x="92055" y="35333"/>
                  <a:pt x="92055" y="35333"/>
                </a:cubicBezTo>
                <a:cubicBezTo>
                  <a:pt x="92399" y="35000"/>
                  <a:pt x="92399" y="35000"/>
                  <a:pt x="92399" y="35000"/>
                </a:cubicBezTo>
                <a:cubicBezTo>
                  <a:pt x="92742" y="35333"/>
                  <a:pt x="92742" y="35333"/>
                  <a:pt x="92742" y="35333"/>
                </a:cubicBezTo>
                <a:cubicBezTo>
                  <a:pt x="92680" y="34666"/>
                  <a:pt x="92680" y="34666"/>
                  <a:pt x="92680" y="34666"/>
                </a:cubicBezTo>
                <a:cubicBezTo>
                  <a:pt x="92930" y="34166"/>
                  <a:pt x="92930" y="34166"/>
                  <a:pt x="92930" y="34166"/>
                </a:cubicBezTo>
                <a:lnTo>
                  <a:pt x="92555" y="34055"/>
                </a:lnTo>
                <a:close/>
                <a:moveTo>
                  <a:pt x="94712" y="30722"/>
                </a:moveTo>
                <a:cubicBezTo>
                  <a:pt x="94493" y="31388"/>
                  <a:pt x="94493" y="31388"/>
                  <a:pt x="94493" y="31388"/>
                </a:cubicBezTo>
                <a:cubicBezTo>
                  <a:pt x="94712" y="32111"/>
                  <a:pt x="94712" y="32111"/>
                  <a:pt x="94712" y="32111"/>
                </a:cubicBezTo>
                <a:cubicBezTo>
                  <a:pt x="95149" y="32111"/>
                  <a:pt x="95149" y="32111"/>
                  <a:pt x="95149" y="32111"/>
                </a:cubicBezTo>
                <a:cubicBezTo>
                  <a:pt x="95368" y="31388"/>
                  <a:pt x="95368" y="31388"/>
                  <a:pt x="95368" y="31388"/>
                </a:cubicBezTo>
                <a:cubicBezTo>
                  <a:pt x="95149" y="30722"/>
                  <a:pt x="95149" y="30722"/>
                  <a:pt x="95149" y="30722"/>
                </a:cubicBezTo>
                <a:lnTo>
                  <a:pt x="94712" y="30722"/>
                </a:lnTo>
                <a:close/>
                <a:moveTo>
                  <a:pt x="98963" y="43500"/>
                </a:moveTo>
                <a:cubicBezTo>
                  <a:pt x="99150" y="43500"/>
                  <a:pt x="99150" y="43500"/>
                  <a:pt x="99150" y="43500"/>
                </a:cubicBezTo>
                <a:cubicBezTo>
                  <a:pt x="99150" y="43166"/>
                  <a:pt x="99150" y="43166"/>
                  <a:pt x="99150" y="43166"/>
                </a:cubicBezTo>
                <a:cubicBezTo>
                  <a:pt x="98963" y="43166"/>
                  <a:pt x="98963" y="43166"/>
                  <a:pt x="98963" y="43166"/>
                </a:cubicBezTo>
                <a:lnTo>
                  <a:pt x="98963" y="43500"/>
                </a:lnTo>
                <a:close/>
                <a:moveTo>
                  <a:pt x="99150" y="26388"/>
                </a:moveTo>
                <a:cubicBezTo>
                  <a:pt x="99588" y="26388"/>
                  <a:pt x="99588" y="26388"/>
                  <a:pt x="99588" y="26388"/>
                </a:cubicBezTo>
                <a:cubicBezTo>
                  <a:pt x="99588" y="25611"/>
                  <a:pt x="99588" y="25611"/>
                  <a:pt x="99588" y="25611"/>
                </a:cubicBezTo>
                <a:cubicBezTo>
                  <a:pt x="99150" y="25611"/>
                  <a:pt x="99150" y="25611"/>
                  <a:pt x="99150" y="25611"/>
                </a:cubicBezTo>
                <a:lnTo>
                  <a:pt x="99150" y="26388"/>
                </a:lnTo>
                <a:close/>
                <a:moveTo>
                  <a:pt x="96025" y="37722"/>
                </a:moveTo>
                <a:cubicBezTo>
                  <a:pt x="95993" y="38111"/>
                  <a:pt x="95993" y="38111"/>
                  <a:pt x="95993" y="38111"/>
                </a:cubicBezTo>
                <a:cubicBezTo>
                  <a:pt x="96212" y="37944"/>
                  <a:pt x="96212" y="37944"/>
                  <a:pt x="96212" y="37944"/>
                </a:cubicBezTo>
                <a:cubicBezTo>
                  <a:pt x="96431" y="38111"/>
                  <a:pt x="96431" y="38111"/>
                  <a:pt x="96431" y="38111"/>
                </a:cubicBezTo>
                <a:cubicBezTo>
                  <a:pt x="96368" y="37722"/>
                  <a:pt x="96368" y="37722"/>
                  <a:pt x="96368" y="37722"/>
                </a:cubicBezTo>
                <a:cubicBezTo>
                  <a:pt x="96556" y="37388"/>
                  <a:pt x="96556" y="37388"/>
                  <a:pt x="96556" y="37388"/>
                </a:cubicBezTo>
                <a:cubicBezTo>
                  <a:pt x="96306" y="37333"/>
                  <a:pt x="96306" y="37333"/>
                  <a:pt x="96306" y="37333"/>
                </a:cubicBezTo>
                <a:cubicBezTo>
                  <a:pt x="96212" y="36944"/>
                  <a:pt x="96212" y="36944"/>
                  <a:pt x="96212" y="36944"/>
                </a:cubicBezTo>
                <a:cubicBezTo>
                  <a:pt x="96087" y="37333"/>
                  <a:pt x="96087" y="37333"/>
                  <a:pt x="96087" y="37333"/>
                </a:cubicBezTo>
                <a:cubicBezTo>
                  <a:pt x="95868" y="37388"/>
                  <a:pt x="95868" y="37388"/>
                  <a:pt x="95868" y="37388"/>
                </a:cubicBezTo>
                <a:lnTo>
                  <a:pt x="96025" y="37722"/>
                </a:lnTo>
                <a:close/>
                <a:moveTo>
                  <a:pt x="78489" y="61111"/>
                </a:moveTo>
                <a:cubicBezTo>
                  <a:pt x="78707" y="60944"/>
                  <a:pt x="78707" y="60944"/>
                  <a:pt x="78707" y="60944"/>
                </a:cubicBezTo>
                <a:cubicBezTo>
                  <a:pt x="78926" y="61111"/>
                  <a:pt x="78926" y="61111"/>
                  <a:pt x="78926" y="61111"/>
                </a:cubicBezTo>
                <a:cubicBezTo>
                  <a:pt x="78864" y="60722"/>
                  <a:pt x="78864" y="60722"/>
                  <a:pt x="78864" y="60722"/>
                </a:cubicBezTo>
                <a:cubicBezTo>
                  <a:pt x="79051" y="60388"/>
                  <a:pt x="79051" y="60388"/>
                  <a:pt x="79051" y="60388"/>
                </a:cubicBezTo>
                <a:cubicBezTo>
                  <a:pt x="78801" y="60333"/>
                  <a:pt x="78801" y="60333"/>
                  <a:pt x="78801" y="60333"/>
                </a:cubicBezTo>
                <a:cubicBezTo>
                  <a:pt x="78707" y="59944"/>
                  <a:pt x="78707" y="59944"/>
                  <a:pt x="78707" y="59944"/>
                </a:cubicBezTo>
                <a:cubicBezTo>
                  <a:pt x="78582" y="60333"/>
                  <a:pt x="78582" y="60333"/>
                  <a:pt x="78582" y="60333"/>
                </a:cubicBezTo>
                <a:cubicBezTo>
                  <a:pt x="78364" y="60388"/>
                  <a:pt x="78364" y="60388"/>
                  <a:pt x="78364" y="60388"/>
                </a:cubicBezTo>
                <a:cubicBezTo>
                  <a:pt x="78520" y="60722"/>
                  <a:pt x="78520" y="60722"/>
                  <a:pt x="78520" y="60722"/>
                </a:cubicBezTo>
                <a:lnTo>
                  <a:pt x="78489" y="61111"/>
                </a:lnTo>
                <a:close/>
                <a:moveTo>
                  <a:pt x="78395" y="31722"/>
                </a:moveTo>
                <a:cubicBezTo>
                  <a:pt x="78364" y="32277"/>
                  <a:pt x="78364" y="32277"/>
                  <a:pt x="78364" y="32277"/>
                </a:cubicBezTo>
                <a:cubicBezTo>
                  <a:pt x="78645" y="32055"/>
                  <a:pt x="78645" y="32055"/>
                  <a:pt x="78645" y="32055"/>
                </a:cubicBezTo>
                <a:cubicBezTo>
                  <a:pt x="78926" y="32277"/>
                  <a:pt x="78926" y="32277"/>
                  <a:pt x="78926" y="32277"/>
                </a:cubicBezTo>
                <a:cubicBezTo>
                  <a:pt x="78864" y="31722"/>
                  <a:pt x="78864" y="31722"/>
                  <a:pt x="78864" y="31722"/>
                </a:cubicBezTo>
                <a:cubicBezTo>
                  <a:pt x="79114" y="31333"/>
                  <a:pt x="79114" y="31333"/>
                  <a:pt x="79114" y="31333"/>
                </a:cubicBezTo>
                <a:cubicBezTo>
                  <a:pt x="78801" y="31222"/>
                  <a:pt x="78801" y="31222"/>
                  <a:pt x="78801" y="31222"/>
                </a:cubicBezTo>
                <a:cubicBezTo>
                  <a:pt x="78645" y="30722"/>
                  <a:pt x="78645" y="30722"/>
                  <a:pt x="78645" y="30722"/>
                </a:cubicBezTo>
                <a:cubicBezTo>
                  <a:pt x="78489" y="31222"/>
                  <a:pt x="78489" y="31222"/>
                  <a:pt x="78489" y="31222"/>
                </a:cubicBezTo>
                <a:cubicBezTo>
                  <a:pt x="78176" y="31333"/>
                  <a:pt x="78176" y="31333"/>
                  <a:pt x="78176" y="31333"/>
                </a:cubicBezTo>
                <a:lnTo>
                  <a:pt x="78395" y="31722"/>
                </a:lnTo>
                <a:close/>
                <a:moveTo>
                  <a:pt x="70674" y="39722"/>
                </a:moveTo>
                <a:cubicBezTo>
                  <a:pt x="70737" y="39722"/>
                  <a:pt x="70768" y="39666"/>
                  <a:pt x="70768" y="39555"/>
                </a:cubicBezTo>
                <a:cubicBezTo>
                  <a:pt x="70768" y="39500"/>
                  <a:pt x="70737" y="39388"/>
                  <a:pt x="70674" y="39388"/>
                </a:cubicBezTo>
                <a:cubicBezTo>
                  <a:pt x="70643" y="39388"/>
                  <a:pt x="70612" y="39500"/>
                  <a:pt x="70612" y="39555"/>
                </a:cubicBezTo>
                <a:cubicBezTo>
                  <a:pt x="70612" y="39666"/>
                  <a:pt x="70643" y="39722"/>
                  <a:pt x="70674" y="39722"/>
                </a:cubicBezTo>
                <a:close/>
                <a:moveTo>
                  <a:pt x="81427" y="39833"/>
                </a:moveTo>
                <a:cubicBezTo>
                  <a:pt x="81333" y="39833"/>
                  <a:pt x="81271" y="39944"/>
                  <a:pt x="81271" y="40111"/>
                </a:cubicBezTo>
                <a:cubicBezTo>
                  <a:pt x="81271" y="40277"/>
                  <a:pt x="81333" y="40388"/>
                  <a:pt x="81427" y="40388"/>
                </a:cubicBezTo>
                <a:cubicBezTo>
                  <a:pt x="81521" y="40388"/>
                  <a:pt x="81583" y="40277"/>
                  <a:pt x="81583" y="40111"/>
                </a:cubicBezTo>
                <a:cubicBezTo>
                  <a:pt x="81583" y="39944"/>
                  <a:pt x="81521" y="39833"/>
                  <a:pt x="81427" y="39833"/>
                </a:cubicBezTo>
                <a:close/>
                <a:moveTo>
                  <a:pt x="97150" y="14833"/>
                </a:moveTo>
                <a:cubicBezTo>
                  <a:pt x="96712" y="14833"/>
                  <a:pt x="96712" y="14833"/>
                  <a:pt x="96712" y="14833"/>
                </a:cubicBezTo>
                <a:cubicBezTo>
                  <a:pt x="96712" y="15611"/>
                  <a:pt x="96712" y="15611"/>
                  <a:pt x="96712" y="15611"/>
                </a:cubicBezTo>
                <a:cubicBezTo>
                  <a:pt x="97150" y="15611"/>
                  <a:pt x="97150" y="15611"/>
                  <a:pt x="97150" y="15611"/>
                </a:cubicBezTo>
                <a:lnTo>
                  <a:pt x="97150" y="14833"/>
                </a:lnTo>
                <a:close/>
                <a:moveTo>
                  <a:pt x="83271" y="42833"/>
                </a:moveTo>
                <a:cubicBezTo>
                  <a:pt x="83271" y="43277"/>
                  <a:pt x="83459" y="43611"/>
                  <a:pt x="83709" y="43611"/>
                </a:cubicBezTo>
                <a:cubicBezTo>
                  <a:pt x="83959" y="43611"/>
                  <a:pt x="84146" y="43277"/>
                  <a:pt x="84146" y="42833"/>
                </a:cubicBezTo>
                <a:cubicBezTo>
                  <a:pt x="84146" y="42388"/>
                  <a:pt x="83959" y="42055"/>
                  <a:pt x="83709" y="42055"/>
                </a:cubicBezTo>
                <a:cubicBezTo>
                  <a:pt x="83459" y="42055"/>
                  <a:pt x="83271" y="42388"/>
                  <a:pt x="83271" y="42833"/>
                </a:cubicBezTo>
                <a:close/>
                <a:moveTo>
                  <a:pt x="84084" y="15611"/>
                </a:moveTo>
                <a:cubicBezTo>
                  <a:pt x="84334" y="15388"/>
                  <a:pt x="84334" y="15388"/>
                  <a:pt x="84334" y="15388"/>
                </a:cubicBezTo>
                <a:cubicBezTo>
                  <a:pt x="84553" y="15611"/>
                  <a:pt x="84553" y="15611"/>
                  <a:pt x="84553" y="15611"/>
                </a:cubicBezTo>
                <a:cubicBezTo>
                  <a:pt x="84522" y="15166"/>
                  <a:pt x="84522" y="15166"/>
                  <a:pt x="84522" y="15166"/>
                </a:cubicBezTo>
                <a:cubicBezTo>
                  <a:pt x="84709" y="14833"/>
                  <a:pt x="84709" y="14833"/>
                  <a:pt x="84709" y="14833"/>
                </a:cubicBezTo>
                <a:cubicBezTo>
                  <a:pt x="84459" y="14777"/>
                  <a:pt x="84459" y="14777"/>
                  <a:pt x="84459" y="14777"/>
                </a:cubicBezTo>
                <a:cubicBezTo>
                  <a:pt x="84334" y="14333"/>
                  <a:pt x="84334" y="14333"/>
                  <a:pt x="84334" y="14333"/>
                </a:cubicBezTo>
                <a:cubicBezTo>
                  <a:pt x="84209" y="14777"/>
                  <a:pt x="84209" y="14777"/>
                  <a:pt x="84209" y="14777"/>
                </a:cubicBezTo>
                <a:cubicBezTo>
                  <a:pt x="83959" y="14833"/>
                  <a:pt x="83959" y="14833"/>
                  <a:pt x="83959" y="14833"/>
                </a:cubicBezTo>
                <a:cubicBezTo>
                  <a:pt x="84146" y="15166"/>
                  <a:pt x="84146" y="15166"/>
                  <a:pt x="84146" y="15166"/>
                </a:cubicBezTo>
                <a:lnTo>
                  <a:pt x="84084" y="15611"/>
                </a:lnTo>
                <a:close/>
                <a:moveTo>
                  <a:pt x="91586" y="39500"/>
                </a:moveTo>
                <a:cubicBezTo>
                  <a:pt x="91648" y="39500"/>
                  <a:pt x="91680" y="39388"/>
                  <a:pt x="91680" y="39277"/>
                </a:cubicBezTo>
                <a:cubicBezTo>
                  <a:pt x="91680" y="39222"/>
                  <a:pt x="91648" y="39111"/>
                  <a:pt x="91586" y="39111"/>
                </a:cubicBezTo>
                <a:cubicBezTo>
                  <a:pt x="91523" y="39111"/>
                  <a:pt x="91492" y="39222"/>
                  <a:pt x="91492" y="39277"/>
                </a:cubicBezTo>
                <a:cubicBezTo>
                  <a:pt x="91492" y="39388"/>
                  <a:pt x="91523" y="39500"/>
                  <a:pt x="91586" y="39500"/>
                </a:cubicBezTo>
                <a:close/>
                <a:moveTo>
                  <a:pt x="76082" y="51611"/>
                </a:moveTo>
                <a:cubicBezTo>
                  <a:pt x="76176" y="51611"/>
                  <a:pt x="76269" y="51500"/>
                  <a:pt x="76269" y="51277"/>
                </a:cubicBezTo>
                <a:cubicBezTo>
                  <a:pt x="76269" y="51111"/>
                  <a:pt x="76176" y="50944"/>
                  <a:pt x="76082" y="50944"/>
                </a:cubicBezTo>
                <a:cubicBezTo>
                  <a:pt x="75988" y="50944"/>
                  <a:pt x="75894" y="51111"/>
                  <a:pt x="75894" y="51277"/>
                </a:cubicBezTo>
                <a:cubicBezTo>
                  <a:pt x="75894" y="51500"/>
                  <a:pt x="75988" y="51611"/>
                  <a:pt x="76082" y="51611"/>
                </a:cubicBezTo>
                <a:close/>
                <a:moveTo>
                  <a:pt x="85459" y="49500"/>
                </a:moveTo>
                <a:cubicBezTo>
                  <a:pt x="84897" y="49500"/>
                  <a:pt x="84897" y="49500"/>
                  <a:pt x="84897" y="49500"/>
                </a:cubicBezTo>
                <a:cubicBezTo>
                  <a:pt x="84897" y="50500"/>
                  <a:pt x="84897" y="50500"/>
                  <a:pt x="84897" y="50500"/>
                </a:cubicBezTo>
                <a:cubicBezTo>
                  <a:pt x="85459" y="50500"/>
                  <a:pt x="85459" y="50500"/>
                  <a:pt x="85459" y="50500"/>
                </a:cubicBezTo>
                <a:lnTo>
                  <a:pt x="85459" y="49500"/>
                </a:lnTo>
                <a:close/>
                <a:moveTo>
                  <a:pt x="74425" y="55833"/>
                </a:moveTo>
                <a:cubicBezTo>
                  <a:pt x="74675" y="55833"/>
                  <a:pt x="74863" y="55555"/>
                  <a:pt x="74863" y="55111"/>
                </a:cubicBezTo>
                <a:cubicBezTo>
                  <a:pt x="74863" y="54722"/>
                  <a:pt x="74675" y="54388"/>
                  <a:pt x="74425" y="54388"/>
                </a:cubicBezTo>
                <a:cubicBezTo>
                  <a:pt x="74206" y="54388"/>
                  <a:pt x="74019" y="54722"/>
                  <a:pt x="74019" y="55111"/>
                </a:cubicBezTo>
                <a:cubicBezTo>
                  <a:pt x="74019" y="55555"/>
                  <a:pt x="74206" y="55833"/>
                  <a:pt x="74425" y="55833"/>
                </a:cubicBezTo>
                <a:close/>
                <a:moveTo>
                  <a:pt x="86428" y="58666"/>
                </a:moveTo>
                <a:cubicBezTo>
                  <a:pt x="86522" y="58666"/>
                  <a:pt x="86616" y="58500"/>
                  <a:pt x="86616" y="58333"/>
                </a:cubicBezTo>
                <a:cubicBezTo>
                  <a:pt x="86616" y="58166"/>
                  <a:pt x="86522" y="58000"/>
                  <a:pt x="86428" y="58000"/>
                </a:cubicBezTo>
                <a:cubicBezTo>
                  <a:pt x="86303" y="58000"/>
                  <a:pt x="86241" y="58166"/>
                  <a:pt x="86241" y="58333"/>
                </a:cubicBezTo>
                <a:cubicBezTo>
                  <a:pt x="86241" y="58500"/>
                  <a:pt x="86303" y="58666"/>
                  <a:pt x="86428" y="58666"/>
                </a:cubicBezTo>
                <a:close/>
                <a:moveTo>
                  <a:pt x="85365" y="54888"/>
                </a:moveTo>
                <a:cubicBezTo>
                  <a:pt x="85428" y="54888"/>
                  <a:pt x="85491" y="54777"/>
                  <a:pt x="85491" y="54666"/>
                </a:cubicBezTo>
                <a:cubicBezTo>
                  <a:pt x="85491" y="54555"/>
                  <a:pt x="85428" y="54444"/>
                  <a:pt x="85365" y="54444"/>
                </a:cubicBezTo>
                <a:cubicBezTo>
                  <a:pt x="85272" y="54444"/>
                  <a:pt x="85240" y="54555"/>
                  <a:pt x="85240" y="54666"/>
                </a:cubicBezTo>
                <a:cubicBezTo>
                  <a:pt x="85240" y="54777"/>
                  <a:pt x="85272" y="54888"/>
                  <a:pt x="85365" y="54888"/>
                </a:cubicBezTo>
                <a:close/>
                <a:moveTo>
                  <a:pt x="94774" y="50944"/>
                </a:moveTo>
                <a:cubicBezTo>
                  <a:pt x="94680" y="50944"/>
                  <a:pt x="94618" y="51111"/>
                  <a:pt x="94618" y="51277"/>
                </a:cubicBezTo>
                <a:cubicBezTo>
                  <a:pt x="94618" y="51444"/>
                  <a:pt x="94680" y="51555"/>
                  <a:pt x="94774" y="51555"/>
                </a:cubicBezTo>
                <a:cubicBezTo>
                  <a:pt x="94868" y="51555"/>
                  <a:pt x="94930" y="51444"/>
                  <a:pt x="94930" y="51277"/>
                </a:cubicBezTo>
                <a:cubicBezTo>
                  <a:pt x="94930" y="51111"/>
                  <a:pt x="94868" y="50944"/>
                  <a:pt x="94774" y="50944"/>
                </a:cubicBezTo>
                <a:close/>
                <a:moveTo>
                  <a:pt x="74331" y="50611"/>
                </a:moveTo>
                <a:cubicBezTo>
                  <a:pt x="74144" y="50611"/>
                  <a:pt x="74144" y="50611"/>
                  <a:pt x="74144" y="50611"/>
                </a:cubicBezTo>
                <a:cubicBezTo>
                  <a:pt x="74144" y="50944"/>
                  <a:pt x="74144" y="50944"/>
                  <a:pt x="74144" y="50944"/>
                </a:cubicBezTo>
                <a:cubicBezTo>
                  <a:pt x="74331" y="50944"/>
                  <a:pt x="74331" y="50944"/>
                  <a:pt x="74331" y="50944"/>
                </a:cubicBezTo>
                <a:lnTo>
                  <a:pt x="74331" y="50611"/>
                </a:lnTo>
                <a:close/>
                <a:moveTo>
                  <a:pt x="91179" y="54500"/>
                </a:moveTo>
                <a:cubicBezTo>
                  <a:pt x="91273" y="54166"/>
                  <a:pt x="91273" y="54166"/>
                  <a:pt x="91273" y="54166"/>
                </a:cubicBezTo>
                <a:cubicBezTo>
                  <a:pt x="91179" y="53833"/>
                  <a:pt x="91179" y="53833"/>
                  <a:pt x="91179" y="53833"/>
                </a:cubicBezTo>
                <a:cubicBezTo>
                  <a:pt x="90961" y="53833"/>
                  <a:pt x="90961" y="53833"/>
                  <a:pt x="90961" y="53833"/>
                </a:cubicBezTo>
                <a:cubicBezTo>
                  <a:pt x="90867" y="54166"/>
                  <a:pt x="90867" y="54166"/>
                  <a:pt x="90867" y="54166"/>
                </a:cubicBezTo>
                <a:cubicBezTo>
                  <a:pt x="90961" y="54500"/>
                  <a:pt x="90961" y="54500"/>
                  <a:pt x="90961" y="54500"/>
                </a:cubicBezTo>
                <a:lnTo>
                  <a:pt x="91179" y="54500"/>
                </a:lnTo>
                <a:close/>
                <a:moveTo>
                  <a:pt x="73425" y="36444"/>
                </a:moveTo>
                <a:cubicBezTo>
                  <a:pt x="73362" y="36444"/>
                  <a:pt x="73362" y="36500"/>
                  <a:pt x="73362" y="36555"/>
                </a:cubicBezTo>
                <a:cubicBezTo>
                  <a:pt x="73362" y="36611"/>
                  <a:pt x="73362" y="36666"/>
                  <a:pt x="73425" y="36666"/>
                </a:cubicBezTo>
                <a:cubicBezTo>
                  <a:pt x="73456" y="36666"/>
                  <a:pt x="73487" y="36611"/>
                  <a:pt x="73487" y="36555"/>
                </a:cubicBezTo>
                <a:cubicBezTo>
                  <a:pt x="73487" y="36500"/>
                  <a:pt x="73456" y="36444"/>
                  <a:pt x="73425" y="36444"/>
                </a:cubicBezTo>
                <a:close/>
                <a:moveTo>
                  <a:pt x="89210" y="26166"/>
                </a:moveTo>
                <a:cubicBezTo>
                  <a:pt x="89367" y="25611"/>
                  <a:pt x="89367" y="25611"/>
                  <a:pt x="89367" y="25611"/>
                </a:cubicBezTo>
                <a:cubicBezTo>
                  <a:pt x="89210" y="25111"/>
                  <a:pt x="89210" y="25111"/>
                  <a:pt x="89210" y="25111"/>
                </a:cubicBezTo>
                <a:cubicBezTo>
                  <a:pt x="88835" y="25111"/>
                  <a:pt x="88835" y="25111"/>
                  <a:pt x="88835" y="25111"/>
                </a:cubicBezTo>
                <a:cubicBezTo>
                  <a:pt x="88648" y="25611"/>
                  <a:pt x="88648" y="25611"/>
                  <a:pt x="88648" y="25611"/>
                </a:cubicBezTo>
                <a:cubicBezTo>
                  <a:pt x="88835" y="26166"/>
                  <a:pt x="88835" y="26166"/>
                  <a:pt x="88835" y="26166"/>
                </a:cubicBezTo>
                <a:lnTo>
                  <a:pt x="89210" y="26166"/>
                </a:lnTo>
                <a:close/>
                <a:moveTo>
                  <a:pt x="92930" y="19500"/>
                </a:moveTo>
                <a:cubicBezTo>
                  <a:pt x="92836" y="19222"/>
                  <a:pt x="92836" y="19222"/>
                  <a:pt x="92836" y="19222"/>
                </a:cubicBezTo>
                <a:cubicBezTo>
                  <a:pt x="92649" y="19222"/>
                  <a:pt x="92649" y="19222"/>
                  <a:pt x="92649" y="19222"/>
                </a:cubicBezTo>
                <a:cubicBezTo>
                  <a:pt x="92555" y="19500"/>
                  <a:pt x="92555" y="19500"/>
                  <a:pt x="92555" y="19500"/>
                </a:cubicBezTo>
                <a:cubicBezTo>
                  <a:pt x="92649" y="19777"/>
                  <a:pt x="92649" y="19777"/>
                  <a:pt x="92649" y="19777"/>
                </a:cubicBezTo>
                <a:cubicBezTo>
                  <a:pt x="92836" y="19777"/>
                  <a:pt x="92836" y="19777"/>
                  <a:pt x="92836" y="19777"/>
                </a:cubicBezTo>
                <a:lnTo>
                  <a:pt x="92930" y="19500"/>
                </a:lnTo>
                <a:close/>
                <a:moveTo>
                  <a:pt x="83803" y="22500"/>
                </a:moveTo>
                <a:cubicBezTo>
                  <a:pt x="84115" y="21500"/>
                  <a:pt x="84115" y="21500"/>
                  <a:pt x="84115" y="21500"/>
                </a:cubicBezTo>
                <a:cubicBezTo>
                  <a:pt x="83803" y="20500"/>
                  <a:pt x="83803" y="20500"/>
                  <a:pt x="83803" y="20500"/>
                </a:cubicBezTo>
                <a:cubicBezTo>
                  <a:pt x="83146" y="20500"/>
                  <a:pt x="83146" y="20500"/>
                  <a:pt x="83146" y="20500"/>
                </a:cubicBezTo>
                <a:cubicBezTo>
                  <a:pt x="82834" y="21500"/>
                  <a:pt x="82834" y="21500"/>
                  <a:pt x="82834" y="21500"/>
                </a:cubicBezTo>
                <a:cubicBezTo>
                  <a:pt x="83146" y="22500"/>
                  <a:pt x="83146" y="22500"/>
                  <a:pt x="83146" y="22500"/>
                </a:cubicBezTo>
                <a:lnTo>
                  <a:pt x="83803" y="22500"/>
                </a:lnTo>
                <a:close/>
                <a:moveTo>
                  <a:pt x="89148" y="26888"/>
                </a:moveTo>
                <a:cubicBezTo>
                  <a:pt x="89210" y="27166"/>
                  <a:pt x="89210" y="27166"/>
                  <a:pt x="89210" y="27166"/>
                </a:cubicBezTo>
                <a:cubicBezTo>
                  <a:pt x="89398" y="27166"/>
                  <a:pt x="89398" y="27166"/>
                  <a:pt x="89398" y="27166"/>
                </a:cubicBezTo>
                <a:cubicBezTo>
                  <a:pt x="89492" y="26888"/>
                  <a:pt x="89492" y="26888"/>
                  <a:pt x="89492" y="26888"/>
                </a:cubicBezTo>
                <a:cubicBezTo>
                  <a:pt x="89398" y="26611"/>
                  <a:pt x="89398" y="26611"/>
                  <a:pt x="89398" y="26611"/>
                </a:cubicBezTo>
                <a:cubicBezTo>
                  <a:pt x="89210" y="26611"/>
                  <a:pt x="89210" y="26611"/>
                  <a:pt x="89210" y="26611"/>
                </a:cubicBezTo>
                <a:lnTo>
                  <a:pt x="89148" y="26888"/>
                </a:lnTo>
                <a:close/>
                <a:moveTo>
                  <a:pt x="84490" y="20388"/>
                </a:moveTo>
                <a:cubicBezTo>
                  <a:pt x="84615" y="20388"/>
                  <a:pt x="84709" y="20222"/>
                  <a:pt x="84709" y="20000"/>
                </a:cubicBezTo>
                <a:cubicBezTo>
                  <a:pt x="84709" y="19777"/>
                  <a:pt x="84615" y="19611"/>
                  <a:pt x="84490" y="19611"/>
                </a:cubicBezTo>
                <a:cubicBezTo>
                  <a:pt x="84365" y="19611"/>
                  <a:pt x="84271" y="19777"/>
                  <a:pt x="84271" y="20000"/>
                </a:cubicBezTo>
                <a:cubicBezTo>
                  <a:pt x="84271" y="20222"/>
                  <a:pt x="84365" y="20388"/>
                  <a:pt x="84490" y="20388"/>
                </a:cubicBezTo>
                <a:close/>
                <a:moveTo>
                  <a:pt x="75582" y="27277"/>
                </a:moveTo>
                <a:cubicBezTo>
                  <a:pt x="75582" y="26166"/>
                  <a:pt x="75582" y="26166"/>
                  <a:pt x="75582" y="26166"/>
                </a:cubicBezTo>
                <a:cubicBezTo>
                  <a:pt x="74957" y="26166"/>
                  <a:pt x="74957" y="26166"/>
                  <a:pt x="74957" y="26166"/>
                </a:cubicBezTo>
                <a:cubicBezTo>
                  <a:pt x="74957" y="27277"/>
                  <a:pt x="74957" y="27277"/>
                  <a:pt x="74957" y="27277"/>
                </a:cubicBezTo>
                <a:lnTo>
                  <a:pt x="75582" y="27277"/>
                </a:lnTo>
                <a:close/>
                <a:moveTo>
                  <a:pt x="81677" y="18722"/>
                </a:moveTo>
                <a:cubicBezTo>
                  <a:pt x="81927" y="19222"/>
                  <a:pt x="81927" y="19222"/>
                  <a:pt x="81927" y="19222"/>
                </a:cubicBezTo>
                <a:cubicBezTo>
                  <a:pt x="81865" y="19833"/>
                  <a:pt x="81865" y="19833"/>
                  <a:pt x="81865" y="19833"/>
                </a:cubicBezTo>
                <a:cubicBezTo>
                  <a:pt x="82208" y="19555"/>
                  <a:pt x="82208" y="19555"/>
                  <a:pt x="82208" y="19555"/>
                </a:cubicBezTo>
                <a:cubicBezTo>
                  <a:pt x="82521" y="19833"/>
                  <a:pt x="82521" y="19833"/>
                  <a:pt x="82521" y="19833"/>
                </a:cubicBezTo>
                <a:cubicBezTo>
                  <a:pt x="82458" y="19222"/>
                  <a:pt x="82458" y="19222"/>
                  <a:pt x="82458" y="19222"/>
                </a:cubicBezTo>
                <a:cubicBezTo>
                  <a:pt x="82740" y="18722"/>
                  <a:pt x="82740" y="18722"/>
                  <a:pt x="82740" y="18722"/>
                </a:cubicBezTo>
                <a:cubicBezTo>
                  <a:pt x="82365" y="18666"/>
                  <a:pt x="82365" y="18666"/>
                  <a:pt x="82365" y="18666"/>
                </a:cubicBezTo>
                <a:cubicBezTo>
                  <a:pt x="82208" y="18055"/>
                  <a:pt x="82208" y="18055"/>
                  <a:pt x="82208" y="18055"/>
                </a:cubicBezTo>
                <a:cubicBezTo>
                  <a:pt x="82052" y="18666"/>
                  <a:pt x="82052" y="18666"/>
                  <a:pt x="82052" y="18666"/>
                </a:cubicBezTo>
                <a:lnTo>
                  <a:pt x="81677" y="18722"/>
                </a:lnTo>
                <a:close/>
                <a:moveTo>
                  <a:pt x="76519" y="23833"/>
                </a:moveTo>
                <a:cubicBezTo>
                  <a:pt x="76707" y="23277"/>
                  <a:pt x="76707" y="23277"/>
                  <a:pt x="76707" y="23277"/>
                </a:cubicBezTo>
                <a:cubicBezTo>
                  <a:pt x="76519" y="22722"/>
                  <a:pt x="76519" y="22722"/>
                  <a:pt x="76519" y="22722"/>
                </a:cubicBezTo>
                <a:cubicBezTo>
                  <a:pt x="76176" y="22722"/>
                  <a:pt x="76176" y="22722"/>
                  <a:pt x="76176" y="22722"/>
                </a:cubicBezTo>
                <a:cubicBezTo>
                  <a:pt x="75988" y="23277"/>
                  <a:pt x="75988" y="23277"/>
                  <a:pt x="75988" y="23277"/>
                </a:cubicBezTo>
                <a:cubicBezTo>
                  <a:pt x="76176" y="23833"/>
                  <a:pt x="76176" y="23833"/>
                  <a:pt x="76176" y="23833"/>
                </a:cubicBezTo>
                <a:lnTo>
                  <a:pt x="76519" y="23833"/>
                </a:lnTo>
                <a:close/>
                <a:moveTo>
                  <a:pt x="95212" y="50000"/>
                </a:moveTo>
                <a:cubicBezTo>
                  <a:pt x="95118" y="50000"/>
                  <a:pt x="95024" y="50166"/>
                  <a:pt x="95024" y="50333"/>
                </a:cubicBezTo>
                <a:cubicBezTo>
                  <a:pt x="95024" y="50500"/>
                  <a:pt x="95118" y="50666"/>
                  <a:pt x="95212" y="50666"/>
                </a:cubicBezTo>
                <a:cubicBezTo>
                  <a:pt x="95306" y="50666"/>
                  <a:pt x="95399" y="50500"/>
                  <a:pt x="95399" y="50333"/>
                </a:cubicBezTo>
                <a:cubicBezTo>
                  <a:pt x="95399" y="50166"/>
                  <a:pt x="95306" y="50000"/>
                  <a:pt x="95212" y="50000"/>
                </a:cubicBezTo>
                <a:close/>
                <a:moveTo>
                  <a:pt x="72081" y="84944"/>
                </a:moveTo>
                <a:cubicBezTo>
                  <a:pt x="71987" y="84944"/>
                  <a:pt x="71924" y="85111"/>
                  <a:pt x="71924" y="85222"/>
                </a:cubicBezTo>
                <a:cubicBezTo>
                  <a:pt x="71924" y="85388"/>
                  <a:pt x="71987" y="85500"/>
                  <a:pt x="72081" y="85500"/>
                </a:cubicBezTo>
                <a:cubicBezTo>
                  <a:pt x="72143" y="85500"/>
                  <a:pt x="72237" y="85388"/>
                  <a:pt x="72237" y="85222"/>
                </a:cubicBezTo>
                <a:cubicBezTo>
                  <a:pt x="72237" y="85111"/>
                  <a:pt x="72143" y="84944"/>
                  <a:pt x="72081" y="84944"/>
                </a:cubicBezTo>
                <a:close/>
                <a:moveTo>
                  <a:pt x="78801" y="115888"/>
                </a:moveTo>
                <a:cubicBezTo>
                  <a:pt x="78707" y="115500"/>
                  <a:pt x="78707" y="115500"/>
                  <a:pt x="78707" y="115500"/>
                </a:cubicBezTo>
                <a:cubicBezTo>
                  <a:pt x="78582" y="115888"/>
                  <a:pt x="78582" y="115888"/>
                  <a:pt x="78582" y="115888"/>
                </a:cubicBezTo>
                <a:cubicBezTo>
                  <a:pt x="78364" y="115944"/>
                  <a:pt x="78364" y="115944"/>
                  <a:pt x="78364" y="115944"/>
                </a:cubicBezTo>
                <a:cubicBezTo>
                  <a:pt x="78520" y="116277"/>
                  <a:pt x="78520" y="116277"/>
                  <a:pt x="78520" y="116277"/>
                </a:cubicBezTo>
                <a:cubicBezTo>
                  <a:pt x="78489" y="116666"/>
                  <a:pt x="78489" y="116666"/>
                  <a:pt x="78489" y="116666"/>
                </a:cubicBezTo>
                <a:cubicBezTo>
                  <a:pt x="78707" y="116500"/>
                  <a:pt x="78707" y="116500"/>
                  <a:pt x="78707" y="116500"/>
                </a:cubicBezTo>
                <a:cubicBezTo>
                  <a:pt x="78926" y="116666"/>
                  <a:pt x="78926" y="116666"/>
                  <a:pt x="78926" y="116666"/>
                </a:cubicBezTo>
                <a:cubicBezTo>
                  <a:pt x="78864" y="116277"/>
                  <a:pt x="78864" y="116277"/>
                  <a:pt x="78864" y="116277"/>
                </a:cubicBezTo>
                <a:cubicBezTo>
                  <a:pt x="79051" y="115944"/>
                  <a:pt x="79051" y="115944"/>
                  <a:pt x="79051" y="115944"/>
                </a:cubicBezTo>
                <a:lnTo>
                  <a:pt x="78801" y="115888"/>
                </a:lnTo>
                <a:close/>
                <a:moveTo>
                  <a:pt x="93086" y="76833"/>
                </a:moveTo>
                <a:cubicBezTo>
                  <a:pt x="92992" y="77722"/>
                  <a:pt x="92992" y="77722"/>
                  <a:pt x="92992" y="77722"/>
                </a:cubicBezTo>
                <a:cubicBezTo>
                  <a:pt x="93461" y="77277"/>
                  <a:pt x="93461" y="77277"/>
                  <a:pt x="93461" y="77277"/>
                </a:cubicBezTo>
                <a:cubicBezTo>
                  <a:pt x="93930" y="77722"/>
                  <a:pt x="93930" y="77722"/>
                  <a:pt x="93930" y="77722"/>
                </a:cubicBezTo>
                <a:cubicBezTo>
                  <a:pt x="93836" y="76833"/>
                  <a:pt x="93836" y="76833"/>
                  <a:pt x="93836" y="76833"/>
                </a:cubicBezTo>
                <a:cubicBezTo>
                  <a:pt x="94212" y="76166"/>
                  <a:pt x="94212" y="76166"/>
                  <a:pt x="94212" y="76166"/>
                </a:cubicBezTo>
                <a:cubicBezTo>
                  <a:pt x="93680" y="76055"/>
                  <a:pt x="93680" y="76055"/>
                  <a:pt x="93680" y="76055"/>
                </a:cubicBezTo>
                <a:cubicBezTo>
                  <a:pt x="93461" y="75222"/>
                  <a:pt x="93461" y="75222"/>
                  <a:pt x="93461" y="75222"/>
                </a:cubicBezTo>
                <a:cubicBezTo>
                  <a:pt x="93243" y="76055"/>
                  <a:pt x="93243" y="76055"/>
                  <a:pt x="93243" y="76055"/>
                </a:cubicBezTo>
                <a:cubicBezTo>
                  <a:pt x="92711" y="76166"/>
                  <a:pt x="92711" y="76166"/>
                  <a:pt x="92711" y="76166"/>
                </a:cubicBezTo>
                <a:lnTo>
                  <a:pt x="93086" y="76833"/>
                </a:lnTo>
                <a:close/>
                <a:moveTo>
                  <a:pt x="89210" y="82166"/>
                </a:moveTo>
                <a:cubicBezTo>
                  <a:pt x="89148" y="82444"/>
                  <a:pt x="89148" y="82444"/>
                  <a:pt x="89148" y="82444"/>
                </a:cubicBezTo>
                <a:cubicBezTo>
                  <a:pt x="89210" y="82722"/>
                  <a:pt x="89210" y="82722"/>
                  <a:pt x="89210" y="82722"/>
                </a:cubicBezTo>
                <a:cubicBezTo>
                  <a:pt x="89398" y="82722"/>
                  <a:pt x="89398" y="82722"/>
                  <a:pt x="89398" y="82722"/>
                </a:cubicBezTo>
                <a:cubicBezTo>
                  <a:pt x="89492" y="82444"/>
                  <a:pt x="89492" y="82444"/>
                  <a:pt x="89492" y="82444"/>
                </a:cubicBezTo>
                <a:cubicBezTo>
                  <a:pt x="89398" y="82166"/>
                  <a:pt x="89398" y="82166"/>
                  <a:pt x="89398" y="82166"/>
                </a:cubicBezTo>
                <a:lnTo>
                  <a:pt x="89210" y="82166"/>
                </a:lnTo>
                <a:close/>
                <a:moveTo>
                  <a:pt x="92836" y="75333"/>
                </a:moveTo>
                <a:cubicBezTo>
                  <a:pt x="92930" y="75055"/>
                  <a:pt x="92930" y="75055"/>
                  <a:pt x="92930" y="75055"/>
                </a:cubicBezTo>
                <a:cubicBezTo>
                  <a:pt x="92836" y="74777"/>
                  <a:pt x="92836" y="74777"/>
                  <a:pt x="92836" y="74777"/>
                </a:cubicBezTo>
                <a:cubicBezTo>
                  <a:pt x="92649" y="74777"/>
                  <a:pt x="92649" y="74777"/>
                  <a:pt x="92649" y="74777"/>
                </a:cubicBezTo>
                <a:cubicBezTo>
                  <a:pt x="92555" y="75055"/>
                  <a:pt x="92555" y="75055"/>
                  <a:pt x="92555" y="75055"/>
                </a:cubicBezTo>
                <a:cubicBezTo>
                  <a:pt x="92649" y="75333"/>
                  <a:pt x="92649" y="75333"/>
                  <a:pt x="92649" y="75333"/>
                </a:cubicBezTo>
                <a:lnTo>
                  <a:pt x="92836" y="75333"/>
                </a:lnTo>
                <a:close/>
                <a:moveTo>
                  <a:pt x="98963" y="99055"/>
                </a:moveTo>
                <a:cubicBezTo>
                  <a:pt x="99150" y="99055"/>
                  <a:pt x="99150" y="99055"/>
                  <a:pt x="99150" y="99055"/>
                </a:cubicBezTo>
                <a:cubicBezTo>
                  <a:pt x="99150" y="98722"/>
                  <a:pt x="99150" y="98722"/>
                  <a:pt x="99150" y="98722"/>
                </a:cubicBezTo>
                <a:cubicBezTo>
                  <a:pt x="98963" y="98722"/>
                  <a:pt x="98963" y="98722"/>
                  <a:pt x="98963" y="98722"/>
                </a:cubicBezTo>
                <a:lnTo>
                  <a:pt x="98963" y="99055"/>
                </a:lnTo>
                <a:close/>
                <a:moveTo>
                  <a:pt x="94149" y="87277"/>
                </a:moveTo>
                <a:cubicBezTo>
                  <a:pt x="94274" y="87277"/>
                  <a:pt x="94368" y="87111"/>
                  <a:pt x="94368" y="86888"/>
                </a:cubicBezTo>
                <a:cubicBezTo>
                  <a:pt x="94368" y="86666"/>
                  <a:pt x="94274" y="86500"/>
                  <a:pt x="94149" y="86500"/>
                </a:cubicBezTo>
                <a:cubicBezTo>
                  <a:pt x="94024" y="86500"/>
                  <a:pt x="93930" y="86666"/>
                  <a:pt x="93930" y="86888"/>
                </a:cubicBezTo>
                <a:cubicBezTo>
                  <a:pt x="93930" y="87111"/>
                  <a:pt x="94024" y="87277"/>
                  <a:pt x="94149" y="87277"/>
                </a:cubicBezTo>
                <a:close/>
                <a:moveTo>
                  <a:pt x="99150" y="81944"/>
                </a:moveTo>
                <a:cubicBezTo>
                  <a:pt x="99588" y="81944"/>
                  <a:pt x="99588" y="81944"/>
                  <a:pt x="99588" y="81944"/>
                </a:cubicBezTo>
                <a:cubicBezTo>
                  <a:pt x="99588" y="81166"/>
                  <a:pt x="99588" y="81166"/>
                  <a:pt x="99588" y="81166"/>
                </a:cubicBezTo>
                <a:cubicBezTo>
                  <a:pt x="99150" y="81166"/>
                  <a:pt x="99150" y="81166"/>
                  <a:pt x="99150" y="81166"/>
                </a:cubicBezTo>
                <a:lnTo>
                  <a:pt x="99150" y="81944"/>
                </a:lnTo>
                <a:close/>
                <a:moveTo>
                  <a:pt x="70674" y="95277"/>
                </a:moveTo>
                <a:cubicBezTo>
                  <a:pt x="70737" y="95277"/>
                  <a:pt x="70768" y="95222"/>
                  <a:pt x="70768" y="95111"/>
                </a:cubicBezTo>
                <a:cubicBezTo>
                  <a:pt x="70768" y="95055"/>
                  <a:pt x="70737" y="94944"/>
                  <a:pt x="70674" y="94944"/>
                </a:cubicBezTo>
                <a:cubicBezTo>
                  <a:pt x="70643" y="94944"/>
                  <a:pt x="70612" y="95055"/>
                  <a:pt x="70612" y="95111"/>
                </a:cubicBezTo>
                <a:cubicBezTo>
                  <a:pt x="70612" y="95222"/>
                  <a:pt x="70643" y="95277"/>
                  <a:pt x="70674" y="95277"/>
                </a:cubicBezTo>
                <a:close/>
                <a:moveTo>
                  <a:pt x="95149" y="87666"/>
                </a:moveTo>
                <a:cubicBezTo>
                  <a:pt x="95368" y="86944"/>
                  <a:pt x="95368" y="86944"/>
                  <a:pt x="95368" y="86944"/>
                </a:cubicBezTo>
                <a:cubicBezTo>
                  <a:pt x="95149" y="86277"/>
                  <a:pt x="95149" y="86277"/>
                  <a:pt x="95149" y="86277"/>
                </a:cubicBezTo>
                <a:cubicBezTo>
                  <a:pt x="94712" y="86277"/>
                  <a:pt x="94712" y="86277"/>
                  <a:pt x="94712" y="86277"/>
                </a:cubicBezTo>
                <a:cubicBezTo>
                  <a:pt x="94493" y="86944"/>
                  <a:pt x="94493" y="86944"/>
                  <a:pt x="94493" y="86944"/>
                </a:cubicBezTo>
                <a:cubicBezTo>
                  <a:pt x="94712" y="87666"/>
                  <a:pt x="94712" y="87666"/>
                  <a:pt x="94712" y="87666"/>
                </a:cubicBezTo>
                <a:lnTo>
                  <a:pt x="95149" y="87666"/>
                </a:lnTo>
                <a:close/>
                <a:moveTo>
                  <a:pt x="92055" y="90888"/>
                </a:moveTo>
                <a:cubicBezTo>
                  <a:pt x="92399" y="90555"/>
                  <a:pt x="92399" y="90555"/>
                  <a:pt x="92399" y="90555"/>
                </a:cubicBezTo>
                <a:cubicBezTo>
                  <a:pt x="92742" y="90888"/>
                  <a:pt x="92742" y="90888"/>
                  <a:pt x="92742" y="90888"/>
                </a:cubicBezTo>
                <a:cubicBezTo>
                  <a:pt x="92680" y="90222"/>
                  <a:pt x="92680" y="90222"/>
                  <a:pt x="92680" y="90222"/>
                </a:cubicBezTo>
                <a:cubicBezTo>
                  <a:pt x="92930" y="89722"/>
                  <a:pt x="92930" y="89722"/>
                  <a:pt x="92930" y="89722"/>
                </a:cubicBezTo>
                <a:cubicBezTo>
                  <a:pt x="92555" y="89611"/>
                  <a:pt x="92555" y="89611"/>
                  <a:pt x="92555" y="89611"/>
                </a:cubicBezTo>
                <a:cubicBezTo>
                  <a:pt x="92399" y="89000"/>
                  <a:pt x="92399" y="89000"/>
                  <a:pt x="92399" y="89000"/>
                </a:cubicBezTo>
                <a:cubicBezTo>
                  <a:pt x="92211" y="89611"/>
                  <a:pt x="92211" y="89611"/>
                  <a:pt x="92211" y="89611"/>
                </a:cubicBezTo>
                <a:cubicBezTo>
                  <a:pt x="91836" y="89722"/>
                  <a:pt x="91836" y="89722"/>
                  <a:pt x="91836" y="89722"/>
                </a:cubicBezTo>
                <a:cubicBezTo>
                  <a:pt x="92117" y="90222"/>
                  <a:pt x="92117" y="90222"/>
                  <a:pt x="92117" y="90222"/>
                </a:cubicBezTo>
                <a:lnTo>
                  <a:pt x="92055" y="90888"/>
                </a:lnTo>
                <a:close/>
                <a:moveTo>
                  <a:pt x="78364" y="87833"/>
                </a:moveTo>
                <a:cubicBezTo>
                  <a:pt x="78645" y="87611"/>
                  <a:pt x="78645" y="87611"/>
                  <a:pt x="78645" y="87611"/>
                </a:cubicBezTo>
                <a:cubicBezTo>
                  <a:pt x="78926" y="87833"/>
                  <a:pt x="78926" y="87833"/>
                  <a:pt x="78926" y="87833"/>
                </a:cubicBezTo>
                <a:cubicBezTo>
                  <a:pt x="78864" y="87277"/>
                  <a:pt x="78864" y="87277"/>
                  <a:pt x="78864" y="87277"/>
                </a:cubicBezTo>
                <a:cubicBezTo>
                  <a:pt x="79114" y="86888"/>
                  <a:pt x="79114" y="86888"/>
                  <a:pt x="79114" y="86888"/>
                </a:cubicBezTo>
                <a:cubicBezTo>
                  <a:pt x="78801" y="86777"/>
                  <a:pt x="78801" y="86777"/>
                  <a:pt x="78801" y="86777"/>
                </a:cubicBezTo>
                <a:cubicBezTo>
                  <a:pt x="78645" y="86277"/>
                  <a:pt x="78645" y="86277"/>
                  <a:pt x="78645" y="86277"/>
                </a:cubicBezTo>
                <a:cubicBezTo>
                  <a:pt x="78489" y="86777"/>
                  <a:pt x="78489" y="86777"/>
                  <a:pt x="78489" y="86777"/>
                </a:cubicBezTo>
                <a:cubicBezTo>
                  <a:pt x="78176" y="86888"/>
                  <a:pt x="78176" y="86888"/>
                  <a:pt x="78176" y="86888"/>
                </a:cubicBezTo>
                <a:cubicBezTo>
                  <a:pt x="78395" y="87277"/>
                  <a:pt x="78395" y="87277"/>
                  <a:pt x="78395" y="87277"/>
                </a:cubicBezTo>
                <a:lnTo>
                  <a:pt x="78364" y="87833"/>
                </a:lnTo>
                <a:close/>
                <a:moveTo>
                  <a:pt x="81427" y="95944"/>
                </a:moveTo>
                <a:cubicBezTo>
                  <a:pt x="81521" y="95944"/>
                  <a:pt x="81583" y="95833"/>
                  <a:pt x="81583" y="95666"/>
                </a:cubicBezTo>
                <a:cubicBezTo>
                  <a:pt x="81583" y="95500"/>
                  <a:pt x="81521" y="95388"/>
                  <a:pt x="81427" y="95388"/>
                </a:cubicBezTo>
                <a:cubicBezTo>
                  <a:pt x="81333" y="95388"/>
                  <a:pt x="81271" y="95500"/>
                  <a:pt x="81271" y="95666"/>
                </a:cubicBezTo>
                <a:cubicBezTo>
                  <a:pt x="81271" y="95833"/>
                  <a:pt x="81333" y="95944"/>
                  <a:pt x="81427" y="95944"/>
                </a:cubicBezTo>
                <a:close/>
                <a:moveTo>
                  <a:pt x="96306" y="92888"/>
                </a:moveTo>
                <a:cubicBezTo>
                  <a:pt x="96212" y="92500"/>
                  <a:pt x="96212" y="92500"/>
                  <a:pt x="96212" y="92500"/>
                </a:cubicBezTo>
                <a:cubicBezTo>
                  <a:pt x="96087" y="92888"/>
                  <a:pt x="96087" y="92888"/>
                  <a:pt x="96087" y="92888"/>
                </a:cubicBezTo>
                <a:cubicBezTo>
                  <a:pt x="95868" y="92944"/>
                  <a:pt x="95868" y="92944"/>
                  <a:pt x="95868" y="92944"/>
                </a:cubicBezTo>
                <a:cubicBezTo>
                  <a:pt x="96025" y="93277"/>
                  <a:pt x="96025" y="93277"/>
                  <a:pt x="96025" y="93277"/>
                </a:cubicBezTo>
                <a:cubicBezTo>
                  <a:pt x="95993" y="93666"/>
                  <a:pt x="95993" y="93666"/>
                  <a:pt x="95993" y="93666"/>
                </a:cubicBezTo>
                <a:cubicBezTo>
                  <a:pt x="96212" y="93500"/>
                  <a:pt x="96212" y="93500"/>
                  <a:pt x="96212" y="93500"/>
                </a:cubicBezTo>
                <a:cubicBezTo>
                  <a:pt x="96431" y="93666"/>
                  <a:pt x="96431" y="93666"/>
                  <a:pt x="96431" y="93666"/>
                </a:cubicBezTo>
                <a:cubicBezTo>
                  <a:pt x="96368" y="93277"/>
                  <a:pt x="96368" y="93277"/>
                  <a:pt x="96368" y="93277"/>
                </a:cubicBezTo>
                <a:cubicBezTo>
                  <a:pt x="96556" y="92944"/>
                  <a:pt x="96556" y="92944"/>
                  <a:pt x="96556" y="92944"/>
                </a:cubicBezTo>
                <a:lnTo>
                  <a:pt x="96306" y="92888"/>
                </a:lnTo>
                <a:close/>
                <a:moveTo>
                  <a:pt x="83709" y="99166"/>
                </a:moveTo>
                <a:cubicBezTo>
                  <a:pt x="83959" y="99166"/>
                  <a:pt x="84146" y="98833"/>
                  <a:pt x="84146" y="98388"/>
                </a:cubicBezTo>
                <a:cubicBezTo>
                  <a:pt x="84146" y="97944"/>
                  <a:pt x="83959" y="97611"/>
                  <a:pt x="83709" y="97611"/>
                </a:cubicBezTo>
                <a:cubicBezTo>
                  <a:pt x="83459" y="97611"/>
                  <a:pt x="83271" y="97944"/>
                  <a:pt x="83271" y="98388"/>
                </a:cubicBezTo>
                <a:cubicBezTo>
                  <a:pt x="83271" y="98833"/>
                  <a:pt x="83459" y="99166"/>
                  <a:pt x="83709" y="99166"/>
                </a:cubicBezTo>
                <a:close/>
                <a:moveTo>
                  <a:pt x="92836" y="96944"/>
                </a:moveTo>
                <a:cubicBezTo>
                  <a:pt x="93399" y="96944"/>
                  <a:pt x="93399" y="96944"/>
                  <a:pt x="93399" y="96944"/>
                </a:cubicBezTo>
                <a:cubicBezTo>
                  <a:pt x="93399" y="95944"/>
                  <a:pt x="93399" y="95944"/>
                  <a:pt x="93399" y="95944"/>
                </a:cubicBezTo>
                <a:cubicBezTo>
                  <a:pt x="92836" y="95944"/>
                  <a:pt x="92836" y="95944"/>
                  <a:pt x="92836" y="95944"/>
                </a:cubicBezTo>
                <a:lnTo>
                  <a:pt x="92836" y="96944"/>
                </a:lnTo>
                <a:close/>
                <a:moveTo>
                  <a:pt x="91586" y="94666"/>
                </a:moveTo>
                <a:cubicBezTo>
                  <a:pt x="91523" y="94666"/>
                  <a:pt x="91492" y="94777"/>
                  <a:pt x="91492" y="94833"/>
                </a:cubicBezTo>
                <a:cubicBezTo>
                  <a:pt x="91492" y="94944"/>
                  <a:pt x="91523" y="95055"/>
                  <a:pt x="91586" y="95055"/>
                </a:cubicBezTo>
                <a:cubicBezTo>
                  <a:pt x="91648" y="95055"/>
                  <a:pt x="91680" y="94944"/>
                  <a:pt x="91680" y="94833"/>
                </a:cubicBezTo>
                <a:cubicBezTo>
                  <a:pt x="91680" y="94777"/>
                  <a:pt x="91648" y="94666"/>
                  <a:pt x="91586" y="94666"/>
                </a:cubicBezTo>
                <a:close/>
                <a:moveTo>
                  <a:pt x="79020" y="97611"/>
                </a:moveTo>
                <a:cubicBezTo>
                  <a:pt x="79083" y="97611"/>
                  <a:pt x="79145" y="97555"/>
                  <a:pt x="79145" y="97388"/>
                </a:cubicBezTo>
                <a:cubicBezTo>
                  <a:pt x="79145" y="97277"/>
                  <a:pt x="79083" y="97166"/>
                  <a:pt x="79020" y="97166"/>
                </a:cubicBezTo>
                <a:cubicBezTo>
                  <a:pt x="78958" y="97166"/>
                  <a:pt x="78895" y="97277"/>
                  <a:pt x="78895" y="97388"/>
                </a:cubicBezTo>
                <a:cubicBezTo>
                  <a:pt x="78895" y="97555"/>
                  <a:pt x="78958" y="97611"/>
                  <a:pt x="79020" y="97611"/>
                </a:cubicBezTo>
                <a:close/>
                <a:moveTo>
                  <a:pt x="90398" y="102166"/>
                </a:moveTo>
                <a:cubicBezTo>
                  <a:pt x="90554" y="101611"/>
                  <a:pt x="90554" y="101611"/>
                  <a:pt x="90554" y="101611"/>
                </a:cubicBezTo>
                <a:cubicBezTo>
                  <a:pt x="90398" y="101111"/>
                  <a:pt x="90398" y="101111"/>
                  <a:pt x="90398" y="101111"/>
                </a:cubicBezTo>
                <a:cubicBezTo>
                  <a:pt x="90054" y="101111"/>
                  <a:pt x="90054" y="101111"/>
                  <a:pt x="90054" y="101111"/>
                </a:cubicBezTo>
                <a:cubicBezTo>
                  <a:pt x="89898" y="101611"/>
                  <a:pt x="89898" y="101611"/>
                  <a:pt x="89898" y="101611"/>
                </a:cubicBezTo>
                <a:cubicBezTo>
                  <a:pt x="90054" y="102166"/>
                  <a:pt x="90054" y="102166"/>
                  <a:pt x="90054" y="102166"/>
                </a:cubicBezTo>
                <a:lnTo>
                  <a:pt x="90398" y="102166"/>
                </a:lnTo>
                <a:close/>
                <a:moveTo>
                  <a:pt x="95212" y="105555"/>
                </a:moveTo>
                <a:cubicBezTo>
                  <a:pt x="95118" y="105555"/>
                  <a:pt x="95024" y="105722"/>
                  <a:pt x="95024" y="105888"/>
                </a:cubicBezTo>
                <a:cubicBezTo>
                  <a:pt x="95024" y="106055"/>
                  <a:pt x="95118" y="106222"/>
                  <a:pt x="95212" y="106222"/>
                </a:cubicBezTo>
                <a:cubicBezTo>
                  <a:pt x="95306" y="106222"/>
                  <a:pt x="95399" y="106055"/>
                  <a:pt x="95399" y="105888"/>
                </a:cubicBezTo>
                <a:cubicBezTo>
                  <a:pt x="95399" y="105722"/>
                  <a:pt x="95306" y="105555"/>
                  <a:pt x="95212" y="105555"/>
                </a:cubicBezTo>
                <a:close/>
                <a:moveTo>
                  <a:pt x="85365" y="110000"/>
                </a:moveTo>
                <a:cubicBezTo>
                  <a:pt x="85272" y="110000"/>
                  <a:pt x="85240" y="110111"/>
                  <a:pt x="85240" y="110222"/>
                </a:cubicBezTo>
                <a:cubicBezTo>
                  <a:pt x="85240" y="110333"/>
                  <a:pt x="85272" y="110444"/>
                  <a:pt x="85365" y="110444"/>
                </a:cubicBezTo>
                <a:cubicBezTo>
                  <a:pt x="85428" y="110444"/>
                  <a:pt x="85491" y="110333"/>
                  <a:pt x="85491" y="110222"/>
                </a:cubicBezTo>
                <a:cubicBezTo>
                  <a:pt x="85491" y="110111"/>
                  <a:pt x="85428" y="110000"/>
                  <a:pt x="85365" y="110000"/>
                </a:cubicBezTo>
                <a:close/>
                <a:moveTo>
                  <a:pt x="86428" y="113555"/>
                </a:moveTo>
                <a:cubicBezTo>
                  <a:pt x="86303" y="113555"/>
                  <a:pt x="86241" y="113722"/>
                  <a:pt x="86241" y="113888"/>
                </a:cubicBezTo>
                <a:cubicBezTo>
                  <a:pt x="86241" y="114055"/>
                  <a:pt x="86303" y="114222"/>
                  <a:pt x="86428" y="114222"/>
                </a:cubicBezTo>
                <a:cubicBezTo>
                  <a:pt x="86522" y="114222"/>
                  <a:pt x="86616" y="114055"/>
                  <a:pt x="86616" y="113888"/>
                </a:cubicBezTo>
                <a:cubicBezTo>
                  <a:pt x="86616" y="113722"/>
                  <a:pt x="86522" y="113555"/>
                  <a:pt x="86428" y="113555"/>
                </a:cubicBezTo>
                <a:close/>
                <a:moveTo>
                  <a:pt x="90961" y="109388"/>
                </a:moveTo>
                <a:cubicBezTo>
                  <a:pt x="90867" y="109722"/>
                  <a:pt x="90867" y="109722"/>
                  <a:pt x="90867" y="109722"/>
                </a:cubicBezTo>
                <a:cubicBezTo>
                  <a:pt x="90961" y="110055"/>
                  <a:pt x="90961" y="110055"/>
                  <a:pt x="90961" y="110055"/>
                </a:cubicBezTo>
                <a:cubicBezTo>
                  <a:pt x="91179" y="110055"/>
                  <a:pt x="91179" y="110055"/>
                  <a:pt x="91179" y="110055"/>
                </a:cubicBezTo>
                <a:cubicBezTo>
                  <a:pt x="91273" y="109722"/>
                  <a:pt x="91273" y="109722"/>
                  <a:pt x="91273" y="109722"/>
                </a:cubicBezTo>
                <a:cubicBezTo>
                  <a:pt x="91179" y="109388"/>
                  <a:pt x="91179" y="109388"/>
                  <a:pt x="91179" y="109388"/>
                </a:cubicBezTo>
                <a:lnTo>
                  <a:pt x="90961" y="109388"/>
                </a:lnTo>
                <a:close/>
                <a:moveTo>
                  <a:pt x="89367" y="81166"/>
                </a:moveTo>
                <a:cubicBezTo>
                  <a:pt x="89210" y="80666"/>
                  <a:pt x="89210" y="80666"/>
                  <a:pt x="89210" y="80666"/>
                </a:cubicBezTo>
                <a:cubicBezTo>
                  <a:pt x="88835" y="80666"/>
                  <a:pt x="88835" y="80666"/>
                  <a:pt x="88835" y="80666"/>
                </a:cubicBezTo>
                <a:cubicBezTo>
                  <a:pt x="88648" y="81166"/>
                  <a:pt x="88648" y="81166"/>
                  <a:pt x="88648" y="81166"/>
                </a:cubicBezTo>
                <a:cubicBezTo>
                  <a:pt x="88835" y="81722"/>
                  <a:pt x="88835" y="81722"/>
                  <a:pt x="88835" y="81722"/>
                </a:cubicBezTo>
                <a:cubicBezTo>
                  <a:pt x="89210" y="81722"/>
                  <a:pt x="89210" y="81722"/>
                  <a:pt x="89210" y="81722"/>
                </a:cubicBezTo>
                <a:lnTo>
                  <a:pt x="89367" y="81166"/>
                </a:lnTo>
                <a:close/>
                <a:moveTo>
                  <a:pt x="84897" y="106055"/>
                </a:moveTo>
                <a:cubicBezTo>
                  <a:pt x="85459" y="106055"/>
                  <a:pt x="85459" y="106055"/>
                  <a:pt x="85459" y="106055"/>
                </a:cubicBezTo>
                <a:cubicBezTo>
                  <a:pt x="85459" y="105055"/>
                  <a:pt x="85459" y="105055"/>
                  <a:pt x="85459" y="105055"/>
                </a:cubicBezTo>
                <a:cubicBezTo>
                  <a:pt x="84897" y="105055"/>
                  <a:pt x="84897" y="105055"/>
                  <a:pt x="84897" y="105055"/>
                </a:cubicBezTo>
                <a:lnTo>
                  <a:pt x="84897" y="106055"/>
                </a:lnTo>
                <a:close/>
                <a:moveTo>
                  <a:pt x="74331" y="106166"/>
                </a:moveTo>
                <a:cubicBezTo>
                  <a:pt x="74144" y="106166"/>
                  <a:pt x="74144" y="106166"/>
                  <a:pt x="74144" y="106166"/>
                </a:cubicBezTo>
                <a:cubicBezTo>
                  <a:pt x="74144" y="106500"/>
                  <a:pt x="74144" y="106500"/>
                  <a:pt x="74144" y="106500"/>
                </a:cubicBezTo>
                <a:cubicBezTo>
                  <a:pt x="74331" y="106500"/>
                  <a:pt x="74331" y="106500"/>
                  <a:pt x="74331" y="106500"/>
                </a:cubicBezTo>
                <a:lnTo>
                  <a:pt x="74331" y="106166"/>
                </a:lnTo>
                <a:close/>
                <a:moveTo>
                  <a:pt x="76082" y="106500"/>
                </a:moveTo>
                <a:cubicBezTo>
                  <a:pt x="75988" y="106500"/>
                  <a:pt x="75894" y="106666"/>
                  <a:pt x="75894" y="106833"/>
                </a:cubicBezTo>
                <a:cubicBezTo>
                  <a:pt x="75894" y="107055"/>
                  <a:pt x="75988" y="107166"/>
                  <a:pt x="76082" y="107166"/>
                </a:cubicBezTo>
                <a:cubicBezTo>
                  <a:pt x="76176" y="107166"/>
                  <a:pt x="76269" y="107055"/>
                  <a:pt x="76269" y="106833"/>
                </a:cubicBezTo>
                <a:cubicBezTo>
                  <a:pt x="76269" y="106666"/>
                  <a:pt x="76176" y="106500"/>
                  <a:pt x="76082" y="106500"/>
                </a:cubicBezTo>
                <a:close/>
                <a:moveTo>
                  <a:pt x="74425" y="109944"/>
                </a:moveTo>
                <a:cubicBezTo>
                  <a:pt x="74206" y="109944"/>
                  <a:pt x="74019" y="110277"/>
                  <a:pt x="74019" y="110666"/>
                </a:cubicBezTo>
                <a:cubicBezTo>
                  <a:pt x="74019" y="111111"/>
                  <a:pt x="74206" y="111388"/>
                  <a:pt x="74425" y="111388"/>
                </a:cubicBezTo>
                <a:cubicBezTo>
                  <a:pt x="74675" y="111388"/>
                  <a:pt x="74863" y="111111"/>
                  <a:pt x="74863" y="110666"/>
                </a:cubicBezTo>
                <a:cubicBezTo>
                  <a:pt x="74863" y="110277"/>
                  <a:pt x="74675" y="109944"/>
                  <a:pt x="74425" y="109944"/>
                </a:cubicBezTo>
                <a:close/>
                <a:moveTo>
                  <a:pt x="82427" y="106000"/>
                </a:moveTo>
                <a:cubicBezTo>
                  <a:pt x="82271" y="105444"/>
                  <a:pt x="82271" y="105444"/>
                  <a:pt x="82271" y="105444"/>
                </a:cubicBezTo>
                <a:cubicBezTo>
                  <a:pt x="82115" y="106000"/>
                  <a:pt x="82115" y="106000"/>
                  <a:pt x="82115" y="106000"/>
                </a:cubicBezTo>
                <a:cubicBezTo>
                  <a:pt x="81771" y="106055"/>
                  <a:pt x="81771" y="106055"/>
                  <a:pt x="81771" y="106055"/>
                </a:cubicBezTo>
                <a:cubicBezTo>
                  <a:pt x="82021" y="106500"/>
                  <a:pt x="82021" y="106500"/>
                  <a:pt x="82021" y="106500"/>
                </a:cubicBezTo>
                <a:cubicBezTo>
                  <a:pt x="81958" y="107166"/>
                  <a:pt x="81958" y="107166"/>
                  <a:pt x="81958" y="107166"/>
                </a:cubicBezTo>
                <a:cubicBezTo>
                  <a:pt x="82271" y="106833"/>
                  <a:pt x="82271" y="106833"/>
                  <a:pt x="82271" y="106833"/>
                </a:cubicBezTo>
                <a:cubicBezTo>
                  <a:pt x="82584" y="107166"/>
                  <a:pt x="82584" y="107166"/>
                  <a:pt x="82584" y="107166"/>
                </a:cubicBezTo>
                <a:cubicBezTo>
                  <a:pt x="82521" y="106500"/>
                  <a:pt x="82521" y="106500"/>
                  <a:pt x="82521" y="106500"/>
                </a:cubicBezTo>
                <a:cubicBezTo>
                  <a:pt x="82771" y="106055"/>
                  <a:pt x="82771" y="106055"/>
                  <a:pt x="82771" y="106055"/>
                </a:cubicBezTo>
                <a:lnTo>
                  <a:pt x="82427" y="106000"/>
                </a:lnTo>
                <a:close/>
                <a:moveTo>
                  <a:pt x="94774" y="106500"/>
                </a:moveTo>
                <a:cubicBezTo>
                  <a:pt x="94680" y="106500"/>
                  <a:pt x="94618" y="106666"/>
                  <a:pt x="94618" y="106833"/>
                </a:cubicBezTo>
                <a:cubicBezTo>
                  <a:pt x="94618" y="107000"/>
                  <a:pt x="94680" y="107111"/>
                  <a:pt x="94774" y="107111"/>
                </a:cubicBezTo>
                <a:cubicBezTo>
                  <a:pt x="94868" y="107111"/>
                  <a:pt x="94930" y="107000"/>
                  <a:pt x="94930" y="106833"/>
                </a:cubicBezTo>
                <a:cubicBezTo>
                  <a:pt x="94930" y="106666"/>
                  <a:pt x="94868" y="106500"/>
                  <a:pt x="94774" y="106500"/>
                </a:cubicBezTo>
                <a:close/>
                <a:moveTo>
                  <a:pt x="82365" y="74222"/>
                </a:moveTo>
                <a:cubicBezTo>
                  <a:pt x="82208" y="73611"/>
                  <a:pt x="82208" y="73611"/>
                  <a:pt x="82208" y="73611"/>
                </a:cubicBezTo>
                <a:cubicBezTo>
                  <a:pt x="82052" y="74222"/>
                  <a:pt x="82052" y="74222"/>
                  <a:pt x="82052" y="74222"/>
                </a:cubicBezTo>
                <a:cubicBezTo>
                  <a:pt x="81677" y="74277"/>
                  <a:pt x="81677" y="74277"/>
                  <a:pt x="81677" y="74277"/>
                </a:cubicBezTo>
                <a:cubicBezTo>
                  <a:pt x="81927" y="74777"/>
                  <a:pt x="81927" y="74777"/>
                  <a:pt x="81927" y="74777"/>
                </a:cubicBezTo>
                <a:cubicBezTo>
                  <a:pt x="81865" y="75388"/>
                  <a:pt x="81865" y="75388"/>
                  <a:pt x="81865" y="75388"/>
                </a:cubicBezTo>
                <a:cubicBezTo>
                  <a:pt x="82208" y="75111"/>
                  <a:pt x="82208" y="75111"/>
                  <a:pt x="82208" y="75111"/>
                </a:cubicBezTo>
                <a:cubicBezTo>
                  <a:pt x="82521" y="75388"/>
                  <a:pt x="82521" y="75388"/>
                  <a:pt x="82521" y="75388"/>
                </a:cubicBezTo>
                <a:cubicBezTo>
                  <a:pt x="82458" y="74777"/>
                  <a:pt x="82458" y="74777"/>
                  <a:pt x="82458" y="74777"/>
                </a:cubicBezTo>
                <a:cubicBezTo>
                  <a:pt x="82740" y="74277"/>
                  <a:pt x="82740" y="74277"/>
                  <a:pt x="82740" y="74277"/>
                </a:cubicBezTo>
                <a:lnTo>
                  <a:pt x="82365" y="74222"/>
                </a:lnTo>
                <a:close/>
                <a:moveTo>
                  <a:pt x="74957" y="82833"/>
                </a:moveTo>
                <a:cubicBezTo>
                  <a:pt x="75582" y="82833"/>
                  <a:pt x="75582" y="82833"/>
                  <a:pt x="75582" y="82833"/>
                </a:cubicBezTo>
                <a:cubicBezTo>
                  <a:pt x="75582" y="81722"/>
                  <a:pt x="75582" y="81722"/>
                  <a:pt x="75582" y="81722"/>
                </a:cubicBezTo>
                <a:cubicBezTo>
                  <a:pt x="74957" y="81722"/>
                  <a:pt x="74957" y="81722"/>
                  <a:pt x="74957" y="81722"/>
                </a:cubicBezTo>
                <a:lnTo>
                  <a:pt x="74957" y="82833"/>
                </a:lnTo>
                <a:close/>
                <a:moveTo>
                  <a:pt x="76519" y="78277"/>
                </a:moveTo>
                <a:cubicBezTo>
                  <a:pt x="76176" y="78277"/>
                  <a:pt x="76176" y="78277"/>
                  <a:pt x="76176" y="78277"/>
                </a:cubicBezTo>
                <a:cubicBezTo>
                  <a:pt x="75988" y="78833"/>
                  <a:pt x="75988" y="78833"/>
                  <a:pt x="75988" y="78833"/>
                </a:cubicBezTo>
                <a:cubicBezTo>
                  <a:pt x="76176" y="79388"/>
                  <a:pt x="76176" y="79388"/>
                  <a:pt x="76176" y="79388"/>
                </a:cubicBezTo>
                <a:cubicBezTo>
                  <a:pt x="76519" y="79388"/>
                  <a:pt x="76519" y="79388"/>
                  <a:pt x="76519" y="79388"/>
                </a:cubicBezTo>
                <a:cubicBezTo>
                  <a:pt x="76707" y="78833"/>
                  <a:pt x="76707" y="78833"/>
                  <a:pt x="76707" y="78833"/>
                </a:cubicBezTo>
                <a:lnTo>
                  <a:pt x="76519" y="78277"/>
                </a:lnTo>
                <a:close/>
                <a:moveTo>
                  <a:pt x="83146" y="76055"/>
                </a:moveTo>
                <a:cubicBezTo>
                  <a:pt x="82834" y="77055"/>
                  <a:pt x="82834" y="77055"/>
                  <a:pt x="82834" y="77055"/>
                </a:cubicBezTo>
                <a:cubicBezTo>
                  <a:pt x="83146" y="78055"/>
                  <a:pt x="83146" y="78055"/>
                  <a:pt x="83146" y="78055"/>
                </a:cubicBezTo>
                <a:cubicBezTo>
                  <a:pt x="83803" y="78055"/>
                  <a:pt x="83803" y="78055"/>
                  <a:pt x="83803" y="78055"/>
                </a:cubicBezTo>
                <a:cubicBezTo>
                  <a:pt x="84115" y="77055"/>
                  <a:pt x="84115" y="77055"/>
                  <a:pt x="84115" y="77055"/>
                </a:cubicBezTo>
                <a:cubicBezTo>
                  <a:pt x="83803" y="76055"/>
                  <a:pt x="83803" y="76055"/>
                  <a:pt x="83803" y="76055"/>
                </a:cubicBezTo>
                <a:lnTo>
                  <a:pt x="83146" y="76055"/>
                </a:lnTo>
                <a:close/>
                <a:moveTo>
                  <a:pt x="84490" y="75166"/>
                </a:moveTo>
                <a:cubicBezTo>
                  <a:pt x="84365" y="75166"/>
                  <a:pt x="84271" y="75333"/>
                  <a:pt x="84271" y="75555"/>
                </a:cubicBezTo>
                <a:cubicBezTo>
                  <a:pt x="84271" y="75777"/>
                  <a:pt x="84365" y="75944"/>
                  <a:pt x="84490" y="75944"/>
                </a:cubicBezTo>
                <a:cubicBezTo>
                  <a:pt x="84615" y="75944"/>
                  <a:pt x="84709" y="75777"/>
                  <a:pt x="84709" y="75555"/>
                </a:cubicBezTo>
                <a:cubicBezTo>
                  <a:pt x="84709" y="75333"/>
                  <a:pt x="84615" y="75166"/>
                  <a:pt x="84490" y="75166"/>
                </a:cubicBezTo>
                <a:close/>
                <a:moveTo>
                  <a:pt x="84084" y="71166"/>
                </a:moveTo>
                <a:cubicBezTo>
                  <a:pt x="84334" y="70944"/>
                  <a:pt x="84334" y="70944"/>
                  <a:pt x="84334" y="70944"/>
                </a:cubicBezTo>
                <a:cubicBezTo>
                  <a:pt x="84553" y="71166"/>
                  <a:pt x="84553" y="71166"/>
                  <a:pt x="84553" y="71166"/>
                </a:cubicBezTo>
                <a:cubicBezTo>
                  <a:pt x="84522" y="70722"/>
                  <a:pt x="84522" y="70722"/>
                  <a:pt x="84522" y="70722"/>
                </a:cubicBezTo>
                <a:cubicBezTo>
                  <a:pt x="84709" y="70388"/>
                  <a:pt x="84709" y="70388"/>
                  <a:pt x="84709" y="70388"/>
                </a:cubicBezTo>
                <a:cubicBezTo>
                  <a:pt x="84459" y="70333"/>
                  <a:pt x="84459" y="70333"/>
                  <a:pt x="84459" y="70333"/>
                </a:cubicBezTo>
                <a:cubicBezTo>
                  <a:pt x="84334" y="69888"/>
                  <a:pt x="84334" y="69888"/>
                  <a:pt x="84334" y="69888"/>
                </a:cubicBezTo>
                <a:cubicBezTo>
                  <a:pt x="84209" y="70333"/>
                  <a:pt x="84209" y="70333"/>
                  <a:pt x="84209" y="70333"/>
                </a:cubicBezTo>
                <a:cubicBezTo>
                  <a:pt x="83959" y="70388"/>
                  <a:pt x="83959" y="70388"/>
                  <a:pt x="83959" y="70388"/>
                </a:cubicBezTo>
                <a:cubicBezTo>
                  <a:pt x="84146" y="70722"/>
                  <a:pt x="84146" y="70722"/>
                  <a:pt x="84146" y="70722"/>
                </a:cubicBezTo>
                <a:lnTo>
                  <a:pt x="84084" y="71166"/>
                </a:lnTo>
                <a:close/>
                <a:moveTo>
                  <a:pt x="96712" y="71166"/>
                </a:moveTo>
                <a:cubicBezTo>
                  <a:pt x="97150" y="71166"/>
                  <a:pt x="97150" y="71166"/>
                  <a:pt x="97150" y="71166"/>
                </a:cubicBezTo>
                <a:cubicBezTo>
                  <a:pt x="97150" y="70388"/>
                  <a:pt x="97150" y="70388"/>
                  <a:pt x="97150" y="70388"/>
                </a:cubicBezTo>
                <a:cubicBezTo>
                  <a:pt x="96712" y="70388"/>
                  <a:pt x="96712" y="70388"/>
                  <a:pt x="96712" y="70388"/>
                </a:cubicBezTo>
                <a:lnTo>
                  <a:pt x="96712" y="71166"/>
                </a:lnTo>
                <a:close/>
                <a:moveTo>
                  <a:pt x="73425" y="92000"/>
                </a:moveTo>
                <a:cubicBezTo>
                  <a:pt x="73362" y="92000"/>
                  <a:pt x="73362" y="92055"/>
                  <a:pt x="73362" y="92111"/>
                </a:cubicBezTo>
                <a:cubicBezTo>
                  <a:pt x="73362" y="92166"/>
                  <a:pt x="73362" y="92222"/>
                  <a:pt x="73425" y="92222"/>
                </a:cubicBezTo>
                <a:cubicBezTo>
                  <a:pt x="73456" y="92222"/>
                  <a:pt x="73487" y="92166"/>
                  <a:pt x="73487" y="92111"/>
                </a:cubicBezTo>
                <a:cubicBezTo>
                  <a:pt x="73487" y="92055"/>
                  <a:pt x="73456" y="92000"/>
                  <a:pt x="73425" y="92000"/>
                </a:cubicBezTo>
                <a:close/>
                <a:moveTo>
                  <a:pt x="43167" y="277"/>
                </a:moveTo>
                <a:cubicBezTo>
                  <a:pt x="43323" y="277"/>
                  <a:pt x="43448" y="166"/>
                  <a:pt x="43511" y="0"/>
                </a:cubicBezTo>
                <a:cubicBezTo>
                  <a:pt x="42823" y="0"/>
                  <a:pt x="42823" y="0"/>
                  <a:pt x="42823" y="0"/>
                </a:cubicBezTo>
                <a:cubicBezTo>
                  <a:pt x="42917" y="166"/>
                  <a:pt x="43042" y="277"/>
                  <a:pt x="43167" y="277"/>
                </a:cubicBezTo>
                <a:close/>
                <a:moveTo>
                  <a:pt x="47231" y="5555"/>
                </a:moveTo>
                <a:cubicBezTo>
                  <a:pt x="47449" y="5388"/>
                  <a:pt x="47449" y="5388"/>
                  <a:pt x="47449" y="5388"/>
                </a:cubicBezTo>
                <a:cubicBezTo>
                  <a:pt x="47668" y="5555"/>
                  <a:pt x="47668" y="5555"/>
                  <a:pt x="47668" y="5555"/>
                </a:cubicBezTo>
                <a:cubicBezTo>
                  <a:pt x="47606" y="5166"/>
                  <a:pt x="47606" y="5166"/>
                  <a:pt x="47606" y="5166"/>
                </a:cubicBezTo>
                <a:cubicBezTo>
                  <a:pt x="47793" y="4833"/>
                  <a:pt x="47793" y="4833"/>
                  <a:pt x="47793" y="4833"/>
                </a:cubicBezTo>
                <a:cubicBezTo>
                  <a:pt x="47543" y="4777"/>
                  <a:pt x="47543" y="4777"/>
                  <a:pt x="47543" y="4777"/>
                </a:cubicBezTo>
                <a:cubicBezTo>
                  <a:pt x="47449" y="4388"/>
                  <a:pt x="47449" y="4388"/>
                  <a:pt x="47449" y="4388"/>
                </a:cubicBezTo>
                <a:cubicBezTo>
                  <a:pt x="47324" y="4777"/>
                  <a:pt x="47324" y="4777"/>
                  <a:pt x="47324" y="4777"/>
                </a:cubicBezTo>
                <a:cubicBezTo>
                  <a:pt x="47106" y="4833"/>
                  <a:pt x="47106" y="4833"/>
                  <a:pt x="47106" y="4833"/>
                </a:cubicBezTo>
                <a:cubicBezTo>
                  <a:pt x="47262" y="5166"/>
                  <a:pt x="47262" y="5166"/>
                  <a:pt x="47262" y="5166"/>
                </a:cubicBezTo>
                <a:lnTo>
                  <a:pt x="47231" y="5555"/>
                </a:lnTo>
                <a:close/>
                <a:moveTo>
                  <a:pt x="55170" y="3111"/>
                </a:moveTo>
                <a:cubicBezTo>
                  <a:pt x="55264" y="3111"/>
                  <a:pt x="55358" y="2944"/>
                  <a:pt x="55358" y="2777"/>
                </a:cubicBezTo>
                <a:cubicBezTo>
                  <a:pt x="55358" y="2611"/>
                  <a:pt x="55264" y="2444"/>
                  <a:pt x="55170" y="2444"/>
                </a:cubicBezTo>
                <a:cubicBezTo>
                  <a:pt x="55045" y="2444"/>
                  <a:pt x="54983" y="2611"/>
                  <a:pt x="54983" y="2777"/>
                </a:cubicBezTo>
                <a:cubicBezTo>
                  <a:pt x="54983" y="2944"/>
                  <a:pt x="55045" y="3111"/>
                  <a:pt x="55170" y="3111"/>
                </a:cubicBezTo>
                <a:close/>
                <a:moveTo>
                  <a:pt x="61672" y="19500"/>
                </a:moveTo>
                <a:cubicBezTo>
                  <a:pt x="61578" y="19222"/>
                  <a:pt x="61578" y="19222"/>
                  <a:pt x="61578" y="19222"/>
                </a:cubicBezTo>
                <a:cubicBezTo>
                  <a:pt x="61390" y="19222"/>
                  <a:pt x="61390" y="19222"/>
                  <a:pt x="61390" y="19222"/>
                </a:cubicBezTo>
                <a:cubicBezTo>
                  <a:pt x="61297" y="19500"/>
                  <a:pt x="61297" y="19500"/>
                  <a:pt x="61297" y="19500"/>
                </a:cubicBezTo>
                <a:cubicBezTo>
                  <a:pt x="61390" y="19777"/>
                  <a:pt x="61390" y="19777"/>
                  <a:pt x="61390" y="19777"/>
                </a:cubicBezTo>
                <a:cubicBezTo>
                  <a:pt x="61578" y="19777"/>
                  <a:pt x="61578" y="19777"/>
                  <a:pt x="61578" y="19777"/>
                </a:cubicBezTo>
                <a:lnTo>
                  <a:pt x="61672" y="19500"/>
                </a:lnTo>
                <a:close/>
                <a:moveTo>
                  <a:pt x="40666" y="29666"/>
                </a:moveTo>
                <a:cubicBezTo>
                  <a:pt x="40666" y="29833"/>
                  <a:pt x="40729" y="29944"/>
                  <a:pt x="40823" y="29944"/>
                </a:cubicBezTo>
                <a:cubicBezTo>
                  <a:pt x="40885" y="29944"/>
                  <a:pt x="40979" y="29833"/>
                  <a:pt x="40979" y="29666"/>
                </a:cubicBezTo>
                <a:cubicBezTo>
                  <a:pt x="40979" y="29555"/>
                  <a:pt x="40885" y="29388"/>
                  <a:pt x="40823" y="29388"/>
                </a:cubicBezTo>
                <a:cubicBezTo>
                  <a:pt x="40729" y="29388"/>
                  <a:pt x="40666" y="29555"/>
                  <a:pt x="40666" y="29666"/>
                </a:cubicBezTo>
                <a:close/>
                <a:moveTo>
                  <a:pt x="63454" y="30722"/>
                </a:moveTo>
                <a:cubicBezTo>
                  <a:pt x="63235" y="31388"/>
                  <a:pt x="63235" y="31388"/>
                  <a:pt x="63235" y="31388"/>
                </a:cubicBezTo>
                <a:cubicBezTo>
                  <a:pt x="63454" y="32111"/>
                  <a:pt x="63454" y="32111"/>
                  <a:pt x="63454" y="32111"/>
                </a:cubicBezTo>
                <a:cubicBezTo>
                  <a:pt x="63891" y="32111"/>
                  <a:pt x="63891" y="32111"/>
                  <a:pt x="63891" y="32111"/>
                </a:cubicBezTo>
                <a:cubicBezTo>
                  <a:pt x="64110" y="31388"/>
                  <a:pt x="64110" y="31388"/>
                  <a:pt x="64110" y="31388"/>
                </a:cubicBezTo>
                <a:cubicBezTo>
                  <a:pt x="63891" y="30722"/>
                  <a:pt x="63891" y="30722"/>
                  <a:pt x="63891" y="30722"/>
                </a:cubicBezTo>
                <a:lnTo>
                  <a:pt x="63454" y="30722"/>
                </a:lnTo>
                <a:close/>
                <a:moveTo>
                  <a:pt x="62422" y="20500"/>
                </a:moveTo>
                <a:cubicBezTo>
                  <a:pt x="62203" y="19666"/>
                  <a:pt x="62203" y="19666"/>
                  <a:pt x="62203" y="19666"/>
                </a:cubicBezTo>
                <a:cubicBezTo>
                  <a:pt x="61984" y="20500"/>
                  <a:pt x="61984" y="20500"/>
                  <a:pt x="61984" y="20500"/>
                </a:cubicBezTo>
                <a:cubicBezTo>
                  <a:pt x="61453" y="20611"/>
                  <a:pt x="61453" y="20611"/>
                  <a:pt x="61453" y="20611"/>
                </a:cubicBezTo>
                <a:cubicBezTo>
                  <a:pt x="61828" y="21277"/>
                  <a:pt x="61828" y="21277"/>
                  <a:pt x="61828" y="21277"/>
                </a:cubicBezTo>
                <a:cubicBezTo>
                  <a:pt x="61734" y="22166"/>
                  <a:pt x="61734" y="22166"/>
                  <a:pt x="61734" y="22166"/>
                </a:cubicBezTo>
                <a:cubicBezTo>
                  <a:pt x="62203" y="21722"/>
                  <a:pt x="62203" y="21722"/>
                  <a:pt x="62203" y="21722"/>
                </a:cubicBezTo>
                <a:cubicBezTo>
                  <a:pt x="62672" y="22166"/>
                  <a:pt x="62672" y="22166"/>
                  <a:pt x="62672" y="22166"/>
                </a:cubicBezTo>
                <a:cubicBezTo>
                  <a:pt x="62578" y="21277"/>
                  <a:pt x="62578" y="21277"/>
                  <a:pt x="62578" y="21277"/>
                </a:cubicBezTo>
                <a:cubicBezTo>
                  <a:pt x="62953" y="20611"/>
                  <a:pt x="62953" y="20611"/>
                  <a:pt x="62953" y="20611"/>
                </a:cubicBezTo>
                <a:lnTo>
                  <a:pt x="62422" y="20500"/>
                </a:lnTo>
                <a:close/>
                <a:moveTo>
                  <a:pt x="62891" y="30944"/>
                </a:moveTo>
                <a:cubicBezTo>
                  <a:pt x="62766" y="30944"/>
                  <a:pt x="62672" y="31111"/>
                  <a:pt x="62672" y="31333"/>
                </a:cubicBezTo>
                <a:cubicBezTo>
                  <a:pt x="62672" y="31555"/>
                  <a:pt x="62766" y="31722"/>
                  <a:pt x="62891" y="31722"/>
                </a:cubicBezTo>
                <a:cubicBezTo>
                  <a:pt x="63016" y="31722"/>
                  <a:pt x="63110" y="31555"/>
                  <a:pt x="63110" y="31333"/>
                </a:cubicBezTo>
                <a:cubicBezTo>
                  <a:pt x="63110" y="31111"/>
                  <a:pt x="63016" y="30944"/>
                  <a:pt x="62891" y="30944"/>
                </a:cubicBezTo>
                <a:close/>
                <a:moveTo>
                  <a:pt x="61297" y="34055"/>
                </a:moveTo>
                <a:cubicBezTo>
                  <a:pt x="61140" y="33444"/>
                  <a:pt x="61140" y="33444"/>
                  <a:pt x="61140" y="33444"/>
                </a:cubicBezTo>
                <a:cubicBezTo>
                  <a:pt x="60953" y="34055"/>
                  <a:pt x="60953" y="34055"/>
                  <a:pt x="60953" y="34055"/>
                </a:cubicBezTo>
                <a:cubicBezTo>
                  <a:pt x="60578" y="34166"/>
                  <a:pt x="60578" y="34166"/>
                  <a:pt x="60578" y="34166"/>
                </a:cubicBezTo>
                <a:cubicBezTo>
                  <a:pt x="60859" y="34666"/>
                  <a:pt x="60859" y="34666"/>
                  <a:pt x="60859" y="34666"/>
                </a:cubicBezTo>
                <a:cubicBezTo>
                  <a:pt x="60797" y="35333"/>
                  <a:pt x="60797" y="35333"/>
                  <a:pt x="60797" y="35333"/>
                </a:cubicBezTo>
                <a:cubicBezTo>
                  <a:pt x="61140" y="35000"/>
                  <a:pt x="61140" y="35000"/>
                  <a:pt x="61140" y="35000"/>
                </a:cubicBezTo>
                <a:cubicBezTo>
                  <a:pt x="61484" y="35333"/>
                  <a:pt x="61484" y="35333"/>
                  <a:pt x="61484" y="35333"/>
                </a:cubicBezTo>
                <a:cubicBezTo>
                  <a:pt x="61422" y="34666"/>
                  <a:pt x="61422" y="34666"/>
                  <a:pt x="61422" y="34666"/>
                </a:cubicBezTo>
                <a:cubicBezTo>
                  <a:pt x="61672" y="34166"/>
                  <a:pt x="61672" y="34166"/>
                  <a:pt x="61672" y="34166"/>
                </a:cubicBezTo>
                <a:lnTo>
                  <a:pt x="61297" y="34055"/>
                </a:lnTo>
                <a:close/>
                <a:moveTo>
                  <a:pt x="50419" y="18722"/>
                </a:moveTo>
                <a:cubicBezTo>
                  <a:pt x="50669" y="19222"/>
                  <a:pt x="50669" y="19222"/>
                  <a:pt x="50669" y="19222"/>
                </a:cubicBezTo>
                <a:cubicBezTo>
                  <a:pt x="50606" y="19833"/>
                  <a:pt x="50606" y="19833"/>
                  <a:pt x="50606" y="19833"/>
                </a:cubicBezTo>
                <a:cubicBezTo>
                  <a:pt x="50950" y="19555"/>
                  <a:pt x="50950" y="19555"/>
                  <a:pt x="50950" y="19555"/>
                </a:cubicBezTo>
                <a:cubicBezTo>
                  <a:pt x="51263" y="19833"/>
                  <a:pt x="51263" y="19833"/>
                  <a:pt x="51263" y="19833"/>
                </a:cubicBezTo>
                <a:cubicBezTo>
                  <a:pt x="51200" y="19222"/>
                  <a:pt x="51200" y="19222"/>
                  <a:pt x="51200" y="19222"/>
                </a:cubicBezTo>
                <a:cubicBezTo>
                  <a:pt x="51482" y="18722"/>
                  <a:pt x="51482" y="18722"/>
                  <a:pt x="51482" y="18722"/>
                </a:cubicBezTo>
                <a:cubicBezTo>
                  <a:pt x="51107" y="18666"/>
                  <a:pt x="51107" y="18666"/>
                  <a:pt x="51107" y="18666"/>
                </a:cubicBezTo>
                <a:cubicBezTo>
                  <a:pt x="50950" y="18055"/>
                  <a:pt x="50950" y="18055"/>
                  <a:pt x="50950" y="18055"/>
                </a:cubicBezTo>
                <a:cubicBezTo>
                  <a:pt x="50794" y="18666"/>
                  <a:pt x="50794" y="18666"/>
                  <a:pt x="50794" y="18666"/>
                </a:cubicBezTo>
                <a:lnTo>
                  <a:pt x="50419" y="18722"/>
                </a:lnTo>
                <a:close/>
                <a:moveTo>
                  <a:pt x="53232" y="20388"/>
                </a:moveTo>
                <a:cubicBezTo>
                  <a:pt x="53357" y="20388"/>
                  <a:pt x="53451" y="20222"/>
                  <a:pt x="53451" y="20000"/>
                </a:cubicBezTo>
                <a:cubicBezTo>
                  <a:pt x="53451" y="19777"/>
                  <a:pt x="53357" y="19611"/>
                  <a:pt x="53232" y="19611"/>
                </a:cubicBezTo>
                <a:cubicBezTo>
                  <a:pt x="53107" y="19611"/>
                  <a:pt x="53013" y="19777"/>
                  <a:pt x="53013" y="20000"/>
                </a:cubicBezTo>
                <a:cubicBezTo>
                  <a:pt x="53013" y="20222"/>
                  <a:pt x="53107" y="20388"/>
                  <a:pt x="53232" y="20388"/>
                </a:cubicBezTo>
                <a:close/>
                <a:moveTo>
                  <a:pt x="52544" y="22500"/>
                </a:moveTo>
                <a:cubicBezTo>
                  <a:pt x="52857" y="21500"/>
                  <a:pt x="52857" y="21500"/>
                  <a:pt x="52857" y="21500"/>
                </a:cubicBezTo>
                <a:cubicBezTo>
                  <a:pt x="52544" y="20500"/>
                  <a:pt x="52544" y="20500"/>
                  <a:pt x="52544" y="20500"/>
                </a:cubicBezTo>
                <a:cubicBezTo>
                  <a:pt x="51888" y="20500"/>
                  <a:pt x="51888" y="20500"/>
                  <a:pt x="51888" y="20500"/>
                </a:cubicBezTo>
                <a:cubicBezTo>
                  <a:pt x="51575" y="21500"/>
                  <a:pt x="51575" y="21500"/>
                  <a:pt x="51575" y="21500"/>
                </a:cubicBezTo>
                <a:cubicBezTo>
                  <a:pt x="51888" y="22500"/>
                  <a:pt x="51888" y="22500"/>
                  <a:pt x="51888" y="22500"/>
                </a:cubicBezTo>
                <a:lnTo>
                  <a:pt x="52544" y="22500"/>
                </a:lnTo>
                <a:close/>
                <a:moveTo>
                  <a:pt x="57890" y="26888"/>
                </a:moveTo>
                <a:cubicBezTo>
                  <a:pt x="57952" y="27166"/>
                  <a:pt x="57952" y="27166"/>
                  <a:pt x="57952" y="27166"/>
                </a:cubicBezTo>
                <a:cubicBezTo>
                  <a:pt x="58140" y="27166"/>
                  <a:pt x="58140" y="27166"/>
                  <a:pt x="58140" y="27166"/>
                </a:cubicBezTo>
                <a:cubicBezTo>
                  <a:pt x="58233" y="26888"/>
                  <a:pt x="58233" y="26888"/>
                  <a:pt x="58233" y="26888"/>
                </a:cubicBezTo>
                <a:cubicBezTo>
                  <a:pt x="58140" y="26611"/>
                  <a:pt x="58140" y="26611"/>
                  <a:pt x="58140" y="26611"/>
                </a:cubicBezTo>
                <a:cubicBezTo>
                  <a:pt x="57952" y="26611"/>
                  <a:pt x="57952" y="26611"/>
                  <a:pt x="57952" y="26611"/>
                </a:cubicBezTo>
                <a:lnTo>
                  <a:pt x="57890" y="26888"/>
                </a:lnTo>
                <a:close/>
                <a:moveTo>
                  <a:pt x="65048" y="37333"/>
                </a:moveTo>
                <a:cubicBezTo>
                  <a:pt x="64954" y="36944"/>
                  <a:pt x="64954" y="36944"/>
                  <a:pt x="64954" y="36944"/>
                </a:cubicBezTo>
                <a:cubicBezTo>
                  <a:pt x="64829" y="37333"/>
                  <a:pt x="64829" y="37333"/>
                  <a:pt x="64829" y="37333"/>
                </a:cubicBezTo>
                <a:cubicBezTo>
                  <a:pt x="64610" y="37388"/>
                  <a:pt x="64610" y="37388"/>
                  <a:pt x="64610" y="37388"/>
                </a:cubicBezTo>
                <a:cubicBezTo>
                  <a:pt x="64766" y="37722"/>
                  <a:pt x="64766" y="37722"/>
                  <a:pt x="64766" y="37722"/>
                </a:cubicBezTo>
                <a:cubicBezTo>
                  <a:pt x="64735" y="38111"/>
                  <a:pt x="64735" y="38111"/>
                  <a:pt x="64735" y="38111"/>
                </a:cubicBezTo>
                <a:cubicBezTo>
                  <a:pt x="64954" y="37944"/>
                  <a:pt x="64954" y="37944"/>
                  <a:pt x="64954" y="37944"/>
                </a:cubicBezTo>
                <a:cubicBezTo>
                  <a:pt x="65173" y="38111"/>
                  <a:pt x="65173" y="38111"/>
                  <a:pt x="65173" y="38111"/>
                </a:cubicBezTo>
                <a:cubicBezTo>
                  <a:pt x="65110" y="37722"/>
                  <a:pt x="65110" y="37722"/>
                  <a:pt x="65110" y="37722"/>
                </a:cubicBezTo>
                <a:cubicBezTo>
                  <a:pt x="65298" y="37388"/>
                  <a:pt x="65298" y="37388"/>
                  <a:pt x="65298" y="37388"/>
                </a:cubicBezTo>
                <a:lnTo>
                  <a:pt x="65048" y="37333"/>
                </a:lnTo>
                <a:close/>
                <a:moveTo>
                  <a:pt x="47137" y="31722"/>
                </a:moveTo>
                <a:cubicBezTo>
                  <a:pt x="47106" y="32277"/>
                  <a:pt x="47106" y="32277"/>
                  <a:pt x="47106" y="32277"/>
                </a:cubicBezTo>
                <a:cubicBezTo>
                  <a:pt x="47387" y="32055"/>
                  <a:pt x="47387" y="32055"/>
                  <a:pt x="47387" y="32055"/>
                </a:cubicBezTo>
                <a:cubicBezTo>
                  <a:pt x="47668" y="32277"/>
                  <a:pt x="47668" y="32277"/>
                  <a:pt x="47668" y="32277"/>
                </a:cubicBezTo>
                <a:cubicBezTo>
                  <a:pt x="47606" y="31722"/>
                  <a:pt x="47606" y="31722"/>
                  <a:pt x="47606" y="31722"/>
                </a:cubicBezTo>
                <a:cubicBezTo>
                  <a:pt x="47856" y="31333"/>
                  <a:pt x="47856" y="31333"/>
                  <a:pt x="47856" y="31333"/>
                </a:cubicBezTo>
                <a:cubicBezTo>
                  <a:pt x="47543" y="31222"/>
                  <a:pt x="47543" y="31222"/>
                  <a:pt x="47543" y="31222"/>
                </a:cubicBezTo>
                <a:cubicBezTo>
                  <a:pt x="47387" y="30722"/>
                  <a:pt x="47387" y="30722"/>
                  <a:pt x="47387" y="30722"/>
                </a:cubicBezTo>
                <a:cubicBezTo>
                  <a:pt x="47231" y="31222"/>
                  <a:pt x="47231" y="31222"/>
                  <a:pt x="47231" y="31222"/>
                </a:cubicBezTo>
                <a:cubicBezTo>
                  <a:pt x="46918" y="31333"/>
                  <a:pt x="46918" y="31333"/>
                  <a:pt x="46918" y="31333"/>
                </a:cubicBezTo>
                <a:lnTo>
                  <a:pt x="47137" y="31722"/>
                </a:lnTo>
                <a:close/>
                <a:moveTo>
                  <a:pt x="45261" y="23833"/>
                </a:moveTo>
                <a:cubicBezTo>
                  <a:pt x="45449" y="23277"/>
                  <a:pt x="45449" y="23277"/>
                  <a:pt x="45449" y="23277"/>
                </a:cubicBezTo>
                <a:cubicBezTo>
                  <a:pt x="45261" y="22722"/>
                  <a:pt x="45261" y="22722"/>
                  <a:pt x="45261" y="22722"/>
                </a:cubicBezTo>
                <a:cubicBezTo>
                  <a:pt x="44917" y="22722"/>
                  <a:pt x="44917" y="22722"/>
                  <a:pt x="44917" y="22722"/>
                </a:cubicBezTo>
                <a:cubicBezTo>
                  <a:pt x="44730" y="23277"/>
                  <a:pt x="44730" y="23277"/>
                  <a:pt x="44730" y="23277"/>
                </a:cubicBezTo>
                <a:cubicBezTo>
                  <a:pt x="44917" y="23833"/>
                  <a:pt x="44917" y="23833"/>
                  <a:pt x="44917" y="23833"/>
                </a:cubicBezTo>
                <a:lnTo>
                  <a:pt x="45261" y="23833"/>
                </a:lnTo>
                <a:close/>
                <a:moveTo>
                  <a:pt x="52013" y="42833"/>
                </a:moveTo>
                <a:cubicBezTo>
                  <a:pt x="52013" y="43277"/>
                  <a:pt x="52201" y="43611"/>
                  <a:pt x="52451" y="43611"/>
                </a:cubicBezTo>
                <a:cubicBezTo>
                  <a:pt x="52701" y="43611"/>
                  <a:pt x="52888" y="43277"/>
                  <a:pt x="52888" y="42833"/>
                </a:cubicBezTo>
                <a:cubicBezTo>
                  <a:pt x="52888" y="42388"/>
                  <a:pt x="52701" y="42055"/>
                  <a:pt x="52451" y="42055"/>
                </a:cubicBezTo>
                <a:cubicBezTo>
                  <a:pt x="52201" y="42055"/>
                  <a:pt x="52013" y="42388"/>
                  <a:pt x="52013" y="42833"/>
                </a:cubicBezTo>
                <a:close/>
                <a:moveTo>
                  <a:pt x="47231" y="61111"/>
                </a:moveTo>
                <a:cubicBezTo>
                  <a:pt x="47449" y="60944"/>
                  <a:pt x="47449" y="60944"/>
                  <a:pt x="47449" y="60944"/>
                </a:cubicBezTo>
                <a:cubicBezTo>
                  <a:pt x="47668" y="61111"/>
                  <a:pt x="47668" y="61111"/>
                  <a:pt x="47668" y="61111"/>
                </a:cubicBezTo>
                <a:cubicBezTo>
                  <a:pt x="47606" y="60722"/>
                  <a:pt x="47606" y="60722"/>
                  <a:pt x="47606" y="60722"/>
                </a:cubicBezTo>
                <a:cubicBezTo>
                  <a:pt x="47793" y="60388"/>
                  <a:pt x="47793" y="60388"/>
                  <a:pt x="47793" y="60388"/>
                </a:cubicBezTo>
                <a:cubicBezTo>
                  <a:pt x="47543" y="60333"/>
                  <a:pt x="47543" y="60333"/>
                  <a:pt x="47543" y="60333"/>
                </a:cubicBezTo>
                <a:cubicBezTo>
                  <a:pt x="47449" y="59944"/>
                  <a:pt x="47449" y="59944"/>
                  <a:pt x="47449" y="59944"/>
                </a:cubicBezTo>
                <a:cubicBezTo>
                  <a:pt x="47324" y="60333"/>
                  <a:pt x="47324" y="60333"/>
                  <a:pt x="47324" y="60333"/>
                </a:cubicBezTo>
                <a:cubicBezTo>
                  <a:pt x="47106" y="60388"/>
                  <a:pt x="47106" y="60388"/>
                  <a:pt x="47106" y="60388"/>
                </a:cubicBezTo>
                <a:cubicBezTo>
                  <a:pt x="47262" y="60722"/>
                  <a:pt x="47262" y="60722"/>
                  <a:pt x="47262" y="60722"/>
                </a:cubicBezTo>
                <a:lnTo>
                  <a:pt x="47231" y="61111"/>
                </a:lnTo>
                <a:close/>
                <a:moveTo>
                  <a:pt x="47762" y="41611"/>
                </a:moveTo>
                <a:cubicBezTo>
                  <a:pt x="47699" y="41611"/>
                  <a:pt x="47637" y="41722"/>
                  <a:pt x="47637" y="41833"/>
                </a:cubicBezTo>
                <a:cubicBezTo>
                  <a:pt x="47637" y="42000"/>
                  <a:pt x="47699" y="42055"/>
                  <a:pt x="47762" y="42055"/>
                </a:cubicBezTo>
                <a:cubicBezTo>
                  <a:pt x="47824" y="42055"/>
                  <a:pt x="47887" y="42000"/>
                  <a:pt x="47887" y="41833"/>
                </a:cubicBezTo>
                <a:cubicBezTo>
                  <a:pt x="47887" y="41722"/>
                  <a:pt x="47824" y="41611"/>
                  <a:pt x="47762" y="41611"/>
                </a:cubicBezTo>
                <a:close/>
                <a:moveTo>
                  <a:pt x="60328" y="39500"/>
                </a:moveTo>
                <a:cubicBezTo>
                  <a:pt x="60390" y="39500"/>
                  <a:pt x="60421" y="39388"/>
                  <a:pt x="60421" y="39277"/>
                </a:cubicBezTo>
                <a:cubicBezTo>
                  <a:pt x="60421" y="39222"/>
                  <a:pt x="60390" y="39111"/>
                  <a:pt x="60328" y="39111"/>
                </a:cubicBezTo>
                <a:cubicBezTo>
                  <a:pt x="60265" y="39111"/>
                  <a:pt x="60234" y="39222"/>
                  <a:pt x="60234" y="39277"/>
                </a:cubicBezTo>
                <a:cubicBezTo>
                  <a:pt x="60234" y="39388"/>
                  <a:pt x="60265" y="39500"/>
                  <a:pt x="60328" y="39500"/>
                </a:cubicBezTo>
                <a:close/>
                <a:moveTo>
                  <a:pt x="59140" y="46611"/>
                </a:moveTo>
                <a:cubicBezTo>
                  <a:pt x="59296" y="46055"/>
                  <a:pt x="59296" y="46055"/>
                  <a:pt x="59296" y="46055"/>
                </a:cubicBezTo>
                <a:cubicBezTo>
                  <a:pt x="59140" y="45555"/>
                  <a:pt x="59140" y="45555"/>
                  <a:pt x="59140" y="45555"/>
                </a:cubicBezTo>
                <a:cubicBezTo>
                  <a:pt x="58796" y="45555"/>
                  <a:pt x="58796" y="45555"/>
                  <a:pt x="58796" y="45555"/>
                </a:cubicBezTo>
                <a:cubicBezTo>
                  <a:pt x="58640" y="46055"/>
                  <a:pt x="58640" y="46055"/>
                  <a:pt x="58640" y="46055"/>
                </a:cubicBezTo>
                <a:cubicBezTo>
                  <a:pt x="58796" y="46611"/>
                  <a:pt x="58796" y="46611"/>
                  <a:pt x="58796" y="46611"/>
                </a:cubicBezTo>
                <a:lnTo>
                  <a:pt x="59140" y="46611"/>
                </a:lnTo>
                <a:close/>
                <a:moveTo>
                  <a:pt x="62141" y="40388"/>
                </a:moveTo>
                <a:cubicBezTo>
                  <a:pt x="61578" y="40388"/>
                  <a:pt x="61578" y="40388"/>
                  <a:pt x="61578" y="40388"/>
                </a:cubicBezTo>
                <a:cubicBezTo>
                  <a:pt x="61578" y="41388"/>
                  <a:pt x="61578" y="41388"/>
                  <a:pt x="61578" y="41388"/>
                </a:cubicBezTo>
                <a:cubicBezTo>
                  <a:pt x="62141" y="41388"/>
                  <a:pt x="62141" y="41388"/>
                  <a:pt x="62141" y="41388"/>
                </a:cubicBezTo>
                <a:lnTo>
                  <a:pt x="62141" y="40388"/>
                </a:lnTo>
                <a:close/>
                <a:moveTo>
                  <a:pt x="50169" y="39833"/>
                </a:moveTo>
                <a:cubicBezTo>
                  <a:pt x="50075" y="39833"/>
                  <a:pt x="50013" y="39944"/>
                  <a:pt x="50013" y="40111"/>
                </a:cubicBezTo>
                <a:cubicBezTo>
                  <a:pt x="50013" y="40277"/>
                  <a:pt x="50075" y="40388"/>
                  <a:pt x="50169" y="40388"/>
                </a:cubicBezTo>
                <a:cubicBezTo>
                  <a:pt x="50263" y="40388"/>
                  <a:pt x="50325" y="40277"/>
                  <a:pt x="50325" y="40111"/>
                </a:cubicBezTo>
                <a:cubicBezTo>
                  <a:pt x="50325" y="39944"/>
                  <a:pt x="50263" y="39833"/>
                  <a:pt x="50169" y="39833"/>
                </a:cubicBezTo>
                <a:close/>
                <a:moveTo>
                  <a:pt x="57952" y="26166"/>
                </a:moveTo>
                <a:cubicBezTo>
                  <a:pt x="58108" y="25611"/>
                  <a:pt x="58108" y="25611"/>
                  <a:pt x="58108" y="25611"/>
                </a:cubicBezTo>
                <a:cubicBezTo>
                  <a:pt x="57952" y="25111"/>
                  <a:pt x="57952" y="25111"/>
                  <a:pt x="57952" y="25111"/>
                </a:cubicBezTo>
                <a:cubicBezTo>
                  <a:pt x="57577" y="25111"/>
                  <a:pt x="57577" y="25111"/>
                  <a:pt x="57577" y="25111"/>
                </a:cubicBezTo>
                <a:cubicBezTo>
                  <a:pt x="57389" y="25611"/>
                  <a:pt x="57389" y="25611"/>
                  <a:pt x="57389" y="25611"/>
                </a:cubicBezTo>
                <a:cubicBezTo>
                  <a:pt x="57577" y="26166"/>
                  <a:pt x="57577" y="26166"/>
                  <a:pt x="57577" y="26166"/>
                </a:cubicBezTo>
                <a:lnTo>
                  <a:pt x="57952" y="26166"/>
                </a:lnTo>
                <a:close/>
                <a:moveTo>
                  <a:pt x="52826" y="15611"/>
                </a:moveTo>
                <a:cubicBezTo>
                  <a:pt x="53076" y="15388"/>
                  <a:pt x="53076" y="15388"/>
                  <a:pt x="53076" y="15388"/>
                </a:cubicBezTo>
                <a:cubicBezTo>
                  <a:pt x="53295" y="15611"/>
                  <a:pt x="53295" y="15611"/>
                  <a:pt x="53295" y="15611"/>
                </a:cubicBezTo>
                <a:cubicBezTo>
                  <a:pt x="53263" y="15166"/>
                  <a:pt x="53263" y="15166"/>
                  <a:pt x="53263" y="15166"/>
                </a:cubicBezTo>
                <a:cubicBezTo>
                  <a:pt x="53451" y="14833"/>
                  <a:pt x="53451" y="14833"/>
                  <a:pt x="53451" y="14833"/>
                </a:cubicBezTo>
                <a:cubicBezTo>
                  <a:pt x="53201" y="14777"/>
                  <a:pt x="53201" y="14777"/>
                  <a:pt x="53201" y="14777"/>
                </a:cubicBezTo>
                <a:cubicBezTo>
                  <a:pt x="53076" y="14333"/>
                  <a:pt x="53076" y="14333"/>
                  <a:pt x="53076" y="14333"/>
                </a:cubicBezTo>
                <a:cubicBezTo>
                  <a:pt x="52951" y="14777"/>
                  <a:pt x="52951" y="14777"/>
                  <a:pt x="52951" y="14777"/>
                </a:cubicBezTo>
                <a:cubicBezTo>
                  <a:pt x="52701" y="14833"/>
                  <a:pt x="52701" y="14833"/>
                  <a:pt x="52701" y="14833"/>
                </a:cubicBezTo>
                <a:cubicBezTo>
                  <a:pt x="52888" y="15166"/>
                  <a:pt x="52888" y="15166"/>
                  <a:pt x="52888" y="15166"/>
                </a:cubicBezTo>
                <a:lnTo>
                  <a:pt x="52826" y="15611"/>
                </a:lnTo>
                <a:close/>
                <a:moveTo>
                  <a:pt x="44824" y="51611"/>
                </a:moveTo>
                <a:cubicBezTo>
                  <a:pt x="44917" y="51611"/>
                  <a:pt x="45011" y="51500"/>
                  <a:pt x="45011" y="51277"/>
                </a:cubicBezTo>
                <a:cubicBezTo>
                  <a:pt x="45011" y="51111"/>
                  <a:pt x="44917" y="50944"/>
                  <a:pt x="44824" y="50944"/>
                </a:cubicBezTo>
                <a:cubicBezTo>
                  <a:pt x="44730" y="50944"/>
                  <a:pt x="44636" y="51111"/>
                  <a:pt x="44636" y="51277"/>
                </a:cubicBezTo>
                <a:cubicBezTo>
                  <a:pt x="44636" y="51500"/>
                  <a:pt x="44730" y="51611"/>
                  <a:pt x="44824" y="51611"/>
                </a:cubicBezTo>
                <a:close/>
                <a:moveTo>
                  <a:pt x="67892" y="26388"/>
                </a:moveTo>
                <a:cubicBezTo>
                  <a:pt x="68330" y="26388"/>
                  <a:pt x="68330" y="26388"/>
                  <a:pt x="68330" y="26388"/>
                </a:cubicBezTo>
                <a:cubicBezTo>
                  <a:pt x="68330" y="25611"/>
                  <a:pt x="68330" y="25611"/>
                  <a:pt x="68330" y="25611"/>
                </a:cubicBezTo>
                <a:cubicBezTo>
                  <a:pt x="67892" y="25611"/>
                  <a:pt x="67892" y="25611"/>
                  <a:pt x="67892" y="25611"/>
                </a:cubicBezTo>
                <a:lnTo>
                  <a:pt x="67892" y="26388"/>
                </a:lnTo>
                <a:close/>
                <a:moveTo>
                  <a:pt x="54107" y="54888"/>
                </a:moveTo>
                <a:cubicBezTo>
                  <a:pt x="54170" y="54888"/>
                  <a:pt x="54232" y="54777"/>
                  <a:pt x="54232" y="54666"/>
                </a:cubicBezTo>
                <a:cubicBezTo>
                  <a:pt x="54232" y="54555"/>
                  <a:pt x="54170" y="54444"/>
                  <a:pt x="54107" y="54444"/>
                </a:cubicBezTo>
                <a:cubicBezTo>
                  <a:pt x="54014" y="54444"/>
                  <a:pt x="53982" y="54555"/>
                  <a:pt x="53982" y="54666"/>
                </a:cubicBezTo>
                <a:cubicBezTo>
                  <a:pt x="53982" y="54777"/>
                  <a:pt x="54014" y="54888"/>
                  <a:pt x="54107" y="54888"/>
                </a:cubicBezTo>
                <a:close/>
                <a:moveTo>
                  <a:pt x="54201" y="49500"/>
                </a:moveTo>
                <a:cubicBezTo>
                  <a:pt x="53638" y="49500"/>
                  <a:pt x="53638" y="49500"/>
                  <a:pt x="53638" y="49500"/>
                </a:cubicBezTo>
                <a:cubicBezTo>
                  <a:pt x="53638" y="50500"/>
                  <a:pt x="53638" y="50500"/>
                  <a:pt x="53638" y="50500"/>
                </a:cubicBezTo>
                <a:cubicBezTo>
                  <a:pt x="54201" y="50500"/>
                  <a:pt x="54201" y="50500"/>
                  <a:pt x="54201" y="50500"/>
                </a:cubicBezTo>
                <a:lnTo>
                  <a:pt x="54201" y="49500"/>
                </a:lnTo>
                <a:close/>
                <a:moveTo>
                  <a:pt x="59703" y="53833"/>
                </a:moveTo>
                <a:cubicBezTo>
                  <a:pt x="59609" y="54166"/>
                  <a:pt x="59609" y="54166"/>
                  <a:pt x="59609" y="54166"/>
                </a:cubicBezTo>
                <a:cubicBezTo>
                  <a:pt x="59703" y="54500"/>
                  <a:pt x="59703" y="54500"/>
                  <a:pt x="59703" y="54500"/>
                </a:cubicBezTo>
                <a:cubicBezTo>
                  <a:pt x="59921" y="54500"/>
                  <a:pt x="59921" y="54500"/>
                  <a:pt x="59921" y="54500"/>
                </a:cubicBezTo>
                <a:cubicBezTo>
                  <a:pt x="60015" y="54166"/>
                  <a:pt x="60015" y="54166"/>
                  <a:pt x="60015" y="54166"/>
                </a:cubicBezTo>
                <a:cubicBezTo>
                  <a:pt x="59921" y="53833"/>
                  <a:pt x="59921" y="53833"/>
                  <a:pt x="59921" y="53833"/>
                </a:cubicBezTo>
                <a:lnTo>
                  <a:pt x="59703" y="53833"/>
                </a:lnTo>
                <a:close/>
                <a:moveTo>
                  <a:pt x="65892" y="14833"/>
                </a:moveTo>
                <a:cubicBezTo>
                  <a:pt x="65454" y="14833"/>
                  <a:pt x="65454" y="14833"/>
                  <a:pt x="65454" y="14833"/>
                </a:cubicBezTo>
                <a:cubicBezTo>
                  <a:pt x="65454" y="15611"/>
                  <a:pt x="65454" y="15611"/>
                  <a:pt x="65454" y="15611"/>
                </a:cubicBezTo>
                <a:cubicBezTo>
                  <a:pt x="65892" y="15611"/>
                  <a:pt x="65892" y="15611"/>
                  <a:pt x="65892" y="15611"/>
                </a:cubicBezTo>
                <a:lnTo>
                  <a:pt x="65892" y="14833"/>
                </a:lnTo>
                <a:close/>
                <a:moveTo>
                  <a:pt x="63516" y="51555"/>
                </a:moveTo>
                <a:cubicBezTo>
                  <a:pt x="63610" y="51555"/>
                  <a:pt x="63672" y="51444"/>
                  <a:pt x="63672" y="51277"/>
                </a:cubicBezTo>
                <a:cubicBezTo>
                  <a:pt x="63672" y="51111"/>
                  <a:pt x="63610" y="50944"/>
                  <a:pt x="63516" y="50944"/>
                </a:cubicBezTo>
                <a:cubicBezTo>
                  <a:pt x="63422" y="50944"/>
                  <a:pt x="63360" y="51111"/>
                  <a:pt x="63360" y="51277"/>
                </a:cubicBezTo>
                <a:cubicBezTo>
                  <a:pt x="63360" y="51444"/>
                  <a:pt x="63422" y="51555"/>
                  <a:pt x="63516" y="51555"/>
                </a:cubicBezTo>
                <a:close/>
                <a:moveTo>
                  <a:pt x="55170" y="58666"/>
                </a:moveTo>
                <a:cubicBezTo>
                  <a:pt x="55264" y="58666"/>
                  <a:pt x="55358" y="58500"/>
                  <a:pt x="55358" y="58333"/>
                </a:cubicBezTo>
                <a:cubicBezTo>
                  <a:pt x="55358" y="58166"/>
                  <a:pt x="55264" y="58000"/>
                  <a:pt x="55170" y="58000"/>
                </a:cubicBezTo>
                <a:cubicBezTo>
                  <a:pt x="55045" y="58000"/>
                  <a:pt x="54983" y="58166"/>
                  <a:pt x="54983" y="58333"/>
                </a:cubicBezTo>
                <a:cubicBezTo>
                  <a:pt x="54983" y="58500"/>
                  <a:pt x="55045" y="58666"/>
                  <a:pt x="55170" y="58666"/>
                </a:cubicBezTo>
                <a:close/>
                <a:moveTo>
                  <a:pt x="50700" y="51611"/>
                </a:moveTo>
                <a:cubicBezTo>
                  <a:pt x="51013" y="51277"/>
                  <a:pt x="51013" y="51277"/>
                  <a:pt x="51013" y="51277"/>
                </a:cubicBezTo>
                <a:cubicBezTo>
                  <a:pt x="51325" y="51611"/>
                  <a:pt x="51325" y="51611"/>
                  <a:pt x="51325" y="51611"/>
                </a:cubicBezTo>
                <a:cubicBezTo>
                  <a:pt x="51263" y="50944"/>
                  <a:pt x="51263" y="50944"/>
                  <a:pt x="51263" y="50944"/>
                </a:cubicBezTo>
                <a:cubicBezTo>
                  <a:pt x="51513" y="50500"/>
                  <a:pt x="51513" y="50500"/>
                  <a:pt x="51513" y="50500"/>
                </a:cubicBezTo>
                <a:cubicBezTo>
                  <a:pt x="51169" y="50444"/>
                  <a:pt x="51169" y="50444"/>
                  <a:pt x="51169" y="50444"/>
                </a:cubicBezTo>
                <a:cubicBezTo>
                  <a:pt x="51013" y="49888"/>
                  <a:pt x="51013" y="49888"/>
                  <a:pt x="51013" y="49888"/>
                </a:cubicBezTo>
                <a:cubicBezTo>
                  <a:pt x="50856" y="50444"/>
                  <a:pt x="50856" y="50444"/>
                  <a:pt x="50856" y="50444"/>
                </a:cubicBezTo>
                <a:cubicBezTo>
                  <a:pt x="50513" y="50500"/>
                  <a:pt x="50513" y="50500"/>
                  <a:pt x="50513" y="50500"/>
                </a:cubicBezTo>
                <a:cubicBezTo>
                  <a:pt x="50763" y="50944"/>
                  <a:pt x="50763" y="50944"/>
                  <a:pt x="50763" y="50944"/>
                </a:cubicBezTo>
                <a:lnTo>
                  <a:pt x="50700" y="51611"/>
                </a:lnTo>
                <a:close/>
                <a:moveTo>
                  <a:pt x="39416" y="39722"/>
                </a:moveTo>
                <a:cubicBezTo>
                  <a:pt x="39479" y="39722"/>
                  <a:pt x="39510" y="39666"/>
                  <a:pt x="39510" y="39555"/>
                </a:cubicBezTo>
                <a:cubicBezTo>
                  <a:pt x="39510" y="39500"/>
                  <a:pt x="39479" y="39388"/>
                  <a:pt x="39416" y="39388"/>
                </a:cubicBezTo>
                <a:cubicBezTo>
                  <a:pt x="39385" y="39388"/>
                  <a:pt x="39353" y="39500"/>
                  <a:pt x="39353" y="39555"/>
                </a:cubicBezTo>
                <a:cubicBezTo>
                  <a:pt x="39353" y="39666"/>
                  <a:pt x="39385" y="39722"/>
                  <a:pt x="39416" y="39722"/>
                </a:cubicBezTo>
                <a:close/>
                <a:moveTo>
                  <a:pt x="43167" y="55833"/>
                </a:moveTo>
                <a:cubicBezTo>
                  <a:pt x="43417" y="55833"/>
                  <a:pt x="43605" y="55555"/>
                  <a:pt x="43605" y="55111"/>
                </a:cubicBezTo>
                <a:cubicBezTo>
                  <a:pt x="43605" y="54722"/>
                  <a:pt x="43417" y="54388"/>
                  <a:pt x="43167" y="54388"/>
                </a:cubicBezTo>
                <a:cubicBezTo>
                  <a:pt x="42948" y="54388"/>
                  <a:pt x="42761" y="54722"/>
                  <a:pt x="42761" y="55111"/>
                </a:cubicBezTo>
                <a:cubicBezTo>
                  <a:pt x="42761" y="55555"/>
                  <a:pt x="42948" y="55833"/>
                  <a:pt x="43167" y="55833"/>
                </a:cubicBezTo>
                <a:close/>
                <a:moveTo>
                  <a:pt x="67705" y="43500"/>
                </a:moveTo>
                <a:cubicBezTo>
                  <a:pt x="67892" y="43500"/>
                  <a:pt x="67892" y="43500"/>
                  <a:pt x="67892" y="43500"/>
                </a:cubicBezTo>
                <a:cubicBezTo>
                  <a:pt x="67892" y="43166"/>
                  <a:pt x="67892" y="43166"/>
                  <a:pt x="67892" y="43166"/>
                </a:cubicBezTo>
                <a:cubicBezTo>
                  <a:pt x="67705" y="43166"/>
                  <a:pt x="67705" y="43166"/>
                  <a:pt x="67705" y="43166"/>
                </a:cubicBezTo>
                <a:lnTo>
                  <a:pt x="67705" y="43500"/>
                </a:lnTo>
                <a:close/>
                <a:moveTo>
                  <a:pt x="63954" y="50666"/>
                </a:moveTo>
                <a:cubicBezTo>
                  <a:pt x="64047" y="50666"/>
                  <a:pt x="64141" y="50500"/>
                  <a:pt x="64141" y="50333"/>
                </a:cubicBezTo>
                <a:cubicBezTo>
                  <a:pt x="64141" y="50166"/>
                  <a:pt x="64047" y="50000"/>
                  <a:pt x="63954" y="50000"/>
                </a:cubicBezTo>
                <a:cubicBezTo>
                  <a:pt x="63860" y="50000"/>
                  <a:pt x="63766" y="50166"/>
                  <a:pt x="63766" y="50333"/>
                </a:cubicBezTo>
                <a:cubicBezTo>
                  <a:pt x="63766" y="50500"/>
                  <a:pt x="63860" y="50666"/>
                  <a:pt x="63954" y="50666"/>
                </a:cubicBezTo>
                <a:close/>
                <a:moveTo>
                  <a:pt x="42167" y="36444"/>
                </a:moveTo>
                <a:cubicBezTo>
                  <a:pt x="42104" y="36444"/>
                  <a:pt x="42104" y="36500"/>
                  <a:pt x="42104" y="36555"/>
                </a:cubicBezTo>
                <a:cubicBezTo>
                  <a:pt x="42104" y="36611"/>
                  <a:pt x="42104" y="36666"/>
                  <a:pt x="42167" y="36666"/>
                </a:cubicBezTo>
                <a:cubicBezTo>
                  <a:pt x="42198" y="36666"/>
                  <a:pt x="42229" y="36611"/>
                  <a:pt x="42229" y="36555"/>
                </a:cubicBezTo>
                <a:cubicBezTo>
                  <a:pt x="42229" y="36500"/>
                  <a:pt x="42198" y="36444"/>
                  <a:pt x="42167" y="36444"/>
                </a:cubicBezTo>
                <a:close/>
                <a:moveTo>
                  <a:pt x="44324" y="27277"/>
                </a:moveTo>
                <a:cubicBezTo>
                  <a:pt x="44324" y="26166"/>
                  <a:pt x="44324" y="26166"/>
                  <a:pt x="44324" y="26166"/>
                </a:cubicBezTo>
                <a:cubicBezTo>
                  <a:pt x="43698" y="26166"/>
                  <a:pt x="43698" y="26166"/>
                  <a:pt x="43698" y="26166"/>
                </a:cubicBezTo>
                <a:cubicBezTo>
                  <a:pt x="43698" y="27277"/>
                  <a:pt x="43698" y="27277"/>
                  <a:pt x="43698" y="27277"/>
                </a:cubicBezTo>
                <a:lnTo>
                  <a:pt x="44324" y="27277"/>
                </a:lnTo>
                <a:close/>
                <a:moveTo>
                  <a:pt x="43073" y="50611"/>
                </a:moveTo>
                <a:cubicBezTo>
                  <a:pt x="42886" y="50611"/>
                  <a:pt x="42886" y="50611"/>
                  <a:pt x="42886" y="50611"/>
                </a:cubicBezTo>
                <a:cubicBezTo>
                  <a:pt x="42886" y="50944"/>
                  <a:pt x="42886" y="50944"/>
                  <a:pt x="42886" y="50944"/>
                </a:cubicBezTo>
                <a:cubicBezTo>
                  <a:pt x="43073" y="50944"/>
                  <a:pt x="43073" y="50944"/>
                  <a:pt x="43073" y="50944"/>
                </a:cubicBezTo>
                <a:lnTo>
                  <a:pt x="43073" y="50611"/>
                </a:lnTo>
                <a:close/>
                <a:moveTo>
                  <a:pt x="61578" y="96944"/>
                </a:moveTo>
                <a:cubicBezTo>
                  <a:pt x="62141" y="96944"/>
                  <a:pt x="62141" y="96944"/>
                  <a:pt x="62141" y="96944"/>
                </a:cubicBezTo>
                <a:cubicBezTo>
                  <a:pt x="62141" y="95944"/>
                  <a:pt x="62141" y="95944"/>
                  <a:pt x="62141" y="95944"/>
                </a:cubicBezTo>
                <a:cubicBezTo>
                  <a:pt x="61578" y="95944"/>
                  <a:pt x="61578" y="95944"/>
                  <a:pt x="61578" y="95944"/>
                </a:cubicBezTo>
                <a:lnTo>
                  <a:pt x="61578" y="96944"/>
                </a:lnTo>
                <a:close/>
                <a:moveTo>
                  <a:pt x="47543" y="115888"/>
                </a:moveTo>
                <a:cubicBezTo>
                  <a:pt x="47449" y="115500"/>
                  <a:pt x="47449" y="115500"/>
                  <a:pt x="47449" y="115500"/>
                </a:cubicBezTo>
                <a:cubicBezTo>
                  <a:pt x="47324" y="115888"/>
                  <a:pt x="47324" y="115888"/>
                  <a:pt x="47324" y="115888"/>
                </a:cubicBezTo>
                <a:cubicBezTo>
                  <a:pt x="47106" y="115944"/>
                  <a:pt x="47106" y="115944"/>
                  <a:pt x="47106" y="115944"/>
                </a:cubicBezTo>
                <a:cubicBezTo>
                  <a:pt x="47262" y="116277"/>
                  <a:pt x="47262" y="116277"/>
                  <a:pt x="47262" y="116277"/>
                </a:cubicBezTo>
                <a:cubicBezTo>
                  <a:pt x="47231" y="116666"/>
                  <a:pt x="47231" y="116666"/>
                  <a:pt x="47231" y="116666"/>
                </a:cubicBezTo>
                <a:cubicBezTo>
                  <a:pt x="47449" y="116500"/>
                  <a:pt x="47449" y="116500"/>
                  <a:pt x="47449" y="116500"/>
                </a:cubicBezTo>
                <a:cubicBezTo>
                  <a:pt x="47668" y="116666"/>
                  <a:pt x="47668" y="116666"/>
                  <a:pt x="47668" y="116666"/>
                </a:cubicBezTo>
                <a:cubicBezTo>
                  <a:pt x="47606" y="116277"/>
                  <a:pt x="47606" y="116277"/>
                  <a:pt x="47606" y="116277"/>
                </a:cubicBezTo>
                <a:cubicBezTo>
                  <a:pt x="47793" y="115944"/>
                  <a:pt x="47793" y="115944"/>
                  <a:pt x="47793" y="115944"/>
                </a:cubicBezTo>
                <a:lnTo>
                  <a:pt x="47543" y="115888"/>
                </a:lnTo>
                <a:close/>
                <a:moveTo>
                  <a:pt x="67892" y="81944"/>
                </a:moveTo>
                <a:cubicBezTo>
                  <a:pt x="68330" y="81944"/>
                  <a:pt x="68330" y="81944"/>
                  <a:pt x="68330" y="81944"/>
                </a:cubicBezTo>
                <a:cubicBezTo>
                  <a:pt x="68330" y="81166"/>
                  <a:pt x="68330" y="81166"/>
                  <a:pt x="68330" y="81166"/>
                </a:cubicBezTo>
                <a:cubicBezTo>
                  <a:pt x="67892" y="81166"/>
                  <a:pt x="67892" y="81166"/>
                  <a:pt x="67892" y="81166"/>
                </a:cubicBezTo>
                <a:lnTo>
                  <a:pt x="67892" y="81944"/>
                </a:lnTo>
                <a:close/>
                <a:moveTo>
                  <a:pt x="39416" y="95277"/>
                </a:moveTo>
                <a:cubicBezTo>
                  <a:pt x="39479" y="95277"/>
                  <a:pt x="39510" y="95222"/>
                  <a:pt x="39510" y="95111"/>
                </a:cubicBezTo>
                <a:cubicBezTo>
                  <a:pt x="39510" y="95055"/>
                  <a:pt x="39479" y="94944"/>
                  <a:pt x="39416" y="94944"/>
                </a:cubicBezTo>
                <a:cubicBezTo>
                  <a:pt x="39385" y="94944"/>
                  <a:pt x="39353" y="95055"/>
                  <a:pt x="39353" y="95111"/>
                </a:cubicBezTo>
                <a:cubicBezTo>
                  <a:pt x="39353" y="95222"/>
                  <a:pt x="39385" y="95277"/>
                  <a:pt x="39416" y="95277"/>
                </a:cubicBezTo>
                <a:close/>
                <a:moveTo>
                  <a:pt x="51107" y="74222"/>
                </a:moveTo>
                <a:cubicBezTo>
                  <a:pt x="50950" y="73611"/>
                  <a:pt x="50950" y="73611"/>
                  <a:pt x="50950" y="73611"/>
                </a:cubicBezTo>
                <a:cubicBezTo>
                  <a:pt x="50794" y="74222"/>
                  <a:pt x="50794" y="74222"/>
                  <a:pt x="50794" y="74222"/>
                </a:cubicBezTo>
                <a:cubicBezTo>
                  <a:pt x="50419" y="74277"/>
                  <a:pt x="50419" y="74277"/>
                  <a:pt x="50419" y="74277"/>
                </a:cubicBezTo>
                <a:cubicBezTo>
                  <a:pt x="50669" y="74777"/>
                  <a:pt x="50669" y="74777"/>
                  <a:pt x="50669" y="74777"/>
                </a:cubicBezTo>
                <a:cubicBezTo>
                  <a:pt x="50606" y="75388"/>
                  <a:pt x="50606" y="75388"/>
                  <a:pt x="50606" y="75388"/>
                </a:cubicBezTo>
                <a:cubicBezTo>
                  <a:pt x="50950" y="75111"/>
                  <a:pt x="50950" y="75111"/>
                  <a:pt x="50950" y="75111"/>
                </a:cubicBezTo>
                <a:cubicBezTo>
                  <a:pt x="51263" y="75388"/>
                  <a:pt x="51263" y="75388"/>
                  <a:pt x="51263" y="75388"/>
                </a:cubicBezTo>
                <a:cubicBezTo>
                  <a:pt x="51200" y="74777"/>
                  <a:pt x="51200" y="74777"/>
                  <a:pt x="51200" y="74777"/>
                </a:cubicBezTo>
                <a:cubicBezTo>
                  <a:pt x="51482" y="74277"/>
                  <a:pt x="51482" y="74277"/>
                  <a:pt x="51482" y="74277"/>
                </a:cubicBezTo>
                <a:lnTo>
                  <a:pt x="51107" y="74222"/>
                </a:lnTo>
                <a:close/>
                <a:moveTo>
                  <a:pt x="59140" y="102166"/>
                </a:moveTo>
                <a:cubicBezTo>
                  <a:pt x="59296" y="101611"/>
                  <a:pt x="59296" y="101611"/>
                  <a:pt x="59296" y="101611"/>
                </a:cubicBezTo>
                <a:cubicBezTo>
                  <a:pt x="59140" y="101111"/>
                  <a:pt x="59140" y="101111"/>
                  <a:pt x="59140" y="101111"/>
                </a:cubicBezTo>
                <a:cubicBezTo>
                  <a:pt x="58796" y="101111"/>
                  <a:pt x="58796" y="101111"/>
                  <a:pt x="58796" y="101111"/>
                </a:cubicBezTo>
                <a:cubicBezTo>
                  <a:pt x="58640" y="101611"/>
                  <a:pt x="58640" y="101611"/>
                  <a:pt x="58640" y="101611"/>
                </a:cubicBezTo>
                <a:cubicBezTo>
                  <a:pt x="58796" y="102166"/>
                  <a:pt x="58796" y="102166"/>
                  <a:pt x="58796" y="102166"/>
                </a:cubicBezTo>
                <a:lnTo>
                  <a:pt x="59140" y="102166"/>
                </a:lnTo>
                <a:close/>
                <a:moveTo>
                  <a:pt x="60328" y="94666"/>
                </a:moveTo>
                <a:cubicBezTo>
                  <a:pt x="60265" y="94666"/>
                  <a:pt x="60234" y="94777"/>
                  <a:pt x="60234" y="94833"/>
                </a:cubicBezTo>
                <a:cubicBezTo>
                  <a:pt x="60234" y="94944"/>
                  <a:pt x="60265" y="95055"/>
                  <a:pt x="60328" y="95055"/>
                </a:cubicBezTo>
                <a:cubicBezTo>
                  <a:pt x="60390" y="95055"/>
                  <a:pt x="60421" y="94944"/>
                  <a:pt x="60421" y="94833"/>
                </a:cubicBezTo>
                <a:cubicBezTo>
                  <a:pt x="60421" y="94777"/>
                  <a:pt x="60390" y="94666"/>
                  <a:pt x="60328" y="94666"/>
                </a:cubicBezTo>
                <a:close/>
                <a:moveTo>
                  <a:pt x="47762" y="97611"/>
                </a:moveTo>
                <a:cubicBezTo>
                  <a:pt x="47824" y="97611"/>
                  <a:pt x="47887" y="97555"/>
                  <a:pt x="47887" y="97388"/>
                </a:cubicBezTo>
                <a:cubicBezTo>
                  <a:pt x="47887" y="97277"/>
                  <a:pt x="47824" y="97166"/>
                  <a:pt x="47762" y="97166"/>
                </a:cubicBezTo>
                <a:cubicBezTo>
                  <a:pt x="47699" y="97166"/>
                  <a:pt x="47637" y="97277"/>
                  <a:pt x="47637" y="97388"/>
                </a:cubicBezTo>
                <a:cubicBezTo>
                  <a:pt x="47637" y="97555"/>
                  <a:pt x="47699" y="97611"/>
                  <a:pt x="47762" y="97611"/>
                </a:cubicBezTo>
                <a:close/>
                <a:moveTo>
                  <a:pt x="50169" y="95944"/>
                </a:moveTo>
                <a:cubicBezTo>
                  <a:pt x="50263" y="95944"/>
                  <a:pt x="50325" y="95833"/>
                  <a:pt x="50325" y="95666"/>
                </a:cubicBezTo>
                <a:cubicBezTo>
                  <a:pt x="50325" y="95500"/>
                  <a:pt x="50263" y="95388"/>
                  <a:pt x="50169" y="95388"/>
                </a:cubicBezTo>
                <a:cubicBezTo>
                  <a:pt x="50075" y="95388"/>
                  <a:pt x="50013" y="95500"/>
                  <a:pt x="50013" y="95666"/>
                </a:cubicBezTo>
                <a:cubicBezTo>
                  <a:pt x="50013" y="95833"/>
                  <a:pt x="50075" y="95944"/>
                  <a:pt x="50169" y="95944"/>
                </a:cubicBezTo>
                <a:close/>
                <a:moveTo>
                  <a:pt x="43073" y="106166"/>
                </a:moveTo>
                <a:cubicBezTo>
                  <a:pt x="42886" y="106166"/>
                  <a:pt x="42886" y="106166"/>
                  <a:pt x="42886" y="106166"/>
                </a:cubicBezTo>
                <a:cubicBezTo>
                  <a:pt x="42886" y="106500"/>
                  <a:pt x="42886" y="106500"/>
                  <a:pt x="42886" y="106500"/>
                </a:cubicBezTo>
                <a:cubicBezTo>
                  <a:pt x="43073" y="106500"/>
                  <a:pt x="43073" y="106500"/>
                  <a:pt x="43073" y="106500"/>
                </a:cubicBezTo>
                <a:lnTo>
                  <a:pt x="43073" y="106166"/>
                </a:lnTo>
                <a:close/>
                <a:moveTo>
                  <a:pt x="40823" y="84944"/>
                </a:moveTo>
                <a:cubicBezTo>
                  <a:pt x="40729" y="84944"/>
                  <a:pt x="40666" y="85111"/>
                  <a:pt x="40666" y="85222"/>
                </a:cubicBezTo>
                <a:cubicBezTo>
                  <a:pt x="40666" y="85388"/>
                  <a:pt x="40729" y="85500"/>
                  <a:pt x="40823" y="85500"/>
                </a:cubicBezTo>
                <a:cubicBezTo>
                  <a:pt x="40885" y="85500"/>
                  <a:pt x="40979" y="85388"/>
                  <a:pt x="40979" y="85222"/>
                </a:cubicBezTo>
                <a:cubicBezTo>
                  <a:pt x="40979" y="85111"/>
                  <a:pt x="40885" y="84944"/>
                  <a:pt x="40823" y="84944"/>
                </a:cubicBezTo>
                <a:close/>
                <a:moveTo>
                  <a:pt x="52451" y="99166"/>
                </a:moveTo>
                <a:cubicBezTo>
                  <a:pt x="52701" y="99166"/>
                  <a:pt x="52888" y="98833"/>
                  <a:pt x="52888" y="98388"/>
                </a:cubicBezTo>
                <a:cubicBezTo>
                  <a:pt x="52888" y="97944"/>
                  <a:pt x="52701" y="97611"/>
                  <a:pt x="52451" y="97611"/>
                </a:cubicBezTo>
                <a:cubicBezTo>
                  <a:pt x="52201" y="97611"/>
                  <a:pt x="52013" y="97944"/>
                  <a:pt x="52013" y="98388"/>
                </a:cubicBezTo>
                <a:cubicBezTo>
                  <a:pt x="52013" y="98833"/>
                  <a:pt x="52201" y="99166"/>
                  <a:pt x="52451" y="99166"/>
                </a:cubicBezTo>
                <a:close/>
                <a:moveTo>
                  <a:pt x="65892" y="70388"/>
                </a:moveTo>
                <a:cubicBezTo>
                  <a:pt x="65454" y="70388"/>
                  <a:pt x="65454" y="70388"/>
                  <a:pt x="65454" y="70388"/>
                </a:cubicBezTo>
                <a:cubicBezTo>
                  <a:pt x="65454" y="71166"/>
                  <a:pt x="65454" y="71166"/>
                  <a:pt x="65454" y="71166"/>
                </a:cubicBezTo>
                <a:cubicBezTo>
                  <a:pt x="65892" y="71166"/>
                  <a:pt x="65892" y="71166"/>
                  <a:pt x="65892" y="71166"/>
                </a:cubicBezTo>
                <a:lnTo>
                  <a:pt x="65892" y="70388"/>
                </a:lnTo>
                <a:close/>
                <a:moveTo>
                  <a:pt x="52826" y="71166"/>
                </a:moveTo>
                <a:cubicBezTo>
                  <a:pt x="53076" y="70944"/>
                  <a:pt x="53076" y="70944"/>
                  <a:pt x="53076" y="70944"/>
                </a:cubicBezTo>
                <a:cubicBezTo>
                  <a:pt x="53295" y="71166"/>
                  <a:pt x="53295" y="71166"/>
                  <a:pt x="53295" y="71166"/>
                </a:cubicBezTo>
                <a:cubicBezTo>
                  <a:pt x="53263" y="70722"/>
                  <a:pt x="53263" y="70722"/>
                  <a:pt x="53263" y="70722"/>
                </a:cubicBezTo>
                <a:cubicBezTo>
                  <a:pt x="53451" y="70388"/>
                  <a:pt x="53451" y="70388"/>
                  <a:pt x="53451" y="70388"/>
                </a:cubicBezTo>
                <a:cubicBezTo>
                  <a:pt x="53201" y="70333"/>
                  <a:pt x="53201" y="70333"/>
                  <a:pt x="53201" y="70333"/>
                </a:cubicBezTo>
                <a:cubicBezTo>
                  <a:pt x="53076" y="69888"/>
                  <a:pt x="53076" y="69888"/>
                  <a:pt x="53076" y="69888"/>
                </a:cubicBezTo>
                <a:cubicBezTo>
                  <a:pt x="52951" y="70333"/>
                  <a:pt x="52951" y="70333"/>
                  <a:pt x="52951" y="70333"/>
                </a:cubicBezTo>
                <a:cubicBezTo>
                  <a:pt x="52701" y="70388"/>
                  <a:pt x="52701" y="70388"/>
                  <a:pt x="52701" y="70388"/>
                </a:cubicBezTo>
                <a:cubicBezTo>
                  <a:pt x="52888" y="70722"/>
                  <a:pt x="52888" y="70722"/>
                  <a:pt x="52888" y="70722"/>
                </a:cubicBezTo>
                <a:lnTo>
                  <a:pt x="52826" y="71166"/>
                </a:lnTo>
                <a:close/>
                <a:moveTo>
                  <a:pt x="44824" y="106500"/>
                </a:moveTo>
                <a:cubicBezTo>
                  <a:pt x="44730" y="106500"/>
                  <a:pt x="44636" y="106666"/>
                  <a:pt x="44636" y="106833"/>
                </a:cubicBezTo>
                <a:cubicBezTo>
                  <a:pt x="44636" y="107055"/>
                  <a:pt x="44730" y="107166"/>
                  <a:pt x="44824" y="107166"/>
                </a:cubicBezTo>
                <a:cubicBezTo>
                  <a:pt x="44917" y="107166"/>
                  <a:pt x="45011" y="107055"/>
                  <a:pt x="45011" y="106833"/>
                </a:cubicBezTo>
                <a:cubicBezTo>
                  <a:pt x="45011" y="106666"/>
                  <a:pt x="44917" y="106500"/>
                  <a:pt x="44824" y="106500"/>
                </a:cubicBezTo>
                <a:close/>
                <a:moveTo>
                  <a:pt x="43167" y="109944"/>
                </a:moveTo>
                <a:cubicBezTo>
                  <a:pt x="42948" y="109944"/>
                  <a:pt x="42761" y="110277"/>
                  <a:pt x="42761" y="110666"/>
                </a:cubicBezTo>
                <a:cubicBezTo>
                  <a:pt x="42761" y="111111"/>
                  <a:pt x="42948" y="111388"/>
                  <a:pt x="43167" y="111388"/>
                </a:cubicBezTo>
                <a:cubicBezTo>
                  <a:pt x="43417" y="111388"/>
                  <a:pt x="43605" y="111111"/>
                  <a:pt x="43605" y="110666"/>
                </a:cubicBezTo>
                <a:cubicBezTo>
                  <a:pt x="43605" y="110277"/>
                  <a:pt x="43417" y="109944"/>
                  <a:pt x="43167" y="109944"/>
                </a:cubicBezTo>
                <a:close/>
                <a:moveTo>
                  <a:pt x="47106" y="87833"/>
                </a:moveTo>
                <a:cubicBezTo>
                  <a:pt x="47387" y="87611"/>
                  <a:pt x="47387" y="87611"/>
                  <a:pt x="47387" y="87611"/>
                </a:cubicBezTo>
                <a:cubicBezTo>
                  <a:pt x="47668" y="87833"/>
                  <a:pt x="47668" y="87833"/>
                  <a:pt x="47668" y="87833"/>
                </a:cubicBezTo>
                <a:cubicBezTo>
                  <a:pt x="47606" y="87277"/>
                  <a:pt x="47606" y="87277"/>
                  <a:pt x="47606" y="87277"/>
                </a:cubicBezTo>
                <a:cubicBezTo>
                  <a:pt x="47856" y="86888"/>
                  <a:pt x="47856" y="86888"/>
                  <a:pt x="47856" y="86888"/>
                </a:cubicBezTo>
                <a:cubicBezTo>
                  <a:pt x="47543" y="86777"/>
                  <a:pt x="47543" y="86777"/>
                  <a:pt x="47543" y="86777"/>
                </a:cubicBezTo>
                <a:cubicBezTo>
                  <a:pt x="47387" y="86277"/>
                  <a:pt x="47387" y="86277"/>
                  <a:pt x="47387" y="86277"/>
                </a:cubicBezTo>
                <a:cubicBezTo>
                  <a:pt x="47231" y="86777"/>
                  <a:pt x="47231" y="86777"/>
                  <a:pt x="47231" y="86777"/>
                </a:cubicBezTo>
                <a:cubicBezTo>
                  <a:pt x="46918" y="86888"/>
                  <a:pt x="46918" y="86888"/>
                  <a:pt x="46918" y="86888"/>
                </a:cubicBezTo>
                <a:cubicBezTo>
                  <a:pt x="47137" y="87277"/>
                  <a:pt x="47137" y="87277"/>
                  <a:pt x="47137" y="87277"/>
                </a:cubicBezTo>
                <a:lnTo>
                  <a:pt x="47106" y="87833"/>
                </a:lnTo>
                <a:close/>
                <a:moveTo>
                  <a:pt x="57952" y="82166"/>
                </a:moveTo>
                <a:cubicBezTo>
                  <a:pt x="57890" y="82444"/>
                  <a:pt x="57890" y="82444"/>
                  <a:pt x="57890" y="82444"/>
                </a:cubicBezTo>
                <a:cubicBezTo>
                  <a:pt x="57952" y="82722"/>
                  <a:pt x="57952" y="82722"/>
                  <a:pt x="57952" y="82722"/>
                </a:cubicBezTo>
                <a:cubicBezTo>
                  <a:pt x="58140" y="82722"/>
                  <a:pt x="58140" y="82722"/>
                  <a:pt x="58140" y="82722"/>
                </a:cubicBezTo>
                <a:cubicBezTo>
                  <a:pt x="58233" y="82444"/>
                  <a:pt x="58233" y="82444"/>
                  <a:pt x="58233" y="82444"/>
                </a:cubicBezTo>
                <a:cubicBezTo>
                  <a:pt x="58140" y="82166"/>
                  <a:pt x="58140" y="82166"/>
                  <a:pt x="58140" y="82166"/>
                </a:cubicBezTo>
                <a:lnTo>
                  <a:pt x="57952" y="82166"/>
                </a:lnTo>
                <a:close/>
                <a:moveTo>
                  <a:pt x="65048" y="92888"/>
                </a:moveTo>
                <a:cubicBezTo>
                  <a:pt x="64954" y="92500"/>
                  <a:pt x="64954" y="92500"/>
                  <a:pt x="64954" y="92500"/>
                </a:cubicBezTo>
                <a:cubicBezTo>
                  <a:pt x="64829" y="92888"/>
                  <a:pt x="64829" y="92888"/>
                  <a:pt x="64829" y="92888"/>
                </a:cubicBezTo>
                <a:cubicBezTo>
                  <a:pt x="64610" y="92944"/>
                  <a:pt x="64610" y="92944"/>
                  <a:pt x="64610" y="92944"/>
                </a:cubicBezTo>
                <a:cubicBezTo>
                  <a:pt x="64766" y="93277"/>
                  <a:pt x="64766" y="93277"/>
                  <a:pt x="64766" y="93277"/>
                </a:cubicBezTo>
                <a:cubicBezTo>
                  <a:pt x="64735" y="93666"/>
                  <a:pt x="64735" y="93666"/>
                  <a:pt x="64735" y="93666"/>
                </a:cubicBezTo>
                <a:cubicBezTo>
                  <a:pt x="64954" y="93500"/>
                  <a:pt x="64954" y="93500"/>
                  <a:pt x="64954" y="93500"/>
                </a:cubicBezTo>
                <a:cubicBezTo>
                  <a:pt x="65173" y="93666"/>
                  <a:pt x="65173" y="93666"/>
                  <a:pt x="65173" y="93666"/>
                </a:cubicBezTo>
                <a:cubicBezTo>
                  <a:pt x="65110" y="93277"/>
                  <a:pt x="65110" y="93277"/>
                  <a:pt x="65110" y="93277"/>
                </a:cubicBezTo>
                <a:cubicBezTo>
                  <a:pt x="65298" y="92944"/>
                  <a:pt x="65298" y="92944"/>
                  <a:pt x="65298" y="92944"/>
                </a:cubicBezTo>
                <a:lnTo>
                  <a:pt x="65048" y="92888"/>
                </a:lnTo>
                <a:close/>
                <a:moveTo>
                  <a:pt x="58108" y="81166"/>
                </a:moveTo>
                <a:cubicBezTo>
                  <a:pt x="57952" y="80666"/>
                  <a:pt x="57952" y="80666"/>
                  <a:pt x="57952" y="80666"/>
                </a:cubicBezTo>
                <a:cubicBezTo>
                  <a:pt x="57577" y="80666"/>
                  <a:pt x="57577" y="80666"/>
                  <a:pt x="57577" y="80666"/>
                </a:cubicBezTo>
                <a:cubicBezTo>
                  <a:pt x="57389" y="81166"/>
                  <a:pt x="57389" y="81166"/>
                  <a:pt x="57389" y="81166"/>
                </a:cubicBezTo>
                <a:cubicBezTo>
                  <a:pt x="57577" y="81722"/>
                  <a:pt x="57577" y="81722"/>
                  <a:pt x="57577" y="81722"/>
                </a:cubicBezTo>
                <a:cubicBezTo>
                  <a:pt x="57952" y="81722"/>
                  <a:pt x="57952" y="81722"/>
                  <a:pt x="57952" y="81722"/>
                </a:cubicBezTo>
                <a:lnTo>
                  <a:pt x="58108" y="81166"/>
                </a:lnTo>
                <a:close/>
                <a:moveTo>
                  <a:pt x="53232" y="75166"/>
                </a:moveTo>
                <a:cubicBezTo>
                  <a:pt x="53107" y="75166"/>
                  <a:pt x="53013" y="75333"/>
                  <a:pt x="53013" y="75555"/>
                </a:cubicBezTo>
                <a:cubicBezTo>
                  <a:pt x="53013" y="75777"/>
                  <a:pt x="53107" y="75944"/>
                  <a:pt x="53232" y="75944"/>
                </a:cubicBezTo>
                <a:cubicBezTo>
                  <a:pt x="53357" y="75944"/>
                  <a:pt x="53451" y="75777"/>
                  <a:pt x="53451" y="75555"/>
                </a:cubicBezTo>
                <a:cubicBezTo>
                  <a:pt x="53451" y="75333"/>
                  <a:pt x="53357" y="75166"/>
                  <a:pt x="53232" y="75166"/>
                </a:cubicBezTo>
                <a:close/>
                <a:moveTo>
                  <a:pt x="62891" y="87277"/>
                </a:moveTo>
                <a:cubicBezTo>
                  <a:pt x="63016" y="87277"/>
                  <a:pt x="63110" y="87111"/>
                  <a:pt x="63110" y="86888"/>
                </a:cubicBezTo>
                <a:cubicBezTo>
                  <a:pt x="63110" y="86666"/>
                  <a:pt x="63016" y="86500"/>
                  <a:pt x="62891" y="86500"/>
                </a:cubicBezTo>
                <a:cubicBezTo>
                  <a:pt x="62766" y="86500"/>
                  <a:pt x="62672" y="86666"/>
                  <a:pt x="62672" y="86888"/>
                </a:cubicBezTo>
                <a:cubicBezTo>
                  <a:pt x="62672" y="87111"/>
                  <a:pt x="62766" y="87277"/>
                  <a:pt x="62891" y="87277"/>
                </a:cubicBezTo>
                <a:close/>
                <a:moveTo>
                  <a:pt x="63891" y="87666"/>
                </a:moveTo>
                <a:cubicBezTo>
                  <a:pt x="64110" y="86944"/>
                  <a:pt x="64110" y="86944"/>
                  <a:pt x="64110" y="86944"/>
                </a:cubicBezTo>
                <a:cubicBezTo>
                  <a:pt x="63891" y="86277"/>
                  <a:pt x="63891" y="86277"/>
                  <a:pt x="63891" y="86277"/>
                </a:cubicBezTo>
                <a:cubicBezTo>
                  <a:pt x="63454" y="86277"/>
                  <a:pt x="63454" y="86277"/>
                  <a:pt x="63454" y="86277"/>
                </a:cubicBezTo>
                <a:cubicBezTo>
                  <a:pt x="63235" y="86944"/>
                  <a:pt x="63235" y="86944"/>
                  <a:pt x="63235" y="86944"/>
                </a:cubicBezTo>
                <a:cubicBezTo>
                  <a:pt x="63454" y="87666"/>
                  <a:pt x="63454" y="87666"/>
                  <a:pt x="63454" y="87666"/>
                </a:cubicBezTo>
                <a:lnTo>
                  <a:pt x="63891" y="87666"/>
                </a:lnTo>
                <a:close/>
                <a:moveTo>
                  <a:pt x="51169" y="106000"/>
                </a:moveTo>
                <a:cubicBezTo>
                  <a:pt x="51013" y="105444"/>
                  <a:pt x="51013" y="105444"/>
                  <a:pt x="51013" y="105444"/>
                </a:cubicBezTo>
                <a:cubicBezTo>
                  <a:pt x="50856" y="106000"/>
                  <a:pt x="50856" y="106000"/>
                  <a:pt x="50856" y="106000"/>
                </a:cubicBezTo>
                <a:cubicBezTo>
                  <a:pt x="50513" y="106055"/>
                  <a:pt x="50513" y="106055"/>
                  <a:pt x="50513" y="106055"/>
                </a:cubicBezTo>
                <a:cubicBezTo>
                  <a:pt x="50763" y="106500"/>
                  <a:pt x="50763" y="106500"/>
                  <a:pt x="50763" y="106500"/>
                </a:cubicBezTo>
                <a:cubicBezTo>
                  <a:pt x="50700" y="107166"/>
                  <a:pt x="50700" y="107166"/>
                  <a:pt x="50700" y="107166"/>
                </a:cubicBezTo>
                <a:cubicBezTo>
                  <a:pt x="51013" y="106833"/>
                  <a:pt x="51013" y="106833"/>
                  <a:pt x="51013" y="106833"/>
                </a:cubicBezTo>
                <a:cubicBezTo>
                  <a:pt x="51325" y="107166"/>
                  <a:pt x="51325" y="107166"/>
                  <a:pt x="51325" y="107166"/>
                </a:cubicBezTo>
                <a:cubicBezTo>
                  <a:pt x="51263" y="106500"/>
                  <a:pt x="51263" y="106500"/>
                  <a:pt x="51263" y="106500"/>
                </a:cubicBezTo>
                <a:cubicBezTo>
                  <a:pt x="51513" y="106055"/>
                  <a:pt x="51513" y="106055"/>
                  <a:pt x="51513" y="106055"/>
                </a:cubicBezTo>
                <a:lnTo>
                  <a:pt x="51169" y="106000"/>
                </a:lnTo>
                <a:close/>
                <a:moveTo>
                  <a:pt x="60797" y="90888"/>
                </a:moveTo>
                <a:cubicBezTo>
                  <a:pt x="61140" y="90555"/>
                  <a:pt x="61140" y="90555"/>
                  <a:pt x="61140" y="90555"/>
                </a:cubicBezTo>
                <a:cubicBezTo>
                  <a:pt x="61484" y="90888"/>
                  <a:pt x="61484" y="90888"/>
                  <a:pt x="61484" y="90888"/>
                </a:cubicBezTo>
                <a:cubicBezTo>
                  <a:pt x="61422" y="90222"/>
                  <a:pt x="61422" y="90222"/>
                  <a:pt x="61422" y="90222"/>
                </a:cubicBezTo>
                <a:cubicBezTo>
                  <a:pt x="61672" y="89722"/>
                  <a:pt x="61672" y="89722"/>
                  <a:pt x="61672" y="89722"/>
                </a:cubicBezTo>
                <a:cubicBezTo>
                  <a:pt x="61297" y="89611"/>
                  <a:pt x="61297" y="89611"/>
                  <a:pt x="61297" y="89611"/>
                </a:cubicBezTo>
                <a:cubicBezTo>
                  <a:pt x="61140" y="89000"/>
                  <a:pt x="61140" y="89000"/>
                  <a:pt x="61140" y="89000"/>
                </a:cubicBezTo>
                <a:cubicBezTo>
                  <a:pt x="60953" y="89611"/>
                  <a:pt x="60953" y="89611"/>
                  <a:pt x="60953" y="89611"/>
                </a:cubicBezTo>
                <a:cubicBezTo>
                  <a:pt x="60578" y="89722"/>
                  <a:pt x="60578" y="89722"/>
                  <a:pt x="60578" y="89722"/>
                </a:cubicBezTo>
                <a:cubicBezTo>
                  <a:pt x="60859" y="90222"/>
                  <a:pt x="60859" y="90222"/>
                  <a:pt x="60859" y="90222"/>
                </a:cubicBezTo>
                <a:lnTo>
                  <a:pt x="60797" y="90888"/>
                </a:lnTo>
                <a:close/>
                <a:moveTo>
                  <a:pt x="67705" y="99055"/>
                </a:moveTo>
                <a:cubicBezTo>
                  <a:pt x="67892" y="99055"/>
                  <a:pt x="67892" y="99055"/>
                  <a:pt x="67892" y="99055"/>
                </a:cubicBezTo>
                <a:cubicBezTo>
                  <a:pt x="67892" y="98722"/>
                  <a:pt x="67892" y="98722"/>
                  <a:pt x="67892" y="98722"/>
                </a:cubicBezTo>
                <a:cubicBezTo>
                  <a:pt x="67705" y="98722"/>
                  <a:pt x="67705" y="98722"/>
                  <a:pt x="67705" y="98722"/>
                </a:cubicBezTo>
                <a:lnTo>
                  <a:pt x="67705" y="99055"/>
                </a:lnTo>
                <a:close/>
                <a:moveTo>
                  <a:pt x="43698" y="82833"/>
                </a:moveTo>
                <a:cubicBezTo>
                  <a:pt x="44324" y="82833"/>
                  <a:pt x="44324" y="82833"/>
                  <a:pt x="44324" y="82833"/>
                </a:cubicBezTo>
                <a:cubicBezTo>
                  <a:pt x="44324" y="81722"/>
                  <a:pt x="44324" y="81722"/>
                  <a:pt x="44324" y="81722"/>
                </a:cubicBezTo>
                <a:cubicBezTo>
                  <a:pt x="43698" y="81722"/>
                  <a:pt x="43698" y="81722"/>
                  <a:pt x="43698" y="81722"/>
                </a:cubicBezTo>
                <a:lnTo>
                  <a:pt x="43698" y="82833"/>
                </a:lnTo>
                <a:close/>
                <a:moveTo>
                  <a:pt x="63516" y="106500"/>
                </a:moveTo>
                <a:cubicBezTo>
                  <a:pt x="63422" y="106500"/>
                  <a:pt x="63360" y="106666"/>
                  <a:pt x="63360" y="106833"/>
                </a:cubicBezTo>
                <a:cubicBezTo>
                  <a:pt x="63360" y="107000"/>
                  <a:pt x="63422" y="107111"/>
                  <a:pt x="63516" y="107111"/>
                </a:cubicBezTo>
                <a:cubicBezTo>
                  <a:pt x="63610" y="107111"/>
                  <a:pt x="63672" y="107000"/>
                  <a:pt x="63672" y="106833"/>
                </a:cubicBezTo>
                <a:cubicBezTo>
                  <a:pt x="63672" y="106666"/>
                  <a:pt x="63610" y="106500"/>
                  <a:pt x="63516" y="106500"/>
                </a:cubicBezTo>
                <a:close/>
                <a:moveTo>
                  <a:pt x="63954" y="105555"/>
                </a:moveTo>
                <a:cubicBezTo>
                  <a:pt x="63860" y="105555"/>
                  <a:pt x="63766" y="105722"/>
                  <a:pt x="63766" y="105888"/>
                </a:cubicBezTo>
                <a:cubicBezTo>
                  <a:pt x="63766" y="106055"/>
                  <a:pt x="63860" y="106222"/>
                  <a:pt x="63954" y="106222"/>
                </a:cubicBezTo>
                <a:cubicBezTo>
                  <a:pt x="64047" y="106222"/>
                  <a:pt x="64141" y="106055"/>
                  <a:pt x="64141" y="105888"/>
                </a:cubicBezTo>
                <a:cubicBezTo>
                  <a:pt x="64141" y="105722"/>
                  <a:pt x="64047" y="105555"/>
                  <a:pt x="63954" y="105555"/>
                </a:cubicBezTo>
                <a:close/>
                <a:moveTo>
                  <a:pt x="59703" y="109388"/>
                </a:moveTo>
                <a:cubicBezTo>
                  <a:pt x="59609" y="109722"/>
                  <a:pt x="59609" y="109722"/>
                  <a:pt x="59609" y="109722"/>
                </a:cubicBezTo>
                <a:cubicBezTo>
                  <a:pt x="59703" y="110055"/>
                  <a:pt x="59703" y="110055"/>
                  <a:pt x="59703" y="110055"/>
                </a:cubicBezTo>
                <a:cubicBezTo>
                  <a:pt x="59921" y="110055"/>
                  <a:pt x="59921" y="110055"/>
                  <a:pt x="59921" y="110055"/>
                </a:cubicBezTo>
                <a:cubicBezTo>
                  <a:pt x="60015" y="109722"/>
                  <a:pt x="60015" y="109722"/>
                  <a:pt x="60015" y="109722"/>
                </a:cubicBezTo>
                <a:cubicBezTo>
                  <a:pt x="59921" y="109388"/>
                  <a:pt x="59921" y="109388"/>
                  <a:pt x="59921" y="109388"/>
                </a:cubicBezTo>
                <a:lnTo>
                  <a:pt x="59703" y="109388"/>
                </a:lnTo>
                <a:close/>
                <a:moveTo>
                  <a:pt x="55170" y="113555"/>
                </a:moveTo>
                <a:cubicBezTo>
                  <a:pt x="55045" y="113555"/>
                  <a:pt x="54983" y="113722"/>
                  <a:pt x="54983" y="113888"/>
                </a:cubicBezTo>
                <a:cubicBezTo>
                  <a:pt x="54983" y="114055"/>
                  <a:pt x="55045" y="114222"/>
                  <a:pt x="55170" y="114222"/>
                </a:cubicBezTo>
                <a:cubicBezTo>
                  <a:pt x="55264" y="114222"/>
                  <a:pt x="55358" y="114055"/>
                  <a:pt x="55358" y="113888"/>
                </a:cubicBezTo>
                <a:cubicBezTo>
                  <a:pt x="55358" y="113722"/>
                  <a:pt x="55264" y="113555"/>
                  <a:pt x="55170" y="113555"/>
                </a:cubicBezTo>
                <a:close/>
                <a:moveTo>
                  <a:pt x="51888" y="76055"/>
                </a:moveTo>
                <a:cubicBezTo>
                  <a:pt x="51575" y="77055"/>
                  <a:pt x="51575" y="77055"/>
                  <a:pt x="51575" y="77055"/>
                </a:cubicBezTo>
                <a:cubicBezTo>
                  <a:pt x="51888" y="78055"/>
                  <a:pt x="51888" y="78055"/>
                  <a:pt x="51888" y="78055"/>
                </a:cubicBezTo>
                <a:cubicBezTo>
                  <a:pt x="52544" y="78055"/>
                  <a:pt x="52544" y="78055"/>
                  <a:pt x="52544" y="78055"/>
                </a:cubicBezTo>
                <a:cubicBezTo>
                  <a:pt x="52857" y="77055"/>
                  <a:pt x="52857" y="77055"/>
                  <a:pt x="52857" y="77055"/>
                </a:cubicBezTo>
                <a:cubicBezTo>
                  <a:pt x="52544" y="76055"/>
                  <a:pt x="52544" y="76055"/>
                  <a:pt x="52544" y="76055"/>
                </a:cubicBezTo>
                <a:lnTo>
                  <a:pt x="51888" y="76055"/>
                </a:lnTo>
                <a:close/>
                <a:moveTo>
                  <a:pt x="45261" y="78277"/>
                </a:moveTo>
                <a:cubicBezTo>
                  <a:pt x="44917" y="78277"/>
                  <a:pt x="44917" y="78277"/>
                  <a:pt x="44917" y="78277"/>
                </a:cubicBezTo>
                <a:cubicBezTo>
                  <a:pt x="44730" y="78833"/>
                  <a:pt x="44730" y="78833"/>
                  <a:pt x="44730" y="78833"/>
                </a:cubicBezTo>
                <a:cubicBezTo>
                  <a:pt x="44917" y="79388"/>
                  <a:pt x="44917" y="79388"/>
                  <a:pt x="44917" y="79388"/>
                </a:cubicBezTo>
                <a:cubicBezTo>
                  <a:pt x="45261" y="79388"/>
                  <a:pt x="45261" y="79388"/>
                  <a:pt x="45261" y="79388"/>
                </a:cubicBezTo>
                <a:cubicBezTo>
                  <a:pt x="45449" y="78833"/>
                  <a:pt x="45449" y="78833"/>
                  <a:pt x="45449" y="78833"/>
                </a:cubicBezTo>
                <a:lnTo>
                  <a:pt x="45261" y="78277"/>
                </a:lnTo>
                <a:close/>
                <a:moveTo>
                  <a:pt x="42167" y="92000"/>
                </a:moveTo>
                <a:cubicBezTo>
                  <a:pt x="42104" y="92000"/>
                  <a:pt x="42104" y="92055"/>
                  <a:pt x="42104" y="92111"/>
                </a:cubicBezTo>
                <a:cubicBezTo>
                  <a:pt x="42104" y="92166"/>
                  <a:pt x="42104" y="92222"/>
                  <a:pt x="42167" y="92222"/>
                </a:cubicBezTo>
                <a:cubicBezTo>
                  <a:pt x="42198" y="92222"/>
                  <a:pt x="42229" y="92166"/>
                  <a:pt x="42229" y="92111"/>
                </a:cubicBezTo>
                <a:cubicBezTo>
                  <a:pt x="42229" y="92055"/>
                  <a:pt x="42198" y="92000"/>
                  <a:pt x="42167" y="92000"/>
                </a:cubicBezTo>
                <a:close/>
                <a:moveTo>
                  <a:pt x="61828" y="76833"/>
                </a:moveTo>
                <a:cubicBezTo>
                  <a:pt x="61734" y="77722"/>
                  <a:pt x="61734" y="77722"/>
                  <a:pt x="61734" y="77722"/>
                </a:cubicBezTo>
                <a:cubicBezTo>
                  <a:pt x="62203" y="77277"/>
                  <a:pt x="62203" y="77277"/>
                  <a:pt x="62203" y="77277"/>
                </a:cubicBezTo>
                <a:cubicBezTo>
                  <a:pt x="62672" y="77722"/>
                  <a:pt x="62672" y="77722"/>
                  <a:pt x="62672" y="77722"/>
                </a:cubicBezTo>
                <a:cubicBezTo>
                  <a:pt x="62578" y="76833"/>
                  <a:pt x="62578" y="76833"/>
                  <a:pt x="62578" y="76833"/>
                </a:cubicBezTo>
                <a:cubicBezTo>
                  <a:pt x="62953" y="76166"/>
                  <a:pt x="62953" y="76166"/>
                  <a:pt x="62953" y="76166"/>
                </a:cubicBezTo>
                <a:cubicBezTo>
                  <a:pt x="62422" y="76055"/>
                  <a:pt x="62422" y="76055"/>
                  <a:pt x="62422" y="76055"/>
                </a:cubicBezTo>
                <a:cubicBezTo>
                  <a:pt x="62203" y="75222"/>
                  <a:pt x="62203" y="75222"/>
                  <a:pt x="62203" y="75222"/>
                </a:cubicBezTo>
                <a:cubicBezTo>
                  <a:pt x="61984" y="76055"/>
                  <a:pt x="61984" y="76055"/>
                  <a:pt x="61984" y="76055"/>
                </a:cubicBezTo>
                <a:cubicBezTo>
                  <a:pt x="61453" y="76166"/>
                  <a:pt x="61453" y="76166"/>
                  <a:pt x="61453" y="76166"/>
                </a:cubicBezTo>
                <a:lnTo>
                  <a:pt x="61828" y="76833"/>
                </a:lnTo>
                <a:close/>
                <a:moveTo>
                  <a:pt x="61578" y="75333"/>
                </a:moveTo>
                <a:cubicBezTo>
                  <a:pt x="61672" y="75055"/>
                  <a:pt x="61672" y="75055"/>
                  <a:pt x="61672" y="75055"/>
                </a:cubicBezTo>
                <a:cubicBezTo>
                  <a:pt x="61578" y="74777"/>
                  <a:pt x="61578" y="74777"/>
                  <a:pt x="61578" y="74777"/>
                </a:cubicBezTo>
                <a:cubicBezTo>
                  <a:pt x="61390" y="74777"/>
                  <a:pt x="61390" y="74777"/>
                  <a:pt x="61390" y="74777"/>
                </a:cubicBezTo>
                <a:cubicBezTo>
                  <a:pt x="61297" y="75055"/>
                  <a:pt x="61297" y="75055"/>
                  <a:pt x="61297" y="75055"/>
                </a:cubicBezTo>
                <a:cubicBezTo>
                  <a:pt x="61390" y="75333"/>
                  <a:pt x="61390" y="75333"/>
                  <a:pt x="61390" y="75333"/>
                </a:cubicBezTo>
                <a:lnTo>
                  <a:pt x="61578" y="75333"/>
                </a:lnTo>
                <a:close/>
                <a:moveTo>
                  <a:pt x="54107" y="110000"/>
                </a:moveTo>
                <a:cubicBezTo>
                  <a:pt x="54014" y="110000"/>
                  <a:pt x="53982" y="110111"/>
                  <a:pt x="53982" y="110222"/>
                </a:cubicBezTo>
                <a:cubicBezTo>
                  <a:pt x="53982" y="110333"/>
                  <a:pt x="54014" y="110444"/>
                  <a:pt x="54107" y="110444"/>
                </a:cubicBezTo>
                <a:cubicBezTo>
                  <a:pt x="54170" y="110444"/>
                  <a:pt x="54232" y="110333"/>
                  <a:pt x="54232" y="110222"/>
                </a:cubicBezTo>
                <a:cubicBezTo>
                  <a:pt x="54232" y="110111"/>
                  <a:pt x="54170" y="110000"/>
                  <a:pt x="54107" y="110000"/>
                </a:cubicBezTo>
                <a:close/>
                <a:moveTo>
                  <a:pt x="53638" y="106055"/>
                </a:moveTo>
                <a:cubicBezTo>
                  <a:pt x="54201" y="106055"/>
                  <a:pt x="54201" y="106055"/>
                  <a:pt x="54201" y="106055"/>
                </a:cubicBezTo>
                <a:cubicBezTo>
                  <a:pt x="54201" y="105055"/>
                  <a:pt x="54201" y="105055"/>
                  <a:pt x="54201" y="105055"/>
                </a:cubicBezTo>
                <a:cubicBezTo>
                  <a:pt x="53638" y="105055"/>
                  <a:pt x="53638" y="105055"/>
                  <a:pt x="53638" y="105055"/>
                </a:cubicBezTo>
                <a:lnTo>
                  <a:pt x="53638" y="106055"/>
                </a:lnTo>
                <a:close/>
                <a:moveTo>
                  <a:pt x="23912" y="3111"/>
                </a:moveTo>
                <a:cubicBezTo>
                  <a:pt x="24006" y="3111"/>
                  <a:pt x="24100" y="2944"/>
                  <a:pt x="24100" y="2777"/>
                </a:cubicBezTo>
                <a:cubicBezTo>
                  <a:pt x="24100" y="2611"/>
                  <a:pt x="24006" y="2444"/>
                  <a:pt x="23912" y="2444"/>
                </a:cubicBezTo>
                <a:cubicBezTo>
                  <a:pt x="23787" y="2444"/>
                  <a:pt x="23724" y="2611"/>
                  <a:pt x="23724" y="2777"/>
                </a:cubicBezTo>
                <a:cubicBezTo>
                  <a:pt x="23724" y="2944"/>
                  <a:pt x="23787" y="3111"/>
                  <a:pt x="23912" y="3111"/>
                </a:cubicBezTo>
                <a:close/>
                <a:moveTo>
                  <a:pt x="15972" y="5555"/>
                </a:moveTo>
                <a:cubicBezTo>
                  <a:pt x="16191" y="5388"/>
                  <a:pt x="16191" y="5388"/>
                  <a:pt x="16191" y="5388"/>
                </a:cubicBezTo>
                <a:cubicBezTo>
                  <a:pt x="16410" y="5555"/>
                  <a:pt x="16410" y="5555"/>
                  <a:pt x="16410" y="5555"/>
                </a:cubicBezTo>
                <a:cubicBezTo>
                  <a:pt x="16348" y="5166"/>
                  <a:pt x="16348" y="5166"/>
                  <a:pt x="16348" y="5166"/>
                </a:cubicBezTo>
                <a:cubicBezTo>
                  <a:pt x="16535" y="4833"/>
                  <a:pt x="16535" y="4833"/>
                  <a:pt x="16535" y="4833"/>
                </a:cubicBezTo>
                <a:cubicBezTo>
                  <a:pt x="16285" y="4777"/>
                  <a:pt x="16285" y="4777"/>
                  <a:pt x="16285" y="4777"/>
                </a:cubicBezTo>
                <a:cubicBezTo>
                  <a:pt x="16191" y="4388"/>
                  <a:pt x="16191" y="4388"/>
                  <a:pt x="16191" y="4388"/>
                </a:cubicBezTo>
                <a:cubicBezTo>
                  <a:pt x="16066" y="4777"/>
                  <a:pt x="16066" y="4777"/>
                  <a:pt x="16066" y="4777"/>
                </a:cubicBezTo>
                <a:cubicBezTo>
                  <a:pt x="15847" y="4833"/>
                  <a:pt x="15847" y="4833"/>
                  <a:pt x="15847" y="4833"/>
                </a:cubicBezTo>
                <a:cubicBezTo>
                  <a:pt x="16004" y="5166"/>
                  <a:pt x="16004" y="5166"/>
                  <a:pt x="16004" y="5166"/>
                </a:cubicBezTo>
                <a:lnTo>
                  <a:pt x="15972" y="5555"/>
                </a:lnTo>
                <a:close/>
                <a:moveTo>
                  <a:pt x="11909" y="277"/>
                </a:moveTo>
                <a:cubicBezTo>
                  <a:pt x="12065" y="277"/>
                  <a:pt x="12190" y="166"/>
                  <a:pt x="12253" y="0"/>
                </a:cubicBezTo>
                <a:cubicBezTo>
                  <a:pt x="11565" y="0"/>
                  <a:pt x="11565" y="0"/>
                  <a:pt x="11565" y="0"/>
                </a:cubicBezTo>
                <a:cubicBezTo>
                  <a:pt x="11659" y="166"/>
                  <a:pt x="11784" y="277"/>
                  <a:pt x="11909" y="277"/>
                </a:cubicBezTo>
                <a:close/>
                <a:moveTo>
                  <a:pt x="14003" y="23833"/>
                </a:moveTo>
                <a:cubicBezTo>
                  <a:pt x="14191" y="23277"/>
                  <a:pt x="14191" y="23277"/>
                  <a:pt x="14191" y="23277"/>
                </a:cubicBezTo>
                <a:cubicBezTo>
                  <a:pt x="14003" y="22722"/>
                  <a:pt x="14003" y="22722"/>
                  <a:pt x="14003" y="22722"/>
                </a:cubicBezTo>
                <a:cubicBezTo>
                  <a:pt x="13659" y="22722"/>
                  <a:pt x="13659" y="22722"/>
                  <a:pt x="13659" y="22722"/>
                </a:cubicBezTo>
                <a:cubicBezTo>
                  <a:pt x="13472" y="23277"/>
                  <a:pt x="13472" y="23277"/>
                  <a:pt x="13472" y="23277"/>
                </a:cubicBezTo>
                <a:cubicBezTo>
                  <a:pt x="13659" y="23833"/>
                  <a:pt x="13659" y="23833"/>
                  <a:pt x="13659" y="23833"/>
                </a:cubicBezTo>
                <a:lnTo>
                  <a:pt x="14003" y="23833"/>
                </a:lnTo>
                <a:close/>
                <a:moveTo>
                  <a:pt x="10909" y="36666"/>
                </a:moveTo>
                <a:cubicBezTo>
                  <a:pt x="10940" y="36666"/>
                  <a:pt x="10971" y="36611"/>
                  <a:pt x="10971" y="36555"/>
                </a:cubicBezTo>
                <a:cubicBezTo>
                  <a:pt x="10971" y="36500"/>
                  <a:pt x="10940" y="36444"/>
                  <a:pt x="10909" y="36444"/>
                </a:cubicBezTo>
                <a:cubicBezTo>
                  <a:pt x="10846" y="36444"/>
                  <a:pt x="10846" y="36500"/>
                  <a:pt x="10846" y="36555"/>
                </a:cubicBezTo>
                <a:cubicBezTo>
                  <a:pt x="10846" y="36611"/>
                  <a:pt x="10846" y="36666"/>
                  <a:pt x="10909" y="36666"/>
                </a:cubicBezTo>
                <a:close/>
                <a:moveTo>
                  <a:pt x="26631" y="26888"/>
                </a:moveTo>
                <a:cubicBezTo>
                  <a:pt x="26694" y="27166"/>
                  <a:pt x="26694" y="27166"/>
                  <a:pt x="26694" y="27166"/>
                </a:cubicBezTo>
                <a:cubicBezTo>
                  <a:pt x="26882" y="27166"/>
                  <a:pt x="26882" y="27166"/>
                  <a:pt x="26882" y="27166"/>
                </a:cubicBezTo>
                <a:cubicBezTo>
                  <a:pt x="26975" y="26888"/>
                  <a:pt x="26975" y="26888"/>
                  <a:pt x="26975" y="26888"/>
                </a:cubicBezTo>
                <a:cubicBezTo>
                  <a:pt x="26882" y="26611"/>
                  <a:pt x="26882" y="26611"/>
                  <a:pt x="26882" y="26611"/>
                </a:cubicBezTo>
                <a:cubicBezTo>
                  <a:pt x="26694" y="26611"/>
                  <a:pt x="26694" y="26611"/>
                  <a:pt x="26694" y="26611"/>
                </a:cubicBezTo>
                <a:lnTo>
                  <a:pt x="26631" y="26888"/>
                </a:lnTo>
                <a:close/>
                <a:moveTo>
                  <a:pt x="28444" y="53833"/>
                </a:moveTo>
                <a:cubicBezTo>
                  <a:pt x="28351" y="54166"/>
                  <a:pt x="28351" y="54166"/>
                  <a:pt x="28351" y="54166"/>
                </a:cubicBezTo>
                <a:cubicBezTo>
                  <a:pt x="28444" y="54500"/>
                  <a:pt x="28444" y="54500"/>
                  <a:pt x="28444" y="54500"/>
                </a:cubicBezTo>
                <a:cubicBezTo>
                  <a:pt x="28663" y="54500"/>
                  <a:pt x="28663" y="54500"/>
                  <a:pt x="28663" y="54500"/>
                </a:cubicBezTo>
                <a:cubicBezTo>
                  <a:pt x="28757" y="54166"/>
                  <a:pt x="28757" y="54166"/>
                  <a:pt x="28757" y="54166"/>
                </a:cubicBezTo>
                <a:cubicBezTo>
                  <a:pt x="28663" y="53833"/>
                  <a:pt x="28663" y="53833"/>
                  <a:pt x="28663" y="53833"/>
                </a:cubicBezTo>
                <a:lnTo>
                  <a:pt x="28444" y="53833"/>
                </a:lnTo>
                <a:close/>
                <a:moveTo>
                  <a:pt x="19442" y="51611"/>
                </a:moveTo>
                <a:cubicBezTo>
                  <a:pt x="19755" y="51277"/>
                  <a:pt x="19755" y="51277"/>
                  <a:pt x="19755" y="51277"/>
                </a:cubicBezTo>
                <a:cubicBezTo>
                  <a:pt x="20067" y="51611"/>
                  <a:pt x="20067" y="51611"/>
                  <a:pt x="20067" y="51611"/>
                </a:cubicBezTo>
                <a:cubicBezTo>
                  <a:pt x="20005" y="50944"/>
                  <a:pt x="20005" y="50944"/>
                  <a:pt x="20005" y="50944"/>
                </a:cubicBezTo>
                <a:cubicBezTo>
                  <a:pt x="20255" y="50500"/>
                  <a:pt x="20255" y="50500"/>
                  <a:pt x="20255" y="50500"/>
                </a:cubicBezTo>
                <a:cubicBezTo>
                  <a:pt x="19911" y="50444"/>
                  <a:pt x="19911" y="50444"/>
                  <a:pt x="19911" y="50444"/>
                </a:cubicBezTo>
                <a:cubicBezTo>
                  <a:pt x="19755" y="49888"/>
                  <a:pt x="19755" y="49888"/>
                  <a:pt x="19755" y="49888"/>
                </a:cubicBezTo>
                <a:cubicBezTo>
                  <a:pt x="19598" y="50444"/>
                  <a:pt x="19598" y="50444"/>
                  <a:pt x="19598" y="50444"/>
                </a:cubicBezTo>
                <a:cubicBezTo>
                  <a:pt x="19255" y="50500"/>
                  <a:pt x="19255" y="50500"/>
                  <a:pt x="19255" y="50500"/>
                </a:cubicBezTo>
                <a:cubicBezTo>
                  <a:pt x="19505" y="50944"/>
                  <a:pt x="19505" y="50944"/>
                  <a:pt x="19505" y="50944"/>
                </a:cubicBezTo>
                <a:lnTo>
                  <a:pt x="19442" y="51611"/>
                </a:lnTo>
                <a:close/>
                <a:moveTo>
                  <a:pt x="11815" y="50611"/>
                </a:moveTo>
                <a:cubicBezTo>
                  <a:pt x="11628" y="50611"/>
                  <a:pt x="11628" y="50611"/>
                  <a:pt x="11628" y="50611"/>
                </a:cubicBezTo>
                <a:cubicBezTo>
                  <a:pt x="11628" y="50944"/>
                  <a:pt x="11628" y="50944"/>
                  <a:pt x="11628" y="50944"/>
                </a:cubicBezTo>
                <a:cubicBezTo>
                  <a:pt x="11815" y="50944"/>
                  <a:pt x="11815" y="50944"/>
                  <a:pt x="11815" y="50944"/>
                </a:cubicBezTo>
                <a:lnTo>
                  <a:pt x="11815" y="50611"/>
                </a:lnTo>
                <a:close/>
                <a:moveTo>
                  <a:pt x="13065" y="27277"/>
                </a:moveTo>
                <a:cubicBezTo>
                  <a:pt x="13065" y="26166"/>
                  <a:pt x="13065" y="26166"/>
                  <a:pt x="13065" y="26166"/>
                </a:cubicBezTo>
                <a:cubicBezTo>
                  <a:pt x="12440" y="26166"/>
                  <a:pt x="12440" y="26166"/>
                  <a:pt x="12440" y="26166"/>
                </a:cubicBezTo>
                <a:cubicBezTo>
                  <a:pt x="12440" y="27277"/>
                  <a:pt x="12440" y="27277"/>
                  <a:pt x="12440" y="27277"/>
                </a:cubicBezTo>
                <a:lnTo>
                  <a:pt x="13065" y="27277"/>
                </a:lnTo>
                <a:close/>
                <a:moveTo>
                  <a:pt x="18911" y="40388"/>
                </a:moveTo>
                <a:cubicBezTo>
                  <a:pt x="19004" y="40388"/>
                  <a:pt x="19067" y="40277"/>
                  <a:pt x="19067" y="40111"/>
                </a:cubicBezTo>
                <a:cubicBezTo>
                  <a:pt x="19067" y="39944"/>
                  <a:pt x="19004" y="39833"/>
                  <a:pt x="18911" y="39833"/>
                </a:cubicBezTo>
                <a:cubicBezTo>
                  <a:pt x="18817" y="39833"/>
                  <a:pt x="18754" y="39944"/>
                  <a:pt x="18754" y="40111"/>
                </a:cubicBezTo>
                <a:cubicBezTo>
                  <a:pt x="18754" y="40277"/>
                  <a:pt x="18817" y="40388"/>
                  <a:pt x="18911" y="40388"/>
                </a:cubicBezTo>
                <a:close/>
                <a:moveTo>
                  <a:pt x="21193" y="43611"/>
                </a:moveTo>
                <a:cubicBezTo>
                  <a:pt x="21443" y="43611"/>
                  <a:pt x="21630" y="43277"/>
                  <a:pt x="21630" y="42833"/>
                </a:cubicBezTo>
                <a:cubicBezTo>
                  <a:pt x="21630" y="42388"/>
                  <a:pt x="21443" y="42055"/>
                  <a:pt x="21193" y="42055"/>
                </a:cubicBezTo>
                <a:cubicBezTo>
                  <a:pt x="20942" y="42055"/>
                  <a:pt x="20755" y="42388"/>
                  <a:pt x="20755" y="42833"/>
                </a:cubicBezTo>
                <a:cubicBezTo>
                  <a:pt x="20755" y="43277"/>
                  <a:pt x="20942" y="43611"/>
                  <a:pt x="21193" y="43611"/>
                </a:cubicBezTo>
                <a:close/>
                <a:moveTo>
                  <a:pt x="16504" y="42055"/>
                </a:moveTo>
                <a:cubicBezTo>
                  <a:pt x="16566" y="42055"/>
                  <a:pt x="16629" y="42000"/>
                  <a:pt x="16629" y="41833"/>
                </a:cubicBezTo>
                <a:cubicBezTo>
                  <a:pt x="16629" y="41722"/>
                  <a:pt x="16566" y="41611"/>
                  <a:pt x="16504" y="41611"/>
                </a:cubicBezTo>
                <a:cubicBezTo>
                  <a:pt x="16441" y="41611"/>
                  <a:pt x="16379" y="41722"/>
                  <a:pt x="16379" y="41833"/>
                </a:cubicBezTo>
                <a:cubicBezTo>
                  <a:pt x="16379" y="42000"/>
                  <a:pt x="16441" y="42055"/>
                  <a:pt x="16504" y="42055"/>
                </a:cubicBezTo>
                <a:close/>
                <a:moveTo>
                  <a:pt x="31164" y="20500"/>
                </a:moveTo>
                <a:cubicBezTo>
                  <a:pt x="30945" y="19666"/>
                  <a:pt x="30945" y="19666"/>
                  <a:pt x="30945" y="19666"/>
                </a:cubicBezTo>
                <a:cubicBezTo>
                  <a:pt x="30726" y="20500"/>
                  <a:pt x="30726" y="20500"/>
                  <a:pt x="30726" y="20500"/>
                </a:cubicBezTo>
                <a:cubicBezTo>
                  <a:pt x="30195" y="20611"/>
                  <a:pt x="30195" y="20611"/>
                  <a:pt x="30195" y="20611"/>
                </a:cubicBezTo>
                <a:cubicBezTo>
                  <a:pt x="30570" y="21277"/>
                  <a:pt x="30570" y="21277"/>
                  <a:pt x="30570" y="21277"/>
                </a:cubicBezTo>
                <a:cubicBezTo>
                  <a:pt x="30476" y="22166"/>
                  <a:pt x="30476" y="22166"/>
                  <a:pt x="30476" y="22166"/>
                </a:cubicBezTo>
                <a:cubicBezTo>
                  <a:pt x="30945" y="21722"/>
                  <a:pt x="30945" y="21722"/>
                  <a:pt x="30945" y="21722"/>
                </a:cubicBezTo>
                <a:cubicBezTo>
                  <a:pt x="31414" y="22166"/>
                  <a:pt x="31414" y="22166"/>
                  <a:pt x="31414" y="22166"/>
                </a:cubicBezTo>
                <a:cubicBezTo>
                  <a:pt x="31320" y="21277"/>
                  <a:pt x="31320" y="21277"/>
                  <a:pt x="31320" y="21277"/>
                </a:cubicBezTo>
                <a:cubicBezTo>
                  <a:pt x="31695" y="20611"/>
                  <a:pt x="31695" y="20611"/>
                  <a:pt x="31695" y="20611"/>
                </a:cubicBezTo>
                <a:lnTo>
                  <a:pt x="31164" y="20500"/>
                </a:lnTo>
                <a:close/>
                <a:moveTo>
                  <a:pt x="13566" y="51611"/>
                </a:moveTo>
                <a:cubicBezTo>
                  <a:pt x="13659" y="51611"/>
                  <a:pt x="13753" y="51500"/>
                  <a:pt x="13753" y="51277"/>
                </a:cubicBezTo>
                <a:cubicBezTo>
                  <a:pt x="13753" y="51111"/>
                  <a:pt x="13659" y="50944"/>
                  <a:pt x="13566" y="50944"/>
                </a:cubicBezTo>
                <a:cubicBezTo>
                  <a:pt x="13472" y="50944"/>
                  <a:pt x="13378" y="51111"/>
                  <a:pt x="13378" y="51277"/>
                </a:cubicBezTo>
                <a:cubicBezTo>
                  <a:pt x="13378" y="51500"/>
                  <a:pt x="13472" y="51611"/>
                  <a:pt x="13566" y="51611"/>
                </a:cubicBezTo>
                <a:close/>
                <a:moveTo>
                  <a:pt x="23912" y="58666"/>
                </a:moveTo>
                <a:cubicBezTo>
                  <a:pt x="24006" y="58666"/>
                  <a:pt x="24100" y="58500"/>
                  <a:pt x="24100" y="58333"/>
                </a:cubicBezTo>
                <a:cubicBezTo>
                  <a:pt x="24100" y="58166"/>
                  <a:pt x="24006" y="58000"/>
                  <a:pt x="23912" y="58000"/>
                </a:cubicBezTo>
                <a:cubicBezTo>
                  <a:pt x="23787" y="58000"/>
                  <a:pt x="23724" y="58166"/>
                  <a:pt x="23724" y="58333"/>
                </a:cubicBezTo>
                <a:cubicBezTo>
                  <a:pt x="23724" y="58500"/>
                  <a:pt x="23787" y="58666"/>
                  <a:pt x="23912" y="58666"/>
                </a:cubicBezTo>
                <a:close/>
                <a:moveTo>
                  <a:pt x="22943" y="49500"/>
                </a:moveTo>
                <a:cubicBezTo>
                  <a:pt x="22380" y="49500"/>
                  <a:pt x="22380" y="49500"/>
                  <a:pt x="22380" y="49500"/>
                </a:cubicBezTo>
                <a:cubicBezTo>
                  <a:pt x="22380" y="50500"/>
                  <a:pt x="22380" y="50500"/>
                  <a:pt x="22380" y="50500"/>
                </a:cubicBezTo>
                <a:cubicBezTo>
                  <a:pt x="22943" y="50500"/>
                  <a:pt x="22943" y="50500"/>
                  <a:pt x="22943" y="50500"/>
                </a:cubicBezTo>
                <a:lnTo>
                  <a:pt x="22943" y="49500"/>
                </a:lnTo>
                <a:close/>
                <a:moveTo>
                  <a:pt x="21286" y="22500"/>
                </a:moveTo>
                <a:cubicBezTo>
                  <a:pt x="21599" y="21500"/>
                  <a:pt x="21599" y="21500"/>
                  <a:pt x="21599" y="21500"/>
                </a:cubicBezTo>
                <a:cubicBezTo>
                  <a:pt x="21286" y="20500"/>
                  <a:pt x="21286" y="20500"/>
                  <a:pt x="21286" y="20500"/>
                </a:cubicBezTo>
                <a:cubicBezTo>
                  <a:pt x="20630" y="20500"/>
                  <a:pt x="20630" y="20500"/>
                  <a:pt x="20630" y="20500"/>
                </a:cubicBezTo>
                <a:cubicBezTo>
                  <a:pt x="20317" y="21500"/>
                  <a:pt x="20317" y="21500"/>
                  <a:pt x="20317" y="21500"/>
                </a:cubicBezTo>
                <a:cubicBezTo>
                  <a:pt x="20630" y="22500"/>
                  <a:pt x="20630" y="22500"/>
                  <a:pt x="20630" y="22500"/>
                </a:cubicBezTo>
                <a:lnTo>
                  <a:pt x="21286" y="22500"/>
                </a:lnTo>
                <a:close/>
                <a:moveTo>
                  <a:pt x="30883" y="40388"/>
                </a:moveTo>
                <a:cubicBezTo>
                  <a:pt x="30320" y="40388"/>
                  <a:pt x="30320" y="40388"/>
                  <a:pt x="30320" y="40388"/>
                </a:cubicBezTo>
                <a:cubicBezTo>
                  <a:pt x="30320" y="41388"/>
                  <a:pt x="30320" y="41388"/>
                  <a:pt x="30320" y="41388"/>
                </a:cubicBezTo>
                <a:cubicBezTo>
                  <a:pt x="30883" y="41388"/>
                  <a:pt x="30883" y="41388"/>
                  <a:pt x="30883" y="41388"/>
                </a:cubicBezTo>
                <a:lnTo>
                  <a:pt x="30883" y="40388"/>
                </a:lnTo>
                <a:close/>
                <a:moveTo>
                  <a:pt x="30039" y="34055"/>
                </a:moveTo>
                <a:cubicBezTo>
                  <a:pt x="29882" y="33444"/>
                  <a:pt x="29882" y="33444"/>
                  <a:pt x="29882" y="33444"/>
                </a:cubicBezTo>
                <a:cubicBezTo>
                  <a:pt x="29695" y="34055"/>
                  <a:pt x="29695" y="34055"/>
                  <a:pt x="29695" y="34055"/>
                </a:cubicBezTo>
                <a:cubicBezTo>
                  <a:pt x="29320" y="34166"/>
                  <a:pt x="29320" y="34166"/>
                  <a:pt x="29320" y="34166"/>
                </a:cubicBezTo>
                <a:cubicBezTo>
                  <a:pt x="29601" y="34666"/>
                  <a:pt x="29601" y="34666"/>
                  <a:pt x="29601" y="34666"/>
                </a:cubicBezTo>
                <a:cubicBezTo>
                  <a:pt x="29538" y="35333"/>
                  <a:pt x="29538" y="35333"/>
                  <a:pt x="29538" y="35333"/>
                </a:cubicBezTo>
                <a:cubicBezTo>
                  <a:pt x="29882" y="35000"/>
                  <a:pt x="29882" y="35000"/>
                  <a:pt x="29882" y="35000"/>
                </a:cubicBezTo>
                <a:cubicBezTo>
                  <a:pt x="30226" y="35333"/>
                  <a:pt x="30226" y="35333"/>
                  <a:pt x="30226" y="35333"/>
                </a:cubicBezTo>
                <a:cubicBezTo>
                  <a:pt x="30164" y="34666"/>
                  <a:pt x="30164" y="34666"/>
                  <a:pt x="30164" y="34666"/>
                </a:cubicBezTo>
                <a:cubicBezTo>
                  <a:pt x="30414" y="34166"/>
                  <a:pt x="30414" y="34166"/>
                  <a:pt x="30414" y="34166"/>
                </a:cubicBezTo>
                <a:lnTo>
                  <a:pt x="30039" y="34055"/>
                </a:lnTo>
                <a:close/>
                <a:moveTo>
                  <a:pt x="32195" y="30722"/>
                </a:moveTo>
                <a:cubicBezTo>
                  <a:pt x="31977" y="31388"/>
                  <a:pt x="31977" y="31388"/>
                  <a:pt x="31977" y="31388"/>
                </a:cubicBezTo>
                <a:cubicBezTo>
                  <a:pt x="32195" y="32111"/>
                  <a:pt x="32195" y="32111"/>
                  <a:pt x="32195" y="32111"/>
                </a:cubicBezTo>
                <a:cubicBezTo>
                  <a:pt x="32633" y="32111"/>
                  <a:pt x="32633" y="32111"/>
                  <a:pt x="32633" y="32111"/>
                </a:cubicBezTo>
                <a:cubicBezTo>
                  <a:pt x="32852" y="31388"/>
                  <a:pt x="32852" y="31388"/>
                  <a:pt x="32852" y="31388"/>
                </a:cubicBezTo>
                <a:cubicBezTo>
                  <a:pt x="32633" y="30722"/>
                  <a:pt x="32633" y="30722"/>
                  <a:pt x="32633" y="30722"/>
                </a:cubicBezTo>
                <a:lnTo>
                  <a:pt x="32195" y="30722"/>
                </a:lnTo>
                <a:close/>
                <a:moveTo>
                  <a:pt x="30414" y="19500"/>
                </a:moveTo>
                <a:cubicBezTo>
                  <a:pt x="30320" y="19222"/>
                  <a:pt x="30320" y="19222"/>
                  <a:pt x="30320" y="19222"/>
                </a:cubicBezTo>
                <a:cubicBezTo>
                  <a:pt x="30132" y="19222"/>
                  <a:pt x="30132" y="19222"/>
                  <a:pt x="30132" y="19222"/>
                </a:cubicBezTo>
                <a:cubicBezTo>
                  <a:pt x="30039" y="19500"/>
                  <a:pt x="30039" y="19500"/>
                  <a:pt x="30039" y="19500"/>
                </a:cubicBezTo>
                <a:cubicBezTo>
                  <a:pt x="30132" y="19777"/>
                  <a:pt x="30132" y="19777"/>
                  <a:pt x="30132" y="19777"/>
                </a:cubicBezTo>
                <a:cubicBezTo>
                  <a:pt x="30320" y="19777"/>
                  <a:pt x="30320" y="19777"/>
                  <a:pt x="30320" y="19777"/>
                </a:cubicBezTo>
                <a:lnTo>
                  <a:pt x="30414" y="19500"/>
                </a:lnTo>
                <a:close/>
                <a:moveTo>
                  <a:pt x="21974" y="20388"/>
                </a:moveTo>
                <a:cubicBezTo>
                  <a:pt x="22099" y="20388"/>
                  <a:pt x="22193" y="20222"/>
                  <a:pt x="22193" y="20000"/>
                </a:cubicBezTo>
                <a:cubicBezTo>
                  <a:pt x="22193" y="19777"/>
                  <a:pt x="22099" y="19611"/>
                  <a:pt x="21974" y="19611"/>
                </a:cubicBezTo>
                <a:cubicBezTo>
                  <a:pt x="21849" y="19611"/>
                  <a:pt x="21755" y="19777"/>
                  <a:pt x="21755" y="20000"/>
                </a:cubicBezTo>
                <a:cubicBezTo>
                  <a:pt x="21755" y="20222"/>
                  <a:pt x="21849" y="20388"/>
                  <a:pt x="21974" y="20388"/>
                </a:cubicBezTo>
                <a:close/>
                <a:moveTo>
                  <a:pt x="11909" y="55833"/>
                </a:moveTo>
                <a:cubicBezTo>
                  <a:pt x="12159" y="55833"/>
                  <a:pt x="12346" y="55555"/>
                  <a:pt x="12346" y="55111"/>
                </a:cubicBezTo>
                <a:cubicBezTo>
                  <a:pt x="12346" y="54722"/>
                  <a:pt x="12159" y="54388"/>
                  <a:pt x="11909" y="54388"/>
                </a:cubicBezTo>
                <a:cubicBezTo>
                  <a:pt x="11690" y="54388"/>
                  <a:pt x="11502" y="54722"/>
                  <a:pt x="11502" y="55111"/>
                </a:cubicBezTo>
                <a:cubicBezTo>
                  <a:pt x="11502" y="55555"/>
                  <a:pt x="11690" y="55833"/>
                  <a:pt x="11909" y="55833"/>
                </a:cubicBezTo>
                <a:close/>
                <a:moveTo>
                  <a:pt x="19161" y="18722"/>
                </a:moveTo>
                <a:cubicBezTo>
                  <a:pt x="19411" y="19222"/>
                  <a:pt x="19411" y="19222"/>
                  <a:pt x="19411" y="19222"/>
                </a:cubicBezTo>
                <a:cubicBezTo>
                  <a:pt x="19348" y="19833"/>
                  <a:pt x="19348" y="19833"/>
                  <a:pt x="19348" y="19833"/>
                </a:cubicBezTo>
                <a:cubicBezTo>
                  <a:pt x="19692" y="19555"/>
                  <a:pt x="19692" y="19555"/>
                  <a:pt x="19692" y="19555"/>
                </a:cubicBezTo>
                <a:cubicBezTo>
                  <a:pt x="20005" y="19833"/>
                  <a:pt x="20005" y="19833"/>
                  <a:pt x="20005" y="19833"/>
                </a:cubicBezTo>
                <a:cubicBezTo>
                  <a:pt x="19942" y="19222"/>
                  <a:pt x="19942" y="19222"/>
                  <a:pt x="19942" y="19222"/>
                </a:cubicBezTo>
                <a:cubicBezTo>
                  <a:pt x="20224" y="18722"/>
                  <a:pt x="20224" y="18722"/>
                  <a:pt x="20224" y="18722"/>
                </a:cubicBezTo>
                <a:cubicBezTo>
                  <a:pt x="19848" y="18666"/>
                  <a:pt x="19848" y="18666"/>
                  <a:pt x="19848" y="18666"/>
                </a:cubicBezTo>
                <a:cubicBezTo>
                  <a:pt x="19692" y="18055"/>
                  <a:pt x="19692" y="18055"/>
                  <a:pt x="19692" y="18055"/>
                </a:cubicBezTo>
                <a:cubicBezTo>
                  <a:pt x="19536" y="18666"/>
                  <a:pt x="19536" y="18666"/>
                  <a:pt x="19536" y="18666"/>
                </a:cubicBezTo>
                <a:lnTo>
                  <a:pt x="19161" y="18722"/>
                </a:lnTo>
                <a:close/>
                <a:moveTo>
                  <a:pt x="27882" y="46611"/>
                </a:moveTo>
                <a:cubicBezTo>
                  <a:pt x="28038" y="46055"/>
                  <a:pt x="28038" y="46055"/>
                  <a:pt x="28038" y="46055"/>
                </a:cubicBezTo>
                <a:cubicBezTo>
                  <a:pt x="27882" y="45555"/>
                  <a:pt x="27882" y="45555"/>
                  <a:pt x="27882" y="45555"/>
                </a:cubicBezTo>
                <a:cubicBezTo>
                  <a:pt x="27538" y="45555"/>
                  <a:pt x="27538" y="45555"/>
                  <a:pt x="27538" y="45555"/>
                </a:cubicBezTo>
                <a:cubicBezTo>
                  <a:pt x="27382" y="46055"/>
                  <a:pt x="27382" y="46055"/>
                  <a:pt x="27382" y="46055"/>
                </a:cubicBezTo>
                <a:cubicBezTo>
                  <a:pt x="27538" y="46611"/>
                  <a:pt x="27538" y="46611"/>
                  <a:pt x="27538" y="46611"/>
                </a:cubicBezTo>
                <a:lnTo>
                  <a:pt x="27882" y="46611"/>
                </a:lnTo>
                <a:close/>
                <a:moveTo>
                  <a:pt x="31633" y="30944"/>
                </a:moveTo>
                <a:cubicBezTo>
                  <a:pt x="31508" y="30944"/>
                  <a:pt x="31414" y="31111"/>
                  <a:pt x="31414" y="31333"/>
                </a:cubicBezTo>
                <a:cubicBezTo>
                  <a:pt x="31414" y="31555"/>
                  <a:pt x="31508" y="31722"/>
                  <a:pt x="31633" y="31722"/>
                </a:cubicBezTo>
                <a:cubicBezTo>
                  <a:pt x="31758" y="31722"/>
                  <a:pt x="31852" y="31555"/>
                  <a:pt x="31852" y="31333"/>
                </a:cubicBezTo>
                <a:cubicBezTo>
                  <a:pt x="31852" y="31111"/>
                  <a:pt x="31758" y="30944"/>
                  <a:pt x="31633" y="30944"/>
                </a:cubicBezTo>
                <a:close/>
                <a:moveTo>
                  <a:pt x="26694" y="26166"/>
                </a:moveTo>
                <a:cubicBezTo>
                  <a:pt x="26850" y="25611"/>
                  <a:pt x="26850" y="25611"/>
                  <a:pt x="26850" y="25611"/>
                </a:cubicBezTo>
                <a:cubicBezTo>
                  <a:pt x="26694" y="25111"/>
                  <a:pt x="26694" y="25111"/>
                  <a:pt x="26694" y="25111"/>
                </a:cubicBezTo>
                <a:cubicBezTo>
                  <a:pt x="26319" y="25111"/>
                  <a:pt x="26319" y="25111"/>
                  <a:pt x="26319" y="25111"/>
                </a:cubicBezTo>
                <a:cubicBezTo>
                  <a:pt x="26131" y="25611"/>
                  <a:pt x="26131" y="25611"/>
                  <a:pt x="26131" y="25611"/>
                </a:cubicBezTo>
                <a:cubicBezTo>
                  <a:pt x="26319" y="26166"/>
                  <a:pt x="26319" y="26166"/>
                  <a:pt x="26319" y="26166"/>
                </a:cubicBezTo>
                <a:lnTo>
                  <a:pt x="26694" y="26166"/>
                </a:lnTo>
                <a:close/>
                <a:moveTo>
                  <a:pt x="22849" y="54888"/>
                </a:moveTo>
                <a:cubicBezTo>
                  <a:pt x="22912" y="54888"/>
                  <a:pt x="22974" y="54777"/>
                  <a:pt x="22974" y="54666"/>
                </a:cubicBezTo>
                <a:cubicBezTo>
                  <a:pt x="22974" y="54555"/>
                  <a:pt x="22912" y="54444"/>
                  <a:pt x="22849" y="54444"/>
                </a:cubicBezTo>
                <a:cubicBezTo>
                  <a:pt x="22755" y="54444"/>
                  <a:pt x="22724" y="54555"/>
                  <a:pt x="22724" y="54666"/>
                </a:cubicBezTo>
                <a:cubicBezTo>
                  <a:pt x="22724" y="54777"/>
                  <a:pt x="22755" y="54888"/>
                  <a:pt x="22849" y="54888"/>
                </a:cubicBezTo>
                <a:close/>
                <a:moveTo>
                  <a:pt x="29070" y="39500"/>
                </a:moveTo>
                <a:cubicBezTo>
                  <a:pt x="29132" y="39500"/>
                  <a:pt x="29163" y="39388"/>
                  <a:pt x="29163" y="39277"/>
                </a:cubicBezTo>
                <a:cubicBezTo>
                  <a:pt x="29163" y="39222"/>
                  <a:pt x="29132" y="39111"/>
                  <a:pt x="29070" y="39111"/>
                </a:cubicBezTo>
                <a:cubicBezTo>
                  <a:pt x="29007" y="39111"/>
                  <a:pt x="28976" y="39222"/>
                  <a:pt x="28976" y="39277"/>
                </a:cubicBezTo>
                <a:cubicBezTo>
                  <a:pt x="28976" y="39388"/>
                  <a:pt x="29007" y="39500"/>
                  <a:pt x="29070" y="39500"/>
                </a:cubicBezTo>
                <a:close/>
                <a:moveTo>
                  <a:pt x="33790" y="37333"/>
                </a:moveTo>
                <a:cubicBezTo>
                  <a:pt x="33696" y="36944"/>
                  <a:pt x="33696" y="36944"/>
                  <a:pt x="33696" y="36944"/>
                </a:cubicBezTo>
                <a:cubicBezTo>
                  <a:pt x="33571" y="37333"/>
                  <a:pt x="33571" y="37333"/>
                  <a:pt x="33571" y="37333"/>
                </a:cubicBezTo>
                <a:cubicBezTo>
                  <a:pt x="33352" y="37388"/>
                  <a:pt x="33352" y="37388"/>
                  <a:pt x="33352" y="37388"/>
                </a:cubicBezTo>
                <a:cubicBezTo>
                  <a:pt x="33508" y="37722"/>
                  <a:pt x="33508" y="37722"/>
                  <a:pt x="33508" y="37722"/>
                </a:cubicBezTo>
                <a:cubicBezTo>
                  <a:pt x="33477" y="38111"/>
                  <a:pt x="33477" y="38111"/>
                  <a:pt x="33477" y="38111"/>
                </a:cubicBezTo>
                <a:cubicBezTo>
                  <a:pt x="33696" y="37944"/>
                  <a:pt x="33696" y="37944"/>
                  <a:pt x="33696" y="37944"/>
                </a:cubicBezTo>
                <a:cubicBezTo>
                  <a:pt x="33915" y="38111"/>
                  <a:pt x="33915" y="38111"/>
                  <a:pt x="33915" y="38111"/>
                </a:cubicBezTo>
                <a:cubicBezTo>
                  <a:pt x="33852" y="37722"/>
                  <a:pt x="33852" y="37722"/>
                  <a:pt x="33852" y="37722"/>
                </a:cubicBezTo>
                <a:cubicBezTo>
                  <a:pt x="34040" y="37388"/>
                  <a:pt x="34040" y="37388"/>
                  <a:pt x="34040" y="37388"/>
                </a:cubicBezTo>
                <a:lnTo>
                  <a:pt x="33790" y="37333"/>
                </a:lnTo>
                <a:close/>
                <a:moveTo>
                  <a:pt x="15972" y="61111"/>
                </a:moveTo>
                <a:cubicBezTo>
                  <a:pt x="16191" y="60944"/>
                  <a:pt x="16191" y="60944"/>
                  <a:pt x="16191" y="60944"/>
                </a:cubicBezTo>
                <a:cubicBezTo>
                  <a:pt x="16410" y="61111"/>
                  <a:pt x="16410" y="61111"/>
                  <a:pt x="16410" y="61111"/>
                </a:cubicBezTo>
                <a:cubicBezTo>
                  <a:pt x="16348" y="60722"/>
                  <a:pt x="16348" y="60722"/>
                  <a:pt x="16348" y="60722"/>
                </a:cubicBezTo>
                <a:cubicBezTo>
                  <a:pt x="16535" y="60388"/>
                  <a:pt x="16535" y="60388"/>
                  <a:pt x="16535" y="60388"/>
                </a:cubicBezTo>
                <a:cubicBezTo>
                  <a:pt x="16285" y="60333"/>
                  <a:pt x="16285" y="60333"/>
                  <a:pt x="16285" y="60333"/>
                </a:cubicBezTo>
                <a:cubicBezTo>
                  <a:pt x="16191" y="59944"/>
                  <a:pt x="16191" y="59944"/>
                  <a:pt x="16191" y="59944"/>
                </a:cubicBezTo>
                <a:cubicBezTo>
                  <a:pt x="16066" y="60333"/>
                  <a:pt x="16066" y="60333"/>
                  <a:pt x="16066" y="60333"/>
                </a:cubicBezTo>
                <a:cubicBezTo>
                  <a:pt x="15847" y="60388"/>
                  <a:pt x="15847" y="60388"/>
                  <a:pt x="15847" y="60388"/>
                </a:cubicBezTo>
                <a:cubicBezTo>
                  <a:pt x="16004" y="60722"/>
                  <a:pt x="16004" y="60722"/>
                  <a:pt x="16004" y="60722"/>
                </a:cubicBezTo>
                <a:lnTo>
                  <a:pt x="15972" y="61111"/>
                </a:lnTo>
                <a:close/>
                <a:moveTo>
                  <a:pt x="8158" y="39722"/>
                </a:moveTo>
                <a:cubicBezTo>
                  <a:pt x="8220" y="39722"/>
                  <a:pt x="8252" y="39666"/>
                  <a:pt x="8252" y="39555"/>
                </a:cubicBezTo>
                <a:cubicBezTo>
                  <a:pt x="8252" y="39500"/>
                  <a:pt x="8220" y="39388"/>
                  <a:pt x="8158" y="39388"/>
                </a:cubicBezTo>
                <a:cubicBezTo>
                  <a:pt x="8127" y="39388"/>
                  <a:pt x="8095" y="39500"/>
                  <a:pt x="8095" y="39555"/>
                </a:cubicBezTo>
                <a:cubicBezTo>
                  <a:pt x="8095" y="39666"/>
                  <a:pt x="8127" y="39722"/>
                  <a:pt x="8158" y="39722"/>
                </a:cubicBezTo>
                <a:close/>
                <a:moveTo>
                  <a:pt x="36446" y="43500"/>
                </a:moveTo>
                <a:cubicBezTo>
                  <a:pt x="36634" y="43500"/>
                  <a:pt x="36634" y="43500"/>
                  <a:pt x="36634" y="43500"/>
                </a:cubicBezTo>
                <a:cubicBezTo>
                  <a:pt x="36634" y="43166"/>
                  <a:pt x="36634" y="43166"/>
                  <a:pt x="36634" y="43166"/>
                </a:cubicBezTo>
                <a:cubicBezTo>
                  <a:pt x="36446" y="43166"/>
                  <a:pt x="36446" y="43166"/>
                  <a:pt x="36446" y="43166"/>
                </a:cubicBezTo>
                <a:lnTo>
                  <a:pt x="36446" y="43500"/>
                </a:lnTo>
                <a:close/>
                <a:moveTo>
                  <a:pt x="15879" y="31722"/>
                </a:moveTo>
                <a:cubicBezTo>
                  <a:pt x="15847" y="32277"/>
                  <a:pt x="15847" y="32277"/>
                  <a:pt x="15847" y="32277"/>
                </a:cubicBezTo>
                <a:cubicBezTo>
                  <a:pt x="16129" y="32055"/>
                  <a:pt x="16129" y="32055"/>
                  <a:pt x="16129" y="32055"/>
                </a:cubicBezTo>
                <a:cubicBezTo>
                  <a:pt x="16410" y="32277"/>
                  <a:pt x="16410" y="32277"/>
                  <a:pt x="16410" y="32277"/>
                </a:cubicBezTo>
                <a:cubicBezTo>
                  <a:pt x="16348" y="31722"/>
                  <a:pt x="16348" y="31722"/>
                  <a:pt x="16348" y="31722"/>
                </a:cubicBezTo>
                <a:cubicBezTo>
                  <a:pt x="16598" y="31333"/>
                  <a:pt x="16598" y="31333"/>
                  <a:pt x="16598" y="31333"/>
                </a:cubicBezTo>
                <a:cubicBezTo>
                  <a:pt x="16285" y="31222"/>
                  <a:pt x="16285" y="31222"/>
                  <a:pt x="16285" y="31222"/>
                </a:cubicBezTo>
                <a:cubicBezTo>
                  <a:pt x="16129" y="30722"/>
                  <a:pt x="16129" y="30722"/>
                  <a:pt x="16129" y="30722"/>
                </a:cubicBezTo>
                <a:cubicBezTo>
                  <a:pt x="15972" y="31222"/>
                  <a:pt x="15972" y="31222"/>
                  <a:pt x="15972" y="31222"/>
                </a:cubicBezTo>
                <a:cubicBezTo>
                  <a:pt x="15660" y="31333"/>
                  <a:pt x="15660" y="31333"/>
                  <a:pt x="15660" y="31333"/>
                </a:cubicBezTo>
                <a:lnTo>
                  <a:pt x="15879" y="31722"/>
                </a:lnTo>
                <a:close/>
                <a:moveTo>
                  <a:pt x="9564" y="29944"/>
                </a:moveTo>
                <a:cubicBezTo>
                  <a:pt x="9627" y="29944"/>
                  <a:pt x="9721" y="29833"/>
                  <a:pt x="9721" y="29666"/>
                </a:cubicBezTo>
                <a:cubicBezTo>
                  <a:pt x="9721" y="29555"/>
                  <a:pt x="9627" y="29388"/>
                  <a:pt x="9564" y="29388"/>
                </a:cubicBezTo>
                <a:cubicBezTo>
                  <a:pt x="9471" y="29388"/>
                  <a:pt x="9408" y="29555"/>
                  <a:pt x="9408" y="29666"/>
                </a:cubicBezTo>
                <a:cubicBezTo>
                  <a:pt x="9408" y="29833"/>
                  <a:pt x="9471" y="29944"/>
                  <a:pt x="9564" y="29944"/>
                </a:cubicBezTo>
                <a:close/>
                <a:moveTo>
                  <a:pt x="32696" y="50666"/>
                </a:moveTo>
                <a:cubicBezTo>
                  <a:pt x="32789" y="50666"/>
                  <a:pt x="32883" y="50500"/>
                  <a:pt x="32883" y="50333"/>
                </a:cubicBezTo>
                <a:cubicBezTo>
                  <a:pt x="32883" y="50166"/>
                  <a:pt x="32789" y="50000"/>
                  <a:pt x="32696" y="50000"/>
                </a:cubicBezTo>
                <a:cubicBezTo>
                  <a:pt x="32602" y="50000"/>
                  <a:pt x="32508" y="50166"/>
                  <a:pt x="32508" y="50333"/>
                </a:cubicBezTo>
                <a:cubicBezTo>
                  <a:pt x="32508" y="50500"/>
                  <a:pt x="32602" y="50666"/>
                  <a:pt x="32696" y="50666"/>
                </a:cubicBezTo>
                <a:close/>
                <a:moveTo>
                  <a:pt x="32258" y="51555"/>
                </a:moveTo>
                <a:cubicBezTo>
                  <a:pt x="32352" y="51555"/>
                  <a:pt x="32414" y="51444"/>
                  <a:pt x="32414" y="51277"/>
                </a:cubicBezTo>
                <a:cubicBezTo>
                  <a:pt x="32414" y="51111"/>
                  <a:pt x="32352" y="50944"/>
                  <a:pt x="32258" y="50944"/>
                </a:cubicBezTo>
                <a:cubicBezTo>
                  <a:pt x="32164" y="50944"/>
                  <a:pt x="32102" y="51111"/>
                  <a:pt x="32102" y="51277"/>
                </a:cubicBezTo>
                <a:cubicBezTo>
                  <a:pt x="32102" y="51444"/>
                  <a:pt x="32164" y="51555"/>
                  <a:pt x="32258" y="51555"/>
                </a:cubicBezTo>
                <a:close/>
                <a:moveTo>
                  <a:pt x="36634" y="26388"/>
                </a:moveTo>
                <a:cubicBezTo>
                  <a:pt x="37072" y="26388"/>
                  <a:pt x="37072" y="26388"/>
                  <a:pt x="37072" y="26388"/>
                </a:cubicBezTo>
                <a:cubicBezTo>
                  <a:pt x="37072" y="25611"/>
                  <a:pt x="37072" y="25611"/>
                  <a:pt x="37072" y="25611"/>
                </a:cubicBezTo>
                <a:cubicBezTo>
                  <a:pt x="36634" y="25611"/>
                  <a:pt x="36634" y="25611"/>
                  <a:pt x="36634" y="25611"/>
                </a:cubicBezTo>
                <a:lnTo>
                  <a:pt x="36634" y="26388"/>
                </a:lnTo>
                <a:close/>
                <a:moveTo>
                  <a:pt x="21568" y="15611"/>
                </a:moveTo>
                <a:cubicBezTo>
                  <a:pt x="21818" y="15388"/>
                  <a:pt x="21818" y="15388"/>
                  <a:pt x="21818" y="15388"/>
                </a:cubicBezTo>
                <a:cubicBezTo>
                  <a:pt x="22036" y="15611"/>
                  <a:pt x="22036" y="15611"/>
                  <a:pt x="22036" y="15611"/>
                </a:cubicBezTo>
                <a:cubicBezTo>
                  <a:pt x="22005" y="15166"/>
                  <a:pt x="22005" y="15166"/>
                  <a:pt x="22005" y="15166"/>
                </a:cubicBezTo>
                <a:cubicBezTo>
                  <a:pt x="22193" y="14833"/>
                  <a:pt x="22193" y="14833"/>
                  <a:pt x="22193" y="14833"/>
                </a:cubicBezTo>
                <a:cubicBezTo>
                  <a:pt x="21943" y="14777"/>
                  <a:pt x="21943" y="14777"/>
                  <a:pt x="21943" y="14777"/>
                </a:cubicBezTo>
                <a:cubicBezTo>
                  <a:pt x="21818" y="14333"/>
                  <a:pt x="21818" y="14333"/>
                  <a:pt x="21818" y="14333"/>
                </a:cubicBezTo>
                <a:cubicBezTo>
                  <a:pt x="21693" y="14777"/>
                  <a:pt x="21693" y="14777"/>
                  <a:pt x="21693" y="14777"/>
                </a:cubicBezTo>
                <a:cubicBezTo>
                  <a:pt x="21443" y="14833"/>
                  <a:pt x="21443" y="14833"/>
                  <a:pt x="21443" y="14833"/>
                </a:cubicBezTo>
                <a:cubicBezTo>
                  <a:pt x="21630" y="15166"/>
                  <a:pt x="21630" y="15166"/>
                  <a:pt x="21630" y="15166"/>
                </a:cubicBezTo>
                <a:lnTo>
                  <a:pt x="21568" y="15611"/>
                </a:lnTo>
                <a:close/>
                <a:moveTo>
                  <a:pt x="34634" y="14833"/>
                </a:moveTo>
                <a:cubicBezTo>
                  <a:pt x="34196" y="14833"/>
                  <a:pt x="34196" y="14833"/>
                  <a:pt x="34196" y="14833"/>
                </a:cubicBezTo>
                <a:cubicBezTo>
                  <a:pt x="34196" y="15611"/>
                  <a:pt x="34196" y="15611"/>
                  <a:pt x="34196" y="15611"/>
                </a:cubicBezTo>
                <a:cubicBezTo>
                  <a:pt x="34634" y="15611"/>
                  <a:pt x="34634" y="15611"/>
                  <a:pt x="34634" y="15611"/>
                </a:cubicBezTo>
                <a:lnTo>
                  <a:pt x="34634" y="14833"/>
                </a:lnTo>
                <a:close/>
                <a:moveTo>
                  <a:pt x="26850" y="81166"/>
                </a:moveTo>
                <a:cubicBezTo>
                  <a:pt x="26694" y="80666"/>
                  <a:pt x="26694" y="80666"/>
                  <a:pt x="26694" y="80666"/>
                </a:cubicBezTo>
                <a:cubicBezTo>
                  <a:pt x="26319" y="80666"/>
                  <a:pt x="26319" y="80666"/>
                  <a:pt x="26319" y="80666"/>
                </a:cubicBezTo>
                <a:cubicBezTo>
                  <a:pt x="26131" y="81166"/>
                  <a:pt x="26131" y="81166"/>
                  <a:pt x="26131" y="81166"/>
                </a:cubicBezTo>
                <a:cubicBezTo>
                  <a:pt x="26319" y="81722"/>
                  <a:pt x="26319" y="81722"/>
                  <a:pt x="26319" y="81722"/>
                </a:cubicBezTo>
                <a:cubicBezTo>
                  <a:pt x="26694" y="81722"/>
                  <a:pt x="26694" y="81722"/>
                  <a:pt x="26694" y="81722"/>
                </a:cubicBezTo>
                <a:lnTo>
                  <a:pt x="26850" y="81166"/>
                </a:lnTo>
                <a:close/>
                <a:moveTo>
                  <a:pt x="16285" y="115888"/>
                </a:moveTo>
                <a:cubicBezTo>
                  <a:pt x="16191" y="115500"/>
                  <a:pt x="16191" y="115500"/>
                  <a:pt x="16191" y="115500"/>
                </a:cubicBezTo>
                <a:cubicBezTo>
                  <a:pt x="16066" y="115888"/>
                  <a:pt x="16066" y="115888"/>
                  <a:pt x="16066" y="115888"/>
                </a:cubicBezTo>
                <a:cubicBezTo>
                  <a:pt x="15847" y="115944"/>
                  <a:pt x="15847" y="115944"/>
                  <a:pt x="15847" y="115944"/>
                </a:cubicBezTo>
                <a:cubicBezTo>
                  <a:pt x="16004" y="116277"/>
                  <a:pt x="16004" y="116277"/>
                  <a:pt x="16004" y="116277"/>
                </a:cubicBezTo>
                <a:cubicBezTo>
                  <a:pt x="15972" y="116666"/>
                  <a:pt x="15972" y="116666"/>
                  <a:pt x="15972" y="116666"/>
                </a:cubicBezTo>
                <a:cubicBezTo>
                  <a:pt x="16191" y="116500"/>
                  <a:pt x="16191" y="116500"/>
                  <a:pt x="16191" y="116500"/>
                </a:cubicBezTo>
                <a:cubicBezTo>
                  <a:pt x="16410" y="116666"/>
                  <a:pt x="16410" y="116666"/>
                  <a:pt x="16410" y="116666"/>
                </a:cubicBezTo>
                <a:cubicBezTo>
                  <a:pt x="16348" y="116277"/>
                  <a:pt x="16348" y="116277"/>
                  <a:pt x="16348" y="116277"/>
                </a:cubicBezTo>
                <a:cubicBezTo>
                  <a:pt x="16535" y="115944"/>
                  <a:pt x="16535" y="115944"/>
                  <a:pt x="16535" y="115944"/>
                </a:cubicBezTo>
                <a:lnTo>
                  <a:pt x="16285" y="115888"/>
                </a:lnTo>
                <a:close/>
                <a:moveTo>
                  <a:pt x="20630" y="76055"/>
                </a:moveTo>
                <a:cubicBezTo>
                  <a:pt x="20317" y="77055"/>
                  <a:pt x="20317" y="77055"/>
                  <a:pt x="20317" y="77055"/>
                </a:cubicBezTo>
                <a:cubicBezTo>
                  <a:pt x="20630" y="78055"/>
                  <a:pt x="20630" y="78055"/>
                  <a:pt x="20630" y="78055"/>
                </a:cubicBezTo>
                <a:cubicBezTo>
                  <a:pt x="21286" y="78055"/>
                  <a:pt x="21286" y="78055"/>
                  <a:pt x="21286" y="78055"/>
                </a:cubicBezTo>
                <a:cubicBezTo>
                  <a:pt x="21599" y="77055"/>
                  <a:pt x="21599" y="77055"/>
                  <a:pt x="21599" y="77055"/>
                </a:cubicBezTo>
                <a:cubicBezTo>
                  <a:pt x="21286" y="76055"/>
                  <a:pt x="21286" y="76055"/>
                  <a:pt x="21286" y="76055"/>
                </a:cubicBezTo>
                <a:lnTo>
                  <a:pt x="20630" y="76055"/>
                </a:lnTo>
                <a:close/>
                <a:moveTo>
                  <a:pt x="19848" y="74222"/>
                </a:moveTo>
                <a:cubicBezTo>
                  <a:pt x="19692" y="73611"/>
                  <a:pt x="19692" y="73611"/>
                  <a:pt x="19692" y="73611"/>
                </a:cubicBezTo>
                <a:cubicBezTo>
                  <a:pt x="19536" y="74222"/>
                  <a:pt x="19536" y="74222"/>
                  <a:pt x="19536" y="74222"/>
                </a:cubicBezTo>
                <a:cubicBezTo>
                  <a:pt x="19161" y="74277"/>
                  <a:pt x="19161" y="74277"/>
                  <a:pt x="19161" y="74277"/>
                </a:cubicBezTo>
                <a:cubicBezTo>
                  <a:pt x="19411" y="74777"/>
                  <a:pt x="19411" y="74777"/>
                  <a:pt x="19411" y="74777"/>
                </a:cubicBezTo>
                <a:cubicBezTo>
                  <a:pt x="19348" y="75388"/>
                  <a:pt x="19348" y="75388"/>
                  <a:pt x="19348" y="75388"/>
                </a:cubicBezTo>
                <a:cubicBezTo>
                  <a:pt x="19692" y="75111"/>
                  <a:pt x="19692" y="75111"/>
                  <a:pt x="19692" y="75111"/>
                </a:cubicBezTo>
                <a:cubicBezTo>
                  <a:pt x="20005" y="75388"/>
                  <a:pt x="20005" y="75388"/>
                  <a:pt x="20005" y="75388"/>
                </a:cubicBezTo>
                <a:cubicBezTo>
                  <a:pt x="19942" y="74777"/>
                  <a:pt x="19942" y="74777"/>
                  <a:pt x="19942" y="74777"/>
                </a:cubicBezTo>
                <a:cubicBezTo>
                  <a:pt x="20224" y="74277"/>
                  <a:pt x="20224" y="74277"/>
                  <a:pt x="20224" y="74277"/>
                </a:cubicBezTo>
                <a:lnTo>
                  <a:pt x="19848" y="74222"/>
                </a:lnTo>
                <a:close/>
                <a:moveTo>
                  <a:pt x="21974" y="75166"/>
                </a:moveTo>
                <a:cubicBezTo>
                  <a:pt x="21849" y="75166"/>
                  <a:pt x="21755" y="75333"/>
                  <a:pt x="21755" y="75555"/>
                </a:cubicBezTo>
                <a:cubicBezTo>
                  <a:pt x="21755" y="75777"/>
                  <a:pt x="21849" y="75944"/>
                  <a:pt x="21974" y="75944"/>
                </a:cubicBezTo>
                <a:cubicBezTo>
                  <a:pt x="22099" y="75944"/>
                  <a:pt x="22193" y="75777"/>
                  <a:pt x="22193" y="75555"/>
                </a:cubicBezTo>
                <a:cubicBezTo>
                  <a:pt x="22193" y="75333"/>
                  <a:pt x="22099" y="75166"/>
                  <a:pt x="21974" y="75166"/>
                </a:cubicBezTo>
                <a:close/>
                <a:moveTo>
                  <a:pt x="29538" y="90888"/>
                </a:moveTo>
                <a:cubicBezTo>
                  <a:pt x="29882" y="90555"/>
                  <a:pt x="29882" y="90555"/>
                  <a:pt x="29882" y="90555"/>
                </a:cubicBezTo>
                <a:cubicBezTo>
                  <a:pt x="30226" y="90888"/>
                  <a:pt x="30226" y="90888"/>
                  <a:pt x="30226" y="90888"/>
                </a:cubicBezTo>
                <a:cubicBezTo>
                  <a:pt x="30164" y="90222"/>
                  <a:pt x="30164" y="90222"/>
                  <a:pt x="30164" y="90222"/>
                </a:cubicBezTo>
                <a:cubicBezTo>
                  <a:pt x="30414" y="89722"/>
                  <a:pt x="30414" y="89722"/>
                  <a:pt x="30414" y="89722"/>
                </a:cubicBezTo>
                <a:cubicBezTo>
                  <a:pt x="30039" y="89611"/>
                  <a:pt x="30039" y="89611"/>
                  <a:pt x="30039" y="89611"/>
                </a:cubicBezTo>
                <a:cubicBezTo>
                  <a:pt x="29882" y="89000"/>
                  <a:pt x="29882" y="89000"/>
                  <a:pt x="29882" y="89000"/>
                </a:cubicBezTo>
                <a:cubicBezTo>
                  <a:pt x="29695" y="89611"/>
                  <a:pt x="29695" y="89611"/>
                  <a:pt x="29695" y="89611"/>
                </a:cubicBezTo>
                <a:cubicBezTo>
                  <a:pt x="29320" y="89722"/>
                  <a:pt x="29320" y="89722"/>
                  <a:pt x="29320" y="89722"/>
                </a:cubicBezTo>
                <a:cubicBezTo>
                  <a:pt x="29601" y="90222"/>
                  <a:pt x="29601" y="90222"/>
                  <a:pt x="29601" y="90222"/>
                </a:cubicBezTo>
                <a:lnTo>
                  <a:pt x="29538" y="90888"/>
                </a:lnTo>
                <a:close/>
                <a:moveTo>
                  <a:pt x="30320" y="75333"/>
                </a:moveTo>
                <a:cubicBezTo>
                  <a:pt x="30414" y="75055"/>
                  <a:pt x="30414" y="75055"/>
                  <a:pt x="30414" y="75055"/>
                </a:cubicBezTo>
                <a:cubicBezTo>
                  <a:pt x="30320" y="74777"/>
                  <a:pt x="30320" y="74777"/>
                  <a:pt x="30320" y="74777"/>
                </a:cubicBezTo>
                <a:cubicBezTo>
                  <a:pt x="30132" y="74777"/>
                  <a:pt x="30132" y="74777"/>
                  <a:pt x="30132" y="74777"/>
                </a:cubicBezTo>
                <a:cubicBezTo>
                  <a:pt x="30039" y="75055"/>
                  <a:pt x="30039" y="75055"/>
                  <a:pt x="30039" y="75055"/>
                </a:cubicBezTo>
                <a:cubicBezTo>
                  <a:pt x="30132" y="75333"/>
                  <a:pt x="30132" y="75333"/>
                  <a:pt x="30132" y="75333"/>
                </a:cubicBezTo>
                <a:lnTo>
                  <a:pt x="30320" y="75333"/>
                </a:lnTo>
                <a:close/>
                <a:moveTo>
                  <a:pt x="14003" y="78277"/>
                </a:moveTo>
                <a:cubicBezTo>
                  <a:pt x="13659" y="78277"/>
                  <a:pt x="13659" y="78277"/>
                  <a:pt x="13659" y="78277"/>
                </a:cubicBezTo>
                <a:cubicBezTo>
                  <a:pt x="13472" y="78833"/>
                  <a:pt x="13472" y="78833"/>
                  <a:pt x="13472" y="78833"/>
                </a:cubicBezTo>
                <a:cubicBezTo>
                  <a:pt x="13659" y="79388"/>
                  <a:pt x="13659" y="79388"/>
                  <a:pt x="13659" y="79388"/>
                </a:cubicBezTo>
                <a:cubicBezTo>
                  <a:pt x="14003" y="79388"/>
                  <a:pt x="14003" y="79388"/>
                  <a:pt x="14003" y="79388"/>
                </a:cubicBezTo>
                <a:cubicBezTo>
                  <a:pt x="14191" y="78833"/>
                  <a:pt x="14191" y="78833"/>
                  <a:pt x="14191" y="78833"/>
                </a:cubicBezTo>
                <a:lnTo>
                  <a:pt x="14003" y="78277"/>
                </a:lnTo>
                <a:close/>
                <a:moveTo>
                  <a:pt x="9564" y="85500"/>
                </a:moveTo>
                <a:cubicBezTo>
                  <a:pt x="9627" y="85500"/>
                  <a:pt x="9721" y="85388"/>
                  <a:pt x="9721" y="85222"/>
                </a:cubicBezTo>
                <a:cubicBezTo>
                  <a:pt x="9721" y="85111"/>
                  <a:pt x="9627" y="84944"/>
                  <a:pt x="9564" y="84944"/>
                </a:cubicBezTo>
                <a:cubicBezTo>
                  <a:pt x="9471" y="84944"/>
                  <a:pt x="9408" y="85111"/>
                  <a:pt x="9408" y="85222"/>
                </a:cubicBezTo>
                <a:cubicBezTo>
                  <a:pt x="9408" y="85388"/>
                  <a:pt x="9471" y="85500"/>
                  <a:pt x="9564" y="85500"/>
                </a:cubicBezTo>
                <a:close/>
                <a:moveTo>
                  <a:pt x="34634" y="70388"/>
                </a:moveTo>
                <a:cubicBezTo>
                  <a:pt x="34196" y="70388"/>
                  <a:pt x="34196" y="70388"/>
                  <a:pt x="34196" y="70388"/>
                </a:cubicBezTo>
                <a:cubicBezTo>
                  <a:pt x="34196" y="71166"/>
                  <a:pt x="34196" y="71166"/>
                  <a:pt x="34196" y="71166"/>
                </a:cubicBezTo>
                <a:cubicBezTo>
                  <a:pt x="34634" y="71166"/>
                  <a:pt x="34634" y="71166"/>
                  <a:pt x="34634" y="71166"/>
                </a:cubicBezTo>
                <a:lnTo>
                  <a:pt x="34634" y="70388"/>
                </a:lnTo>
                <a:close/>
                <a:moveTo>
                  <a:pt x="12440" y="82833"/>
                </a:moveTo>
                <a:cubicBezTo>
                  <a:pt x="13065" y="82833"/>
                  <a:pt x="13065" y="82833"/>
                  <a:pt x="13065" y="82833"/>
                </a:cubicBezTo>
                <a:cubicBezTo>
                  <a:pt x="13065" y="81722"/>
                  <a:pt x="13065" y="81722"/>
                  <a:pt x="13065" y="81722"/>
                </a:cubicBezTo>
                <a:cubicBezTo>
                  <a:pt x="12440" y="81722"/>
                  <a:pt x="12440" y="81722"/>
                  <a:pt x="12440" y="81722"/>
                </a:cubicBezTo>
                <a:lnTo>
                  <a:pt x="12440" y="82833"/>
                </a:lnTo>
                <a:close/>
                <a:moveTo>
                  <a:pt x="10909" y="92000"/>
                </a:moveTo>
                <a:cubicBezTo>
                  <a:pt x="10846" y="92000"/>
                  <a:pt x="10846" y="92055"/>
                  <a:pt x="10846" y="92111"/>
                </a:cubicBezTo>
                <a:cubicBezTo>
                  <a:pt x="10846" y="92166"/>
                  <a:pt x="10846" y="92222"/>
                  <a:pt x="10909" y="92222"/>
                </a:cubicBezTo>
                <a:cubicBezTo>
                  <a:pt x="10940" y="92222"/>
                  <a:pt x="10971" y="92166"/>
                  <a:pt x="10971" y="92111"/>
                </a:cubicBezTo>
                <a:cubicBezTo>
                  <a:pt x="10971" y="92055"/>
                  <a:pt x="10940" y="92000"/>
                  <a:pt x="10909" y="92000"/>
                </a:cubicBezTo>
                <a:close/>
                <a:moveTo>
                  <a:pt x="8158" y="95277"/>
                </a:moveTo>
                <a:cubicBezTo>
                  <a:pt x="8220" y="95277"/>
                  <a:pt x="8252" y="95222"/>
                  <a:pt x="8252" y="95111"/>
                </a:cubicBezTo>
                <a:cubicBezTo>
                  <a:pt x="8252" y="95055"/>
                  <a:pt x="8220" y="94944"/>
                  <a:pt x="8158" y="94944"/>
                </a:cubicBezTo>
                <a:cubicBezTo>
                  <a:pt x="8127" y="94944"/>
                  <a:pt x="8095" y="95055"/>
                  <a:pt x="8095" y="95111"/>
                </a:cubicBezTo>
                <a:cubicBezTo>
                  <a:pt x="8095" y="95222"/>
                  <a:pt x="8127" y="95277"/>
                  <a:pt x="8158" y="95277"/>
                </a:cubicBezTo>
                <a:close/>
                <a:moveTo>
                  <a:pt x="26694" y="82166"/>
                </a:moveTo>
                <a:cubicBezTo>
                  <a:pt x="26631" y="82444"/>
                  <a:pt x="26631" y="82444"/>
                  <a:pt x="26631" y="82444"/>
                </a:cubicBezTo>
                <a:cubicBezTo>
                  <a:pt x="26694" y="82722"/>
                  <a:pt x="26694" y="82722"/>
                  <a:pt x="26694" y="82722"/>
                </a:cubicBezTo>
                <a:cubicBezTo>
                  <a:pt x="26882" y="82722"/>
                  <a:pt x="26882" y="82722"/>
                  <a:pt x="26882" y="82722"/>
                </a:cubicBezTo>
                <a:cubicBezTo>
                  <a:pt x="26975" y="82444"/>
                  <a:pt x="26975" y="82444"/>
                  <a:pt x="26975" y="82444"/>
                </a:cubicBezTo>
                <a:cubicBezTo>
                  <a:pt x="26882" y="82166"/>
                  <a:pt x="26882" y="82166"/>
                  <a:pt x="26882" y="82166"/>
                </a:cubicBezTo>
                <a:lnTo>
                  <a:pt x="26694" y="82166"/>
                </a:lnTo>
                <a:close/>
                <a:moveTo>
                  <a:pt x="31633" y="87277"/>
                </a:moveTo>
                <a:cubicBezTo>
                  <a:pt x="31758" y="87277"/>
                  <a:pt x="31852" y="87111"/>
                  <a:pt x="31852" y="86888"/>
                </a:cubicBezTo>
                <a:cubicBezTo>
                  <a:pt x="31852" y="86666"/>
                  <a:pt x="31758" y="86500"/>
                  <a:pt x="31633" y="86500"/>
                </a:cubicBezTo>
                <a:cubicBezTo>
                  <a:pt x="31508" y="86500"/>
                  <a:pt x="31414" y="86666"/>
                  <a:pt x="31414" y="86888"/>
                </a:cubicBezTo>
                <a:cubicBezTo>
                  <a:pt x="31414" y="87111"/>
                  <a:pt x="31508" y="87277"/>
                  <a:pt x="31633" y="87277"/>
                </a:cubicBezTo>
                <a:close/>
                <a:moveTo>
                  <a:pt x="30570" y="76833"/>
                </a:moveTo>
                <a:cubicBezTo>
                  <a:pt x="30476" y="77722"/>
                  <a:pt x="30476" y="77722"/>
                  <a:pt x="30476" y="77722"/>
                </a:cubicBezTo>
                <a:cubicBezTo>
                  <a:pt x="30945" y="77277"/>
                  <a:pt x="30945" y="77277"/>
                  <a:pt x="30945" y="77277"/>
                </a:cubicBezTo>
                <a:cubicBezTo>
                  <a:pt x="31414" y="77722"/>
                  <a:pt x="31414" y="77722"/>
                  <a:pt x="31414" y="77722"/>
                </a:cubicBezTo>
                <a:cubicBezTo>
                  <a:pt x="31320" y="76833"/>
                  <a:pt x="31320" y="76833"/>
                  <a:pt x="31320" y="76833"/>
                </a:cubicBezTo>
                <a:cubicBezTo>
                  <a:pt x="31695" y="76166"/>
                  <a:pt x="31695" y="76166"/>
                  <a:pt x="31695" y="76166"/>
                </a:cubicBezTo>
                <a:cubicBezTo>
                  <a:pt x="31164" y="76055"/>
                  <a:pt x="31164" y="76055"/>
                  <a:pt x="31164" y="76055"/>
                </a:cubicBezTo>
                <a:cubicBezTo>
                  <a:pt x="30945" y="75222"/>
                  <a:pt x="30945" y="75222"/>
                  <a:pt x="30945" y="75222"/>
                </a:cubicBezTo>
                <a:cubicBezTo>
                  <a:pt x="30726" y="76055"/>
                  <a:pt x="30726" y="76055"/>
                  <a:pt x="30726" y="76055"/>
                </a:cubicBezTo>
                <a:cubicBezTo>
                  <a:pt x="30195" y="76166"/>
                  <a:pt x="30195" y="76166"/>
                  <a:pt x="30195" y="76166"/>
                </a:cubicBezTo>
                <a:lnTo>
                  <a:pt x="30570" y="76833"/>
                </a:lnTo>
                <a:close/>
                <a:moveTo>
                  <a:pt x="32633" y="87666"/>
                </a:moveTo>
                <a:cubicBezTo>
                  <a:pt x="32852" y="86944"/>
                  <a:pt x="32852" y="86944"/>
                  <a:pt x="32852" y="86944"/>
                </a:cubicBezTo>
                <a:cubicBezTo>
                  <a:pt x="32633" y="86277"/>
                  <a:pt x="32633" y="86277"/>
                  <a:pt x="32633" y="86277"/>
                </a:cubicBezTo>
                <a:cubicBezTo>
                  <a:pt x="32195" y="86277"/>
                  <a:pt x="32195" y="86277"/>
                  <a:pt x="32195" y="86277"/>
                </a:cubicBezTo>
                <a:cubicBezTo>
                  <a:pt x="31977" y="86944"/>
                  <a:pt x="31977" y="86944"/>
                  <a:pt x="31977" y="86944"/>
                </a:cubicBezTo>
                <a:cubicBezTo>
                  <a:pt x="32195" y="87666"/>
                  <a:pt x="32195" y="87666"/>
                  <a:pt x="32195" y="87666"/>
                </a:cubicBezTo>
                <a:lnTo>
                  <a:pt x="32633" y="87666"/>
                </a:lnTo>
                <a:close/>
                <a:moveTo>
                  <a:pt x="21568" y="71166"/>
                </a:moveTo>
                <a:cubicBezTo>
                  <a:pt x="21818" y="70944"/>
                  <a:pt x="21818" y="70944"/>
                  <a:pt x="21818" y="70944"/>
                </a:cubicBezTo>
                <a:cubicBezTo>
                  <a:pt x="22036" y="71166"/>
                  <a:pt x="22036" y="71166"/>
                  <a:pt x="22036" y="71166"/>
                </a:cubicBezTo>
                <a:cubicBezTo>
                  <a:pt x="22005" y="70722"/>
                  <a:pt x="22005" y="70722"/>
                  <a:pt x="22005" y="70722"/>
                </a:cubicBezTo>
                <a:cubicBezTo>
                  <a:pt x="22193" y="70388"/>
                  <a:pt x="22193" y="70388"/>
                  <a:pt x="22193" y="70388"/>
                </a:cubicBezTo>
                <a:cubicBezTo>
                  <a:pt x="21943" y="70333"/>
                  <a:pt x="21943" y="70333"/>
                  <a:pt x="21943" y="70333"/>
                </a:cubicBezTo>
                <a:cubicBezTo>
                  <a:pt x="21818" y="69888"/>
                  <a:pt x="21818" y="69888"/>
                  <a:pt x="21818" y="69888"/>
                </a:cubicBezTo>
                <a:cubicBezTo>
                  <a:pt x="21693" y="70333"/>
                  <a:pt x="21693" y="70333"/>
                  <a:pt x="21693" y="70333"/>
                </a:cubicBezTo>
                <a:cubicBezTo>
                  <a:pt x="21443" y="70388"/>
                  <a:pt x="21443" y="70388"/>
                  <a:pt x="21443" y="70388"/>
                </a:cubicBezTo>
                <a:cubicBezTo>
                  <a:pt x="21630" y="70722"/>
                  <a:pt x="21630" y="70722"/>
                  <a:pt x="21630" y="70722"/>
                </a:cubicBezTo>
                <a:lnTo>
                  <a:pt x="21568" y="71166"/>
                </a:lnTo>
                <a:close/>
                <a:moveTo>
                  <a:pt x="30320" y="96944"/>
                </a:moveTo>
                <a:cubicBezTo>
                  <a:pt x="30883" y="96944"/>
                  <a:pt x="30883" y="96944"/>
                  <a:pt x="30883" y="96944"/>
                </a:cubicBezTo>
                <a:cubicBezTo>
                  <a:pt x="30883" y="95944"/>
                  <a:pt x="30883" y="95944"/>
                  <a:pt x="30883" y="95944"/>
                </a:cubicBezTo>
                <a:cubicBezTo>
                  <a:pt x="30320" y="95944"/>
                  <a:pt x="30320" y="95944"/>
                  <a:pt x="30320" y="95944"/>
                </a:cubicBezTo>
                <a:lnTo>
                  <a:pt x="30320" y="96944"/>
                </a:lnTo>
                <a:close/>
                <a:moveTo>
                  <a:pt x="36634" y="81944"/>
                </a:moveTo>
                <a:cubicBezTo>
                  <a:pt x="37072" y="81944"/>
                  <a:pt x="37072" y="81944"/>
                  <a:pt x="37072" y="81944"/>
                </a:cubicBezTo>
                <a:cubicBezTo>
                  <a:pt x="37072" y="81166"/>
                  <a:pt x="37072" y="81166"/>
                  <a:pt x="37072" y="81166"/>
                </a:cubicBezTo>
                <a:cubicBezTo>
                  <a:pt x="36634" y="81166"/>
                  <a:pt x="36634" y="81166"/>
                  <a:pt x="36634" y="81166"/>
                </a:cubicBezTo>
                <a:lnTo>
                  <a:pt x="36634" y="81944"/>
                </a:lnTo>
                <a:close/>
                <a:moveTo>
                  <a:pt x="23912" y="113555"/>
                </a:moveTo>
                <a:cubicBezTo>
                  <a:pt x="23787" y="113555"/>
                  <a:pt x="23724" y="113722"/>
                  <a:pt x="23724" y="113888"/>
                </a:cubicBezTo>
                <a:cubicBezTo>
                  <a:pt x="23724" y="114055"/>
                  <a:pt x="23787" y="114222"/>
                  <a:pt x="23912" y="114222"/>
                </a:cubicBezTo>
                <a:cubicBezTo>
                  <a:pt x="24006" y="114222"/>
                  <a:pt x="24100" y="114055"/>
                  <a:pt x="24100" y="113888"/>
                </a:cubicBezTo>
                <a:cubicBezTo>
                  <a:pt x="24100" y="113722"/>
                  <a:pt x="24006" y="113555"/>
                  <a:pt x="23912" y="113555"/>
                </a:cubicBezTo>
                <a:close/>
                <a:moveTo>
                  <a:pt x="22849" y="110000"/>
                </a:moveTo>
                <a:cubicBezTo>
                  <a:pt x="22755" y="110000"/>
                  <a:pt x="22724" y="110111"/>
                  <a:pt x="22724" y="110222"/>
                </a:cubicBezTo>
                <a:cubicBezTo>
                  <a:pt x="22724" y="110333"/>
                  <a:pt x="22755" y="110444"/>
                  <a:pt x="22849" y="110444"/>
                </a:cubicBezTo>
                <a:cubicBezTo>
                  <a:pt x="22912" y="110444"/>
                  <a:pt x="22974" y="110333"/>
                  <a:pt x="22974" y="110222"/>
                </a:cubicBezTo>
                <a:cubicBezTo>
                  <a:pt x="22974" y="110111"/>
                  <a:pt x="22912" y="110000"/>
                  <a:pt x="22849" y="110000"/>
                </a:cubicBezTo>
                <a:close/>
                <a:moveTo>
                  <a:pt x="19911" y="106000"/>
                </a:moveTo>
                <a:cubicBezTo>
                  <a:pt x="19755" y="105444"/>
                  <a:pt x="19755" y="105444"/>
                  <a:pt x="19755" y="105444"/>
                </a:cubicBezTo>
                <a:cubicBezTo>
                  <a:pt x="19598" y="106000"/>
                  <a:pt x="19598" y="106000"/>
                  <a:pt x="19598" y="106000"/>
                </a:cubicBezTo>
                <a:cubicBezTo>
                  <a:pt x="19255" y="106055"/>
                  <a:pt x="19255" y="106055"/>
                  <a:pt x="19255" y="106055"/>
                </a:cubicBezTo>
                <a:cubicBezTo>
                  <a:pt x="19505" y="106500"/>
                  <a:pt x="19505" y="106500"/>
                  <a:pt x="19505" y="106500"/>
                </a:cubicBezTo>
                <a:cubicBezTo>
                  <a:pt x="19442" y="107166"/>
                  <a:pt x="19442" y="107166"/>
                  <a:pt x="19442" y="107166"/>
                </a:cubicBezTo>
                <a:cubicBezTo>
                  <a:pt x="19755" y="106833"/>
                  <a:pt x="19755" y="106833"/>
                  <a:pt x="19755" y="106833"/>
                </a:cubicBezTo>
                <a:cubicBezTo>
                  <a:pt x="20067" y="107166"/>
                  <a:pt x="20067" y="107166"/>
                  <a:pt x="20067" y="107166"/>
                </a:cubicBezTo>
                <a:cubicBezTo>
                  <a:pt x="20005" y="106500"/>
                  <a:pt x="20005" y="106500"/>
                  <a:pt x="20005" y="106500"/>
                </a:cubicBezTo>
                <a:cubicBezTo>
                  <a:pt x="20255" y="106055"/>
                  <a:pt x="20255" y="106055"/>
                  <a:pt x="20255" y="106055"/>
                </a:cubicBezTo>
                <a:lnTo>
                  <a:pt x="19911" y="106000"/>
                </a:lnTo>
                <a:close/>
                <a:moveTo>
                  <a:pt x="22380" y="106055"/>
                </a:moveTo>
                <a:cubicBezTo>
                  <a:pt x="22943" y="106055"/>
                  <a:pt x="22943" y="106055"/>
                  <a:pt x="22943" y="106055"/>
                </a:cubicBezTo>
                <a:cubicBezTo>
                  <a:pt x="22943" y="105055"/>
                  <a:pt x="22943" y="105055"/>
                  <a:pt x="22943" y="105055"/>
                </a:cubicBezTo>
                <a:cubicBezTo>
                  <a:pt x="22380" y="105055"/>
                  <a:pt x="22380" y="105055"/>
                  <a:pt x="22380" y="105055"/>
                </a:cubicBezTo>
                <a:lnTo>
                  <a:pt x="22380" y="106055"/>
                </a:lnTo>
                <a:close/>
                <a:moveTo>
                  <a:pt x="13566" y="106500"/>
                </a:moveTo>
                <a:cubicBezTo>
                  <a:pt x="13472" y="106500"/>
                  <a:pt x="13378" y="106666"/>
                  <a:pt x="13378" y="106833"/>
                </a:cubicBezTo>
                <a:cubicBezTo>
                  <a:pt x="13378" y="107055"/>
                  <a:pt x="13472" y="107166"/>
                  <a:pt x="13566" y="107166"/>
                </a:cubicBezTo>
                <a:cubicBezTo>
                  <a:pt x="13659" y="107166"/>
                  <a:pt x="13753" y="107055"/>
                  <a:pt x="13753" y="106833"/>
                </a:cubicBezTo>
                <a:cubicBezTo>
                  <a:pt x="13753" y="106666"/>
                  <a:pt x="13659" y="106500"/>
                  <a:pt x="13566" y="106500"/>
                </a:cubicBezTo>
                <a:close/>
                <a:moveTo>
                  <a:pt x="11909" y="109944"/>
                </a:moveTo>
                <a:cubicBezTo>
                  <a:pt x="11690" y="109944"/>
                  <a:pt x="11502" y="110277"/>
                  <a:pt x="11502" y="110666"/>
                </a:cubicBezTo>
                <a:cubicBezTo>
                  <a:pt x="11502" y="111111"/>
                  <a:pt x="11690" y="111388"/>
                  <a:pt x="11909" y="111388"/>
                </a:cubicBezTo>
                <a:cubicBezTo>
                  <a:pt x="12159" y="111388"/>
                  <a:pt x="12346" y="111111"/>
                  <a:pt x="12346" y="110666"/>
                </a:cubicBezTo>
                <a:cubicBezTo>
                  <a:pt x="12346" y="110277"/>
                  <a:pt x="12159" y="109944"/>
                  <a:pt x="11909" y="109944"/>
                </a:cubicBezTo>
                <a:close/>
                <a:moveTo>
                  <a:pt x="16504" y="97611"/>
                </a:moveTo>
                <a:cubicBezTo>
                  <a:pt x="16566" y="97611"/>
                  <a:pt x="16629" y="97555"/>
                  <a:pt x="16629" y="97388"/>
                </a:cubicBezTo>
                <a:cubicBezTo>
                  <a:pt x="16629" y="97277"/>
                  <a:pt x="16566" y="97166"/>
                  <a:pt x="16504" y="97166"/>
                </a:cubicBezTo>
                <a:cubicBezTo>
                  <a:pt x="16441" y="97166"/>
                  <a:pt x="16379" y="97277"/>
                  <a:pt x="16379" y="97388"/>
                </a:cubicBezTo>
                <a:cubicBezTo>
                  <a:pt x="16379" y="97555"/>
                  <a:pt x="16441" y="97611"/>
                  <a:pt x="16504" y="97611"/>
                </a:cubicBezTo>
                <a:close/>
                <a:moveTo>
                  <a:pt x="28444" y="109388"/>
                </a:moveTo>
                <a:cubicBezTo>
                  <a:pt x="28351" y="109722"/>
                  <a:pt x="28351" y="109722"/>
                  <a:pt x="28351" y="109722"/>
                </a:cubicBezTo>
                <a:cubicBezTo>
                  <a:pt x="28444" y="110055"/>
                  <a:pt x="28444" y="110055"/>
                  <a:pt x="28444" y="110055"/>
                </a:cubicBezTo>
                <a:cubicBezTo>
                  <a:pt x="28663" y="110055"/>
                  <a:pt x="28663" y="110055"/>
                  <a:pt x="28663" y="110055"/>
                </a:cubicBezTo>
                <a:cubicBezTo>
                  <a:pt x="28757" y="109722"/>
                  <a:pt x="28757" y="109722"/>
                  <a:pt x="28757" y="109722"/>
                </a:cubicBezTo>
                <a:cubicBezTo>
                  <a:pt x="28663" y="109388"/>
                  <a:pt x="28663" y="109388"/>
                  <a:pt x="28663" y="109388"/>
                </a:cubicBezTo>
                <a:lnTo>
                  <a:pt x="28444" y="109388"/>
                </a:lnTo>
                <a:close/>
                <a:moveTo>
                  <a:pt x="32696" y="105555"/>
                </a:moveTo>
                <a:cubicBezTo>
                  <a:pt x="32602" y="105555"/>
                  <a:pt x="32508" y="105722"/>
                  <a:pt x="32508" y="105888"/>
                </a:cubicBezTo>
                <a:cubicBezTo>
                  <a:pt x="32508" y="106055"/>
                  <a:pt x="32602" y="106222"/>
                  <a:pt x="32696" y="106222"/>
                </a:cubicBezTo>
                <a:cubicBezTo>
                  <a:pt x="32789" y="106222"/>
                  <a:pt x="32883" y="106055"/>
                  <a:pt x="32883" y="105888"/>
                </a:cubicBezTo>
                <a:cubicBezTo>
                  <a:pt x="32883" y="105722"/>
                  <a:pt x="32789" y="105555"/>
                  <a:pt x="32696" y="105555"/>
                </a:cubicBezTo>
                <a:close/>
                <a:moveTo>
                  <a:pt x="32258" y="106500"/>
                </a:moveTo>
                <a:cubicBezTo>
                  <a:pt x="32164" y="106500"/>
                  <a:pt x="32102" y="106666"/>
                  <a:pt x="32102" y="106833"/>
                </a:cubicBezTo>
                <a:cubicBezTo>
                  <a:pt x="32102" y="107000"/>
                  <a:pt x="32164" y="107111"/>
                  <a:pt x="32258" y="107111"/>
                </a:cubicBezTo>
                <a:cubicBezTo>
                  <a:pt x="32352" y="107111"/>
                  <a:pt x="32414" y="107000"/>
                  <a:pt x="32414" y="106833"/>
                </a:cubicBezTo>
                <a:cubicBezTo>
                  <a:pt x="32414" y="106666"/>
                  <a:pt x="32352" y="106500"/>
                  <a:pt x="32258" y="106500"/>
                </a:cubicBezTo>
                <a:close/>
                <a:moveTo>
                  <a:pt x="15847" y="87833"/>
                </a:moveTo>
                <a:cubicBezTo>
                  <a:pt x="16129" y="87611"/>
                  <a:pt x="16129" y="87611"/>
                  <a:pt x="16129" y="87611"/>
                </a:cubicBezTo>
                <a:cubicBezTo>
                  <a:pt x="16410" y="87833"/>
                  <a:pt x="16410" y="87833"/>
                  <a:pt x="16410" y="87833"/>
                </a:cubicBezTo>
                <a:cubicBezTo>
                  <a:pt x="16348" y="87277"/>
                  <a:pt x="16348" y="87277"/>
                  <a:pt x="16348" y="87277"/>
                </a:cubicBezTo>
                <a:cubicBezTo>
                  <a:pt x="16598" y="86888"/>
                  <a:pt x="16598" y="86888"/>
                  <a:pt x="16598" y="86888"/>
                </a:cubicBezTo>
                <a:cubicBezTo>
                  <a:pt x="16285" y="86777"/>
                  <a:pt x="16285" y="86777"/>
                  <a:pt x="16285" y="86777"/>
                </a:cubicBezTo>
                <a:cubicBezTo>
                  <a:pt x="16129" y="86277"/>
                  <a:pt x="16129" y="86277"/>
                  <a:pt x="16129" y="86277"/>
                </a:cubicBezTo>
                <a:cubicBezTo>
                  <a:pt x="15972" y="86777"/>
                  <a:pt x="15972" y="86777"/>
                  <a:pt x="15972" y="86777"/>
                </a:cubicBezTo>
                <a:cubicBezTo>
                  <a:pt x="15660" y="86888"/>
                  <a:pt x="15660" y="86888"/>
                  <a:pt x="15660" y="86888"/>
                </a:cubicBezTo>
                <a:cubicBezTo>
                  <a:pt x="15879" y="87277"/>
                  <a:pt x="15879" y="87277"/>
                  <a:pt x="15879" y="87277"/>
                </a:cubicBezTo>
                <a:lnTo>
                  <a:pt x="15847" y="87833"/>
                </a:lnTo>
                <a:close/>
                <a:moveTo>
                  <a:pt x="27882" y="102166"/>
                </a:moveTo>
                <a:cubicBezTo>
                  <a:pt x="28038" y="101611"/>
                  <a:pt x="28038" y="101611"/>
                  <a:pt x="28038" y="101611"/>
                </a:cubicBezTo>
                <a:cubicBezTo>
                  <a:pt x="27882" y="101111"/>
                  <a:pt x="27882" y="101111"/>
                  <a:pt x="27882" y="101111"/>
                </a:cubicBezTo>
                <a:cubicBezTo>
                  <a:pt x="27538" y="101111"/>
                  <a:pt x="27538" y="101111"/>
                  <a:pt x="27538" y="101111"/>
                </a:cubicBezTo>
                <a:cubicBezTo>
                  <a:pt x="27382" y="101611"/>
                  <a:pt x="27382" y="101611"/>
                  <a:pt x="27382" y="101611"/>
                </a:cubicBezTo>
                <a:cubicBezTo>
                  <a:pt x="27538" y="102166"/>
                  <a:pt x="27538" y="102166"/>
                  <a:pt x="27538" y="102166"/>
                </a:cubicBezTo>
                <a:lnTo>
                  <a:pt x="27882" y="102166"/>
                </a:lnTo>
                <a:close/>
                <a:moveTo>
                  <a:pt x="18911" y="95944"/>
                </a:moveTo>
                <a:cubicBezTo>
                  <a:pt x="19004" y="95944"/>
                  <a:pt x="19067" y="95833"/>
                  <a:pt x="19067" y="95666"/>
                </a:cubicBezTo>
                <a:cubicBezTo>
                  <a:pt x="19067" y="95500"/>
                  <a:pt x="19004" y="95388"/>
                  <a:pt x="18911" y="95388"/>
                </a:cubicBezTo>
                <a:cubicBezTo>
                  <a:pt x="18817" y="95388"/>
                  <a:pt x="18754" y="95500"/>
                  <a:pt x="18754" y="95666"/>
                </a:cubicBezTo>
                <a:cubicBezTo>
                  <a:pt x="18754" y="95833"/>
                  <a:pt x="18817" y="95944"/>
                  <a:pt x="18911" y="95944"/>
                </a:cubicBezTo>
                <a:close/>
                <a:moveTo>
                  <a:pt x="33790" y="92888"/>
                </a:moveTo>
                <a:cubicBezTo>
                  <a:pt x="33696" y="92500"/>
                  <a:pt x="33696" y="92500"/>
                  <a:pt x="33696" y="92500"/>
                </a:cubicBezTo>
                <a:cubicBezTo>
                  <a:pt x="33571" y="92888"/>
                  <a:pt x="33571" y="92888"/>
                  <a:pt x="33571" y="92888"/>
                </a:cubicBezTo>
                <a:cubicBezTo>
                  <a:pt x="33352" y="92944"/>
                  <a:pt x="33352" y="92944"/>
                  <a:pt x="33352" y="92944"/>
                </a:cubicBezTo>
                <a:cubicBezTo>
                  <a:pt x="33508" y="93277"/>
                  <a:pt x="33508" y="93277"/>
                  <a:pt x="33508" y="93277"/>
                </a:cubicBezTo>
                <a:cubicBezTo>
                  <a:pt x="33477" y="93666"/>
                  <a:pt x="33477" y="93666"/>
                  <a:pt x="33477" y="93666"/>
                </a:cubicBezTo>
                <a:cubicBezTo>
                  <a:pt x="33696" y="93500"/>
                  <a:pt x="33696" y="93500"/>
                  <a:pt x="33696" y="93500"/>
                </a:cubicBezTo>
                <a:cubicBezTo>
                  <a:pt x="33915" y="93666"/>
                  <a:pt x="33915" y="93666"/>
                  <a:pt x="33915" y="93666"/>
                </a:cubicBezTo>
                <a:cubicBezTo>
                  <a:pt x="33852" y="93277"/>
                  <a:pt x="33852" y="93277"/>
                  <a:pt x="33852" y="93277"/>
                </a:cubicBezTo>
                <a:cubicBezTo>
                  <a:pt x="34040" y="92944"/>
                  <a:pt x="34040" y="92944"/>
                  <a:pt x="34040" y="92944"/>
                </a:cubicBezTo>
                <a:lnTo>
                  <a:pt x="33790" y="92888"/>
                </a:lnTo>
                <a:close/>
                <a:moveTo>
                  <a:pt x="21193" y="99166"/>
                </a:moveTo>
                <a:cubicBezTo>
                  <a:pt x="21443" y="99166"/>
                  <a:pt x="21630" y="98833"/>
                  <a:pt x="21630" y="98388"/>
                </a:cubicBezTo>
                <a:cubicBezTo>
                  <a:pt x="21630" y="97944"/>
                  <a:pt x="21443" y="97611"/>
                  <a:pt x="21193" y="97611"/>
                </a:cubicBezTo>
                <a:cubicBezTo>
                  <a:pt x="20942" y="97611"/>
                  <a:pt x="20755" y="97944"/>
                  <a:pt x="20755" y="98388"/>
                </a:cubicBezTo>
                <a:cubicBezTo>
                  <a:pt x="20755" y="98833"/>
                  <a:pt x="20942" y="99166"/>
                  <a:pt x="21193" y="99166"/>
                </a:cubicBezTo>
                <a:close/>
                <a:moveTo>
                  <a:pt x="29070" y="94666"/>
                </a:moveTo>
                <a:cubicBezTo>
                  <a:pt x="29007" y="94666"/>
                  <a:pt x="28976" y="94777"/>
                  <a:pt x="28976" y="94833"/>
                </a:cubicBezTo>
                <a:cubicBezTo>
                  <a:pt x="28976" y="94944"/>
                  <a:pt x="29007" y="95055"/>
                  <a:pt x="29070" y="95055"/>
                </a:cubicBezTo>
                <a:cubicBezTo>
                  <a:pt x="29132" y="95055"/>
                  <a:pt x="29163" y="94944"/>
                  <a:pt x="29163" y="94833"/>
                </a:cubicBezTo>
                <a:cubicBezTo>
                  <a:pt x="29163" y="94777"/>
                  <a:pt x="29132" y="94666"/>
                  <a:pt x="29070" y="94666"/>
                </a:cubicBezTo>
                <a:close/>
                <a:moveTo>
                  <a:pt x="36446" y="99055"/>
                </a:moveTo>
                <a:cubicBezTo>
                  <a:pt x="36634" y="99055"/>
                  <a:pt x="36634" y="99055"/>
                  <a:pt x="36634" y="99055"/>
                </a:cubicBezTo>
                <a:cubicBezTo>
                  <a:pt x="36634" y="98722"/>
                  <a:pt x="36634" y="98722"/>
                  <a:pt x="36634" y="98722"/>
                </a:cubicBezTo>
                <a:cubicBezTo>
                  <a:pt x="36446" y="98722"/>
                  <a:pt x="36446" y="98722"/>
                  <a:pt x="36446" y="98722"/>
                </a:cubicBezTo>
                <a:lnTo>
                  <a:pt x="36446" y="99055"/>
                </a:lnTo>
                <a:close/>
                <a:moveTo>
                  <a:pt x="11815" y="106166"/>
                </a:moveTo>
                <a:cubicBezTo>
                  <a:pt x="11628" y="106166"/>
                  <a:pt x="11628" y="106166"/>
                  <a:pt x="11628" y="106166"/>
                </a:cubicBezTo>
                <a:cubicBezTo>
                  <a:pt x="11628" y="106500"/>
                  <a:pt x="11628" y="106500"/>
                  <a:pt x="11628" y="106500"/>
                </a:cubicBezTo>
                <a:cubicBezTo>
                  <a:pt x="11815" y="106500"/>
                  <a:pt x="11815" y="106500"/>
                  <a:pt x="11815" y="106500"/>
                </a:cubicBezTo>
                <a:lnTo>
                  <a:pt x="11815" y="106166"/>
                </a:lnTo>
                <a:close/>
                <a:moveTo>
                  <a:pt x="593" y="31333"/>
                </a:moveTo>
                <a:cubicBezTo>
                  <a:pt x="593" y="31111"/>
                  <a:pt x="500" y="30944"/>
                  <a:pt x="375" y="30944"/>
                </a:cubicBezTo>
                <a:cubicBezTo>
                  <a:pt x="250" y="30944"/>
                  <a:pt x="156" y="31111"/>
                  <a:pt x="156" y="31333"/>
                </a:cubicBezTo>
                <a:cubicBezTo>
                  <a:pt x="156" y="31555"/>
                  <a:pt x="250" y="31722"/>
                  <a:pt x="375" y="31722"/>
                </a:cubicBezTo>
                <a:cubicBezTo>
                  <a:pt x="500" y="31722"/>
                  <a:pt x="593" y="31555"/>
                  <a:pt x="593" y="31333"/>
                </a:cubicBezTo>
                <a:close/>
                <a:moveTo>
                  <a:pt x="2938" y="15611"/>
                </a:moveTo>
                <a:cubicBezTo>
                  <a:pt x="3375" y="15611"/>
                  <a:pt x="3375" y="15611"/>
                  <a:pt x="3375" y="15611"/>
                </a:cubicBezTo>
                <a:cubicBezTo>
                  <a:pt x="3375" y="14833"/>
                  <a:pt x="3375" y="14833"/>
                  <a:pt x="3375" y="14833"/>
                </a:cubicBezTo>
                <a:cubicBezTo>
                  <a:pt x="2938" y="14833"/>
                  <a:pt x="2938" y="14833"/>
                  <a:pt x="2938" y="14833"/>
                </a:cubicBezTo>
                <a:lnTo>
                  <a:pt x="2938" y="15611"/>
                </a:lnTo>
                <a:close/>
                <a:moveTo>
                  <a:pt x="62" y="21277"/>
                </a:moveTo>
                <a:cubicBezTo>
                  <a:pt x="437" y="20611"/>
                  <a:pt x="437" y="20611"/>
                  <a:pt x="437" y="20611"/>
                </a:cubicBezTo>
                <a:cubicBezTo>
                  <a:pt x="0" y="20500"/>
                  <a:pt x="0" y="20500"/>
                  <a:pt x="0" y="20500"/>
                </a:cubicBezTo>
                <a:cubicBezTo>
                  <a:pt x="0" y="22055"/>
                  <a:pt x="0" y="22055"/>
                  <a:pt x="0" y="22055"/>
                </a:cubicBezTo>
                <a:cubicBezTo>
                  <a:pt x="156" y="22166"/>
                  <a:pt x="156" y="22166"/>
                  <a:pt x="156" y="22166"/>
                </a:cubicBezTo>
                <a:lnTo>
                  <a:pt x="62" y="21277"/>
                </a:lnTo>
                <a:close/>
                <a:moveTo>
                  <a:pt x="1594" y="31388"/>
                </a:moveTo>
                <a:cubicBezTo>
                  <a:pt x="1375" y="30722"/>
                  <a:pt x="1375" y="30722"/>
                  <a:pt x="1375" y="30722"/>
                </a:cubicBezTo>
                <a:cubicBezTo>
                  <a:pt x="937" y="30722"/>
                  <a:pt x="937" y="30722"/>
                  <a:pt x="937" y="30722"/>
                </a:cubicBezTo>
                <a:cubicBezTo>
                  <a:pt x="718" y="31388"/>
                  <a:pt x="718" y="31388"/>
                  <a:pt x="718" y="31388"/>
                </a:cubicBezTo>
                <a:cubicBezTo>
                  <a:pt x="937" y="32111"/>
                  <a:pt x="937" y="32111"/>
                  <a:pt x="937" y="32111"/>
                </a:cubicBezTo>
                <a:cubicBezTo>
                  <a:pt x="1375" y="32111"/>
                  <a:pt x="1375" y="32111"/>
                  <a:pt x="1375" y="32111"/>
                </a:cubicBezTo>
                <a:lnTo>
                  <a:pt x="1594" y="31388"/>
                </a:lnTo>
                <a:close/>
                <a:moveTo>
                  <a:pt x="1625" y="50333"/>
                </a:moveTo>
                <a:cubicBezTo>
                  <a:pt x="1625" y="50166"/>
                  <a:pt x="1531" y="50000"/>
                  <a:pt x="1437" y="50000"/>
                </a:cubicBezTo>
                <a:cubicBezTo>
                  <a:pt x="1344" y="50000"/>
                  <a:pt x="1250" y="50166"/>
                  <a:pt x="1250" y="50333"/>
                </a:cubicBezTo>
                <a:cubicBezTo>
                  <a:pt x="1250" y="50500"/>
                  <a:pt x="1344" y="50666"/>
                  <a:pt x="1437" y="50666"/>
                </a:cubicBezTo>
                <a:cubicBezTo>
                  <a:pt x="1531" y="50666"/>
                  <a:pt x="1625" y="50500"/>
                  <a:pt x="1625" y="50333"/>
                </a:cubicBezTo>
                <a:close/>
                <a:moveTo>
                  <a:pt x="1156" y="51277"/>
                </a:moveTo>
                <a:cubicBezTo>
                  <a:pt x="1156" y="51111"/>
                  <a:pt x="1094" y="50944"/>
                  <a:pt x="1000" y="50944"/>
                </a:cubicBezTo>
                <a:cubicBezTo>
                  <a:pt x="906" y="50944"/>
                  <a:pt x="843" y="51111"/>
                  <a:pt x="843" y="51277"/>
                </a:cubicBezTo>
                <a:cubicBezTo>
                  <a:pt x="843" y="51444"/>
                  <a:pt x="906" y="51555"/>
                  <a:pt x="1000" y="51555"/>
                </a:cubicBezTo>
                <a:cubicBezTo>
                  <a:pt x="1094" y="51555"/>
                  <a:pt x="1156" y="51444"/>
                  <a:pt x="1156" y="51277"/>
                </a:cubicBezTo>
                <a:close/>
                <a:moveTo>
                  <a:pt x="2531" y="37333"/>
                </a:moveTo>
                <a:cubicBezTo>
                  <a:pt x="2438" y="36944"/>
                  <a:pt x="2438" y="36944"/>
                  <a:pt x="2438" y="36944"/>
                </a:cubicBezTo>
                <a:cubicBezTo>
                  <a:pt x="2313" y="37333"/>
                  <a:pt x="2313" y="37333"/>
                  <a:pt x="2313" y="37333"/>
                </a:cubicBezTo>
                <a:cubicBezTo>
                  <a:pt x="2094" y="37388"/>
                  <a:pt x="2094" y="37388"/>
                  <a:pt x="2094" y="37388"/>
                </a:cubicBezTo>
                <a:cubicBezTo>
                  <a:pt x="2250" y="37722"/>
                  <a:pt x="2250" y="37722"/>
                  <a:pt x="2250" y="37722"/>
                </a:cubicBezTo>
                <a:cubicBezTo>
                  <a:pt x="2219" y="38111"/>
                  <a:pt x="2219" y="38111"/>
                  <a:pt x="2219" y="38111"/>
                </a:cubicBezTo>
                <a:cubicBezTo>
                  <a:pt x="2438" y="37944"/>
                  <a:pt x="2438" y="37944"/>
                  <a:pt x="2438" y="37944"/>
                </a:cubicBezTo>
                <a:cubicBezTo>
                  <a:pt x="2656" y="38111"/>
                  <a:pt x="2656" y="38111"/>
                  <a:pt x="2656" y="38111"/>
                </a:cubicBezTo>
                <a:cubicBezTo>
                  <a:pt x="2594" y="37722"/>
                  <a:pt x="2594" y="37722"/>
                  <a:pt x="2594" y="37722"/>
                </a:cubicBezTo>
                <a:cubicBezTo>
                  <a:pt x="2781" y="37388"/>
                  <a:pt x="2781" y="37388"/>
                  <a:pt x="2781" y="37388"/>
                </a:cubicBezTo>
                <a:lnTo>
                  <a:pt x="2531" y="37333"/>
                </a:lnTo>
                <a:close/>
                <a:moveTo>
                  <a:pt x="5376" y="26388"/>
                </a:moveTo>
                <a:cubicBezTo>
                  <a:pt x="5814" y="26388"/>
                  <a:pt x="5814" y="26388"/>
                  <a:pt x="5814" y="26388"/>
                </a:cubicBezTo>
                <a:cubicBezTo>
                  <a:pt x="5814" y="25611"/>
                  <a:pt x="5814" y="25611"/>
                  <a:pt x="5814" y="25611"/>
                </a:cubicBezTo>
                <a:cubicBezTo>
                  <a:pt x="5376" y="25611"/>
                  <a:pt x="5376" y="25611"/>
                  <a:pt x="5376" y="25611"/>
                </a:cubicBezTo>
                <a:lnTo>
                  <a:pt x="5376" y="26388"/>
                </a:lnTo>
                <a:close/>
                <a:moveTo>
                  <a:pt x="5188" y="43500"/>
                </a:moveTo>
                <a:cubicBezTo>
                  <a:pt x="5376" y="43500"/>
                  <a:pt x="5376" y="43500"/>
                  <a:pt x="5376" y="43500"/>
                </a:cubicBezTo>
                <a:cubicBezTo>
                  <a:pt x="5376" y="43166"/>
                  <a:pt x="5376" y="43166"/>
                  <a:pt x="5376" y="43166"/>
                </a:cubicBezTo>
                <a:cubicBezTo>
                  <a:pt x="5188" y="43166"/>
                  <a:pt x="5188" y="43166"/>
                  <a:pt x="5188" y="43166"/>
                </a:cubicBezTo>
                <a:lnTo>
                  <a:pt x="5188" y="43500"/>
                </a:lnTo>
                <a:close/>
                <a:moveTo>
                  <a:pt x="62" y="76833"/>
                </a:moveTo>
                <a:cubicBezTo>
                  <a:pt x="437" y="76166"/>
                  <a:pt x="437" y="76166"/>
                  <a:pt x="437" y="76166"/>
                </a:cubicBezTo>
                <a:cubicBezTo>
                  <a:pt x="0" y="76055"/>
                  <a:pt x="0" y="76055"/>
                  <a:pt x="0" y="76055"/>
                </a:cubicBezTo>
                <a:cubicBezTo>
                  <a:pt x="0" y="77611"/>
                  <a:pt x="0" y="77611"/>
                  <a:pt x="0" y="77611"/>
                </a:cubicBezTo>
                <a:cubicBezTo>
                  <a:pt x="156" y="77722"/>
                  <a:pt x="156" y="77722"/>
                  <a:pt x="156" y="77722"/>
                </a:cubicBezTo>
                <a:lnTo>
                  <a:pt x="62" y="76833"/>
                </a:lnTo>
                <a:close/>
                <a:moveTo>
                  <a:pt x="1156" y="106833"/>
                </a:moveTo>
                <a:cubicBezTo>
                  <a:pt x="1156" y="106666"/>
                  <a:pt x="1094" y="106500"/>
                  <a:pt x="1000" y="106500"/>
                </a:cubicBezTo>
                <a:cubicBezTo>
                  <a:pt x="906" y="106500"/>
                  <a:pt x="843" y="106666"/>
                  <a:pt x="843" y="106833"/>
                </a:cubicBezTo>
                <a:cubicBezTo>
                  <a:pt x="843" y="107000"/>
                  <a:pt x="906" y="107111"/>
                  <a:pt x="1000" y="107111"/>
                </a:cubicBezTo>
                <a:cubicBezTo>
                  <a:pt x="1094" y="107111"/>
                  <a:pt x="1156" y="107000"/>
                  <a:pt x="1156" y="106833"/>
                </a:cubicBezTo>
                <a:close/>
                <a:moveTo>
                  <a:pt x="1625" y="105888"/>
                </a:moveTo>
                <a:cubicBezTo>
                  <a:pt x="1625" y="105722"/>
                  <a:pt x="1531" y="105555"/>
                  <a:pt x="1437" y="105555"/>
                </a:cubicBezTo>
                <a:cubicBezTo>
                  <a:pt x="1344" y="105555"/>
                  <a:pt x="1250" y="105722"/>
                  <a:pt x="1250" y="105888"/>
                </a:cubicBezTo>
                <a:cubicBezTo>
                  <a:pt x="1250" y="106055"/>
                  <a:pt x="1344" y="106222"/>
                  <a:pt x="1437" y="106222"/>
                </a:cubicBezTo>
                <a:cubicBezTo>
                  <a:pt x="1531" y="106222"/>
                  <a:pt x="1625" y="106055"/>
                  <a:pt x="1625" y="105888"/>
                </a:cubicBezTo>
                <a:close/>
                <a:moveTo>
                  <a:pt x="593" y="86888"/>
                </a:moveTo>
                <a:cubicBezTo>
                  <a:pt x="593" y="86666"/>
                  <a:pt x="500" y="86500"/>
                  <a:pt x="375" y="86500"/>
                </a:cubicBezTo>
                <a:cubicBezTo>
                  <a:pt x="250" y="86500"/>
                  <a:pt x="156" y="86666"/>
                  <a:pt x="156" y="86888"/>
                </a:cubicBezTo>
                <a:cubicBezTo>
                  <a:pt x="156" y="87111"/>
                  <a:pt x="250" y="87277"/>
                  <a:pt x="375" y="87277"/>
                </a:cubicBezTo>
                <a:cubicBezTo>
                  <a:pt x="500" y="87277"/>
                  <a:pt x="593" y="87111"/>
                  <a:pt x="593" y="86888"/>
                </a:cubicBezTo>
                <a:close/>
                <a:moveTo>
                  <a:pt x="5188" y="99055"/>
                </a:moveTo>
                <a:cubicBezTo>
                  <a:pt x="5376" y="99055"/>
                  <a:pt x="5376" y="99055"/>
                  <a:pt x="5376" y="99055"/>
                </a:cubicBezTo>
                <a:cubicBezTo>
                  <a:pt x="5376" y="98722"/>
                  <a:pt x="5376" y="98722"/>
                  <a:pt x="5376" y="98722"/>
                </a:cubicBezTo>
                <a:cubicBezTo>
                  <a:pt x="5188" y="98722"/>
                  <a:pt x="5188" y="98722"/>
                  <a:pt x="5188" y="98722"/>
                </a:cubicBezTo>
                <a:lnTo>
                  <a:pt x="5188" y="99055"/>
                </a:lnTo>
                <a:close/>
                <a:moveTo>
                  <a:pt x="2938" y="71166"/>
                </a:moveTo>
                <a:cubicBezTo>
                  <a:pt x="3375" y="71166"/>
                  <a:pt x="3375" y="71166"/>
                  <a:pt x="3375" y="71166"/>
                </a:cubicBezTo>
                <a:cubicBezTo>
                  <a:pt x="3375" y="70388"/>
                  <a:pt x="3375" y="70388"/>
                  <a:pt x="3375" y="70388"/>
                </a:cubicBezTo>
                <a:cubicBezTo>
                  <a:pt x="2938" y="70388"/>
                  <a:pt x="2938" y="70388"/>
                  <a:pt x="2938" y="70388"/>
                </a:cubicBezTo>
                <a:lnTo>
                  <a:pt x="2938" y="71166"/>
                </a:lnTo>
                <a:close/>
                <a:moveTo>
                  <a:pt x="5376" y="81944"/>
                </a:moveTo>
                <a:cubicBezTo>
                  <a:pt x="5814" y="81944"/>
                  <a:pt x="5814" y="81944"/>
                  <a:pt x="5814" y="81944"/>
                </a:cubicBezTo>
                <a:cubicBezTo>
                  <a:pt x="5814" y="81166"/>
                  <a:pt x="5814" y="81166"/>
                  <a:pt x="5814" y="81166"/>
                </a:cubicBezTo>
                <a:cubicBezTo>
                  <a:pt x="5376" y="81166"/>
                  <a:pt x="5376" y="81166"/>
                  <a:pt x="5376" y="81166"/>
                </a:cubicBezTo>
                <a:lnTo>
                  <a:pt x="5376" y="81944"/>
                </a:lnTo>
                <a:close/>
                <a:moveTo>
                  <a:pt x="1594" y="86944"/>
                </a:moveTo>
                <a:cubicBezTo>
                  <a:pt x="1375" y="86277"/>
                  <a:pt x="1375" y="86277"/>
                  <a:pt x="1375" y="86277"/>
                </a:cubicBezTo>
                <a:cubicBezTo>
                  <a:pt x="937" y="86277"/>
                  <a:pt x="937" y="86277"/>
                  <a:pt x="937" y="86277"/>
                </a:cubicBezTo>
                <a:cubicBezTo>
                  <a:pt x="718" y="86944"/>
                  <a:pt x="718" y="86944"/>
                  <a:pt x="718" y="86944"/>
                </a:cubicBezTo>
                <a:cubicBezTo>
                  <a:pt x="937" y="87666"/>
                  <a:pt x="937" y="87666"/>
                  <a:pt x="937" y="87666"/>
                </a:cubicBezTo>
                <a:cubicBezTo>
                  <a:pt x="1375" y="87666"/>
                  <a:pt x="1375" y="87666"/>
                  <a:pt x="1375" y="87666"/>
                </a:cubicBezTo>
                <a:lnTo>
                  <a:pt x="1594" y="86944"/>
                </a:lnTo>
                <a:close/>
                <a:moveTo>
                  <a:pt x="2531" y="92888"/>
                </a:moveTo>
                <a:cubicBezTo>
                  <a:pt x="2438" y="92500"/>
                  <a:pt x="2438" y="92500"/>
                  <a:pt x="2438" y="92500"/>
                </a:cubicBezTo>
                <a:cubicBezTo>
                  <a:pt x="2313" y="92888"/>
                  <a:pt x="2313" y="92888"/>
                  <a:pt x="2313" y="92888"/>
                </a:cubicBezTo>
                <a:cubicBezTo>
                  <a:pt x="2094" y="92944"/>
                  <a:pt x="2094" y="92944"/>
                  <a:pt x="2094" y="92944"/>
                </a:cubicBezTo>
                <a:cubicBezTo>
                  <a:pt x="2250" y="93277"/>
                  <a:pt x="2250" y="93277"/>
                  <a:pt x="2250" y="93277"/>
                </a:cubicBezTo>
                <a:cubicBezTo>
                  <a:pt x="2219" y="93666"/>
                  <a:pt x="2219" y="93666"/>
                  <a:pt x="2219" y="93666"/>
                </a:cubicBezTo>
                <a:cubicBezTo>
                  <a:pt x="2438" y="93500"/>
                  <a:pt x="2438" y="93500"/>
                  <a:pt x="2438" y="93500"/>
                </a:cubicBezTo>
                <a:cubicBezTo>
                  <a:pt x="2656" y="93666"/>
                  <a:pt x="2656" y="93666"/>
                  <a:pt x="2656" y="93666"/>
                </a:cubicBezTo>
                <a:cubicBezTo>
                  <a:pt x="2594" y="93277"/>
                  <a:pt x="2594" y="93277"/>
                  <a:pt x="2594" y="93277"/>
                </a:cubicBezTo>
                <a:cubicBezTo>
                  <a:pt x="2781" y="92944"/>
                  <a:pt x="2781" y="92944"/>
                  <a:pt x="2781" y="92944"/>
                </a:cubicBezTo>
                <a:lnTo>
                  <a:pt x="2531" y="92888"/>
                </a:lnTo>
                <a:close/>
              </a:path>
            </a:pathLst>
          </a:custGeom>
          <a:solidFill>
            <a:srgbClr val="171616"/>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000000"/>
              </a:solidFill>
              <a:latin typeface="Calibri"/>
              <a:ea typeface="Calibri"/>
              <a:cs typeface="Calibri"/>
              <a:sym typeface="Calibri"/>
            </a:endParaRPr>
          </a:p>
        </p:txBody>
      </p:sp>
      <p:sp>
        <p:nvSpPr>
          <p:cNvPr id="447" name="Shape 447"/>
          <p:cNvSpPr/>
          <p:nvPr/>
        </p:nvSpPr>
        <p:spPr>
          <a:xfrm>
            <a:off x="0" y="-90475"/>
            <a:ext cx="9144000" cy="19845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48" name="Shape 448"/>
          <p:cNvSpPr txBox="1"/>
          <p:nvPr>
            <p:ph type="title"/>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rPr b="0" i="0" lang="en" sz="2100" u="none" cap="none" strike="noStrike">
                <a:solidFill>
                  <a:schemeClr val="dk1"/>
                </a:solidFill>
                <a:latin typeface="Open Sans Light"/>
                <a:ea typeface="Open Sans Light"/>
                <a:cs typeface="Open Sans Light"/>
                <a:sym typeface="Open Sans Light"/>
              </a:rPr>
              <a:t>Team Members</a:t>
            </a:r>
            <a:endParaRPr sz="1100"/>
          </a:p>
        </p:txBody>
      </p:sp>
      <p:sp>
        <p:nvSpPr>
          <p:cNvPr id="449" name="Shape 449"/>
          <p:cNvSpPr/>
          <p:nvPr/>
        </p:nvSpPr>
        <p:spPr>
          <a:xfrm>
            <a:off x="2290438" y="1894114"/>
            <a:ext cx="2288057" cy="1630051"/>
          </a:xfrm>
          <a:prstGeom prst="rect">
            <a:avLst/>
          </a:prstGeom>
          <a:solidFill>
            <a:srgbClr val="0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0" name="Shape 450"/>
          <p:cNvSpPr/>
          <p:nvPr/>
        </p:nvSpPr>
        <p:spPr>
          <a:xfrm>
            <a:off x="6858324" y="1894114"/>
            <a:ext cx="2288057" cy="1630051"/>
          </a:xfrm>
          <a:prstGeom prst="rect">
            <a:avLst/>
          </a:prstGeom>
          <a:solidFill>
            <a:srgbClr val="0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1" name="Shape 451"/>
          <p:cNvSpPr/>
          <p:nvPr/>
        </p:nvSpPr>
        <p:spPr>
          <a:xfrm>
            <a:off x="2381" y="3524165"/>
            <a:ext cx="2288057" cy="1630051"/>
          </a:xfrm>
          <a:prstGeom prst="rect">
            <a:avLst/>
          </a:prstGeom>
          <a:solidFill>
            <a:srgbClr val="0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2" name="Shape 452"/>
          <p:cNvSpPr/>
          <p:nvPr/>
        </p:nvSpPr>
        <p:spPr>
          <a:xfrm>
            <a:off x="4575953" y="3524165"/>
            <a:ext cx="2288057" cy="1630051"/>
          </a:xfrm>
          <a:prstGeom prst="rect">
            <a:avLst/>
          </a:prstGeom>
          <a:solidFill>
            <a:srgbClr val="000000">
              <a:alpha val="80000"/>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3" name="Shape 453"/>
          <p:cNvSpPr txBox="1"/>
          <p:nvPr/>
        </p:nvSpPr>
        <p:spPr>
          <a:xfrm>
            <a:off x="628650" y="540375"/>
            <a:ext cx="7886700" cy="461110"/>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chemeClr val="dk1"/>
              </a:buClr>
              <a:buSzPts val="2100"/>
              <a:buFont typeface="Open Sans Light"/>
              <a:buNone/>
            </a:pPr>
            <a:r>
              <a:t/>
            </a:r>
            <a:endParaRPr b="1" i="0" sz="2100">
              <a:solidFill>
                <a:schemeClr val="dk1"/>
              </a:solidFill>
              <a:latin typeface="Open Sans Light"/>
              <a:ea typeface="Open Sans Light"/>
              <a:cs typeface="Open Sans Light"/>
              <a:sym typeface="Open Sans Light"/>
            </a:endParaRPr>
          </a:p>
        </p:txBody>
      </p:sp>
      <p:sp>
        <p:nvSpPr>
          <p:cNvPr id="454" name="Shape 454"/>
          <p:cNvSpPr txBox="1"/>
          <p:nvPr/>
        </p:nvSpPr>
        <p:spPr>
          <a:xfrm>
            <a:off x="628650" y="891928"/>
            <a:ext cx="7886700" cy="257254"/>
          </a:xfrm>
          <a:prstGeom prst="rect">
            <a:avLst/>
          </a:prstGeom>
          <a:noFill/>
          <a:ln>
            <a:noFill/>
          </a:ln>
        </p:spPr>
        <p:txBody>
          <a:bodyPr anchorCtr="0" anchor="ctr" bIns="34275" lIns="68575" spcFirstLastPara="1" rIns="68575" wrap="square" tIns="34275">
            <a:noAutofit/>
          </a:bodyPr>
          <a:lstStyle/>
          <a:p>
            <a:pPr indent="0" lvl="0" marL="0" marR="0" rtl="0" algn="ctr">
              <a:lnSpc>
                <a:spcPct val="90000"/>
              </a:lnSpc>
              <a:spcBef>
                <a:spcPts val="0"/>
              </a:spcBef>
              <a:spcAft>
                <a:spcPts val="0"/>
              </a:spcAft>
              <a:buClr>
                <a:srgbClr val="3F3F3F"/>
              </a:buClr>
              <a:buSzPts val="900"/>
              <a:buFont typeface="Open Sans Light"/>
              <a:buNone/>
            </a:pPr>
            <a:r>
              <a:rPr b="0" i="0" lang="en" sz="900">
                <a:solidFill>
                  <a:srgbClr val="3F3F3F"/>
                </a:solidFill>
                <a:latin typeface="Open Sans Light"/>
                <a:ea typeface="Open Sans Light"/>
                <a:cs typeface="Open Sans Light"/>
                <a:sym typeface="Open Sans Light"/>
              </a:rPr>
              <a:t>Lorem ipsum dolor sit amet agam facer modo data lorem ipsum dolor sit amet agam facer modo data.</a:t>
            </a:r>
            <a:endParaRPr sz="1100"/>
          </a:p>
        </p:txBody>
      </p:sp>
      <p:sp>
        <p:nvSpPr>
          <p:cNvPr id="455" name="Shape 455"/>
          <p:cNvSpPr/>
          <p:nvPr/>
        </p:nvSpPr>
        <p:spPr>
          <a:xfrm>
            <a:off x="4317292" y="1227333"/>
            <a:ext cx="509414" cy="36467"/>
          </a:xfrm>
          <a:prstGeom prst="rect">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456" name="Shape 456"/>
          <p:cNvSpPr/>
          <p:nvPr/>
        </p:nvSpPr>
        <p:spPr>
          <a:xfrm>
            <a:off x="2756880" y="2749205"/>
            <a:ext cx="1355173"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your project an professional and reliability. By using simple lorem </a:t>
            </a:r>
            <a:endParaRPr sz="1100"/>
          </a:p>
        </p:txBody>
      </p:sp>
      <p:sp>
        <p:nvSpPr>
          <p:cNvPr id="457" name="Shape 457"/>
          <p:cNvSpPr txBox="1"/>
          <p:nvPr/>
        </p:nvSpPr>
        <p:spPr>
          <a:xfrm>
            <a:off x="2828787" y="2138150"/>
            <a:ext cx="12114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lang="en" sz="1500">
                <a:solidFill>
                  <a:schemeClr val="lt1"/>
                </a:solidFill>
                <a:latin typeface="Open Sans"/>
                <a:ea typeface="Open Sans"/>
                <a:cs typeface="Open Sans"/>
                <a:sym typeface="Open Sans"/>
              </a:rPr>
              <a:t>POST TITLE</a:t>
            </a:r>
            <a:endParaRPr sz="1100"/>
          </a:p>
        </p:txBody>
      </p:sp>
      <p:cxnSp>
        <p:nvCxnSpPr>
          <p:cNvPr id="458" name="Shape 458"/>
          <p:cNvCxnSpPr/>
          <p:nvPr/>
        </p:nvCxnSpPr>
        <p:spPr>
          <a:xfrm rot="10800000">
            <a:off x="3254681" y="2674655"/>
            <a:ext cx="359569" cy="0"/>
          </a:xfrm>
          <a:prstGeom prst="straightConnector1">
            <a:avLst/>
          </a:prstGeom>
          <a:noFill/>
          <a:ln cap="flat" cmpd="sng" w="28575">
            <a:solidFill>
              <a:schemeClr val="lt1"/>
            </a:solidFill>
            <a:prstDash val="solid"/>
            <a:miter lim="800000"/>
            <a:headEnd len="med" w="med" type="none"/>
            <a:tailEnd len="med" w="med" type="none"/>
          </a:ln>
        </p:spPr>
      </p:cxnSp>
      <p:sp>
        <p:nvSpPr>
          <p:cNvPr id="459" name="Shape 459"/>
          <p:cNvSpPr/>
          <p:nvPr/>
        </p:nvSpPr>
        <p:spPr>
          <a:xfrm>
            <a:off x="5042395" y="4379256"/>
            <a:ext cx="1355173"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your project an professional and reliability. By using simple lorem </a:t>
            </a:r>
            <a:endParaRPr sz="1100"/>
          </a:p>
        </p:txBody>
      </p:sp>
      <p:sp>
        <p:nvSpPr>
          <p:cNvPr id="460" name="Shape 460"/>
          <p:cNvSpPr txBox="1"/>
          <p:nvPr/>
        </p:nvSpPr>
        <p:spPr>
          <a:xfrm>
            <a:off x="5114288" y="3768200"/>
            <a:ext cx="12114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Open Sans Light"/>
                <a:ea typeface="Open Sans Light"/>
                <a:cs typeface="Open Sans Light"/>
                <a:sym typeface="Open Sans Light"/>
              </a:rPr>
              <a:t>JOHN DEO</a:t>
            </a:r>
            <a:endParaRPr sz="1100"/>
          </a:p>
          <a:p>
            <a:pPr indent="0" lvl="0" marL="0" marR="0" rtl="0" algn="ctr">
              <a:spcBef>
                <a:spcPts val="0"/>
              </a:spcBef>
              <a:spcAft>
                <a:spcPts val="0"/>
              </a:spcAft>
              <a:buNone/>
            </a:pPr>
            <a:r>
              <a:rPr lang="en" sz="1500">
                <a:solidFill>
                  <a:schemeClr val="lt1"/>
                </a:solidFill>
                <a:latin typeface="Open Sans"/>
                <a:ea typeface="Open Sans"/>
                <a:cs typeface="Open Sans"/>
                <a:sym typeface="Open Sans"/>
              </a:rPr>
              <a:t>POST TITLE</a:t>
            </a:r>
            <a:endParaRPr sz="1100"/>
          </a:p>
        </p:txBody>
      </p:sp>
      <p:cxnSp>
        <p:nvCxnSpPr>
          <p:cNvPr id="461" name="Shape 461"/>
          <p:cNvCxnSpPr/>
          <p:nvPr/>
        </p:nvCxnSpPr>
        <p:spPr>
          <a:xfrm rot="10800000">
            <a:off x="5540196" y="4304706"/>
            <a:ext cx="359569" cy="0"/>
          </a:xfrm>
          <a:prstGeom prst="straightConnector1">
            <a:avLst/>
          </a:prstGeom>
          <a:noFill/>
          <a:ln cap="flat" cmpd="sng" w="28575">
            <a:solidFill>
              <a:schemeClr val="lt1"/>
            </a:solidFill>
            <a:prstDash val="solid"/>
            <a:miter lim="800000"/>
            <a:headEnd len="med" w="med" type="none"/>
            <a:tailEnd len="med" w="med" type="none"/>
          </a:ln>
        </p:spPr>
      </p:cxnSp>
      <p:sp>
        <p:nvSpPr>
          <p:cNvPr id="462" name="Shape 462"/>
          <p:cNvSpPr/>
          <p:nvPr/>
        </p:nvSpPr>
        <p:spPr>
          <a:xfrm>
            <a:off x="412496" y="4379256"/>
            <a:ext cx="1467827"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your project an simple image of professional simple lorem alignments.</a:t>
            </a:r>
            <a:endParaRPr sz="1100"/>
          </a:p>
        </p:txBody>
      </p:sp>
      <p:sp>
        <p:nvSpPr>
          <p:cNvPr id="463" name="Shape 463"/>
          <p:cNvSpPr txBox="1"/>
          <p:nvPr/>
        </p:nvSpPr>
        <p:spPr>
          <a:xfrm>
            <a:off x="540713" y="3768200"/>
            <a:ext cx="12114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lang="en" sz="1500">
                <a:solidFill>
                  <a:schemeClr val="lt1"/>
                </a:solidFill>
                <a:latin typeface="Open Sans"/>
                <a:ea typeface="Open Sans"/>
                <a:cs typeface="Open Sans"/>
                <a:sym typeface="Open Sans"/>
              </a:rPr>
              <a:t>POST TITLE</a:t>
            </a:r>
            <a:endParaRPr sz="1100"/>
          </a:p>
        </p:txBody>
      </p:sp>
      <p:cxnSp>
        <p:nvCxnSpPr>
          <p:cNvPr id="464" name="Shape 464"/>
          <p:cNvCxnSpPr/>
          <p:nvPr/>
        </p:nvCxnSpPr>
        <p:spPr>
          <a:xfrm rot="10800000">
            <a:off x="966624" y="4304706"/>
            <a:ext cx="359569" cy="0"/>
          </a:xfrm>
          <a:prstGeom prst="straightConnector1">
            <a:avLst/>
          </a:prstGeom>
          <a:noFill/>
          <a:ln cap="flat" cmpd="sng" w="28575">
            <a:solidFill>
              <a:schemeClr val="lt1"/>
            </a:solidFill>
            <a:prstDash val="solid"/>
            <a:miter lim="800000"/>
            <a:headEnd len="med" w="med" type="none"/>
            <a:tailEnd len="med" w="med" type="none"/>
          </a:ln>
        </p:spPr>
      </p:cxnSp>
      <p:sp>
        <p:nvSpPr>
          <p:cNvPr id="465" name="Shape 465"/>
          <p:cNvSpPr/>
          <p:nvPr/>
        </p:nvSpPr>
        <p:spPr>
          <a:xfrm>
            <a:off x="7268439" y="2749205"/>
            <a:ext cx="1467827" cy="530915"/>
          </a:xfrm>
          <a:prstGeom prst="rect">
            <a:avLst/>
          </a:prstGeom>
          <a:noFill/>
          <a:ln>
            <a:noFill/>
          </a:ln>
        </p:spPr>
        <p:txBody>
          <a:bodyPr anchorCtr="0" anchor="t" bIns="34275" lIns="68575" spcFirstLastPara="1" rIns="68575" wrap="square" tIns="34275">
            <a:noAutofit/>
          </a:bodyPr>
          <a:lstStyle/>
          <a:p>
            <a:pPr indent="0" lvl="0" marL="0" marR="0" rtl="0" algn="ctr">
              <a:lnSpc>
                <a:spcPct val="120000"/>
              </a:lnSpc>
              <a:spcBef>
                <a:spcPts val="0"/>
              </a:spcBef>
              <a:spcAft>
                <a:spcPts val="0"/>
              </a:spcAft>
              <a:buNone/>
            </a:pPr>
            <a:r>
              <a:rPr lang="en" sz="800">
                <a:solidFill>
                  <a:schemeClr val="lt1"/>
                </a:solidFill>
                <a:latin typeface="Open Sans Light"/>
                <a:ea typeface="Open Sans Light"/>
                <a:cs typeface="Open Sans Light"/>
                <a:sym typeface="Open Sans Light"/>
              </a:rPr>
              <a:t>This letterhead design is meant to your project an simple image of professional simple lorem alignments.</a:t>
            </a:r>
            <a:endParaRPr sz="1100"/>
          </a:p>
        </p:txBody>
      </p:sp>
      <p:sp>
        <p:nvSpPr>
          <p:cNvPr id="466" name="Shape 466"/>
          <p:cNvSpPr txBox="1"/>
          <p:nvPr/>
        </p:nvSpPr>
        <p:spPr>
          <a:xfrm>
            <a:off x="7363075" y="2138150"/>
            <a:ext cx="1278600" cy="4731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lt1"/>
                </a:solidFill>
                <a:latin typeface="Open Sans Light"/>
                <a:ea typeface="Open Sans Light"/>
                <a:cs typeface="Open Sans Light"/>
                <a:sym typeface="Open Sans Light"/>
              </a:rPr>
              <a:t>MIKE JOHN</a:t>
            </a:r>
            <a:endParaRPr sz="1100"/>
          </a:p>
          <a:p>
            <a:pPr indent="0" lvl="0" marL="0" marR="0" rtl="0" algn="ctr">
              <a:spcBef>
                <a:spcPts val="0"/>
              </a:spcBef>
              <a:spcAft>
                <a:spcPts val="0"/>
              </a:spcAft>
              <a:buNone/>
            </a:pPr>
            <a:r>
              <a:rPr lang="en" sz="1500">
                <a:solidFill>
                  <a:schemeClr val="lt1"/>
                </a:solidFill>
                <a:latin typeface="Open Sans"/>
                <a:ea typeface="Open Sans"/>
                <a:cs typeface="Open Sans"/>
                <a:sym typeface="Open Sans"/>
              </a:rPr>
              <a:t>POST TITLE</a:t>
            </a:r>
            <a:endParaRPr sz="1100"/>
          </a:p>
        </p:txBody>
      </p:sp>
      <p:cxnSp>
        <p:nvCxnSpPr>
          <p:cNvPr id="467" name="Shape 467"/>
          <p:cNvCxnSpPr/>
          <p:nvPr/>
        </p:nvCxnSpPr>
        <p:spPr>
          <a:xfrm rot="10800000">
            <a:off x="7822567" y="2674655"/>
            <a:ext cx="359569" cy="0"/>
          </a:xfrm>
          <a:prstGeom prst="straightConnector1">
            <a:avLst/>
          </a:prstGeom>
          <a:noFill/>
          <a:ln cap="flat" cmpd="sng" w="28575">
            <a:solidFill>
              <a:schemeClr val="lt1"/>
            </a:solidFill>
            <a:prstDash val="solid"/>
            <a:miter lim="800000"/>
            <a:headEnd len="med" w="med" type="none"/>
            <a:tailEnd len="med" w="med" type="none"/>
          </a:ln>
        </p:spPr>
      </p:cxnSp>
      <p:sp>
        <p:nvSpPr>
          <p:cNvPr id="468" name="Shape 468"/>
          <p:cNvSpPr/>
          <p:nvPr>
            <p:ph idx="2" type="pic"/>
          </p:nvPr>
        </p:nvSpPr>
        <p:spPr>
          <a:xfrm>
            <a:off x="0" y="1894114"/>
            <a:ext cx="2290439" cy="163005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69" name="Shape 469"/>
          <p:cNvSpPr/>
          <p:nvPr>
            <p:ph idx="5" type="pic"/>
          </p:nvPr>
        </p:nvSpPr>
        <p:spPr>
          <a:xfrm>
            <a:off x="4565504" y="1894114"/>
            <a:ext cx="2290439" cy="163005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70" name="Shape 470"/>
          <p:cNvSpPr/>
          <p:nvPr>
            <p:ph idx="4" type="pic"/>
          </p:nvPr>
        </p:nvSpPr>
        <p:spPr>
          <a:xfrm>
            <a:off x="6858324" y="3524165"/>
            <a:ext cx="2290439" cy="163005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
        <p:nvSpPr>
          <p:cNvPr id="471" name="Shape 471"/>
          <p:cNvSpPr/>
          <p:nvPr>
            <p:ph idx="3" type="pic"/>
          </p:nvPr>
        </p:nvSpPr>
        <p:spPr>
          <a:xfrm>
            <a:off x="2290438" y="3524165"/>
            <a:ext cx="2290439" cy="1630051"/>
          </a:xfrm>
          <a:prstGeom prst="rect">
            <a:avLst/>
          </a:prstGeom>
          <a:noFill/>
          <a:ln>
            <a:noFill/>
          </a:ln>
        </p:spPr>
        <p:txBody>
          <a:bodyPr anchorCtr="0" anchor="ctr" bIns="68575" lIns="68575" spcFirstLastPara="1" rIns="68575" wrap="square" tIns="68575">
            <a:noAutofit/>
          </a:bodyPr>
          <a:lstStyle/>
          <a:p>
            <a:pPr indent="0" lvl="0" marL="0">
              <a:spcBef>
                <a:spcPts val="800"/>
              </a:spcBef>
              <a:spcAft>
                <a:spcPts val="0"/>
              </a:spcAft>
              <a:buNone/>
            </a:pPr>
            <a:r>
              <a:t/>
            </a:r>
            <a:endParaRPr/>
          </a:p>
        </p:txBody>
      </p:sp>
    </p:spTree>
  </p:cSld>
  <p:clrMapOvr>
    <a:masterClrMapping/>
  </p:clrMapOvr>
  <p:transition spd="slow">
    <p:fade thruBlk="1"/>
  </p:transition>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heme_Master">
  <a:themeElements>
    <a:clrScheme name="Socialike_Br_Df">
      <a:dk1>
        <a:srgbClr val="000000"/>
      </a:dk1>
      <a:lt1>
        <a:srgbClr val="FFFFFF"/>
      </a:lt1>
      <a:dk2>
        <a:srgbClr val="44546A"/>
      </a:dk2>
      <a:lt2>
        <a:srgbClr val="E7E6E6"/>
      </a:lt2>
      <a:accent1>
        <a:srgbClr val="25408F"/>
      </a:accent1>
      <a:accent2>
        <a:srgbClr val="00B6F1"/>
      </a:accent2>
      <a:accent3>
        <a:srgbClr val="62BA46"/>
      </a:accent3>
      <a:accent4>
        <a:srgbClr val="F6921E"/>
      </a:accent4>
      <a:accent5>
        <a:srgbClr val="E1E319"/>
      </a:accent5>
      <a:accent6>
        <a:srgbClr val="37CA9D"/>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